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charts/chart1.xml" ContentType="application/vnd.openxmlformats-officedocument.drawingml.char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charts/chart2.xml" ContentType="application/vnd.openxmlformats-officedocument.drawingml.char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48" r:id="rId5"/>
    <p:sldMasterId id="2147483776" r:id="rId6"/>
    <p:sldMasterId id="2147483785" r:id="rId7"/>
  </p:sldMasterIdLst>
  <p:notesMasterIdLst>
    <p:notesMasterId r:id="rId17"/>
  </p:notesMasterIdLst>
  <p:handoutMasterIdLst>
    <p:handoutMasterId r:id="rId18"/>
  </p:handoutMasterIdLst>
  <p:sldIdLst>
    <p:sldId id="547" r:id="rId8"/>
    <p:sldId id="1518" r:id="rId9"/>
    <p:sldId id="1373" r:id="rId10"/>
    <p:sldId id="296" r:id="rId11"/>
    <p:sldId id="1382" r:id="rId12"/>
    <p:sldId id="1390" r:id="rId13"/>
    <p:sldId id="1380" r:id="rId14"/>
    <p:sldId id="1524" r:id="rId15"/>
    <p:sldId id="1406" r:id="rId16"/>
  </p:sldIdLst>
  <p:sldSz cx="12192000" cy="6858000"/>
  <p:notesSz cx="6858000" cy="5629275"/>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E708DFC-4BB7-4113-A479-BECEB1A6F741}">
          <p14:sldIdLst>
            <p14:sldId id="547"/>
            <p14:sldId id="1518"/>
            <p14:sldId id="1373"/>
            <p14:sldId id="296"/>
          </p14:sldIdLst>
        </p14:section>
        <p14:section name="What's in it for me" id="{AAE7B0ED-46B2-4E51-B91E-B0D36BFE1AE6}">
          <p14:sldIdLst>
            <p14:sldId id="1382"/>
            <p14:sldId id="1390"/>
            <p14:sldId id="1380"/>
            <p14:sldId id="1524"/>
            <p14:sldId id="140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cky Koep" initials="BK" lastIdx="1" clrIdx="0">
    <p:extLst>
      <p:ext uri="{19B8F6BF-5375-455C-9EA6-DF929625EA0E}">
        <p15:presenceInfo xmlns:p15="http://schemas.microsoft.com/office/powerpoint/2012/main" userId="S-1-5-21-361570140-937800884-1984565617-2065" providerId="AD"/>
      </p:ext>
    </p:extLst>
  </p:cmAuthor>
  <p:cmAuthor id="2" name="Jenny Hoppe" initials="JH" lastIdx="1" clrIdx="1">
    <p:extLst>
      <p:ext uri="{19B8F6BF-5375-455C-9EA6-DF929625EA0E}">
        <p15:presenceInfo xmlns:p15="http://schemas.microsoft.com/office/powerpoint/2012/main" userId="S::jhoppe@sourcewell-mn.gov::52b440fa-9bf3-494f-9014-98608635ee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6D85"/>
    <a:srgbClr val="F7921E"/>
    <a:srgbClr val="2F5A6B"/>
    <a:srgbClr val="62707C"/>
    <a:srgbClr val="009CA6"/>
    <a:srgbClr val="8196A7"/>
    <a:srgbClr val="738A9D"/>
    <a:srgbClr val="325E70"/>
    <a:srgbClr val="37697D"/>
    <a:srgbClr val="396C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70ADEE-D8B2-4444-A174-F713BC8E8355}" v="46" dt="2025-10-30T20:46:13.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081" autoAdjust="0"/>
    <p:restoredTop sz="96247" autoAdjust="0"/>
  </p:normalViewPr>
  <p:slideViewPr>
    <p:cSldViewPr snapToGrid="0">
      <p:cViewPr>
        <p:scale>
          <a:sx n="100" d="100"/>
          <a:sy n="100" d="100"/>
        </p:scale>
        <p:origin x="354" y="318"/>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elle Spychalla" userId="30feb17d-a3ef-449c-86b4-d4e8a7f540d3" providerId="ADAL" clId="{66ECF34D-4F0B-417E-889D-0E4C2C892F9E}"/>
    <pc:docChg chg="undo custSel addSld delSld modSld sldOrd delMainMaster delSection modSection">
      <pc:chgData name="Michelle Spychalla" userId="30feb17d-a3ef-449c-86b4-d4e8a7f540d3" providerId="ADAL" clId="{66ECF34D-4F0B-417E-889D-0E4C2C892F9E}" dt="2025-10-30T20:49:15.947" v="408" actId="2696"/>
      <pc:docMkLst>
        <pc:docMk/>
      </pc:docMkLst>
      <pc:sldChg chg="del">
        <pc:chgData name="Michelle Spychalla" userId="30feb17d-a3ef-449c-86b4-d4e8a7f540d3" providerId="ADAL" clId="{66ECF34D-4F0B-417E-889D-0E4C2C892F9E}" dt="2025-10-29T14:23:54.974" v="0" actId="2696"/>
        <pc:sldMkLst>
          <pc:docMk/>
          <pc:sldMk cId="1845265351" sldId="257"/>
        </pc:sldMkLst>
      </pc:sldChg>
      <pc:sldChg chg="del">
        <pc:chgData name="Michelle Spychalla" userId="30feb17d-a3ef-449c-86b4-d4e8a7f540d3" providerId="ADAL" clId="{66ECF34D-4F0B-417E-889D-0E4C2C892F9E}" dt="2025-10-29T14:24:04.042" v="1" actId="2696"/>
        <pc:sldMkLst>
          <pc:docMk/>
          <pc:sldMk cId="14763312" sldId="258"/>
        </pc:sldMkLst>
      </pc:sldChg>
      <pc:sldChg chg="del">
        <pc:chgData name="Michelle Spychalla" userId="30feb17d-a3ef-449c-86b4-d4e8a7f540d3" providerId="ADAL" clId="{66ECF34D-4F0B-417E-889D-0E4C2C892F9E}" dt="2025-10-29T14:24:41.730" v="3" actId="2696"/>
        <pc:sldMkLst>
          <pc:docMk/>
          <pc:sldMk cId="139965081" sldId="262"/>
        </pc:sldMkLst>
      </pc:sldChg>
      <pc:sldChg chg="add del mod modShow">
        <pc:chgData name="Michelle Spychalla" userId="30feb17d-a3ef-449c-86b4-d4e8a7f540d3" providerId="ADAL" clId="{66ECF34D-4F0B-417E-889D-0E4C2C892F9E}" dt="2025-10-30T20:49:08.659" v="405" actId="2696"/>
        <pc:sldMkLst>
          <pc:docMk/>
          <pc:sldMk cId="864192954" sldId="268"/>
        </pc:sldMkLst>
      </pc:sldChg>
      <pc:sldChg chg="del">
        <pc:chgData name="Michelle Spychalla" userId="30feb17d-a3ef-449c-86b4-d4e8a7f540d3" providerId="ADAL" clId="{66ECF34D-4F0B-417E-889D-0E4C2C892F9E}" dt="2025-10-29T14:27:11.472" v="19" actId="2696"/>
        <pc:sldMkLst>
          <pc:docMk/>
          <pc:sldMk cId="1917384823" sldId="275"/>
        </pc:sldMkLst>
      </pc:sldChg>
      <pc:sldChg chg="del">
        <pc:chgData name="Michelle Spychalla" userId="30feb17d-a3ef-449c-86b4-d4e8a7f540d3" providerId="ADAL" clId="{66ECF34D-4F0B-417E-889D-0E4C2C892F9E}" dt="2025-10-29T14:27:43.620" v="23" actId="2696"/>
        <pc:sldMkLst>
          <pc:docMk/>
          <pc:sldMk cId="3169129825" sldId="276"/>
        </pc:sldMkLst>
      </pc:sldChg>
      <pc:sldChg chg="add del ord">
        <pc:chgData name="Michelle Spychalla" userId="30feb17d-a3ef-449c-86b4-d4e8a7f540d3" providerId="ADAL" clId="{66ECF34D-4F0B-417E-889D-0E4C2C892F9E}" dt="2025-10-30T20:45:22.671" v="400" actId="2696"/>
        <pc:sldMkLst>
          <pc:docMk/>
          <pc:sldMk cId="4158665787" sldId="277"/>
        </pc:sldMkLst>
      </pc:sldChg>
      <pc:sldChg chg="del">
        <pc:chgData name="Michelle Spychalla" userId="30feb17d-a3ef-449c-86b4-d4e8a7f540d3" providerId="ADAL" clId="{66ECF34D-4F0B-417E-889D-0E4C2C892F9E}" dt="2025-10-29T14:25:30.068" v="6" actId="2696"/>
        <pc:sldMkLst>
          <pc:docMk/>
          <pc:sldMk cId="655048495" sldId="292"/>
        </pc:sldMkLst>
      </pc:sldChg>
      <pc:sldChg chg="del">
        <pc:chgData name="Michelle Spychalla" userId="30feb17d-a3ef-449c-86b4-d4e8a7f540d3" providerId="ADAL" clId="{66ECF34D-4F0B-417E-889D-0E4C2C892F9E}" dt="2025-10-29T20:29:58.099" v="38" actId="2696"/>
        <pc:sldMkLst>
          <pc:docMk/>
          <pc:sldMk cId="3999325692" sldId="295"/>
        </pc:sldMkLst>
      </pc:sldChg>
      <pc:sldChg chg="modSp mod modAnim">
        <pc:chgData name="Michelle Spychalla" userId="30feb17d-a3ef-449c-86b4-d4e8a7f540d3" providerId="ADAL" clId="{66ECF34D-4F0B-417E-889D-0E4C2C892F9E}" dt="2025-10-30T20:46:13.550" v="404"/>
        <pc:sldMkLst>
          <pc:docMk/>
          <pc:sldMk cId="66246210" sldId="296"/>
        </pc:sldMkLst>
        <pc:spChg chg="mod">
          <ac:chgData name="Michelle Spychalla" userId="30feb17d-a3ef-449c-86b4-d4e8a7f540d3" providerId="ADAL" clId="{66ECF34D-4F0B-417E-889D-0E4C2C892F9E}" dt="2025-10-29T21:31:56.560" v="187" actId="20577"/>
          <ac:spMkLst>
            <pc:docMk/>
            <pc:sldMk cId="66246210" sldId="296"/>
            <ac:spMk id="2" creationId="{A154B206-CFEA-D729-03CB-1A52FC4A45A2}"/>
          </ac:spMkLst>
        </pc:spChg>
        <pc:picChg chg="mod">
          <ac:chgData name="Michelle Spychalla" userId="30feb17d-a3ef-449c-86b4-d4e8a7f540d3" providerId="ADAL" clId="{66ECF34D-4F0B-417E-889D-0E4C2C892F9E}" dt="2025-10-29T21:31:44.313" v="184" actId="1076"/>
          <ac:picMkLst>
            <pc:docMk/>
            <pc:sldMk cId="66246210" sldId="296"/>
            <ac:picMk id="5" creationId="{3664039A-2B0A-8889-3960-4190628136A7}"/>
          </ac:picMkLst>
        </pc:picChg>
      </pc:sldChg>
      <pc:sldChg chg="del">
        <pc:chgData name="Michelle Spychalla" userId="30feb17d-a3ef-449c-86b4-d4e8a7f540d3" providerId="ADAL" clId="{66ECF34D-4F0B-417E-889D-0E4C2C892F9E}" dt="2025-10-29T20:31:56.287" v="43" actId="2696"/>
        <pc:sldMkLst>
          <pc:docMk/>
          <pc:sldMk cId="3782259954" sldId="482"/>
        </pc:sldMkLst>
      </pc:sldChg>
      <pc:sldChg chg="modSp del mod">
        <pc:chgData name="Michelle Spychalla" userId="30feb17d-a3ef-449c-86b4-d4e8a7f540d3" providerId="ADAL" clId="{66ECF34D-4F0B-417E-889D-0E4C2C892F9E}" dt="2025-10-29T21:15:49.359" v="111" actId="2696"/>
        <pc:sldMkLst>
          <pc:docMk/>
          <pc:sldMk cId="2144648690" sldId="497"/>
        </pc:sldMkLst>
        <pc:spChg chg="mod">
          <ac:chgData name="Michelle Spychalla" userId="30feb17d-a3ef-449c-86b4-d4e8a7f540d3" providerId="ADAL" clId="{66ECF34D-4F0B-417E-889D-0E4C2C892F9E}" dt="2025-10-29T20:27:42.227" v="28" actId="14100"/>
          <ac:spMkLst>
            <pc:docMk/>
            <pc:sldMk cId="2144648690" sldId="497"/>
            <ac:spMk id="2" creationId="{EF659C00-1448-4D8A-B497-9E21D04F1217}"/>
          </ac:spMkLst>
        </pc:spChg>
      </pc:sldChg>
      <pc:sldChg chg="del mod modShow">
        <pc:chgData name="Michelle Spychalla" userId="30feb17d-a3ef-449c-86b4-d4e8a7f540d3" providerId="ADAL" clId="{66ECF34D-4F0B-417E-889D-0E4C2C892F9E}" dt="2025-10-30T20:49:11.205" v="406" actId="2696"/>
        <pc:sldMkLst>
          <pc:docMk/>
          <pc:sldMk cId="3488090870" sldId="502"/>
        </pc:sldMkLst>
      </pc:sldChg>
      <pc:sldChg chg="del">
        <pc:chgData name="Michelle Spychalla" userId="30feb17d-a3ef-449c-86b4-d4e8a7f540d3" providerId="ADAL" clId="{66ECF34D-4F0B-417E-889D-0E4C2C892F9E}" dt="2025-10-29T14:27:38.721" v="22" actId="2696"/>
        <pc:sldMkLst>
          <pc:docMk/>
          <pc:sldMk cId="590215199" sldId="512"/>
        </pc:sldMkLst>
      </pc:sldChg>
      <pc:sldChg chg="delSp del mod">
        <pc:chgData name="Michelle Spychalla" userId="30feb17d-a3ef-449c-86b4-d4e8a7f540d3" providerId="ADAL" clId="{66ECF34D-4F0B-417E-889D-0E4C2C892F9E}" dt="2025-10-29T20:31:41.280" v="42" actId="2696"/>
        <pc:sldMkLst>
          <pc:docMk/>
          <pc:sldMk cId="1771925938" sldId="540"/>
        </pc:sldMkLst>
        <pc:spChg chg="del">
          <ac:chgData name="Michelle Spychalla" userId="30feb17d-a3ef-449c-86b4-d4e8a7f540d3" providerId="ADAL" clId="{66ECF34D-4F0B-417E-889D-0E4C2C892F9E}" dt="2025-10-29T20:31:14.721" v="39" actId="21"/>
          <ac:spMkLst>
            <pc:docMk/>
            <pc:sldMk cId="1771925938" sldId="540"/>
            <ac:spMk id="2" creationId="{8FAAB83A-E90A-BB03-EEA2-4B74F83011DD}"/>
          </ac:spMkLst>
        </pc:spChg>
      </pc:sldChg>
      <pc:sldChg chg="modSp del mod ord">
        <pc:chgData name="Michelle Spychalla" userId="30feb17d-a3ef-449c-86b4-d4e8a7f540d3" providerId="ADAL" clId="{66ECF34D-4F0B-417E-889D-0E4C2C892F9E}" dt="2025-10-30T20:35:45.921" v="265" actId="2696"/>
        <pc:sldMkLst>
          <pc:docMk/>
          <pc:sldMk cId="1319119484" sldId="542"/>
        </pc:sldMkLst>
        <pc:spChg chg="mod">
          <ac:chgData name="Michelle Spychalla" userId="30feb17d-a3ef-449c-86b4-d4e8a7f540d3" providerId="ADAL" clId="{66ECF34D-4F0B-417E-889D-0E4C2C892F9E}" dt="2025-10-29T21:16:18.397" v="134" actId="20577"/>
          <ac:spMkLst>
            <pc:docMk/>
            <pc:sldMk cId="1319119484" sldId="542"/>
            <ac:spMk id="3" creationId="{FEADF102-4D81-4022-AF0F-EC50F2B873B3}"/>
          </ac:spMkLst>
        </pc:spChg>
        <pc:spChg chg="mod">
          <ac:chgData name="Michelle Spychalla" userId="30feb17d-a3ef-449c-86b4-d4e8a7f540d3" providerId="ADAL" clId="{66ECF34D-4F0B-417E-889D-0E4C2C892F9E}" dt="2025-10-29T21:09:59.132" v="83" actId="14100"/>
          <ac:spMkLst>
            <pc:docMk/>
            <pc:sldMk cId="1319119484" sldId="542"/>
            <ac:spMk id="6" creationId="{6BF2E103-4EB2-4376-BCBB-35A8E948D3CF}"/>
          </ac:spMkLst>
        </pc:spChg>
      </pc:sldChg>
      <pc:sldChg chg="addSp delSp modSp mod ord chgLayout">
        <pc:chgData name="Michelle Spychalla" userId="30feb17d-a3ef-449c-86b4-d4e8a7f540d3" providerId="ADAL" clId="{66ECF34D-4F0B-417E-889D-0E4C2C892F9E}" dt="2025-10-29T21:51:56.878" v="202" actId="1076"/>
        <pc:sldMkLst>
          <pc:docMk/>
          <pc:sldMk cId="1578241534" sldId="547"/>
        </pc:sldMkLst>
        <pc:spChg chg="mod ord">
          <ac:chgData name="Michelle Spychalla" userId="30feb17d-a3ef-449c-86b4-d4e8a7f540d3" providerId="ADAL" clId="{66ECF34D-4F0B-417E-889D-0E4C2C892F9E}" dt="2025-10-29T21:44:14.510" v="188" actId="700"/>
          <ac:spMkLst>
            <pc:docMk/>
            <pc:sldMk cId="1578241534" sldId="547"/>
            <ac:spMk id="2" creationId="{735B9CCF-590B-436E-BC19-11FD40889035}"/>
          </ac:spMkLst>
        </pc:spChg>
        <pc:spChg chg="mod ord">
          <ac:chgData name="Michelle Spychalla" userId="30feb17d-a3ef-449c-86b4-d4e8a7f540d3" providerId="ADAL" clId="{66ECF34D-4F0B-417E-889D-0E4C2C892F9E}" dt="2025-10-29T21:51:46.647" v="199" actId="1076"/>
          <ac:spMkLst>
            <pc:docMk/>
            <pc:sldMk cId="1578241534" sldId="547"/>
            <ac:spMk id="3" creationId="{A546E7C7-04FB-4500-A75A-F666766BDE41}"/>
          </ac:spMkLst>
        </pc:spChg>
        <pc:spChg chg="add mod ord">
          <ac:chgData name="Michelle Spychalla" userId="30feb17d-a3ef-449c-86b4-d4e8a7f540d3" providerId="ADAL" clId="{66ECF34D-4F0B-417E-889D-0E4C2C892F9E}" dt="2025-10-29T21:44:14.510" v="188" actId="700"/>
          <ac:spMkLst>
            <pc:docMk/>
            <pc:sldMk cId="1578241534" sldId="547"/>
            <ac:spMk id="6" creationId="{0981BA45-D47B-983B-1DE3-1823EA7B5FF1}"/>
          </ac:spMkLst>
        </pc:spChg>
        <pc:picChg chg="add del mod">
          <ac:chgData name="Michelle Spychalla" userId="30feb17d-a3ef-449c-86b4-d4e8a7f540d3" providerId="ADAL" clId="{66ECF34D-4F0B-417E-889D-0E4C2C892F9E}" dt="2025-10-29T21:51:33.088" v="196" actId="21"/>
          <ac:picMkLst>
            <pc:docMk/>
            <pc:sldMk cId="1578241534" sldId="547"/>
            <ac:picMk id="5" creationId="{D8AA2361-0567-F54F-923C-0C0F6F0731B6}"/>
          </ac:picMkLst>
        </pc:picChg>
        <pc:picChg chg="add mod">
          <ac:chgData name="Michelle Spychalla" userId="30feb17d-a3ef-449c-86b4-d4e8a7f540d3" providerId="ADAL" clId="{66ECF34D-4F0B-417E-889D-0E4C2C892F9E}" dt="2025-10-29T21:51:56.878" v="202" actId="1076"/>
          <ac:picMkLst>
            <pc:docMk/>
            <pc:sldMk cId="1578241534" sldId="547"/>
            <ac:picMk id="8" creationId="{0FD58B6A-2E8A-3BE1-1286-CE81C0DF51E5}"/>
          </ac:picMkLst>
        </pc:picChg>
      </pc:sldChg>
      <pc:sldChg chg="del">
        <pc:chgData name="Michelle Spychalla" userId="30feb17d-a3ef-449c-86b4-d4e8a7f540d3" providerId="ADAL" clId="{66ECF34D-4F0B-417E-889D-0E4C2C892F9E}" dt="2025-10-29T20:33:40.331" v="44" actId="2696"/>
        <pc:sldMkLst>
          <pc:docMk/>
          <pc:sldMk cId="2304385873" sldId="548"/>
        </pc:sldMkLst>
      </pc:sldChg>
      <pc:sldChg chg="del">
        <pc:chgData name="Michelle Spychalla" userId="30feb17d-a3ef-449c-86b4-d4e8a7f540d3" providerId="ADAL" clId="{66ECF34D-4F0B-417E-889D-0E4C2C892F9E}" dt="2025-10-29T14:25:57.716" v="7" actId="2696"/>
        <pc:sldMkLst>
          <pc:docMk/>
          <pc:sldMk cId="1387135104" sldId="561"/>
        </pc:sldMkLst>
      </pc:sldChg>
      <pc:sldChg chg="addSp delSp modSp mod ord">
        <pc:chgData name="Michelle Spychalla" userId="30feb17d-a3ef-449c-86b4-d4e8a7f540d3" providerId="ADAL" clId="{66ECF34D-4F0B-417E-889D-0E4C2C892F9E}" dt="2025-10-30T14:52:31.379" v="245" actId="1076"/>
        <pc:sldMkLst>
          <pc:docMk/>
          <pc:sldMk cId="3248792699" sldId="1373"/>
        </pc:sldMkLst>
        <pc:spChg chg="mod">
          <ac:chgData name="Michelle Spychalla" userId="30feb17d-a3ef-449c-86b4-d4e8a7f540d3" providerId="ADAL" clId="{66ECF34D-4F0B-417E-889D-0E4C2C892F9E}" dt="2025-10-29T21:52:43.804" v="219" actId="20577"/>
          <ac:spMkLst>
            <pc:docMk/>
            <pc:sldMk cId="3248792699" sldId="1373"/>
            <ac:spMk id="2" creationId="{24219855-8402-4159-A424-9E5026060692}"/>
          </ac:spMkLst>
        </pc:spChg>
        <pc:spChg chg="del mod">
          <ac:chgData name="Michelle Spychalla" userId="30feb17d-a3ef-449c-86b4-d4e8a7f540d3" providerId="ADAL" clId="{66ECF34D-4F0B-417E-889D-0E4C2C892F9E}" dt="2025-10-29T21:22:51.739" v="148" actId="21"/>
          <ac:spMkLst>
            <pc:docMk/>
            <pc:sldMk cId="3248792699" sldId="1373"/>
            <ac:spMk id="3" creationId="{31CED405-7C1B-4852-90A9-A4AD1301B78F}"/>
          </ac:spMkLst>
        </pc:spChg>
        <pc:picChg chg="add del mod">
          <ac:chgData name="Michelle Spychalla" userId="30feb17d-a3ef-449c-86b4-d4e8a7f540d3" providerId="ADAL" clId="{66ECF34D-4F0B-417E-889D-0E4C2C892F9E}" dt="2025-10-30T14:52:11.754" v="240" actId="21"/>
          <ac:picMkLst>
            <pc:docMk/>
            <pc:sldMk cId="3248792699" sldId="1373"/>
            <ac:picMk id="3" creationId="{DA81982F-38C6-B6E9-F2F5-2179F46034BF}"/>
          </ac:picMkLst>
        </pc:picChg>
        <pc:picChg chg="add mod">
          <ac:chgData name="Michelle Spychalla" userId="30feb17d-a3ef-449c-86b4-d4e8a7f540d3" providerId="ADAL" clId="{66ECF34D-4F0B-417E-889D-0E4C2C892F9E}" dt="2025-10-30T14:52:31.379" v="245" actId="1076"/>
          <ac:picMkLst>
            <pc:docMk/>
            <pc:sldMk cId="3248792699" sldId="1373"/>
            <ac:picMk id="1026" creationId="{AEE8ED0F-15A6-1EEC-FA11-44052F76F157}"/>
          </ac:picMkLst>
        </pc:picChg>
      </pc:sldChg>
      <pc:sldChg chg="del">
        <pc:chgData name="Michelle Spychalla" userId="30feb17d-a3ef-449c-86b4-d4e8a7f540d3" providerId="ADAL" clId="{66ECF34D-4F0B-417E-889D-0E4C2C892F9E}" dt="2025-10-29T14:25:08.934" v="5" actId="2696"/>
        <pc:sldMkLst>
          <pc:docMk/>
          <pc:sldMk cId="4109429363" sldId="1375"/>
        </pc:sldMkLst>
      </pc:sldChg>
      <pc:sldChg chg="addSp modSp mod addAnim delAnim modAnim">
        <pc:chgData name="Michelle Spychalla" userId="30feb17d-a3ef-449c-86b4-d4e8a7f540d3" providerId="ADAL" clId="{66ECF34D-4F0B-417E-889D-0E4C2C892F9E}" dt="2025-10-30T20:39:18.475" v="300" actId="1076"/>
        <pc:sldMkLst>
          <pc:docMk/>
          <pc:sldMk cId="791133100" sldId="1380"/>
        </pc:sldMkLst>
        <pc:spChg chg="mod">
          <ac:chgData name="Michelle Spychalla" userId="30feb17d-a3ef-449c-86b4-d4e8a7f540d3" providerId="ADAL" clId="{66ECF34D-4F0B-417E-889D-0E4C2C892F9E}" dt="2025-10-29T21:53:58.528" v="223" actId="34807"/>
          <ac:spMkLst>
            <pc:docMk/>
            <pc:sldMk cId="791133100" sldId="1380"/>
            <ac:spMk id="4" creationId="{34EF3C95-26C7-45CE-B25E-FCBB5E07B9E4}"/>
          </ac:spMkLst>
        </pc:spChg>
        <pc:spChg chg="mod">
          <ac:chgData name="Michelle Spychalla" userId="30feb17d-a3ef-449c-86b4-d4e8a7f540d3" providerId="ADAL" clId="{66ECF34D-4F0B-417E-889D-0E4C2C892F9E}" dt="2025-10-29T21:53:21.022" v="221" actId="20577"/>
          <ac:spMkLst>
            <pc:docMk/>
            <pc:sldMk cId="791133100" sldId="1380"/>
            <ac:spMk id="6" creationId="{3670C33F-5C0E-983D-0A86-4D5DBDF92C01}"/>
          </ac:spMkLst>
        </pc:spChg>
        <pc:picChg chg="add mod">
          <ac:chgData name="Michelle Spychalla" userId="30feb17d-a3ef-449c-86b4-d4e8a7f540d3" providerId="ADAL" clId="{66ECF34D-4F0B-417E-889D-0E4C2C892F9E}" dt="2025-10-30T20:39:18.475" v="300" actId="1076"/>
          <ac:picMkLst>
            <pc:docMk/>
            <pc:sldMk cId="791133100" sldId="1380"/>
            <ac:picMk id="2" creationId="{E5BC62B7-64AB-46E9-8BEE-46344C4F695C}"/>
          </ac:picMkLst>
        </pc:picChg>
        <pc:picChg chg="add mod">
          <ac:chgData name="Michelle Spychalla" userId="30feb17d-a3ef-449c-86b4-d4e8a7f540d3" providerId="ADAL" clId="{66ECF34D-4F0B-417E-889D-0E4C2C892F9E}" dt="2025-10-30T14:53:41.737" v="252" actId="1076"/>
          <ac:picMkLst>
            <pc:docMk/>
            <pc:sldMk cId="791133100" sldId="1380"/>
            <ac:picMk id="2050" creationId="{5420858F-8FAB-AF32-F391-668444516F2E}"/>
          </ac:picMkLst>
        </pc:picChg>
      </pc:sldChg>
      <pc:sldChg chg="del">
        <pc:chgData name="Michelle Spychalla" userId="30feb17d-a3ef-449c-86b4-d4e8a7f540d3" providerId="ADAL" clId="{66ECF34D-4F0B-417E-889D-0E4C2C892F9E}" dt="2025-10-29T14:24:23.171" v="2" actId="2696"/>
        <pc:sldMkLst>
          <pc:docMk/>
          <pc:sldMk cId="689557452" sldId="1381"/>
        </pc:sldMkLst>
      </pc:sldChg>
      <pc:sldChg chg="modSp add del mod ord">
        <pc:chgData name="Michelle Spychalla" userId="30feb17d-a3ef-449c-86b4-d4e8a7f540d3" providerId="ADAL" clId="{66ECF34D-4F0B-417E-889D-0E4C2C892F9E}" dt="2025-10-29T20:29:16.764" v="37" actId="20577"/>
        <pc:sldMkLst>
          <pc:docMk/>
          <pc:sldMk cId="3091233110" sldId="1382"/>
        </pc:sldMkLst>
        <pc:spChg chg="mod">
          <ac:chgData name="Michelle Spychalla" userId="30feb17d-a3ef-449c-86b4-d4e8a7f540d3" providerId="ADAL" clId="{66ECF34D-4F0B-417E-889D-0E4C2C892F9E}" dt="2025-10-29T20:29:16.764" v="37" actId="20577"/>
          <ac:spMkLst>
            <pc:docMk/>
            <pc:sldMk cId="3091233110" sldId="1382"/>
            <ac:spMk id="4" creationId="{CBFDA4C9-2A64-4F65-8E57-9663B218FBBD}"/>
          </ac:spMkLst>
        </pc:spChg>
      </pc:sldChg>
      <pc:sldChg chg="modSp add mod ord">
        <pc:chgData name="Michelle Spychalla" userId="30feb17d-a3ef-449c-86b4-d4e8a7f540d3" providerId="ADAL" clId="{66ECF34D-4F0B-417E-889D-0E4C2C892F9E}" dt="2025-10-30T20:36:12.700" v="299" actId="1076"/>
        <pc:sldMkLst>
          <pc:docMk/>
          <pc:sldMk cId="2066935943" sldId="1390"/>
        </pc:sldMkLst>
        <pc:spChg chg="mod">
          <ac:chgData name="Michelle Spychalla" userId="30feb17d-a3ef-449c-86b4-d4e8a7f540d3" providerId="ADAL" clId="{66ECF34D-4F0B-417E-889D-0E4C2C892F9E}" dt="2025-10-30T20:36:12.700" v="299" actId="1076"/>
          <ac:spMkLst>
            <pc:docMk/>
            <pc:sldMk cId="2066935943" sldId="1390"/>
            <ac:spMk id="2" creationId="{7A46A2F0-8F46-06D9-C771-6B083202DDEE}"/>
          </ac:spMkLst>
        </pc:spChg>
      </pc:sldChg>
      <pc:sldChg chg="del mod ord modShow">
        <pc:chgData name="Michelle Spychalla" userId="30feb17d-a3ef-449c-86b4-d4e8a7f540d3" providerId="ADAL" clId="{66ECF34D-4F0B-417E-889D-0E4C2C892F9E}" dt="2025-10-30T20:49:15.947" v="408" actId="2696"/>
        <pc:sldMkLst>
          <pc:docMk/>
          <pc:sldMk cId="2249018865" sldId="1399"/>
        </pc:sldMkLst>
      </pc:sldChg>
      <pc:sldChg chg="del">
        <pc:chgData name="Michelle Spychalla" userId="30feb17d-a3ef-449c-86b4-d4e8a7f540d3" providerId="ADAL" clId="{66ECF34D-4F0B-417E-889D-0E4C2C892F9E}" dt="2025-10-29T14:27:50.985" v="24" actId="2696"/>
        <pc:sldMkLst>
          <pc:docMk/>
          <pc:sldMk cId="1370696829" sldId="1400"/>
        </pc:sldMkLst>
      </pc:sldChg>
      <pc:sldChg chg="addSp delSp modSp add mod">
        <pc:chgData name="Michelle Spychalla" userId="30feb17d-a3ef-449c-86b4-d4e8a7f540d3" providerId="ADAL" clId="{66ECF34D-4F0B-417E-889D-0E4C2C892F9E}" dt="2025-10-30T20:45:10.875" v="399" actId="1076"/>
        <pc:sldMkLst>
          <pc:docMk/>
          <pc:sldMk cId="4255404288" sldId="1406"/>
        </pc:sldMkLst>
        <pc:spChg chg="add del">
          <ac:chgData name="Michelle Spychalla" userId="30feb17d-a3ef-449c-86b4-d4e8a7f540d3" providerId="ADAL" clId="{66ECF34D-4F0B-417E-889D-0E4C2C892F9E}" dt="2025-10-30T20:42:54.507" v="308" actId="22"/>
          <ac:spMkLst>
            <pc:docMk/>
            <pc:sldMk cId="4255404288" sldId="1406"/>
            <ac:spMk id="3" creationId="{FF183504-0471-60FE-C374-72F44649D702}"/>
          </ac:spMkLst>
        </pc:spChg>
        <pc:spChg chg="add mod">
          <ac:chgData name="Michelle Spychalla" userId="30feb17d-a3ef-449c-86b4-d4e8a7f540d3" providerId="ADAL" clId="{66ECF34D-4F0B-417E-889D-0E4C2C892F9E}" dt="2025-10-30T20:43:00.191" v="311" actId="1076"/>
          <ac:spMkLst>
            <pc:docMk/>
            <pc:sldMk cId="4255404288" sldId="1406"/>
            <ac:spMk id="5" creationId="{2A45EBF5-53A0-3C40-6B06-18101FB8A526}"/>
          </ac:spMkLst>
        </pc:spChg>
        <pc:spChg chg="mod">
          <ac:chgData name="Michelle Spychalla" userId="30feb17d-a3ef-449c-86b4-d4e8a7f540d3" providerId="ADAL" clId="{66ECF34D-4F0B-417E-889D-0E4C2C892F9E}" dt="2025-10-30T20:44:57.317" v="394" actId="1076"/>
          <ac:spMkLst>
            <pc:docMk/>
            <pc:sldMk cId="4255404288" sldId="1406"/>
            <ac:spMk id="10" creationId="{CA8A8CBE-5049-58ED-F70C-775D844E74FA}"/>
          </ac:spMkLst>
        </pc:spChg>
        <pc:picChg chg="add mod">
          <ac:chgData name="Michelle Spychalla" userId="30feb17d-a3ef-449c-86b4-d4e8a7f540d3" providerId="ADAL" clId="{66ECF34D-4F0B-417E-889D-0E4C2C892F9E}" dt="2025-10-30T20:45:10.875" v="399" actId="1076"/>
          <ac:picMkLst>
            <pc:docMk/>
            <pc:sldMk cId="4255404288" sldId="1406"/>
            <ac:picMk id="4098" creationId="{4E1E6B2B-2495-A755-CD10-06FCA6EFFB2E}"/>
          </ac:picMkLst>
        </pc:picChg>
      </pc:sldChg>
      <pc:sldChg chg="del">
        <pc:chgData name="Michelle Spychalla" userId="30feb17d-a3ef-449c-86b4-d4e8a7f540d3" providerId="ADAL" clId="{66ECF34D-4F0B-417E-889D-0E4C2C892F9E}" dt="2025-10-29T14:26:16.251" v="10" actId="2696"/>
        <pc:sldMkLst>
          <pc:docMk/>
          <pc:sldMk cId="2781572782" sldId="1418"/>
        </pc:sldMkLst>
      </pc:sldChg>
      <pc:sldChg chg="del">
        <pc:chgData name="Michelle Spychalla" userId="30feb17d-a3ef-449c-86b4-d4e8a7f540d3" providerId="ADAL" clId="{66ECF34D-4F0B-417E-889D-0E4C2C892F9E}" dt="2025-10-29T14:27:32.499" v="21" actId="2696"/>
        <pc:sldMkLst>
          <pc:docMk/>
          <pc:sldMk cId="740440543" sldId="1446"/>
        </pc:sldMkLst>
      </pc:sldChg>
      <pc:sldChg chg="del">
        <pc:chgData name="Michelle Spychalla" userId="30feb17d-a3ef-449c-86b4-d4e8a7f540d3" providerId="ADAL" clId="{66ECF34D-4F0B-417E-889D-0E4C2C892F9E}" dt="2025-10-29T14:26:36.131" v="13" actId="2696"/>
        <pc:sldMkLst>
          <pc:docMk/>
          <pc:sldMk cId="2589349339" sldId="1464"/>
        </pc:sldMkLst>
      </pc:sldChg>
      <pc:sldChg chg="del">
        <pc:chgData name="Michelle Spychalla" userId="30feb17d-a3ef-449c-86b4-d4e8a7f540d3" providerId="ADAL" clId="{66ECF34D-4F0B-417E-889D-0E4C2C892F9E}" dt="2025-10-29T14:26:39.688" v="14" actId="2696"/>
        <pc:sldMkLst>
          <pc:docMk/>
          <pc:sldMk cId="550351407" sldId="1465"/>
        </pc:sldMkLst>
      </pc:sldChg>
      <pc:sldChg chg="del">
        <pc:chgData name="Michelle Spychalla" userId="30feb17d-a3ef-449c-86b4-d4e8a7f540d3" providerId="ADAL" clId="{66ECF34D-4F0B-417E-889D-0E4C2C892F9E}" dt="2025-10-29T14:26:52.375" v="18" actId="2696"/>
        <pc:sldMkLst>
          <pc:docMk/>
          <pc:sldMk cId="262596603" sldId="1472"/>
        </pc:sldMkLst>
      </pc:sldChg>
      <pc:sldChg chg="del mod ord modShow">
        <pc:chgData name="Michelle Spychalla" userId="30feb17d-a3ef-449c-86b4-d4e8a7f540d3" providerId="ADAL" clId="{66ECF34D-4F0B-417E-889D-0E4C2C892F9E}" dt="2025-10-30T20:49:13.356" v="407" actId="2696"/>
        <pc:sldMkLst>
          <pc:docMk/>
          <pc:sldMk cId="1069816408" sldId="1473"/>
        </pc:sldMkLst>
      </pc:sldChg>
      <pc:sldChg chg="del">
        <pc:chgData name="Michelle Spychalla" userId="30feb17d-a3ef-449c-86b4-d4e8a7f540d3" providerId="ADAL" clId="{66ECF34D-4F0B-417E-889D-0E4C2C892F9E}" dt="2025-10-29T14:26:49.841" v="17" actId="2696"/>
        <pc:sldMkLst>
          <pc:docMk/>
          <pc:sldMk cId="2536742338" sldId="1475"/>
        </pc:sldMkLst>
      </pc:sldChg>
      <pc:sldChg chg="del">
        <pc:chgData name="Michelle Spychalla" userId="30feb17d-a3ef-449c-86b4-d4e8a7f540d3" providerId="ADAL" clId="{66ECF34D-4F0B-417E-889D-0E4C2C892F9E}" dt="2025-10-29T14:26:47.567" v="16" actId="2696"/>
        <pc:sldMkLst>
          <pc:docMk/>
          <pc:sldMk cId="2410324814" sldId="1478"/>
        </pc:sldMkLst>
      </pc:sldChg>
      <pc:sldChg chg="del">
        <pc:chgData name="Michelle Spychalla" userId="30feb17d-a3ef-449c-86b4-d4e8a7f540d3" providerId="ADAL" clId="{66ECF34D-4F0B-417E-889D-0E4C2C892F9E}" dt="2025-10-29T14:26:43.205" v="15" actId="2696"/>
        <pc:sldMkLst>
          <pc:docMk/>
          <pc:sldMk cId="3115763351" sldId="1517"/>
        </pc:sldMkLst>
      </pc:sldChg>
      <pc:sldChg chg="addSp delSp modSp mod">
        <pc:chgData name="Michelle Spychalla" userId="30feb17d-a3ef-449c-86b4-d4e8a7f540d3" providerId="ADAL" clId="{66ECF34D-4F0B-417E-889D-0E4C2C892F9E}" dt="2025-10-29T21:31:06.472" v="181" actId="21"/>
        <pc:sldMkLst>
          <pc:docMk/>
          <pc:sldMk cId="1230804036" sldId="1518"/>
        </pc:sldMkLst>
        <pc:spChg chg="add del">
          <ac:chgData name="Michelle Spychalla" userId="30feb17d-a3ef-449c-86b4-d4e8a7f540d3" providerId="ADAL" clId="{66ECF34D-4F0B-417E-889D-0E4C2C892F9E}" dt="2025-10-29T21:31:06.472" v="181" actId="21"/>
          <ac:spMkLst>
            <pc:docMk/>
            <pc:sldMk cId="1230804036" sldId="1518"/>
            <ac:spMk id="6" creationId="{9AC353DE-9FF4-42F3-B6C2-28164BA2C263}"/>
          </ac:spMkLst>
        </pc:spChg>
        <pc:spChg chg="add del mod">
          <ac:chgData name="Michelle Spychalla" userId="30feb17d-a3ef-449c-86b4-d4e8a7f540d3" providerId="ADAL" clId="{66ECF34D-4F0B-417E-889D-0E4C2C892F9E}" dt="2025-10-29T21:31:06.472" v="181" actId="21"/>
          <ac:spMkLst>
            <pc:docMk/>
            <pc:sldMk cId="1230804036" sldId="1518"/>
            <ac:spMk id="8" creationId="{D1F50642-C182-F2CD-677F-B4FD50F7C7B3}"/>
          </ac:spMkLst>
        </pc:spChg>
      </pc:sldChg>
      <pc:sldChg chg="del">
        <pc:chgData name="Michelle Spychalla" userId="30feb17d-a3ef-449c-86b4-d4e8a7f540d3" providerId="ADAL" clId="{66ECF34D-4F0B-417E-889D-0E4C2C892F9E}" dt="2025-10-29T14:26:01.734" v="8" actId="2696"/>
        <pc:sldMkLst>
          <pc:docMk/>
          <pc:sldMk cId="2516562529" sldId="1520"/>
        </pc:sldMkLst>
      </pc:sldChg>
      <pc:sldChg chg="del">
        <pc:chgData name="Michelle Spychalla" userId="30feb17d-a3ef-449c-86b4-d4e8a7f540d3" providerId="ADAL" clId="{66ECF34D-4F0B-417E-889D-0E4C2C892F9E}" dt="2025-10-29T14:26:05.084" v="9" actId="2696"/>
        <pc:sldMkLst>
          <pc:docMk/>
          <pc:sldMk cId="794291734" sldId="1521"/>
        </pc:sldMkLst>
      </pc:sldChg>
      <pc:sldChg chg="del">
        <pc:chgData name="Michelle Spychalla" userId="30feb17d-a3ef-449c-86b4-d4e8a7f540d3" providerId="ADAL" clId="{66ECF34D-4F0B-417E-889D-0E4C2C892F9E}" dt="2025-10-29T14:25:05.530" v="4" actId="2696"/>
        <pc:sldMkLst>
          <pc:docMk/>
          <pc:sldMk cId="1009493731" sldId="1522"/>
        </pc:sldMkLst>
      </pc:sldChg>
      <pc:sldChg chg="del">
        <pc:chgData name="Michelle Spychalla" userId="30feb17d-a3ef-449c-86b4-d4e8a7f540d3" providerId="ADAL" clId="{66ECF34D-4F0B-417E-889D-0E4C2C892F9E}" dt="2025-10-29T14:27:17.897" v="20" actId="2696"/>
        <pc:sldMkLst>
          <pc:docMk/>
          <pc:sldMk cId="2599690744" sldId="1523"/>
        </pc:sldMkLst>
      </pc:sldChg>
      <pc:sldChg chg="addSp modSp mod">
        <pc:chgData name="Michelle Spychalla" userId="30feb17d-a3ef-449c-86b4-d4e8a7f540d3" providerId="ADAL" clId="{66ECF34D-4F0B-417E-889D-0E4C2C892F9E}" dt="2025-10-30T14:53:56.759" v="256" actId="1076"/>
        <pc:sldMkLst>
          <pc:docMk/>
          <pc:sldMk cId="4099420768" sldId="1524"/>
        </pc:sldMkLst>
        <pc:spChg chg="mod">
          <ac:chgData name="Michelle Spychalla" userId="30feb17d-a3ef-449c-86b4-d4e8a7f540d3" providerId="ADAL" clId="{66ECF34D-4F0B-417E-889D-0E4C2C892F9E}" dt="2025-10-29T21:56:07.755" v="237" actId="20577"/>
          <ac:spMkLst>
            <pc:docMk/>
            <pc:sldMk cId="4099420768" sldId="1524"/>
            <ac:spMk id="4" creationId="{E99DED1D-60AD-75EA-6122-1E228C01FB38}"/>
          </ac:spMkLst>
        </pc:spChg>
        <pc:picChg chg="add mod">
          <ac:chgData name="Michelle Spychalla" userId="30feb17d-a3ef-449c-86b4-d4e8a7f540d3" providerId="ADAL" clId="{66ECF34D-4F0B-417E-889D-0E4C2C892F9E}" dt="2025-10-30T14:53:56.759" v="256" actId="1076"/>
          <ac:picMkLst>
            <pc:docMk/>
            <pc:sldMk cId="4099420768" sldId="1524"/>
            <ac:picMk id="3074" creationId="{DD21C9F8-BF76-8B65-3814-11F6377EF955}"/>
          </ac:picMkLst>
        </pc:picChg>
      </pc:sldChg>
      <pc:sldMasterChg chg="delSldLayout">
        <pc:chgData name="Michelle Spychalla" userId="30feb17d-a3ef-449c-86b4-d4e8a7f540d3" providerId="ADAL" clId="{66ECF34D-4F0B-417E-889D-0E4C2C892F9E}" dt="2025-10-29T20:29:58.099" v="38" actId="2696"/>
        <pc:sldMasterMkLst>
          <pc:docMk/>
          <pc:sldMasterMk cId="737362234" sldId="2147483648"/>
        </pc:sldMasterMkLst>
        <pc:sldLayoutChg chg="del">
          <pc:chgData name="Michelle Spychalla" userId="30feb17d-a3ef-449c-86b4-d4e8a7f540d3" providerId="ADAL" clId="{66ECF34D-4F0B-417E-889D-0E4C2C892F9E}" dt="2025-10-29T14:24:41.730" v="3" actId="2696"/>
          <pc:sldLayoutMkLst>
            <pc:docMk/>
            <pc:sldMasterMk cId="737362234" sldId="2147483648"/>
            <pc:sldLayoutMk cId="3898915544" sldId="2147483949"/>
          </pc:sldLayoutMkLst>
        </pc:sldLayoutChg>
        <pc:sldLayoutChg chg="del">
          <pc:chgData name="Michelle Spychalla" userId="30feb17d-a3ef-449c-86b4-d4e8a7f540d3" providerId="ADAL" clId="{66ECF34D-4F0B-417E-889D-0E4C2C892F9E}" dt="2025-10-29T20:29:58.099" v="38" actId="2696"/>
          <pc:sldLayoutMkLst>
            <pc:docMk/>
            <pc:sldMasterMk cId="737362234" sldId="2147483648"/>
            <pc:sldLayoutMk cId="3190240353" sldId="2147483950"/>
          </pc:sldLayoutMkLst>
        </pc:sldLayoutChg>
      </pc:sldMasterChg>
      <pc:sldMasterChg chg="delSldLayout">
        <pc:chgData name="Michelle Spychalla" userId="30feb17d-a3ef-449c-86b4-d4e8a7f540d3" providerId="ADAL" clId="{66ECF34D-4F0B-417E-889D-0E4C2C892F9E}" dt="2025-10-30T20:45:22.671" v="400" actId="2696"/>
        <pc:sldMasterMkLst>
          <pc:docMk/>
          <pc:sldMasterMk cId="16820113" sldId="2147483785"/>
        </pc:sldMasterMkLst>
        <pc:sldLayoutChg chg="del">
          <pc:chgData name="Michelle Spychalla" userId="30feb17d-a3ef-449c-86b4-d4e8a7f540d3" providerId="ADAL" clId="{66ECF34D-4F0B-417E-889D-0E4C2C892F9E}" dt="2025-10-30T20:45:22.671" v="400" actId="2696"/>
          <pc:sldLayoutMkLst>
            <pc:docMk/>
            <pc:sldMasterMk cId="16820113" sldId="2147483785"/>
            <pc:sldLayoutMk cId="327685144" sldId="2147483954"/>
          </pc:sldLayoutMkLst>
        </pc:sldLayoutChg>
      </pc:sldMasterChg>
      <pc:sldMasterChg chg="del delSldLayout">
        <pc:chgData name="Michelle Spychalla" userId="30feb17d-a3ef-449c-86b4-d4e8a7f540d3" providerId="ADAL" clId="{66ECF34D-4F0B-417E-889D-0E4C2C892F9E}" dt="2025-10-29T21:15:49.359" v="111" actId="2696"/>
        <pc:sldMasterMkLst>
          <pc:docMk/>
          <pc:sldMasterMk cId="278317937" sldId="2147483851"/>
        </pc:sldMasterMkLst>
        <pc:sldLayoutChg chg="del">
          <pc:chgData name="Michelle Spychalla" userId="30feb17d-a3ef-449c-86b4-d4e8a7f540d3" providerId="ADAL" clId="{66ECF34D-4F0B-417E-889D-0E4C2C892F9E}" dt="2025-10-29T21:15:49.359" v="111" actId="2696"/>
          <pc:sldLayoutMkLst>
            <pc:docMk/>
            <pc:sldMasterMk cId="278317937" sldId="2147483851"/>
            <pc:sldLayoutMk cId="1437532018" sldId="2147483852"/>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3526356028" sldId="2147483853"/>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399648797" sldId="2147483854"/>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385366604" sldId="2147483855"/>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1206091655" sldId="2147483856"/>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526465440" sldId="2147483857"/>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818998358" sldId="2147483858"/>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129591122" sldId="2147483859"/>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4074813922" sldId="2147483860"/>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1127999768" sldId="2147483861"/>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93662749" sldId="2147483862"/>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1107746570" sldId="2147483863"/>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285173038" sldId="2147483864"/>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916755115" sldId="2147483865"/>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3161761698" sldId="2147483866"/>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373427400" sldId="2147483867"/>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723302099" sldId="2147483868"/>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300183535" sldId="2147483869"/>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657302027" sldId="2147483870"/>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774532256" sldId="2147483871"/>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3830327328" sldId="2147483872"/>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3308817562" sldId="2147483873"/>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983934332" sldId="2147483874"/>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543673380" sldId="2147483875"/>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735985443" sldId="2147483876"/>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3782793192" sldId="2147483877"/>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1866495402" sldId="2147483878"/>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3789103761" sldId="2147483879"/>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387380787" sldId="2147483880"/>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3247242233" sldId="2147483881"/>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388942952" sldId="2147483882"/>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965886236" sldId="2147483883"/>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748907394" sldId="2147483884"/>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3423925739" sldId="2147483885"/>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659251530" sldId="2147483886"/>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1684111087" sldId="2147483887"/>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909122681" sldId="2147483888"/>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733547619" sldId="2147483889"/>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034353340" sldId="2147483890"/>
          </pc:sldLayoutMkLst>
        </pc:sldLayoutChg>
        <pc:sldLayoutChg chg="del">
          <pc:chgData name="Michelle Spychalla" userId="30feb17d-a3ef-449c-86b4-d4e8a7f540d3" providerId="ADAL" clId="{66ECF34D-4F0B-417E-889D-0E4C2C892F9E}" dt="2025-10-29T21:15:49.359" v="111" actId="2696"/>
          <pc:sldLayoutMkLst>
            <pc:docMk/>
            <pc:sldMasterMk cId="278317937" sldId="2147483851"/>
            <pc:sldLayoutMk cId="2658050188" sldId="2147483891"/>
          </pc:sldLayoutMkLst>
        </pc:sldLayoutChg>
      </pc:sldMasterChg>
      <pc:sldMasterChg chg="del delSldLayout">
        <pc:chgData name="Michelle Spychalla" userId="30feb17d-a3ef-449c-86b4-d4e8a7f540d3" providerId="ADAL" clId="{66ECF34D-4F0B-417E-889D-0E4C2C892F9E}" dt="2025-10-30T20:49:15.947" v="408" actId="2696"/>
        <pc:sldMasterMkLst>
          <pc:docMk/>
          <pc:sldMasterMk cId="1037534873" sldId="2147483895"/>
        </pc:sldMasterMkLst>
        <pc:sldLayoutChg chg="del">
          <pc:chgData name="Michelle Spychalla" userId="30feb17d-a3ef-449c-86b4-d4e8a7f540d3" providerId="ADAL" clId="{66ECF34D-4F0B-417E-889D-0E4C2C892F9E}" dt="2025-10-30T20:49:15.947" v="408" actId="2696"/>
          <pc:sldLayoutMkLst>
            <pc:docMk/>
            <pc:sldMasterMk cId="1037534873" sldId="2147483895"/>
            <pc:sldLayoutMk cId="2720935060" sldId="2147483896"/>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677931187" sldId="2147483897"/>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115943159" sldId="2147483898"/>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437655027" sldId="2147483899"/>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024395607" sldId="2147483900"/>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4224183587" sldId="2147483901"/>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465740016" sldId="2147483902"/>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302944737" sldId="2147483903"/>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478555612" sldId="2147483904"/>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965836643" sldId="2147483905"/>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392306660" sldId="2147483906"/>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003629845" sldId="2147483907"/>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435283915" sldId="2147483908"/>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59745551" sldId="2147483909"/>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017274060" sldId="2147483910"/>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626454095" sldId="2147483911"/>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217097162" sldId="2147483912"/>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471840340" sldId="2147483913"/>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601438526" sldId="2147483914"/>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297180596" sldId="2147483915"/>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700688332" sldId="2147483916"/>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945128584" sldId="2147483917"/>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882417572" sldId="2147483918"/>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474039721" sldId="2147483919"/>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4034078804" sldId="2147483920"/>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651002904" sldId="2147483921"/>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420310207" sldId="2147483922"/>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45279831" sldId="2147483923"/>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11352753" sldId="2147483924"/>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393102989" sldId="2147483925"/>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487371126" sldId="2147483926"/>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976559497" sldId="2147483927"/>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328984255" sldId="2147483928"/>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810632247" sldId="2147483929"/>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243819248" sldId="2147483930"/>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066559772" sldId="2147483931"/>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242322640" sldId="2147483932"/>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660735516" sldId="2147483933"/>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2186046085" sldId="2147483934"/>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527536955" sldId="2147483935"/>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758749053" sldId="2147483936"/>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095571776" sldId="2147483937"/>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886877570" sldId="2147483938"/>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605776734" sldId="2147483939"/>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784351376" sldId="2147483940"/>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746688349" sldId="2147483941"/>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907832987" sldId="2147483942"/>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1366817615" sldId="2147483943"/>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3543353303" sldId="2147483944"/>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730308773" sldId="2147483945"/>
          </pc:sldLayoutMkLst>
        </pc:sldLayoutChg>
        <pc:sldLayoutChg chg="del">
          <pc:chgData name="Michelle Spychalla" userId="30feb17d-a3ef-449c-86b4-d4e8a7f540d3" providerId="ADAL" clId="{66ECF34D-4F0B-417E-889D-0E4C2C892F9E}" dt="2025-10-30T20:49:15.947" v="408" actId="2696"/>
          <pc:sldLayoutMkLst>
            <pc:docMk/>
            <pc:sldMasterMk cId="1037534873" sldId="2147483895"/>
            <pc:sldLayoutMk cId="976322398" sldId="2147483946"/>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39" tIns="48320" rIns="96639" bIns="48320" rtlCol="0"/>
          <a:lstStyle>
            <a:lvl1pPr algn="r">
              <a:defRPr sz="1200"/>
            </a:lvl1pPr>
          </a:lstStyle>
          <a:p>
            <a:fld id="{8E4DBD26-D843-E745-A7AB-F2367F8E9A7F}" type="datetimeFigureOut">
              <a:rPr lang="en-US" smtClean="0"/>
              <a:t>10/30/2025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39" tIns="48320" rIns="96639" bIns="48320" rtlCol="0" anchor="b"/>
          <a:lstStyle>
            <a:lvl1pPr algn="r">
              <a:defRPr sz="1200"/>
            </a:lvl1pPr>
          </a:lstStyle>
          <a:p>
            <a:fld id="{E202F5C0-326B-1C40-B711-E948BD89D57A}" type="slidenum">
              <a:rPr lang="en-US" smtClean="0"/>
              <a:t>‹#›</a:t>
            </a:fld>
            <a:endParaRPr lang="en-US"/>
          </a:p>
        </p:txBody>
      </p:sp>
    </p:spTree>
    <p:extLst>
      <p:ext uri="{BB962C8B-B14F-4D97-AF65-F5344CB8AC3E}">
        <p14:creationId xmlns:p14="http://schemas.microsoft.com/office/powerpoint/2010/main" val="1584735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39" tIns="48320" rIns="96639" bIns="48320"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39" tIns="48320" rIns="96639" bIns="48320" rtlCol="0"/>
          <a:lstStyle>
            <a:lvl1pPr algn="r">
              <a:defRPr sz="1200"/>
            </a:lvl1pPr>
          </a:lstStyle>
          <a:p>
            <a:fld id="{FB9472DF-9BA9-8440-9130-E08EB1C828F6}" type="datetimeFigureOut">
              <a:rPr lang="en-US" smtClean="0"/>
              <a:t>10/30/2025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39" tIns="48320" rIns="96639" bIns="48320"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39" tIns="48320" rIns="96639" bIns="483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39" tIns="48320" rIns="96639" bIns="48320"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39" tIns="48320" rIns="96639" bIns="48320" rtlCol="0" anchor="b"/>
          <a:lstStyle>
            <a:lvl1pPr algn="r">
              <a:defRPr sz="1200"/>
            </a:lvl1pPr>
          </a:lstStyle>
          <a:p>
            <a:fld id="{13B7AC1D-6DF0-8040-889E-C3E5ADD02AD1}" type="slidenum">
              <a:rPr lang="en-US" smtClean="0"/>
              <a:t>‹#›</a:t>
            </a:fld>
            <a:endParaRPr lang="en-US"/>
          </a:p>
        </p:txBody>
      </p:sp>
    </p:spTree>
    <p:extLst>
      <p:ext uri="{BB962C8B-B14F-4D97-AF65-F5344CB8AC3E}">
        <p14:creationId xmlns:p14="http://schemas.microsoft.com/office/powerpoint/2010/main" val="1831355030"/>
      </p:ext>
    </p:extLst>
  </p:cSld>
  <p:clrMap bg1="lt1" tx1="dk1" bg2="lt2" tx2="dk2" accent1="accent1" accent2="accent2" accent3="accent3" accent4="accent4" accent5="accent5" accent6="accent6" hlink="hlink" folHlink="folHlink"/>
  <p:hf hdr="0" ftr="0" dt="0"/>
  <p:notesStyle>
    <a:lvl1pPr marL="0" algn="l" defTabSz="609585" rtl="0" eaLnBrk="1" latinLnBrk="0" hangingPunct="1">
      <a:defRPr sz="1600" kern="1200">
        <a:solidFill>
          <a:schemeClr val="tx1"/>
        </a:solidFill>
        <a:latin typeface="+mn-lt"/>
        <a:ea typeface="+mn-ea"/>
        <a:cs typeface="+mn-cs"/>
      </a:defRPr>
    </a:lvl1pPr>
    <a:lvl2pPr marL="609585" algn="l" defTabSz="609585" rtl="0" eaLnBrk="1" latinLnBrk="0" hangingPunct="1">
      <a:defRPr sz="1600" kern="1200">
        <a:solidFill>
          <a:schemeClr val="tx1"/>
        </a:solidFill>
        <a:latin typeface="+mn-lt"/>
        <a:ea typeface="+mn-ea"/>
        <a:cs typeface="+mn-cs"/>
      </a:defRPr>
    </a:lvl2pPr>
    <a:lvl3pPr marL="1219170" algn="l" defTabSz="609585" rtl="0" eaLnBrk="1" latinLnBrk="0" hangingPunct="1">
      <a:defRPr sz="1600" kern="1200">
        <a:solidFill>
          <a:schemeClr val="tx1"/>
        </a:solidFill>
        <a:latin typeface="+mn-lt"/>
        <a:ea typeface="+mn-ea"/>
        <a:cs typeface="+mn-cs"/>
      </a:defRPr>
    </a:lvl3pPr>
    <a:lvl4pPr marL="1828754" algn="l" defTabSz="609585" rtl="0" eaLnBrk="1" latinLnBrk="0" hangingPunct="1">
      <a:defRPr sz="1600" kern="1200">
        <a:solidFill>
          <a:schemeClr val="tx1"/>
        </a:solidFill>
        <a:latin typeface="+mn-lt"/>
        <a:ea typeface="+mn-ea"/>
        <a:cs typeface="+mn-cs"/>
      </a:defRPr>
    </a:lvl4pPr>
    <a:lvl5pPr marL="2438339" algn="l" defTabSz="609585" rtl="0" eaLnBrk="1" latinLnBrk="0" hangingPunct="1">
      <a:defRPr sz="1600" kern="1200">
        <a:solidFill>
          <a:schemeClr val="tx1"/>
        </a:solidFill>
        <a:latin typeface="+mn-lt"/>
        <a:ea typeface="+mn-ea"/>
        <a:cs typeface="+mn-cs"/>
      </a:defRPr>
    </a:lvl5pPr>
    <a:lvl6pPr marL="3047924" algn="l" defTabSz="609585" rtl="0" eaLnBrk="1" latinLnBrk="0" hangingPunct="1">
      <a:defRPr sz="1600" kern="1200">
        <a:solidFill>
          <a:schemeClr val="tx1"/>
        </a:solidFill>
        <a:latin typeface="+mn-lt"/>
        <a:ea typeface="+mn-ea"/>
        <a:cs typeface="+mn-cs"/>
      </a:defRPr>
    </a:lvl6pPr>
    <a:lvl7pPr marL="3657509" algn="l" defTabSz="609585" rtl="0" eaLnBrk="1" latinLnBrk="0" hangingPunct="1">
      <a:defRPr sz="1600" kern="1200">
        <a:solidFill>
          <a:schemeClr val="tx1"/>
        </a:solidFill>
        <a:latin typeface="+mn-lt"/>
        <a:ea typeface="+mn-ea"/>
        <a:cs typeface="+mn-cs"/>
      </a:defRPr>
    </a:lvl7pPr>
    <a:lvl8pPr marL="4267093" algn="l" defTabSz="609585" rtl="0" eaLnBrk="1" latinLnBrk="0" hangingPunct="1">
      <a:defRPr sz="1600" kern="1200">
        <a:solidFill>
          <a:schemeClr val="tx1"/>
        </a:solidFill>
        <a:latin typeface="+mn-lt"/>
        <a:ea typeface="+mn-ea"/>
        <a:cs typeface="+mn-cs"/>
      </a:defRPr>
    </a:lvl8pPr>
    <a:lvl9pPr marL="4876678" algn="l" defTabSz="60958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7AC1D-6DF0-8040-889E-C3E5ADD02AD1}" type="slidenum">
              <a:rPr lang="en-US" smtClean="0"/>
              <a:t>1</a:t>
            </a:fld>
            <a:endParaRPr lang="en-US"/>
          </a:p>
        </p:txBody>
      </p:sp>
    </p:spTree>
    <p:extLst>
      <p:ext uri="{BB962C8B-B14F-4D97-AF65-F5344CB8AC3E}">
        <p14:creationId xmlns:p14="http://schemas.microsoft.com/office/powerpoint/2010/main" val="2047909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415" indent="-349415" defTabSz="931774">
              <a:lnSpc>
                <a:spcPts val="2548"/>
              </a:lnSpc>
              <a:spcBef>
                <a:spcPts val="1223"/>
              </a:spcBef>
              <a:buFont typeface="Wingdings" pitchFamily="2" charset="2"/>
              <a:buChar char="§"/>
              <a:defRPr/>
            </a:pPr>
            <a:endParaRPr lang="en-US" sz="1600">
              <a:solidFill>
                <a:srgbClr val="3F3F3F"/>
              </a:solidFill>
              <a:latin typeface="Century Gothic" pitchFamily="34" charset="0"/>
              <a:ea typeface="Tahoma" pitchFamily="34" charset="0"/>
              <a:cs typeface="Tahoma" pitchFamily="34" charset="0"/>
            </a:endParaRPr>
          </a:p>
          <a:p>
            <a:pPr marL="349415" indent="-349415" defTabSz="931774">
              <a:lnSpc>
                <a:spcPts val="2548"/>
              </a:lnSpc>
              <a:spcBef>
                <a:spcPts val="1223"/>
              </a:spcBef>
              <a:buFont typeface="Wingdings" pitchFamily="2" charset="2"/>
              <a:buChar char="§"/>
              <a:defRPr/>
            </a:pPr>
            <a:endParaRPr lang="en-US" sz="1600">
              <a:solidFill>
                <a:srgbClr val="3F3F3F"/>
              </a:solidFill>
              <a:latin typeface="Century Gothic" pitchFamily="34" charset="0"/>
              <a:ea typeface="Tahoma" pitchFamily="34" charset="0"/>
              <a:cs typeface="Tahoma" pitchFamily="34" charset="0"/>
            </a:endParaRPr>
          </a:p>
          <a:p>
            <a:pPr marL="349415" indent="-349415" defTabSz="931774">
              <a:lnSpc>
                <a:spcPts val="2548"/>
              </a:lnSpc>
              <a:spcBef>
                <a:spcPts val="1223"/>
              </a:spcBef>
              <a:buFont typeface="Wingdings" pitchFamily="2" charset="2"/>
              <a:buChar char="§"/>
              <a:defRPr/>
            </a:pPr>
            <a:r>
              <a:rPr lang="en-US" sz="1600" dirty="0" err="1">
                <a:solidFill>
                  <a:srgbClr val="3F3F3F"/>
                </a:solidFill>
                <a:latin typeface="Century Gothic" pitchFamily="34" charset="0"/>
                <a:ea typeface="Tahoma" pitchFamily="34" charset="0"/>
                <a:cs typeface="Tahoma" pitchFamily="34" charset="0"/>
              </a:rPr>
              <a:t>Sourcewell</a:t>
            </a:r>
            <a:r>
              <a:rPr lang="en-US" sz="1600" dirty="0">
                <a:solidFill>
                  <a:srgbClr val="3F3F3F"/>
                </a:solidFill>
                <a:latin typeface="Century Gothic" pitchFamily="34" charset="0"/>
                <a:ea typeface="Tahoma" pitchFamily="34" charset="0"/>
                <a:cs typeface="Tahoma" pitchFamily="34" charset="0"/>
              </a:rPr>
              <a:t> is a government agency</a:t>
            </a:r>
          </a:p>
          <a:p>
            <a:pPr marL="349415" indent="-349415" defTabSz="931774">
              <a:lnSpc>
                <a:spcPts val="2548"/>
              </a:lnSpc>
              <a:spcBef>
                <a:spcPts val="1223"/>
              </a:spcBef>
              <a:buFont typeface="Wingdings" pitchFamily="2" charset="2"/>
              <a:buChar char="§"/>
              <a:defRPr/>
            </a:pPr>
            <a:r>
              <a:rPr lang="en-US" sz="1600" dirty="0">
                <a:solidFill>
                  <a:srgbClr val="3F3F3F"/>
                </a:solidFill>
                <a:latin typeface="Century Gothic" pitchFamily="34" charset="0"/>
                <a:ea typeface="Tahoma" pitchFamily="34" charset="0"/>
                <a:cs typeface="Tahoma" pitchFamily="34" charset="0"/>
              </a:rPr>
              <a:t> M.S.</a:t>
            </a:r>
            <a:r>
              <a:rPr lang="en-US" sz="1600" baseline="0" dirty="0">
                <a:solidFill>
                  <a:srgbClr val="3F3F3F"/>
                </a:solidFill>
                <a:latin typeface="Century Gothic" pitchFamily="34" charset="0"/>
                <a:ea typeface="Tahoma" pitchFamily="34" charset="0"/>
                <a:cs typeface="Tahoma" pitchFamily="34" charset="0"/>
              </a:rPr>
              <a:t> 123A.21</a:t>
            </a:r>
            <a:endParaRPr lang="en-US" sz="1600" dirty="0">
              <a:solidFill>
                <a:srgbClr val="3F3F3F"/>
              </a:solidFill>
              <a:latin typeface="Century Gothic" pitchFamily="34" charset="0"/>
              <a:ea typeface="Tahoma" pitchFamily="34" charset="0"/>
              <a:cs typeface="Tahoma" pitchFamily="34" charset="0"/>
            </a:endParaRPr>
          </a:p>
          <a:p>
            <a:pPr marL="349415" indent="-349415" defTabSz="931774">
              <a:lnSpc>
                <a:spcPts val="2548"/>
              </a:lnSpc>
              <a:spcBef>
                <a:spcPts val="1223"/>
              </a:spcBef>
              <a:buFont typeface="Wingdings" pitchFamily="2" charset="2"/>
              <a:buChar char="§"/>
              <a:defRPr/>
            </a:pPr>
            <a:r>
              <a:rPr lang="en-US" sz="1600" dirty="0">
                <a:solidFill>
                  <a:srgbClr val="3F3F3F"/>
                </a:solidFill>
                <a:latin typeface="Century Gothic" pitchFamily="34" charset="0"/>
                <a:ea typeface="Tahoma" pitchFamily="34" charset="0"/>
                <a:cs typeface="Tahoma" pitchFamily="34" charset="0"/>
              </a:rPr>
              <a:t>Governed by publicly elected Board of Directors</a:t>
            </a:r>
          </a:p>
          <a:p>
            <a:pPr marL="349415" indent="-349415" defTabSz="931774">
              <a:lnSpc>
                <a:spcPts val="2548"/>
              </a:lnSpc>
              <a:spcBef>
                <a:spcPts val="1223"/>
              </a:spcBef>
              <a:buFont typeface="Wingdings" pitchFamily="2" charset="2"/>
              <a:buChar char="§"/>
              <a:defRPr/>
            </a:pPr>
            <a:r>
              <a:rPr lang="en-US" sz="1600" dirty="0" err="1">
                <a:solidFill>
                  <a:srgbClr val="3F3F3F"/>
                </a:solidFill>
                <a:latin typeface="Century Gothic" pitchFamily="34" charset="0"/>
                <a:ea typeface="Tahoma" pitchFamily="34" charset="0"/>
                <a:cs typeface="Tahoma" pitchFamily="34" charset="0"/>
              </a:rPr>
              <a:t>Sourcewell</a:t>
            </a:r>
            <a:r>
              <a:rPr lang="en-US" sz="1600" dirty="0">
                <a:solidFill>
                  <a:srgbClr val="3F3F3F"/>
                </a:solidFill>
                <a:latin typeface="Century Gothic" pitchFamily="34" charset="0"/>
                <a:ea typeface="Tahoma" pitchFamily="34" charset="0"/>
                <a:cs typeface="Tahoma" pitchFamily="34" charset="0"/>
              </a:rPr>
              <a:t> employees are public employees, same as our members</a:t>
            </a:r>
          </a:p>
          <a:p>
            <a:pPr marL="349415" indent="-349415" defTabSz="931774">
              <a:lnSpc>
                <a:spcPts val="2548"/>
              </a:lnSpc>
              <a:spcBef>
                <a:spcPts val="1223"/>
              </a:spcBef>
              <a:buFont typeface="Wingdings" pitchFamily="2" charset="2"/>
              <a:buChar char="§"/>
              <a:defRPr/>
            </a:pPr>
            <a:r>
              <a:rPr lang="en-US" sz="1600" dirty="0">
                <a:solidFill>
                  <a:srgbClr val="3F3F3F"/>
                </a:solidFill>
                <a:latin typeface="Century Gothic" pitchFamily="34" charset="0"/>
                <a:ea typeface="Tahoma" pitchFamily="34" charset="0"/>
                <a:cs typeface="Tahoma" pitchFamily="34" charset="0"/>
              </a:rPr>
              <a:t>We are an Alliance between buyers and Suppliers </a:t>
            </a:r>
          </a:p>
          <a:p>
            <a:pPr marL="349250" indent="-349250" defTabSz="931774">
              <a:lnSpc>
                <a:spcPts val="2548"/>
              </a:lnSpc>
              <a:spcBef>
                <a:spcPts val="1223"/>
              </a:spcBef>
              <a:buFont typeface="Wingdings" pitchFamily="2" charset="2"/>
              <a:buChar char="§"/>
              <a:defRPr/>
            </a:pPr>
            <a:r>
              <a:rPr lang="en-US" sz="1600" u="sng" dirty="0">
                <a:solidFill>
                  <a:srgbClr val="3F3F3F"/>
                </a:solidFill>
                <a:latin typeface="Century Gothic"/>
                <a:ea typeface="Tahoma"/>
                <a:cs typeface="Tahoma" pitchFamily="34" charset="0"/>
              </a:rPr>
              <a:t>Serves as a National </a:t>
            </a:r>
            <a:r>
              <a:rPr lang="en-US" sz="1600" b="1" u="sng" dirty="0">
                <a:solidFill>
                  <a:srgbClr val="3F3F3F"/>
                </a:solidFill>
                <a:latin typeface="Century Gothic"/>
                <a:ea typeface="Tahoma"/>
                <a:cs typeface="Tahoma" pitchFamily="34" charset="0"/>
              </a:rPr>
              <a:t>Municipal Contracting Agency</a:t>
            </a:r>
            <a:r>
              <a:rPr lang="en-US" sz="1600" u="sng" dirty="0">
                <a:solidFill>
                  <a:srgbClr val="3F3F3F"/>
                </a:solidFill>
                <a:latin typeface="Century Gothic"/>
                <a:ea typeface="Tahoma"/>
                <a:cs typeface="Tahoma" pitchFamily="34" charset="0"/>
              </a:rPr>
              <a:t>, enabled under the authority of Minnesota State laws and Statutes 123A.21 and M.S.471.59</a:t>
            </a:r>
            <a:r>
              <a:rPr lang="en-US" u="sng" dirty="0">
                <a:solidFill>
                  <a:srgbClr val="3F3F3F"/>
                </a:solidFill>
                <a:latin typeface="Century Gothic"/>
                <a:ea typeface="Tahoma"/>
                <a:cs typeface="Tahoma" pitchFamily="34" charset="0"/>
              </a:rPr>
              <a:t> </a:t>
            </a:r>
            <a:endParaRPr lang="en-US" sz="1600" u="sng" dirty="0">
              <a:solidFill>
                <a:srgbClr val="3F3F3F"/>
              </a:solidFill>
              <a:latin typeface="Century Gothic" pitchFamily="34" charset="0"/>
              <a:ea typeface="Tahoma" pitchFamily="34" charset="0"/>
              <a:cs typeface="Tahoma" pitchFamily="34" charset="0"/>
            </a:endParaRPr>
          </a:p>
          <a:p>
            <a:endParaRPr lang="en-US"/>
          </a:p>
        </p:txBody>
      </p:sp>
      <p:sp>
        <p:nvSpPr>
          <p:cNvPr id="4" name="Slide Number Placeholder 3"/>
          <p:cNvSpPr>
            <a:spLocks noGrp="1"/>
          </p:cNvSpPr>
          <p:nvPr>
            <p:ph type="sldNum" sz="quarter" idx="5"/>
          </p:nvPr>
        </p:nvSpPr>
        <p:spPr/>
        <p:txBody>
          <a:bodyPr/>
          <a:lstStyle/>
          <a:p>
            <a:fld id="{13B7AC1D-6DF0-8040-889E-C3E5ADD02AD1}" type="slidenum">
              <a:rPr lang="en-US" smtClean="0"/>
              <a:t>2</a:t>
            </a:fld>
            <a:endParaRPr lang="en-US"/>
          </a:p>
        </p:txBody>
      </p:sp>
    </p:spTree>
    <p:extLst>
      <p:ext uri="{BB962C8B-B14F-4D97-AF65-F5344CB8AC3E}">
        <p14:creationId xmlns:p14="http://schemas.microsoft.com/office/powerpoint/2010/main" val="69952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7AC1D-6DF0-8040-889E-C3E5ADD02AD1}" type="slidenum">
              <a:rPr lang="en-US" smtClean="0"/>
              <a:t>3</a:t>
            </a:fld>
            <a:endParaRPr lang="en-US"/>
          </a:p>
        </p:txBody>
      </p:sp>
    </p:spTree>
    <p:extLst>
      <p:ext uri="{BB962C8B-B14F-4D97-AF65-F5344CB8AC3E}">
        <p14:creationId xmlns:p14="http://schemas.microsoft.com/office/powerpoint/2010/main" val="30491298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hyperlink" Target="https://owl.purdue.edu/owl/research_and_citation/apa_style/apa_formatting_and_style_guide/reference_list_other_non_print_sources.html" TargetMode="External"/><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2.xml"/><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sv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svg"/><Relationship Id="rId2" Type="http://schemas.openxmlformats.org/officeDocument/2006/relationships/image" Target="../media/image44.png"/><Relationship Id="rId1" Type="http://schemas.openxmlformats.org/officeDocument/2006/relationships/slideMaster" Target="../slideMasters/slideMaster4.xml"/><Relationship Id="rId6" Type="http://schemas.openxmlformats.org/officeDocument/2006/relationships/image" Target="../media/image20.png"/><Relationship Id="rId5" Type="http://schemas.openxmlformats.org/officeDocument/2006/relationships/image" Target="../media/image46.png"/><Relationship Id="rId4" Type="http://schemas.microsoft.com/office/2007/relationships/hdphoto" Target="../media/hdphoto1.wdp"/><Relationship Id="rId9" Type="http://schemas.openxmlformats.org/officeDocument/2006/relationships/image" Target="../media/image49.sv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s://owl.purdue.edu/owl/research_and_citation/apa_style/apa_formatting_and_style_guide/reference_list_other_non_print_sources.html" TargetMode="Externa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9.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37.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jpeg"/><Relationship Id="rId1" Type="http://schemas.openxmlformats.org/officeDocument/2006/relationships/slideMaster" Target="../slideMasters/slideMaster4.xml"/><Relationship Id="rId4" Type="http://schemas.openxmlformats.org/officeDocument/2006/relationships/image" Target="../media/image3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5" Type="http://schemas.openxmlformats.org/officeDocument/2006/relationships/image" Target="../media/image11.emf"/><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21.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21.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sv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Aerial City">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6" name="Picture 5" descr="Alternate_Shape_Oranc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31653"/>
            <a:ext cx="4673600" cy="2061419"/>
          </a:xfrm>
        </p:spPr>
        <p:txBody>
          <a:bodyPr wrap="square" lIns="0" tIns="0" rIns="0" bIns="0" numCol="1" anchor="b" anchorCtr="0">
            <a:spAutoFit/>
          </a:bodyPr>
          <a:lstStyle>
            <a:lvl1pPr>
              <a:lnSpc>
                <a:spcPts val="5333"/>
              </a:lnSpc>
              <a:defRPr sz="5333" b="0" i="0" baseline="0">
                <a:solidFill>
                  <a:schemeClr val="bg1"/>
                </a:solidFill>
                <a:latin typeface="Calibri"/>
                <a:cs typeface="Calibri"/>
              </a:defRPr>
            </a:lvl1pPr>
          </a:lstStyle>
          <a:p>
            <a:r>
              <a:rPr lang="en-US"/>
              <a:t>Capitalize all Words in </a:t>
            </a:r>
            <a:br>
              <a:rPr lang="en-US"/>
            </a:br>
            <a:r>
              <a:rPr lang="en-US"/>
              <a:t>Main Title</a:t>
            </a:r>
          </a:p>
        </p:txBody>
      </p:sp>
      <p:pic>
        <p:nvPicPr>
          <p:cNvPr id="13" name="Picture 12" descr="Sourcewell_Logo_Revers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812800" y="49470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812800" y="5765800"/>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6616885D-3816-4AFA-93F8-A71F7D363418}" type="datetime4">
              <a:rPr lang="en-US" smtClean="0"/>
              <a:t>July 10, 2019</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6 Aerial Rural Ci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0B1BC4-8DE9-497C-B004-ECD83BFBDCF2}"/>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B0C1F51B-EAC5-4930-9CC3-97E81415A1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5" name="Picture 4" descr="Divider_Slide_Page_Community_Shape_2.png">
            <a:extLst>
              <a:ext uri="{FF2B5EF4-FFF2-40B4-BE49-F238E27FC236}">
                <a16:creationId xmlns:a16="http://schemas.microsoft.com/office/drawing/2014/main" id="{8D814F28-3ECE-4AB0-81F7-A592201CD48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800" y="312472"/>
            <a:ext cx="8229600" cy="5046928"/>
          </a:xfrm>
          <a:prstGeom prst="rect">
            <a:avLst/>
          </a:prstGeom>
        </p:spPr>
      </p:pic>
      <p:sp>
        <p:nvSpPr>
          <p:cNvPr id="6" name="Title 1">
            <a:extLst>
              <a:ext uri="{FF2B5EF4-FFF2-40B4-BE49-F238E27FC236}">
                <a16:creationId xmlns:a16="http://schemas.microsoft.com/office/drawing/2014/main" id="{030EF3F4-01BD-4F9D-9F35-1EA04BC46F5C}"/>
              </a:ext>
            </a:extLst>
          </p:cNvPr>
          <p:cNvSpPr>
            <a:spLocks noGrp="1"/>
          </p:cNvSpPr>
          <p:nvPr>
            <p:ph type="ctrTitle" hasCustomPrompt="1"/>
          </p:nvPr>
        </p:nvSpPr>
        <p:spPr>
          <a:xfrm>
            <a:off x="914400" y="665957"/>
            <a:ext cx="5486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C6A6AAA7-7181-4403-ABB2-78258BD78D8A}"/>
              </a:ext>
            </a:extLst>
          </p:cNvPr>
          <p:cNvSpPr>
            <a:spLocks noGrp="1"/>
          </p:cNvSpPr>
          <p:nvPr>
            <p:ph type="body" sz="quarter" idx="11" hasCustomPrompt="1"/>
          </p:nvPr>
        </p:nvSpPr>
        <p:spPr>
          <a:xfrm>
            <a:off x="812800" y="2717801"/>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154394924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References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7" name="TextBox 6">
            <a:extLst>
              <a:ext uri="{FF2B5EF4-FFF2-40B4-BE49-F238E27FC236}">
                <a16:creationId xmlns:a16="http://schemas.microsoft.com/office/drawing/2014/main" id="{B0419C59-6AA1-4894-81EC-8C8BF346551D}"/>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pPr lvl="0"/>
            <a:r>
              <a:rPr lang="en-US" sz="3200"/>
              <a:t>Use APA citation to provide a Reference list</a:t>
            </a:r>
          </a:p>
          <a:p>
            <a:pPr lvl="0"/>
            <a:endParaRPr lang="en-US" sz="3200"/>
          </a:p>
          <a:p>
            <a:pPr lvl="0"/>
            <a:r>
              <a:rPr lang="en-US" sz="3200"/>
              <a:t>Visit the </a:t>
            </a:r>
            <a:r>
              <a:rPr lang="en-US" sz="3200">
                <a:hlinkClick r:id="rId2"/>
              </a:rPr>
              <a:t>Purdue Online Writing Lab </a:t>
            </a:r>
            <a:r>
              <a:rPr lang="en-US" sz="3200"/>
              <a:t>for APA citation help</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mn-lt"/>
              <a:ea typeface="+mn-ea"/>
              <a:cs typeface="+mn-cs"/>
            </a:endParaRPr>
          </a:p>
        </p:txBody>
      </p:sp>
      <p:sp>
        <p:nvSpPr>
          <p:cNvPr id="9" name="Text Placeholder 11">
            <a:extLst>
              <a:ext uri="{FF2B5EF4-FFF2-40B4-BE49-F238E27FC236}">
                <a16:creationId xmlns:a16="http://schemas.microsoft.com/office/drawing/2014/main" id="{9410C396-423D-4436-9C39-EE3712E3A44A}"/>
              </a:ext>
            </a:extLst>
          </p:cNvPr>
          <p:cNvSpPr>
            <a:spLocks noGrp="1"/>
          </p:cNvSpPr>
          <p:nvPr>
            <p:ph type="body" sz="quarter" idx="15" hasCustomPrompt="1"/>
          </p:nvPr>
        </p:nvSpPr>
        <p:spPr>
          <a:xfrm>
            <a:off x="560851" y="1528763"/>
            <a:ext cx="10513549" cy="4643436"/>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23328026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able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9A83-A014-4EE4-96AA-5E454503684B}"/>
              </a:ext>
            </a:extLst>
          </p:cNvPr>
          <p:cNvSpPr>
            <a:spLocks noGrp="1"/>
          </p:cNvSpPr>
          <p:nvPr>
            <p:ph type="title" hasCustomPrompt="1"/>
          </p:nvPr>
        </p:nvSpPr>
        <p:spPr/>
        <p:txBody>
          <a:bodyPr/>
          <a:lstStyle>
            <a:lvl1pPr>
              <a:defRPr/>
            </a:lvl1pPr>
          </a:lstStyle>
          <a:p>
            <a:r>
              <a:rPr lang="en-US"/>
              <a:t>Capitalize first letter of first word in title</a:t>
            </a:r>
          </a:p>
        </p:txBody>
      </p:sp>
      <p:pic>
        <p:nvPicPr>
          <p:cNvPr id="6" name="Picture 5">
            <a:extLst>
              <a:ext uri="{FF2B5EF4-FFF2-40B4-BE49-F238E27FC236}">
                <a16:creationId xmlns:a16="http://schemas.microsoft.com/office/drawing/2014/main" id="{1655188E-3BFF-432D-B6E2-BE7810B762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7" name="Slide Number Placeholder 5">
            <a:extLst>
              <a:ext uri="{FF2B5EF4-FFF2-40B4-BE49-F238E27FC236}">
                <a16:creationId xmlns:a16="http://schemas.microsoft.com/office/drawing/2014/main" id="{30AC9BC8-EF79-41CE-ABA2-B1952DD4F7BE}"/>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4" name="Table Placeholder 3">
            <a:extLst>
              <a:ext uri="{FF2B5EF4-FFF2-40B4-BE49-F238E27FC236}">
                <a16:creationId xmlns:a16="http://schemas.microsoft.com/office/drawing/2014/main" id="{A5414A07-36CB-41E4-97EE-8E3A7DBAB35B}"/>
              </a:ext>
            </a:extLst>
          </p:cNvPr>
          <p:cNvSpPr>
            <a:spLocks noGrp="1"/>
          </p:cNvSpPr>
          <p:nvPr>
            <p:ph type="tbl" sz="quarter" idx="10" hasCustomPrompt="1"/>
          </p:nvPr>
        </p:nvSpPr>
        <p:spPr>
          <a:xfrm>
            <a:off x="609600" y="1600200"/>
            <a:ext cx="10972800" cy="3556000"/>
          </a:xfrm>
        </p:spPr>
        <p:txBody>
          <a:bodyPr anchor="ctr"/>
          <a:lstStyle>
            <a:lvl1pPr algn="ctr">
              <a:defRPr/>
            </a:lvl1pPr>
          </a:lstStyle>
          <a:p>
            <a:r>
              <a:rPr lang="en-US"/>
              <a:t>Insert your table here. </a:t>
            </a:r>
          </a:p>
          <a:p>
            <a:r>
              <a:rPr lang="en-US"/>
              <a:t>It should appear in </a:t>
            </a:r>
            <a:r>
              <a:rPr lang="en-US" err="1"/>
              <a:t>Sourcewell</a:t>
            </a:r>
            <a:r>
              <a:rPr lang="en-US"/>
              <a:t> branded colors.</a:t>
            </a:r>
          </a:p>
        </p:txBody>
      </p:sp>
      <p:sp>
        <p:nvSpPr>
          <p:cNvPr id="8" name="Text Placeholder 8">
            <a:extLst>
              <a:ext uri="{FF2B5EF4-FFF2-40B4-BE49-F238E27FC236}">
                <a16:creationId xmlns:a16="http://schemas.microsoft.com/office/drawing/2014/main" id="{684371F8-EA41-4D51-9B75-B073CCB0BFA3}"/>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720924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29472F-D3E7-4BAD-ACFF-6F4AC9C5D7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2" name="Slide Number Placeholder 5">
            <a:extLst>
              <a:ext uri="{FF2B5EF4-FFF2-40B4-BE49-F238E27FC236}">
                <a16:creationId xmlns:a16="http://schemas.microsoft.com/office/drawing/2014/main" id="{EF0BF258-4389-44DC-BDC1-F7B253A4B4EB}"/>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8" name="Title 17">
            <a:extLst>
              <a:ext uri="{FF2B5EF4-FFF2-40B4-BE49-F238E27FC236}">
                <a16:creationId xmlns:a16="http://schemas.microsoft.com/office/drawing/2014/main" id="{8154F9E3-ED59-4232-BD3B-D878263AC595}"/>
              </a:ext>
            </a:extLst>
          </p:cNvPr>
          <p:cNvSpPr>
            <a:spLocks noGrp="1"/>
          </p:cNvSpPr>
          <p:nvPr>
            <p:ph type="title" hasCustomPrompt="1"/>
          </p:nvPr>
        </p:nvSpPr>
        <p:spPr>
          <a:xfrm>
            <a:off x="609600" y="685801"/>
            <a:ext cx="10972800" cy="518347"/>
          </a:xfrm>
        </p:spPr>
        <p:txBody>
          <a:bodyPr/>
          <a:lstStyle>
            <a:lvl1pPr marL="0" marR="0" indent="0" algn="l" defTabSz="1219170" rtl="0" eaLnBrk="1" fontAlgn="auto" latinLnBrk="0" hangingPunct="1">
              <a:lnSpc>
                <a:spcPts val="3733"/>
              </a:lnSpc>
              <a:spcBef>
                <a:spcPct val="0"/>
              </a:spcBef>
              <a:spcAft>
                <a:spcPts val="0"/>
              </a:spcAft>
              <a:buClrTx/>
              <a:buSzTx/>
              <a:buFontTx/>
              <a:buNone/>
              <a:tabLst/>
              <a:defRPr/>
            </a:lvl1pPr>
          </a:lstStyle>
          <a:p>
            <a:pPr marL="0" marR="0" lvl="0" indent="0" algn="l" defTabSz="1219170" rtl="0" eaLnBrk="1" fontAlgn="auto" latinLnBrk="0" hangingPunct="1">
              <a:lnSpc>
                <a:spcPts val="3733"/>
              </a:lnSpc>
              <a:spcBef>
                <a:spcPct val="0"/>
              </a:spcBef>
              <a:spcAft>
                <a:spcPts val="0"/>
              </a:spcAft>
              <a:buClrTx/>
              <a:buSzTx/>
              <a:buFontTx/>
              <a:buNone/>
              <a:tabLst/>
              <a:defRPr/>
            </a:pPr>
            <a:r>
              <a:rPr lang="en-US" sz="4800"/>
              <a:t>Animation and transitions</a:t>
            </a:r>
            <a:endParaRPr lang="en-US"/>
          </a:p>
        </p:txBody>
      </p:sp>
      <p:sp>
        <p:nvSpPr>
          <p:cNvPr id="9" name="SmartArt Placeholder 8">
            <a:extLst>
              <a:ext uri="{FF2B5EF4-FFF2-40B4-BE49-F238E27FC236}">
                <a16:creationId xmlns:a16="http://schemas.microsoft.com/office/drawing/2014/main" id="{92C51484-FC36-45C5-8927-753836AB8F35}"/>
              </a:ext>
            </a:extLst>
          </p:cNvPr>
          <p:cNvSpPr>
            <a:spLocks noGrp="1"/>
          </p:cNvSpPr>
          <p:nvPr>
            <p:ph type="dgm" sz="quarter" idx="11" hasCustomPrompt="1"/>
          </p:nvPr>
        </p:nvSpPr>
        <p:spPr>
          <a:xfrm>
            <a:off x="609600" y="3110605"/>
            <a:ext cx="10668000" cy="2959996"/>
          </a:xfrm>
        </p:spPr>
        <p:txBody>
          <a:bodyPr anchor="t"/>
          <a:lstStyle>
            <a:lvl1pPr algn="ctr">
              <a:defRPr/>
            </a:lvl1pPr>
          </a:lstStyle>
          <a:p>
            <a:r>
              <a:rPr lang="en-US"/>
              <a:t>Click here to create your smart art</a:t>
            </a:r>
          </a:p>
        </p:txBody>
      </p:sp>
      <p:sp>
        <p:nvSpPr>
          <p:cNvPr id="7" name="TextBox 6">
            <a:extLst>
              <a:ext uri="{FF2B5EF4-FFF2-40B4-BE49-F238E27FC236}">
                <a16:creationId xmlns:a16="http://schemas.microsoft.com/office/drawing/2014/main" id="{795DF9AF-B030-4874-B350-D234E10DF7C0}"/>
              </a:ext>
            </a:extLst>
          </p:cNvPr>
          <p:cNvSpPr txBox="1"/>
          <p:nvPr userDrawn="1"/>
        </p:nvSpPr>
        <p:spPr>
          <a:xfrm>
            <a:off x="-7008348" y="39357"/>
            <a:ext cx="6807200" cy="6801862"/>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As a best practice, animation should be simple and not detract from the content of your presentation.</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animate your presentation, use the Fade animation consistently throughout. </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transitioning between slides, the Fade transition is also recommended.</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showing a sequence of graphics, as seen below, users should click to advance each graphic individually.</a:t>
            </a:r>
          </a:p>
        </p:txBody>
      </p:sp>
      <p:sp>
        <p:nvSpPr>
          <p:cNvPr id="8" name="Text Placeholder 8">
            <a:extLst>
              <a:ext uri="{FF2B5EF4-FFF2-40B4-BE49-F238E27FC236}">
                <a16:creationId xmlns:a16="http://schemas.microsoft.com/office/drawing/2014/main" id="{2DE35837-00D3-4858-B22A-74902AE3EF17}"/>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9BA57435-25FB-4A00-B9E2-4375685F84A8}"/>
              </a:ext>
            </a:extLst>
          </p:cNvPr>
          <p:cNvSpPr>
            <a:spLocks noGrp="1"/>
          </p:cNvSpPr>
          <p:nvPr>
            <p:ph type="body" sz="quarter" idx="15" hasCustomPrompt="1"/>
          </p:nvPr>
        </p:nvSpPr>
        <p:spPr>
          <a:xfrm>
            <a:off x="560851" y="1228551"/>
            <a:ext cx="10668000" cy="1780455"/>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12765800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orizontal Chart">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E365A5C-C2AB-46ED-926B-E8C08004BDFD}"/>
              </a:ext>
            </a:extLst>
          </p:cNvPr>
          <p:cNvSpPr>
            <a:spLocks noGrp="1"/>
          </p:cNvSpPr>
          <p:nvPr>
            <p:ph type="title" idx="4294967295" hasCustomPrompt="1"/>
          </p:nvPr>
        </p:nvSpPr>
        <p:spPr>
          <a:xfrm>
            <a:off x="609600" y="719667"/>
            <a:ext cx="10972800" cy="572892"/>
          </a:xfrm>
        </p:spPr>
        <p:txBody>
          <a:bodyPr/>
          <a:lstStyle>
            <a:lvl1pPr>
              <a:defRPr sz="4800"/>
            </a:lvl1pPr>
          </a:lstStyle>
          <a:p>
            <a:r>
              <a:rPr lang="en-US"/>
              <a:t>Capitalize first letter of first word in title</a:t>
            </a:r>
          </a:p>
        </p:txBody>
      </p:sp>
      <p:graphicFrame>
        <p:nvGraphicFramePr>
          <p:cNvPr id="6" name="Chart 5">
            <a:extLst>
              <a:ext uri="{FF2B5EF4-FFF2-40B4-BE49-F238E27FC236}">
                <a16:creationId xmlns:a16="http://schemas.microsoft.com/office/drawing/2014/main" id="{FE7DED62-8C2B-4E20-9A36-9BF47A9F7F05}"/>
              </a:ext>
            </a:extLst>
          </p:cNvPr>
          <p:cNvGraphicFramePr/>
          <p:nvPr userDrawn="1"/>
        </p:nvGraphicFramePr>
        <p:xfrm>
          <a:off x="3838224" y="2332978"/>
          <a:ext cx="3668888" cy="3261233"/>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4DA66165-5DEF-43EE-9DC8-CB7C3AA629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0" name="Slide Number Placeholder 5">
            <a:extLst>
              <a:ext uri="{FF2B5EF4-FFF2-40B4-BE49-F238E27FC236}">
                <a16:creationId xmlns:a16="http://schemas.microsoft.com/office/drawing/2014/main" id="{4AD0B9AA-DEE8-4EC9-8CE8-97B2C5108E63}"/>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3" name="Chart Placeholder 2">
            <a:extLst>
              <a:ext uri="{FF2B5EF4-FFF2-40B4-BE49-F238E27FC236}">
                <a16:creationId xmlns:a16="http://schemas.microsoft.com/office/drawing/2014/main" id="{DE4B77AD-FCCD-427E-927B-B07D92C41F94}"/>
              </a:ext>
            </a:extLst>
          </p:cNvPr>
          <p:cNvSpPr>
            <a:spLocks noGrp="1"/>
          </p:cNvSpPr>
          <p:nvPr>
            <p:ph type="chart" sz="quarter" idx="10" hasCustomPrompt="1"/>
          </p:nvPr>
        </p:nvSpPr>
        <p:spPr>
          <a:xfrm>
            <a:off x="609600" y="2921000"/>
            <a:ext cx="10871200" cy="3149600"/>
          </a:xfrm>
        </p:spPr>
        <p:txBody>
          <a:bodyPr anchor="ctr"/>
          <a:lstStyle>
            <a:lvl1pPr algn="ctr">
              <a:defRPr/>
            </a:lvl1pPr>
          </a:lstStyle>
          <a:p>
            <a:r>
              <a:rPr lang="en-US"/>
              <a:t>Insert your charts here</a:t>
            </a:r>
          </a:p>
        </p:txBody>
      </p:sp>
      <p:sp>
        <p:nvSpPr>
          <p:cNvPr id="12" name="TextBox 11">
            <a:extLst>
              <a:ext uri="{FF2B5EF4-FFF2-40B4-BE49-F238E27FC236}">
                <a16:creationId xmlns:a16="http://schemas.microsoft.com/office/drawing/2014/main" id="{72492A48-CEDD-4435-B339-D18EEC6C7E69}"/>
              </a:ext>
            </a:extLst>
          </p:cNvPr>
          <p:cNvSpPr txBox="1"/>
          <p:nvPr userDrawn="1"/>
        </p:nvSpPr>
        <p:spPr>
          <a:xfrm>
            <a:off x="-4978400" y="1299726"/>
            <a:ext cx="4842936" cy="2000291"/>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2933"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Delete the chart below and insert your own chart by clicking on the icon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2933"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Keep information bulleted</a:t>
            </a:r>
          </a:p>
        </p:txBody>
      </p:sp>
      <p:sp>
        <p:nvSpPr>
          <p:cNvPr id="11" name="Text Placeholder 8">
            <a:extLst>
              <a:ext uri="{FF2B5EF4-FFF2-40B4-BE49-F238E27FC236}">
                <a16:creationId xmlns:a16="http://schemas.microsoft.com/office/drawing/2014/main" id="{88EB489E-40C3-468B-A14E-4555F40D509B}"/>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60FCD21C-4E52-476F-95FB-DD6025EBFCB1}"/>
              </a:ext>
            </a:extLst>
          </p:cNvPr>
          <p:cNvSpPr>
            <a:spLocks noGrp="1"/>
          </p:cNvSpPr>
          <p:nvPr>
            <p:ph type="body" sz="quarter" idx="15" hasCustomPrompt="1"/>
          </p:nvPr>
        </p:nvSpPr>
        <p:spPr>
          <a:xfrm>
            <a:off x="522095" y="1227574"/>
            <a:ext cx="10668000" cy="1780455"/>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Delete the chart below and insert your own chart by clicking on the icon below</a:t>
            </a:r>
          </a:p>
        </p:txBody>
      </p:sp>
    </p:spTree>
    <p:extLst>
      <p:ext uri="{BB962C8B-B14F-4D97-AF65-F5344CB8AC3E}">
        <p14:creationId xmlns:p14="http://schemas.microsoft.com/office/powerpoint/2010/main" val="37341100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quare Char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6627C22-1CF6-422B-8A6F-C27E20CCFDF5}"/>
              </a:ext>
            </a:extLst>
          </p:cNvPr>
          <p:cNvSpPr>
            <a:spLocks noGrp="1"/>
          </p:cNvSpPr>
          <p:nvPr>
            <p:ph type="title" hasCustomPrompt="1"/>
          </p:nvPr>
        </p:nvSpPr>
        <p:spPr>
          <a:xfrm>
            <a:off x="609599" y="762000"/>
            <a:ext cx="11021484" cy="572892"/>
          </a:xfrm>
        </p:spPr>
        <p:txBody>
          <a:bodyPr/>
          <a:lstStyle>
            <a:lvl1pPr>
              <a:defRPr sz="4800"/>
            </a:lvl1pPr>
          </a:lstStyle>
          <a:p>
            <a:r>
              <a:rPr lang="en-US"/>
              <a:t>Capitalize first letter of first word in title</a:t>
            </a:r>
          </a:p>
        </p:txBody>
      </p:sp>
      <p:pic>
        <p:nvPicPr>
          <p:cNvPr id="6" name="Picture 5">
            <a:extLst>
              <a:ext uri="{FF2B5EF4-FFF2-40B4-BE49-F238E27FC236}">
                <a16:creationId xmlns:a16="http://schemas.microsoft.com/office/drawing/2014/main" id="{9B20AD70-BE68-4046-9721-70380EB5B3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7" name="Slide Number Placeholder 5">
            <a:extLst>
              <a:ext uri="{FF2B5EF4-FFF2-40B4-BE49-F238E27FC236}">
                <a16:creationId xmlns:a16="http://schemas.microsoft.com/office/drawing/2014/main" id="{DB39F776-D523-4ABA-91A2-28F3CB3C43ED}"/>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Chart Placeholder 7">
            <a:extLst>
              <a:ext uri="{FF2B5EF4-FFF2-40B4-BE49-F238E27FC236}">
                <a16:creationId xmlns:a16="http://schemas.microsoft.com/office/drawing/2014/main" id="{65D15179-0546-42C8-803E-E7E6EFB73E57}"/>
              </a:ext>
            </a:extLst>
          </p:cNvPr>
          <p:cNvSpPr>
            <a:spLocks noGrp="1"/>
          </p:cNvSpPr>
          <p:nvPr>
            <p:ph type="chart" sz="quarter" idx="10" hasCustomPrompt="1"/>
          </p:nvPr>
        </p:nvSpPr>
        <p:spPr>
          <a:xfrm>
            <a:off x="5994401" y="1598084"/>
            <a:ext cx="5636684" cy="4402667"/>
          </a:xfrm>
        </p:spPr>
        <p:txBody>
          <a:bodyPr anchor="ctr"/>
          <a:lstStyle>
            <a:lvl1pPr algn="ctr">
              <a:defRPr/>
            </a:lvl1pPr>
          </a:lstStyle>
          <a:p>
            <a:r>
              <a:rPr lang="en-US"/>
              <a:t>Insert your chart here</a:t>
            </a:r>
          </a:p>
        </p:txBody>
      </p:sp>
      <p:sp>
        <p:nvSpPr>
          <p:cNvPr id="10" name="Text Placeholder 8">
            <a:extLst>
              <a:ext uri="{FF2B5EF4-FFF2-40B4-BE49-F238E27FC236}">
                <a16:creationId xmlns:a16="http://schemas.microsoft.com/office/drawing/2014/main" id="{7DABE5AD-F484-4917-A3BD-081057ADD5C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1579FB4C-2384-4209-B67A-1A1D0D913824}"/>
              </a:ext>
            </a:extLst>
          </p:cNvPr>
          <p:cNvSpPr txBox="1"/>
          <p:nvPr userDrawn="1"/>
        </p:nvSpPr>
        <p:spPr>
          <a:xfrm>
            <a:off x="-5283200" y="1299726"/>
            <a:ext cx="5147736" cy="2164695"/>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Delete the chart below and insert your own chart by clicking on the icon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Keep information bulleted</a:t>
            </a:r>
          </a:p>
        </p:txBody>
      </p:sp>
      <p:sp>
        <p:nvSpPr>
          <p:cNvPr id="14" name="Text Placeholder 11">
            <a:extLst>
              <a:ext uri="{FF2B5EF4-FFF2-40B4-BE49-F238E27FC236}">
                <a16:creationId xmlns:a16="http://schemas.microsoft.com/office/drawing/2014/main" id="{C06E6182-968F-4742-9F18-E4680177B99D}"/>
              </a:ext>
            </a:extLst>
          </p:cNvPr>
          <p:cNvSpPr>
            <a:spLocks noGrp="1"/>
          </p:cNvSpPr>
          <p:nvPr>
            <p:ph type="body" sz="quarter" idx="15" hasCustomPrompt="1"/>
          </p:nvPr>
        </p:nvSpPr>
        <p:spPr>
          <a:xfrm>
            <a:off x="560851" y="1524000"/>
            <a:ext cx="5384801" cy="4495800"/>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18044656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Blank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1624-07AB-4DD2-AD5F-760C0902218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57032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243478-598C-4E8A-B455-00E5AB60F4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1625600" cy="1155032"/>
          </a:xfrm>
          <a:prstGeom prst="rect">
            <a:avLst/>
          </a:prstGeom>
        </p:spPr>
      </p:pic>
      <p:sp>
        <p:nvSpPr>
          <p:cNvPr id="7" name="TextBox 6">
            <a:extLst>
              <a:ext uri="{FF2B5EF4-FFF2-40B4-BE49-F238E27FC236}">
                <a16:creationId xmlns:a16="http://schemas.microsoft.com/office/drawing/2014/main" id="{E5AA42B1-CB09-4441-999E-B0538EE028D4}"/>
              </a:ext>
            </a:extLst>
          </p:cNvPr>
          <p:cNvSpPr txBox="1"/>
          <p:nvPr userDrawn="1"/>
        </p:nvSpPr>
        <p:spPr>
          <a:xfrm>
            <a:off x="203200" y="93742"/>
            <a:ext cx="1422400" cy="54386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67" err="1">
                <a:solidFill>
                  <a:schemeClr val="bg1"/>
                </a:solidFill>
              </a:rPr>
              <a:t>Sourcewell</a:t>
            </a:r>
            <a:r>
              <a:rPr lang="en-US" sz="1467">
                <a:solidFill>
                  <a:schemeClr val="bg1"/>
                </a:solidFill>
              </a:rPr>
              <a:t> </a:t>
            </a:r>
            <a:r>
              <a:rPr lang="en-US" sz="1467" b="1" i="0">
                <a:solidFill>
                  <a:schemeClr val="bg1"/>
                </a:solidFill>
              </a:rPr>
              <a:t>University</a:t>
            </a:r>
          </a:p>
        </p:txBody>
      </p:sp>
    </p:spTree>
    <p:extLst>
      <p:ext uri="{BB962C8B-B14F-4D97-AF65-F5344CB8AC3E}">
        <p14:creationId xmlns:p14="http://schemas.microsoft.com/office/powerpoint/2010/main" val="29997493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190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6FD489-69DF-4838-824C-D71D8E132FC0}"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79E0A4-1890-42C2-A167-7F72F539A59C}" type="slidenum">
              <a:rPr lang="en-US" smtClean="0"/>
              <a:t>‹#›</a:t>
            </a:fld>
            <a:endParaRPr lang="en-US"/>
          </a:p>
        </p:txBody>
      </p:sp>
    </p:spTree>
    <p:extLst>
      <p:ext uri="{BB962C8B-B14F-4D97-AF65-F5344CB8AC3E}">
        <p14:creationId xmlns:p14="http://schemas.microsoft.com/office/powerpoint/2010/main" val="38407218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Tree>
    <p:extLst>
      <p:ext uri="{BB962C8B-B14F-4D97-AF65-F5344CB8AC3E}">
        <p14:creationId xmlns:p14="http://schemas.microsoft.com/office/powerpoint/2010/main" val="24519242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8" y="609600"/>
            <a:ext cx="8596668" cy="3403600"/>
          </a:xfrm>
        </p:spPr>
        <p:txBody>
          <a:bodyPr anchor="ctr">
            <a:normAutofit/>
          </a:bodyPr>
          <a:lstStyle>
            <a:lvl1pPr algn="l">
              <a:defRPr sz="3300" b="0" cap="none"/>
            </a:lvl1pPr>
          </a:lstStyle>
          <a:p>
            <a:r>
              <a:rPr lang="en-US"/>
              <a:t>Click to edit Master title style</a:t>
            </a:r>
          </a:p>
        </p:txBody>
      </p:sp>
      <p:sp>
        <p:nvSpPr>
          <p:cNvPr id="3" name="Text Placeholder 2"/>
          <p:cNvSpPr>
            <a:spLocks noGrp="1"/>
          </p:cNvSpPr>
          <p:nvPr>
            <p:ph type="body" idx="1"/>
          </p:nvPr>
        </p:nvSpPr>
        <p:spPr>
          <a:xfrm>
            <a:off x="677338" y="4470401"/>
            <a:ext cx="8596668" cy="1570963"/>
          </a:xfrm>
        </p:spPr>
        <p:txBody>
          <a:bodyPr anchor="ctr">
            <a:normAutofit/>
          </a:bodyPr>
          <a:lstStyle>
            <a:lvl1pPr marL="0" indent="0" algn="l">
              <a:buNone/>
              <a:defRPr sz="1351">
                <a:solidFill>
                  <a:schemeClr val="tx1">
                    <a:lumMod val="75000"/>
                    <a:lumOff val="25000"/>
                  </a:schemeClr>
                </a:solidFill>
              </a:defRPr>
            </a:lvl1pPr>
            <a:lvl2pPr marL="342882" indent="0">
              <a:buNone/>
              <a:defRPr sz="1351">
                <a:solidFill>
                  <a:schemeClr val="tx1">
                    <a:tint val="75000"/>
                  </a:schemeClr>
                </a:solidFill>
              </a:defRPr>
            </a:lvl2pPr>
            <a:lvl3pPr marL="685766" indent="0">
              <a:buNone/>
              <a:defRPr sz="1200">
                <a:solidFill>
                  <a:schemeClr val="tx1">
                    <a:tint val="75000"/>
                  </a:schemeClr>
                </a:solidFill>
              </a:defRPr>
            </a:lvl3pPr>
            <a:lvl4pPr marL="1028649" indent="0">
              <a:buNone/>
              <a:defRPr sz="1051">
                <a:solidFill>
                  <a:schemeClr val="tx1">
                    <a:tint val="75000"/>
                  </a:schemeClr>
                </a:solidFill>
              </a:defRPr>
            </a:lvl4pPr>
            <a:lvl5pPr marL="1371532" indent="0">
              <a:buNone/>
              <a:defRPr sz="1051">
                <a:solidFill>
                  <a:schemeClr val="tx1">
                    <a:tint val="75000"/>
                  </a:schemeClr>
                </a:solidFill>
              </a:defRPr>
            </a:lvl5pPr>
            <a:lvl6pPr marL="1714414" indent="0">
              <a:buNone/>
              <a:defRPr sz="1051">
                <a:solidFill>
                  <a:schemeClr val="tx1">
                    <a:tint val="75000"/>
                  </a:schemeClr>
                </a:solidFill>
              </a:defRPr>
            </a:lvl6pPr>
            <a:lvl7pPr marL="2057298" indent="0">
              <a:buNone/>
              <a:defRPr sz="1051">
                <a:solidFill>
                  <a:schemeClr val="tx1">
                    <a:tint val="75000"/>
                  </a:schemeClr>
                </a:solidFill>
              </a:defRPr>
            </a:lvl7pPr>
            <a:lvl8pPr marL="2400180" indent="0">
              <a:buNone/>
              <a:defRPr sz="1051">
                <a:solidFill>
                  <a:schemeClr val="tx1">
                    <a:tint val="75000"/>
                  </a:schemeClr>
                </a:solidFill>
              </a:defRPr>
            </a:lvl8pPr>
            <a:lvl9pPr marL="2743062" indent="0">
              <a:buNone/>
              <a:defRPr sz="10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4FD597-473B-42E4-82FC-87FBF3F582DD}" type="datetimeFigureOut">
              <a:rPr lang="en-US" smtClean="0"/>
              <a:t>10/30/2025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1B6411-E3B8-4B3C-8155-34303423948A}" type="slidenum">
              <a:rPr lang="en-US" smtClean="0"/>
              <a:t>‹#›</a:t>
            </a:fld>
            <a:endParaRPr lang="en-US"/>
          </a:p>
        </p:txBody>
      </p:sp>
    </p:spTree>
    <p:extLst>
      <p:ext uri="{BB962C8B-B14F-4D97-AF65-F5344CB8AC3E}">
        <p14:creationId xmlns:p14="http://schemas.microsoft.com/office/powerpoint/2010/main" val="90390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7 Schoo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5F5F5A-0A23-4F85-B945-A55A45E6402B}"/>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03735DED-414F-469F-8BB6-DDF428E379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5" name="Graphic 4">
            <a:extLst>
              <a:ext uri="{FF2B5EF4-FFF2-40B4-BE49-F238E27FC236}">
                <a16:creationId xmlns:a16="http://schemas.microsoft.com/office/drawing/2014/main" id="{777E7E19-DA40-418D-BE51-E623354469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8736" y="445652"/>
            <a:ext cx="6653264" cy="5334781"/>
          </a:xfrm>
          <a:prstGeom prst="rect">
            <a:avLst/>
          </a:prstGeom>
        </p:spPr>
      </p:pic>
      <p:sp>
        <p:nvSpPr>
          <p:cNvPr id="6" name="Title 1">
            <a:extLst>
              <a:ext uri="{FF2B5EF4-FFF2-40B4-BE49-F238E27FC236}">
                <a16:creationId xmlns:a16="http://schemas.microsoft.com/office/drawing/2014/main" id="{8B6B5621-BB52-4DBC-8B03-454537A32505}"/>
              </a:ext>
            </a:extLst>
          </p:cNvPr>
          <p:cNvSpPr>
            <a:spLocks noGrp="1"/>
          </p:cNvSpPr>
          <p:nvPr>
            <p:ph type="ctrTitle" hasCustomPrompt="1"/>
          </p:nvPr>
        </p:nvSpPr>
        <p:spPr>
          <a:xfrm>
            <a:off x="914400" y="1066403"/>
            <a:ext cx="5486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ECEEC438-EB9E-4051-BCF8-3C38D0A23A06}"/>
              </a:ext>
            </a:extLst>
          </p:cNvPr>
          <p:cNvSpPr>
            <a:spLocks noGrp="1"/>
          </p:cNvSpPr>
          <p:nvPr>
            <p:ph type="body" sz="quarter" idx="11" hasCustomPrompt="1"/>
          </p:nvPr>
        </p:nvSpPr>
        <p:spPr>
          <a:xfrm>
            <a:off x="812800" y="31182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429116220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0" name="Text Placeholder 4"/>
          <p:cNvSpPr>
            <a:spLocks noGrp="1"/>
          </p:cNvSpPr>
          <p:nvPr>
            <p:ph type="body" sz="quarter" idx="16"/>
          </p:nvPr>
        </p:nvSpPr>
        <p:spPr>
          <a:xfrm>
            <a:off x="609600" y="1598085"/>
            <a:ext cx="10972800" cy="1918410"/>
          </a:xfrm>
        </p:spPr>
        <p:txBody>
          <a:bodyPr numCol="1" spcCol="365760"/>
          <a:lstStyle>
            <a:lvl4pPr marL="535504" indent="-306910">
              <a:tabLst/>
              <a:defRPr/>
            </a:lvl4pPr>
            <a:lvl5pPr marL="768331" indent="-232828">
              <a:tabLst/>
              <a:defRPr/>
            </a:lvl5pPr>
            <a:lvl6pPr marL="1071007" indent="-302676">
              <a:tabLst/>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5FAD456-B116-4893-8DD8-1297348E671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000776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P No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80A395-EAB8-477E-A06D-11BA30421A89}"/>
              </a:ext>
            </a:extLst>
          </p:cNvPr>
          <p:cNvSpPr>
            <a:spLocks noGrp="1"/>
          </p:cNvSpPr>
          <p:nvPr>
            <p:ph type="sldNum" sz="quarter" idx="10"/>
          </p:nvPr>
        </p:nvSpPr>
        <p:spPr>
          <a:xfrm>
            <a:off x="11175999" y="6172200"/>
            <a:ext cx="455148" cy="332677"/>
          </a:xfrm>
          <a:prstGeom prst="rect">
            <a:avLst/>
          </a:prstGeom>
        </p:spPr>
        <p:txBody>
          <a:bodyPr/>
          <a:lstStyle/>
          <a:p>
            <a:fld id="{CC07A0C6-0FC1-476D-8928-A360A0127B30}" type="slidenum">
              <a:rPr lang="en-US" smtClean="0"/>
              <a:pPr/>
              <a:t>‹#›</a:t>
            </a:fld>
            <a:endParaRPr lang="en-US" dirty="0"/>
          </a:p>
        </p:txBody>
      </p:sp>
      <p:sp>
        <p:nvSpPr>
          <p:cNvPr id="4" name="Title 5">
            <a:extLst>
              <a:ext uri="{FF2B5EF4-FFF2-40B4-BE49-F238E27FC236}">
                <a16:creationId xmlns:a16="http://schemas.microsoft.com/office/drawing/2014/main" id="{1ABD5075-5163-4598-BD30-CE3F0C24B4CF}"/>
              </a:ext>
            </a:extLst>
          </p:cNvPr>
          <p:cNvSpPr>
            <a:spLocks noGrp="1"/>
          </p:cNvSpPr>
          <p:nvPr>
            <p:ph type="title"/>
          </p:nvPr>
        </p:nvSpPr>
        <p:spPr>
          <a:xfrm>
            <a:off x="560851" y="685800"/>
            <a:ext cx="10981925" cy="572529"/>
          </a:xfrm>
        </p:spPr>
        <p:txBody>
          <a:bodyPr numCol="1"/>
          <a:lstStyle/>
          <a:p>
            <a:r>
              <a:rPr lang="en-US" dirty="0"/>
              <a:t>Click to edit Master title style</a:t>
            </a:r>
          </a:p>
        </p:txBody>
      </p:sp>
      <p:sp>
        <p:nvSpPr>
          <p:cNvPr id="7" name="Text Placeholder 11">
            <a:extLst>
              <a:ext uri="{FF2B5EF4-FFF2-40B4-BE49-F238E27FC236}">
                <a16:creationId xmlns:a16="http://schemas.microsoft.com/office/drawing/2014/main" id="{C492059D-ABF6-48D0-A915-ABF1CDC12D05}"/>
              </a:ext>
            </a:extLst>
          </p:cNvPr>
          <p:cNvSpPr>
            <a:spLocks noGrp="1"/>
          </p:cNvSpPr>
          <p:nvPr>
            <p:ph type="body" sz="quarter" idx="12"/>
          </p:nvPr>
        </p:nvSpPr>
        <p:spPr>
          <a:xfrm>
            <a:off x="457200" y="1524000"/>
            <a:ext cx="10310813" cy="4567237"/>
          </a:xfrm>
        </p:spPr>
        <p:txBody>
          <a:bodyPr/>
          <a:lstStyle>
            <a:lvl1pPr>
              <a:defRPr sz="3600"/>
            </a:lvl1pPr>
          </a:lstStyle>
          <a:p>
            <a:pPr lvl="0"/>
            <a:r>
              <a:rPr lang="en-US" dirty="0"/>
              <a:t>Edit Master text </a:t>
            </a:r>
          </a:p>
          <a:p>
            <a:pPr lvl="0"/>
            <a:endParaRPr lang="en-US" dirty="0"/>
          </a:p>
        </p:txBody>
      </p:sp>
    </p:spTree>
    <p:extLst>
      <p:ext uri="{BB962C8B-B14F-4D97-AF65-F5344CB8AC3E}">
        <p14:creationId xmlns:p14="http://schemas.microsoft.com/office/powerpoint/2010/main" val="7532069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 Presenter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F73811-8206-4E54-8C90-AB5DAAEEF3C5}"/>
              </a:ext>
            </a:extLst>
          </p:cNvPr>
          <p:cNvSpPr/>
          <p:nvPr userDrawn="1"/>
        </p:nvSpPr>
        <p:spPr>
          <a:xfrm>
            <a:off x="0" y="2209800"/>
            <a:ext cx="12192000" cy="382290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343400"/>
            <a:ext cx="51816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2" name="Picture Placeholder 2">
            <a:extLst>
              <a:ext uri="{FF2B5EF4-FFF2-40B4-BE49-F238E27FC236}">
                <a16:creationId xmlns:a16="http://schemas.microsoft.com/office/drawing/2014/main" id="{B6FD92F2-F828-496E-8F1C-61DB385EF7CE}"/>
              </a:ext>
            </a:extLst>
          </p:cNvPr>
          <p:cNvSpPr>
            <a:spLocks noGrp="1"/>
          </p:cNvSpPr>
          <p:nvPr>
            <p:ph type="pic" sz="quarter" idx="23"/>
          </p:nvPr>
        </p:nvSpPr>
        <p:spPr>
          <a:xfrm>
            <a:off x="4988983" y="4388083"/>
            <a:ext cx="1422400" cy="1377471"/>
          </a:xfrm>
          <a:prstGeom prst="rect">
            <a:avLst/>
          </a:prstGeom>
        </p:spPr>
        <p:txBody>
          <a:bodyPr/>
          <a:lstStyle>
            <a:lvl1pPr marL="0" indent="0">
              <a:buFontTx/>
              <a:buNone/>
              <a:defRPr sz="1867"/>
            </a:lvl1pPr>
          </a:lstStyle>
          <a:p>
            <a:r>
              <a:rPr lang="en-US"/>
              <a:t>Click icon to add picture</a:t>
            </a:r>
          </a:p>
        </p:txBody>
      </p:sp>
      <p:sp>
        <p:nvSpPr>
          <p:cNvPr id="13" name="Picture Placeholder 2">
            <a:extLst>
              <a:ext uri="{FF2B5EF4-FFF2-40B4-BE49-F238E27FC236}">
                <a16:creationId xmlns:a16="http://schemas.microsoft.com/office/drawing/2014/main" id="{7CCD5B95-3A36-41EE-B5AD-43D76EDFB644}"/>
              </a:ext>
            </a:extLst>
          </p:cNvPr>
          <p:cNvSpPr>
            <a:spLocks noGrp="1"/>
          </p:cNvSpPr>
          <p:nvPr>
            <p:ph type="pic" sz="quarter" idx="24"/>
          </p:nvPr>
        </p:nvSpPr>
        <p:spPr>
          <a:xfrm>
            <a:off x="4988983" y="2743200"/>
            <a:ext cx="1422400" cy="1422400"/>
          </a:xfrm>
          <a:prstGeom prst="rect">
            <a:avLst/>
          </a:prstGeom>
        </p:spPr>
        <p:txBody>
          <a:bodyPr/>
          <a:lstStyle>
            <a:lvl1pPr marL="0" indent="0">
              <a:buFontTx/>
              <a:buNone/>
              <a:defRPr sz="1867"/>
            </a:lvl1pPr>
          </a:lstStyle>
          <a:p>
            <a:r>
              <a:rPr lang="en-US"/>
              <a:t>Click icon to add picture</a:t>
            </a:r>
          </a:p>
        </p:txBody>
      </p:sp>
      <p:pic>
        <p:nvPicPr>
          <p:cNvPr id="14" name="Graphic 13">
            <a:extLst>
              <a:ext uri="{FF2B5EF4-FFF2-40B4-BE49-F238E27FC236}">
                <a16:creationId xmlns:a16="http://schemas.microsoft.com/office/drawing/2014/main" id="{1FCB10ED-2DCA-4D34-8223-6E902B803D7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91600" y="610518"/>
            <a:ext cx="2580844" cy="456282"/>
          </a:xfrm>
          <a:prstGeom prst="rect">
            <a:avLst/>
          </a:prstGeom>
        </p:spPr>
      </p:pic>
      <p:sp>
        <p:nvSpPr>
          <p:cNvPr id="16" name="Text Placeholder 2">
            <a:extLst>
              <a:ext uri="{FF2B5EF4-FFF2-40B4-BE49-F238E27FC236}">
                <a16:creationId xmlns:a16="http://schemas.microsoft.com/office/drawing/2014/main" id="{72C0D076-7DC2-42E2-A3CA-FF857FB1F159}"/>
              </a:ext>
            </a:extLst>
          </p:cNvPr>
          <p:cNvSpPr>
            <a:spLocks noGrp="1"/>
          </p:cNvSpPr>
          <p:nvPr>
            <p:ph type="body" sz="quarter" idx="41" hasCustomPrompt="1"/>
          </p:nvPr>
        </p:nvSpPr>
        <p:spPr>
          <a:xfrm>
            <a:off x="6512453" y="3178114"/>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17" name="Text Placeholder 2">
            <a:extLst>
              <a:ext uri="{FF2B5EF4-FFF2-40B4-BE49-F238E27FC236}">
                <a16:creationId xmlns:a16="http://schemas.microsoft.com/office/drawing/2014/main" id="{985A10F7-9964-4278-A130-2890FC7AE3EE}"/>
              </a:ext>
            </a:extLst>
          </p:cNvPr>
          <p:cNvSpPr>
            <a:spLocks noGrp="1"/>
          </p:cNvSpPr>
          <p:nvPr>
            <p:ph type="body" sz="quarter" idx="42" hasCustomPrompt="1"/>
          </p:nvPr>
        </p:nvSpPr>
        <p:spPr>
          <a:xfrm>
            <a:off x="6502400" y="2797961"/>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
        <p:nvSpPr>
          <p:cNvPr id="21" name="Text Placeholder 2">
            <a:extLst>
              <a:ext uri="{FF2B5EF4-FFF2-40B4-BE49-F238E27FC236}">
                <a16:creationId xmlns:a16="http://schemas.microsoft.com/office/drawing/2014/main" id="{06FABCE8-F680-4C70-B7ED-22A5DFBFC379}"/>
              </a:ext>
            </a:extLst>
          </p:cNvPr>
          <p:cNvSpPr>
            <a:spLocks noGrp="1"/>
          </p:cNvSpPr>
          <p:nvPr>
            <p:ph type="body" sz="quarter" idx="43" hasCustomPrompt="1"/>
          </p:nvPr>
        </p:nvSpPr>
        <p:spPr>
          <a:xfrm>
            <a:off x="6512453" y="4860017"/>
            <a:ext cx="5080000" cy="822960"/>
          </a:xfrm>
        </p:spPr>
        <p:txBody>
          <a:bodyPr/>
          <a:lstStyle>
            <a:lvl1pPr>
              <a:lnSpc>
                <a:spcPts val="1800"/>
              </a:lnSpc>
              <a:defRPr sz="1800"/>
            </a:lvl1pPr>
            <a:lvl2pPr>
              <a:defRPr sz="2400"/>
            </a:lvl2pPr>
            <a:lvl3pPr>
              <a:defRPr sz="2400"/>
            </a:lvl3pPr>
            <a:lvl4pPr>
              <a:defRPr sz="2400"/>
            </a:lvl4pPr>
            <a:lvl5pPr>
              <a:defRPr sz="2400"/>
            </a:lvl5pPr>
          </a:lstStyle>
          <a:p>
            <a:pPr lvl="0"/>
            <a:r>
              <a:rPr lang="en-US"/>
              <a:t>Phone</a:t>
            </a:r>
          </a:p>
          <a:p>
            <a:pPr lvl="0"/>
            <a:r>
              <a:rPr lang="en-US"/>
              <a:t>Email</a:t>
            </a:r>
          </a:p>
        </p:txBody>
      </p:sp>
      <p:sp>
        <p:nvSpPr>
          <p:cNvPr id="22" name="Text Placeholder 2">
            <a:extLst>
              <a:ext uri="{FF2B5EF4-FFF2-40B4-BE49-F238E27FC236}">
                <a16:creationId xmlns:a16="http://schemas.microsoft.com/office/drawing/2014/main" id="{20066802-94B3-471C-9DD0-0BAFB715A750}"/>
              </a:ext>
            </a:extLst>
          </p:cNvPr>
          <p:cNvSpPr>
            <a:spLocks noGrp="1"/>
          </p:cNvSpPr>
          <p:nvPr>
            <p:ph type="body" sz="quarter" idx="44" hasCustomPrompt="1"/>
          </p:nvPr>
        </p:nvSpPr>
        <p:spPr>
          <a:xfrm>
            <a:off x="6502400" y="4479864"/>
            <a:ext cx="5080000" cy="446616"/>
          </a:xfrm>
        </p:spPr>
        <p:txBody>
          <a:bodyPr/>
          <a:lstStyle>
            <a:lvl1pPr>
              <a:lnSpc>
                <a:spcPts val="1800"/>
              </a:lnSpc>
              <a:defRPr sz="3200">
                <a:solidFill>
                  <a:schemeClr val="accent1"/>
                </a:solidFill>
              </a:defRPr>
            </a:lvl1pPr>
            <a:lvl2pPr>
              <a:defRPr sz="2400"/>
            </a:lvl2pPr>
            <a:lvl3pPr>
              <a:defRPr sz="2400"/>
            </a:lvl3pPr>
            <a:lvl4pPr>
              <a:defRPr sz="2400"/>
            </a:lvl4pPr>
            <a:lvl5pPr>
              <a:defRPr sz="2400"/>
            </a:lvl5pPr>
          </a:lstStyle>
          <a:p>
            <a:pPr lvl="0"/>
            <a:r>
              <a:rPr lang="en-US"/>
              <a:t>Name</a:t>
            </a:r>
          </a:p>
        </p:txBody>
      </p:sp>
    </p:spTree>
    <p:extLst>
      <p:ext uri="{BB962C8B-B14F-4D97-AF65-F5344CB8AC3E}">
        <p14:creationId xmlns:p14="http://schemas.microsoft.com/office/powerpoint/2010/main" val="619793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Divider 7 School">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DB363E-2230-444D-AD0C-90A2412AA95B}"/>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3" name="Picture 2" descr="A high angle view of a city&#10;&#10;Description automatically generated with low confidence">
            <a:extLst>
              <a:ext uri="{FF2B5EF4-FFF2-40B4-BE49-F238E27FC236}">
                <a16:creationId xmlns:a16="http://schemas.microsoft.com/office/drawing/2014/main" id="{62451D69-2521-4162-B181-13EB31D59257}"/>
              </a:ext>
            </a:extLst>
          </p:cNvPr>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aturation sat="135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4379E494-AB1E-42BD-81B2-DB5BDF0D69D4}"/>
              </a:ext>
            </a:extLst>
          </p:cNvPr>
          <p:cNvPicPr>
            <a:picLocks noChangeAspect="1"/>
          </p:cNvPicPr>
          <p:nvPr userDrawn="1"/>
        </p:nvPicPr>
        <p:blipFill rotWithShape="1">
          <a:blip r:embed="rId5" cstate="print">
            <a:alphaModFix amt="70000"/>
            <a:duotone>
              <a:prstClr val="black"/>
              <a:schemeClr val="bg1">
                <a:tint val="45000"/>
                <a:satMod val="400000"/>
              </a:schemeClr>
            </a:duotone>
            <a:extLst>
              <a:ext uri="{28A0092B-C50C-407E-A947-70E740481C1C}">
                <a14:useLocalDpi xmlns:a14="http://schemas.microsoft.com/office/drawing/2010/main"/>
              </a:ext>
            </a:extLst>
          </a:blip>
          <a:srcRect t="24811" r="21776"/>
          <a:stretch/>
        </p:blipFill>
        <p:spPr>
          <a:xfrm>
            <a:off x="5181601" y="0"/>
            <a:ext cx="7010398" cy="3406646"/>
          </a:xfrm>
          <a:prstGeom prst="rect">
            <a:avLst/>
          </a:prstGeom>
        </p:spPr>
      </p:pic>
      <p:pic>
        <p:nvPicPr>
          <p:cNvPr id="5" name="Graphic 4">
            <a:extLst>
              <a:ext uri="{FF2B5EF4-FFF2-40B4-BE49-F238E27FC236}">
                <a16:creationId xmlns:a16="http://schemas.microsoft.com/office/drawing/2014/main" id="{777E7E19-DA40-418D-BE51-E623354469B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58736" y="445652"/>
            <a:ext cx="6653264" cy="5334781"/>
          </a:xfrm>
          <a:prstGeom prst="rect">
            <a:avLst/>
          </a:prstGeom>
        </p:spPr>
      </p:pic>
      <p:pic>
        <p:nvPicPr>
          <p:cNvPr id="10" name="Graphic 9">
            <a:extLst>
              <a:ext uri="{FF2B5EF4-FFF2-40B4-BE49-F238E27FC236}">
                <a16:creationId xmlns:a16="http://schemas.microsoft.com/office/drawing/2014/main" id="{E09E4B4A-BA16-4F2A-A379-07A4A6005465}"/>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753161" y="381000"/>
            <a:ext cx="3134039" cy="1083733"/>
          </a:xfrm>
          <a:prstGeom prst="rect">
            <a:avLst/>
          </a:prstGeom>
        </p:spPr>
      </p:pic>
      <p:sp>
        <p:nvSpPr>
          <p:cNvPr id="16" name="Title 1">
            <a:extLst>
              <a:ext uri="{FF2B5EF4-FFF2-40B4-BE49-F238E27FC236}">
                <a16:creationId xmlns:a16="http://schemas.microsoft.com/office/drawing/2014/main" id="{11340D42-46D6-478B-999C-457EA1F6ACC3}"/>
              </a:ext>
            </a:extLst>
          </p:cNvPr>
          <p:cNvSpPr>
            <a:spLocks noGrp="1"/>
          </p:cNvSpPr>
          <p:nvPr>
            <p:ph type="ctrTitle" hasCustomPrompt="1"/>
          </p:nvPr>
        </p:nvSpPr>
        <p:spPr>
          <a:xfrm>
            <a:off x="990600" y="1623548"/>
            <a:ext cx="5334000" cy="135934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first word</a:t>
            </a:r>
          </a:p>
        </p:txBody>
      </p:sp>
      <p:sp>
        <p:nvSpPr>
          <p:cNvPr id="17" name="Text Placeholder 29">
            <a:extLst>
              <a:ext uri="{FF2B5EF4-FFF2-40B4-BE49-F238E27FC236}">
                <a16:creationId xmlns:a16="http://schemas.microsoft.com/office/drawing/2014/main" id="{173246C9-399F-44AE-9092-93D5F4A6618F}"/>
              </a:ext>
            </a:extLst>
          </p:cNvPr>
          <p:cNvSpPr>
            <a:spLocks noGrp="1"/>
          </p:cNvSpPr>
          <p:nvPr>
            <p:ph type="body" sz="quarter" idx="10" hasCustomPrompt="1"/>
          </p:nvPr>
        </p:nvSpPr>
        <p:spPr>
          <a:xfrm>
            <a:off x="990600" y="3036869"/>
            <a:ext cx="4876800" cy="492443"/>
          </a:xfrm>
          <a:prstGeom prst="rect">
            <a:avLst/>
          </a:prstGeom>
        </p:spPr>
        <p:txBody>
          <a:bodyPr wrap="square" lIns="0" tIns="0" rIns="0" bIns="0"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989622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8 Aerial Rur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15877A-6CD8-4E4B-9549-37D17F1E4107}"/>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BFCA6654-3A58-4CE8-941D-93B29F1AC6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sp>
        <p:nvSpPr>
          <p:cNvPr id="6" name="Title 1">
            <a:extLst>
              <a:ext uri="{FF2B5EF4-FFF2-40B4-BE49-F238E27FC236}">
                <a16:creationId xmlns:a16="http://schemas.microsoft.com/office/drawing/2014/main" id="{7BBF2845-F866-4E1A-B95B-1735C3CF5F54}"/>
              </a:ext>
            </a:extLst>
          </p:cNvPr>
          <p:cNvSpPr>
            <a:spLocks noGrp="1"/>
          </p:cNvSpPr>
          <p:nvPr>
            <p:ph type="ctrTitle" hasCustomPrompt="1"/>
          </p:nvPr>
        </p:nvSpPr>
        <p:spPr>
          <a:xfrm>
            <a:off x="812800" y="752028"/>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2C0D11EA-0EC2-44EA-8A8A-5EFAF945FDC8}"/>
              </a:ext>
            </a:extLst>
          </p:cNvPr>
          <p:cNvSpPr>
            <a:spLocks noGrp="1"/>
          </p:cNvSpPr>
          <p:nvPr>
            <p:ph type="body" sz="quarter" idx="11" hasCustomPrompt="1"/>
          </p:nvPr>
        </p:nvSpPr>
        <p:spPr>
          <a:xfrm>
            <a:off x="711200" y="28134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grpSp>
        <p:nvGrpSpPr>
          <p:cNvPr id="2" name="Group 4">
            <a:extLst>
              <a:ext uri="{FF2B5EF4-FFF2-40B4-BE49-F238E27FC236}">
                <a16:creationId xmlns:a16="http://schemas.microsoft.com/office/drawing/2014/main" id="{9F6D2D73-D490-474C-B090-3E4ECA2F303D}"/>
              </a:ext>
            </a:extLst>
          </p:cNvPr>
          <p:cNvGrpSpPr>
            <a:grpSpLocks noChangeAspect="1"/>
          </p:cNvGrpSpPr>
          <p:nvPr userDrawn="1"/>
        </p:nvGrpSpPr>
        <p:grpSpPr bwMode="auto">
          <a:xfrm>
            <a:off x="0" y="0"/>
            <a:ext cx="6908800" cy="6858000"/>
            <a:chOff x="0" y="0"/>
            <a:chExt cx="4352" cy="4320"/>
          </a:xfrm>
        </p:grpSpPr>
        <p:sp>
          <p:nvSpPr>
            <p:cNvPr id="8" name="AutoShape 3">
              <a:extLst>
                <a:ext uri="{FF2B5EF4-FFF2-40B4-BE49-F238E27FC236}">
                  <a16:creationId xmlns:a16="http://schemas.microsoft.com/office/drawing/2014/main" id="{634CC06C-5DBA-4049-8DB7-2A44AAF69B81}"/>
                </a:ext>
              </a:extLst>
            </p:cNvPr>
            <p:cNvSpPr>
              <a:spLocks noChangeAspect="1" noChangeArrowheads="1" noTextEdit="1"/>
            </p:cNvSpPr>
            <p:nvPr userDrawn="1"/>
          </p:nvSpPr>
          <p:spPr bwMode="auto">
            <a:xfrm>
              <a:off x="0" y="0"/>
              <a:ext cx="435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AF701F89-C951-4557-8623-C6AD7A220BCC}"/>
                </a:ext>
              </a:extLst>
            </p:cNvPr>
            <p:cNvSpPr>
              <a:spLocks/>
            </p:cNvSpPr>
            <p:nvPr userDrawn="1"/>
          </p:nvSpPr>
          <p:spPr bwMode="auto">
            <a:xfrm>
              <a:off x="276" y="274"/>
              <a:ext cx="3797" cy="3317"/>
            </a:xfrm>
            <a:custGeom>
              <a:avLst/>
              <a:gdLst>
                <a:gd name="T0" fmla="*/ 8406 w 8406"/>
                <a:gd name="T1" fmla="*/ 0 h 7343"/>
                <a:gd name="T2" fmla="*/ 8406 w 8406"/>
                <a:gd name="T3" fmla="*/ 0 h 7343"/>
                <a:gd name="T4" fmla="*/ 5341 w 8406"/>
                <a:gd name="T5" fmla="*/ 7267 h 7343"/>
                <a:gd name="T6" fmla="*/ 5208 w 8406"/>
                <a:gd name="T7" fmla="*/ 7322 h 7343"/>
                <a:gd name="T8" fmla="*/ 0 w 8406"/>
                <a:gd name="T9" fmla="*/ 5100 h 7343"/>
                <a:gd name="T10" fmla="*/ 0 w 8406"/>
                <a:gd name="T11" fmla="*/ 0 h 7343"/>
                <a:gd name="T12" fmla="*/ 8406 w 8406"/>
                <a:gd name="T13" fmla="*/ 0 h 7343"/>
              </a:gdLst>
              <a:ahLst/>
              <a:cxnLst>
                <a:cxn ang="0">
                  <a:pos x="T0" y="T1"/>
                </a:cxn>
                <a:cxn ang="0">
                  <a:pos x="T2" y="T3"/>
                </a:cxn>
                <a:cxn ang="0">
                  <a:pos x="T4" y="T5"/>
                </a:cxn>
                <a:cxn ang="0">
                  <a:pos x="T6" y="T7"/>
                </a:cxn>
                <a:cxn ang="0">
                  <a:pos x="T8" y="T9"/>
                </a:cxn>
                <a:cxn ang="0">
                  <a:pos x="T10" y="T11"/>
                </a:cxn>
                <a:cxn ang="0">
                  <a:pos x="T12" y="T13"/>
                </a:cxn>
              </a:cxnLst>
              <a:rect l="0" t="0" r="r" b="b"/>
              <a:pathLst>
                <a:path w="8406" h="7343">
                  <a:moveTo>
                    <a:pt x="8406" y="0"/>
                  </a:moveTo>
                  <a:lnTo>
                    <a:pt x="8406" y="0"/>
                  </a:lnTo>
                  <a:lnTo>
                    <a:pt x="5341" y="7267"/>
                  </a:lnTo>
                  <a:cubicBezTo>
                    <a:pt x="5320" y="7318"/>
                    <a:pt x="5260" y="7343"/>
                    <a:pt x="5208" y="7322"/>
                  </a:cubicBezTo>
                  <a:lnTo>
                    <a:pt x="0" y="5100"/>
                  </a:lnTo>
                  <a:lnTo>
                    <a:pt x="0" y="0"/>
                  </a:lnTo>
                  <a:lnTo>
                    <a:pt x="840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11593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vider 8 Aerial Rur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15877A-6CD8-4E4B-9549-37D17F1E4107}"/>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BFCA6654-3A58-4CE8-941D-93B29F1AC6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271955" y="-4855462"/>
            <a:ext cx="19318885" cy="11713462"/>
          </a:xfrm>
          <a:prstGeom prst="rect">
            <a:avLst/>
          </a:prstGeom>
        </p:spPr>
      </p:pic>
      <p:sp>
        <p:nvSpPr>
          <p:cNvPr id="6" name="Title 1">
            <a:extLst>
              <a:ext uri="{FF2B5EF4-FFF2-40B4-BE49-F238E27FC236}">
                <a16:creationId xmlns:a16="http://schemas.microsoft.com/office/drawing/2014/main" id="{7BBF2845-F866-4E1A-B95B-1735C3CF5F54}"/>
              </a:ext>
            </a:extLst>
          </p:cNvPr>
          <p:cNvSpPr>
            <a:spLocks noGrp="1"/>
          </p:cNvSpPr>
          <p:nvPr>
            <p:ph type="ctrTitle" hasCustomPrompt="1"/>
          </p:nvPr>
        </p:nvSpPr>
        <p:spPr>
          <a:xfrm>
            <a:off x="812800" y="752028"/>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2C0D11EA-0EC2-44EA-8A8A-5EFAF945FDC8}"/>
              </a:ext>
            </a:extLst>
          </p:cNvPr>
          <p:cNvSpPr>
            <a:spLocks noGrp="1"/>
          </p:cNvSpPr>
          <p:nvPr>
            <p:ph type="body" sz="quarter" idx="11" hasCustomPrompt="1"/>
          </p:nvPr>
        </p:nvSpPr>
        <p:spPr>
          <a:xfrm>
            <a:off x="711200" y="28134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grpSp>
        <p:nvGrpSpPr>
          <p:cNvPr id="2" name="Group 4">
            <a:extLst>
              <a:ext uri="{FF2B5EF4-FFF2-40B4-BE49-F238E27FC236}">
                <a16:creationId xmlns:a16="http://schemas.microsoft.com/office/drawing/2014/main" id="{9F6D2D73-D490-474C-B090-3E4ECA2F303D}"/>
              </a:ext>
            </a:extLst>
          </p:cNvPr>
          <p:cNvGrpSpPr>
            <a:grpSpLocks noChangeAspect="1"/>
          </p:cNvGrpSpPr>
          <p:nvPr userDrawn="1"/>
        </p:nvGrpSpPr>
        <p:grpSpPr bwMode="auto">
          <a:xfrm>
            <a:off x="0" y="0"/>
            <a:ext cx="6908800" cy="6858000"/>
            <a:chOff x="0" y="0"/>
            <a:chExt cx="4352" cy="4320"/>
          </a:xfrm>
        </p:grpSpPr>
        <p:sp>
          <p:nvSpPr>
            <p:cNvPr id="8" name="AutoShape 3">
              <a:extLst>
                <a:ext uri="{FF2B5EF4-FFF2-40B4-BE49-F238E27FC236}">
                  <a16:creationId xmlns:a16="http://schemas.microsoft.com/office/drawing/2014/main" id="{634CC06C-5DBA-4049-8DB7-2A44AAF69B81}"/>
                </a:ext>
              </a:extLst>
            </p:cNvPr>
            <p:cNvSpPr>
              <a:spLocks noChangeAspect="1" noChangeArrowheads="1" noTextEdit="1"/>
            </p:cNvSpPr>
            <p:nvPr userDrawn="1"/>
          </p:nvSpPr>
          <p:spPr bwMode="auto">
            <a:xfrm>
              <a:off x="0" y="0"/>
              <a:ext cx="435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AF701F89-C951-4557-8623-C6AD7A220BCC}"/>
                </a:ext>
              </a:extLst>
            </p:cNvPr>
            <p:cNvSpPr>
              <a:spLocks/>
            </p:cNvSpPr>
            <p:nvPr userDrawn="1"/>
          </p:nvSpPr>
          <p:spPr bwMode="auto">
            <a:xfrm>
              <a:off x="276" y="274"/>
              <a:ext cx="3797" cy="3317"/>
            </a:xfrm>
            <a:custGeom>
              <a:avLst/>
              <a:gdLst>
                <a:gd name="T0" fmla="*/ 8406 w 8406"/>
                <a:gd name="T1" fmla="*/ 0 h 7343"/>
                <a:gd name="T2" fmla="*/ 8406 w 8406"/>
                <a:gd name="T3" fmla="*/ 0 h 7343"/>
                <a:gd name="T4" fmla="*/ 5341 w 8406"/>
                <a:gd name="T5" fmla="*/ 7267 h 7343"/>
                <a:gd name="T6" fmla="*/ 5208 w 8406"/>
                <a:gd name="T7" fmla="*/ 7322 h 7343"/>
                <a:gd name="T8" fmla="*/ 0 w 8406"/>
                <a:gd name="T9" fmla="*/ 5100 h 7343"/>
                <a:gd name="T10" fmla="*/ 0 w 8406"/>
                <a:gd name="T11" fmla="*/ 0 h 7343"/>
                <a:gd name="T12" fmla="*/ 8406 w 8406"/>
                <a:gd name="T13" fmla="*/ 0 h 7343"/>
              </a:gdLst>
              <a:ahLst/>
              <a:cxnLst>
                <a:cxn ang="0">
                  <a:pos x="T0" y="T1"/>
                </a:cxn>
                <a:cxn ang="0">
                  <a:pos x="T2" y="T3"/>
                </a:cxn>
                <a:cxn ang="0">
                  <a:pos x="T4" y="T5"/>
                </a:cxn>
                <a:cxn ang="0">
                  <a:pos x="T6" y="T7"/>
                </a:cxn>
                <a:cxn ang="0">
                  <a:pos x="T8" y="T9"/>
                </a:cxn>
                <a:cxn ang="0">
                  <a:pos x="T10" y="T11"/>
                </a:cxn>
                <a:cxn ang="0">
                  <a:pos x="T12" y="T13"/>
                </a:cxn>
              </a:cxnLst>
              <a:rect l="0" t="0" r="r" b="b"/>
              <a:pathLst>
                <a:path w="8406" h="7343">
                  <a:moveTo>
                    <a:pt x="8406" y="0"/>
                  </a:moveTo>
                  <a:lnTo>
                    <a:pt x="8406" y="0"/>
                  </a:lnTo>
                  <a:lnTo>
                    <a:pt x="5341" y="7267"/>
                  </a:lnTo>
                  <a:cubicBezTo>
                    <a:pt x="5320" y="7318"/>
                    <a:pt x="5260" y="7343"/>
                    <a:pt x="5208" y="7322"/>
                  </a:cubicBezTo>
                  <a:lnTo>
                    <a:pt x="0" y="5100"/>
                  </a:lnTo>
                  <a:lnTo>
                    <a:pt x="0" y="0"/>
                  </a:lnTo>
                  <a:lnTo>
                    <a:pt x="840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64621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8 Aerial Rur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15877A-6CD8-4E4B-9549-37D17F1E4107}"/>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BFCA6654-3A58-4CE8-941D-93B29F1AC6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955550" cy="8630686"/>
          </a:xfrm>
          <a:prstGeom prst="rect">
            <a:avLst/>
          </a:prstGeom>
        </p:spPr>
      </p:pic>
      <p:sp>
        <p:nvSpPr>
          <p:cNvPr id="6" name="Title 1">
            <a:extLst>
              <a:ext uri="{FF2B5EF4-FFF2-40B4-BE49-F238E27FC236}">
                <a16:creationId xmlns:a16="http://schemas.microsoft.com/office/drawing/2014/main" id="{7BBF2845-F866-4E1A-B95B-1735C3CF5F54}"/>
              </a:ext>
            </a:extLst>
          </p:cNvPr>
          <p:cNvSpPr>
            <a:spLocks noGrp="1"/>
          </p:cNvSpPr>
          <p:nvPr>
            <p:ph type="ctrTitle" hasCustomPrompt="1"/>
          </p:nvPr>
        </p:nvSpPr>
        <p:spPr>
          <a:xfrm>
            <a:off x="812800" y="752028"/>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2C0D11EA-0EC2-44EA-8A8A-5EFAF945FDC8}"/>
              </a:ext>
            </a:extLst>
          </p:cNvPr>
          <p:cNvSpPr>
            <a:spLocks noGrp="1"/>
          </p:cNvSpPr>
          <p:nvPr>
            <p:ph type="body" sz="quarter" idx="11" hasCustomPrompt="1"/>
          </p:nvPr>
        </p:nvSpPr>
        <p:spPr>
          <a:xfrm>
            <a:off x="711200" y="28134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grpSp>
        <p:nvGrpSpPr>
          <p:cNvPr id="2" name="Group 4">
            <a:extLst>
              <a:ext uri="{FF2B5EF4-FFF2-40B4-BE49-F238E27FC236}">
                <a16:creationId xmlns:a16="http://schemas.microsoft.com/office/drawing/2014/main" id="{9F6D2D73-D490-474C-B090-3E4ECA2F303D}"/>
              </a:ext>
            </a:extLst>
          </p:cNvPr>
          <p:cNvGrpSpPr>
            <a:grpSpLocks noChangeAspect="1"/>
          </p:cNvGrpSpPr>
          <p:nvPr userDrawn="1"/>
        </p:nvGrpSpPr>
        <p:grpSpPr bwMode="auto">
          <a:xfrm>
            <a:off x="0" y="0"/>
            <a:ext cx="6908800" cy="6858000"/>
            <a:chOff x="0" y="0"/>
            <a:chExt cx="4352" cy="4320"/>
          </a:xfrm>
        </p:grpSpPr>
        <p:sp>
          <p:nvSpPr>
            <p:cNvPr id="8" name="AutoShape 3">
              <a:extLst>
                <a:ext uri="{FF2B5EF4-FFF2-40B4-BE49-F238E27FC236}">
                  <a16:creationId xmlns:a16="http://schemas.microsoft.com/office/drawing/2014/main" id="{634CC06C-5DBA-4049-8DB7-2A44AAF69B81}"/>
                </a:ext>
              </a:extLst>
            </p:cNvPr>
            <p:cNvSpPr>
              <a:spLocks noChangeAspect="1" noChangeArrowheads="1" noTextEdit="1"/>
            </p:cNvSpPr>
            <p:nvPr userDrawn="1"/>
          </p:nvSpPr>
          <p:spPr bwMode="auto">
            <a:xfrm>
              <a:off x="0" y="0"/>
              <a:ext cx="435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AF701F89-C951-4557-8623-C6AD7A220BCC}"/>
                </a:ext>
              </a:extLst>
            </p:cNvPr>
            <p:cNvSpPr>
              <a:spLocks/>
            </p:cNvSpPr>
            <p:nvPr userDrawn="1"/>
          </p:nvSpPr>
          <p:spPr bwMode="auto">
            <a:xfrm>
              <a:off x="276" y="274"/>
              <a:ext cx="3797" cy="3317"/>
            </a:xfrm>
            <a:custGeom>
              <a:avLst/>
              <a:gdLst>
                <a:gd name="T0" fmla="*/ 8406 w 8406"/>
                <a:gd name="T1" fmla="*/ 0 h 7343"/>
                <a:gd name="T2" fmla="*/ 8406 w 8406"/>
                <a:gd name="T3" fmla="*/ 0 h 7343"/>
                <a:gd name="T4" fmla="*/ 5341 w 8406"/>
                <a:gd name="T5" fmla="*/ 7267 h 7343"/>
                <a:gd name="T6" fmla="*/ 5208 w 8406"/>
                <a:gd name="T7" fmla="*/ 7322 h 7343"/>
                <a:gd name="T8" fmla="*/ 0 w 8406"/>
                <a:gd name="T9" fmla="*/ 5100 h 7343"/>
                <a:gd name="T10" fmla="*/ 0 w 8406"/>
                <a:gd name="T11" fmla="*/ 0 h 7343"/>
                <a:gd name="T12" fmla="*/ 8406 w 8406"/>
                <a:gd name="T13" fmla="*/ 0 h 7343"/>
              </a:gdLst>
              <a:ahLst/>
              <a:cxnLst>
                <a:cxn ang="0">
                  <a:pos x="T0" y="T1"/>
                </a:cxn>
                <a:cxn ang="0">
                  <a:pos x="T2" y="T3"/>
                </a:cxn>
                <a:cxn ang="0">
                  <a:pos x="T4" y="T5"/>
                </a:cxn>
                <a:cxn ang="0">
                  <a:pos x="T6" y="T7"/>
                </a:cxn>
                <a:cxn ang="0">
                  <a:pos x="T8" y="T9"/>
                </a:cxn>
                <a:cxn ang="0">
                  <a:pos x="T10" y="T11"/>
                </a:cxn>
                <a:cxn ang="0">
                  <a:pos x="T12" y="T13"/>
                </a:cxn>
              </a:cxnLst>
              <a:rect l="0" t="0" r="r" b="b"/>
              <a:pathLst>
                <a:path w="8406" h="7343">
                  <a:moveTo>
                    <a:pt x="8406" y="0"/>
                  </a:moveTo>
                  <a:lnTo>
                    <a:pt x="8406" y="0"/>
                  </a:lnTo>
                  <a:lnTo>
                    <a:pt x="5341" y="7267"/>
                  </a:lnTo>
                  <a:cubicBezTo>
                    <a:pt x="5320" y="7318"/>
                    <a:pt x="5260" y="7343"/>
                    <a:pt x="5208" y="7322"/>
                  </a:cubicBezTo>
                  <a:lnTo>
                    <a:pt x="0" y="5100"/>
                  </a:lnTo>
                  <a:lnTo>
                    <a:pt x="0" y="0"/>
                  </a:lnTo>
                  <a:lnTo>
                    <a:pt x="840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522666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8 Aerial Rur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15877A-6CD8-4E4B-9549-37D17F1E4107}"/>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BFCA6654-3A58-4CE8-941D-93B29F1AC6B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773141"/>
            <a:ext cx="12192000" cy="8122028"/>
          </a:xfrm>
          <a:prstGeom prst="rect">
            <a:avLst/>
          </a:prstGeom>
        </p:spPr>
      </p:pic>
      <p:sp>
        <p:nvSpPr>
          <p:cNvPr id="6" name="Title 1">
            <a:extLst>
              <a:ext uri="{FF2B5EF4-FFF2-40B4-BE49-F238E27FC236}">
                <a16:creationId xmlns:a16="http://schemas.microsoft.com/office/drawing/2014/main" id="{7BBF2845-F866-4E1A-B95B-1735C3CF5F54}"/>
              </a:ext>
            </a:extLst>
          </p:cNvPr>
          <p:cNvSpPr>
            <a:spLocks noGrp="1"/>
          </p:cNvSpPr>
          <p:nvPr>
            <p:ph type="ctrTitle" hasCustomPrompt="1"/>
          </p:nvPr>
        </p:nvSpPr>
        <p:spPr>
          <a:xfrm>
            <a:off x="812800" y="752028"/>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2C0D11EA-0EC2-44EA-8A8A-5EFAF945FDC8}"/>
              </a:ext>
            </a:extLst>
          </p:cNvPr>
          <p:cNvSpPr>
            <a:spLocks noGrp="1"/>
          </p:cNvSpPr>
          <p:nvPr>
            <p:ph type="body" sz="quarter" idx="11" hasCustomPrompt="1"/>
          </p:nvPr>
        </p:nvSpPr>
        <p:spPr>
          <a:xfrm>
            <a:off x="711200" y="28134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grpSp>
        <p:nvGrpSpPr>
          <p:cNvPr id="2" name="Group 4">
            <a:extLst>
              <a:ext uri="{FF2B5EF4-FFF2-40B4-BE49-F238E27FC236}">
                <a16:creationId xmlns:a16="http://schemas.microsoft.com/office/drawing/2014/main" id="{9F6D2D73-D490-474C-B090-3E4ECA2F303D}"/>
              </a:ext>
            </a:extLst>
          </p:cNvPr>
          <p:cNvGrpSpPr>
            <a:grpSpLocks noChangeAspect="1"/>
          </p:cNvGrpSpPr>
          <p:nvPr userDrawn="1"/>
        </p:nvGrpSpPr>
        <p:grpSpPr bwMode="auto">
          <a:xfrm>
            <a:off x="0" y="0"/>
            <a:ext cx="6908800" cy="6858000"/>
            <a:chOff x="0" y="0"/>
            <a:chExt cx="4352" cy="4320"/>
          </a:xfrm>
        </p:grpSpPr>
        <p:sp>
          <p:nvSpPr>
            <p:cNvPr id="8" name="AutoShape 3">
              <a:extLst>
                <a:ext uri="{FF2B5EF4-FFF2-40B4-BE49-F238E27FC236}">
                  <a16:creationId xmlns:a16="http://schemas.microsoft.com/office/drawing/2014/main" id="{634CC06C-5DBA-4049-8DB7-2A44AAF69B81}"/>
                </a:ext>
              </a:extLst>
            </p:cNvPr>
            <p:cNvSpPr>
              <a:spLocks noChangeAspect="1" noChangeArrowheads="1" noTextEdit="1"/>
            </p:cNvSpPr>
            <p:nvPr userDrawn="1"/>
          </p:nvSpPr>
          <p:spPr bwMode="auto">
            <a:xfrm>
              <a:off x="0" y="0"/>
              <a:ext cx="435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AF701F89-C951-4557-8623-C6AD7A220BCC}"/>
                </a:ext>
              </a:extLst>
            </p:cNvPr>
            <p:cNvSpPr>
              <a:spLocks/>
            </p:cNvSpPr>
            <p:nvPr userDrawn="1"/>
          </p:nvSpPr>
          <p:spPr bwMode="auto">
            <a:xfrm>
              <a:off x="276" y="274"/>
              <a:ext cx="3797" cy="3317"/>
            </a:xfrm>
            <a:custGeom>
              <a:avLst/>
              <a:gdLst>
                <a:gd name="T0" fmla="*/ 8406 w 8406"/>
                <a:gd name="T1" fmla="*/ 0 h 7343"/>
                <a:gd name="T2" fmla="*/ 8406 w 8406"/>
                <a:gd name="T3" fmla="*/ 0 h 7343"/>
                <a:gd name="T4" fmla="*/ 5341 w 8406"/>
                <a:gd name="T5" fmla="*/ 7267 h 7343"/>
                <a:gd name="T6" fmla="*/ 5208 w 8406"/>
                <a:gd name="T7" fmla="*/ 7322 h 7343"/>
                <a:gd name="T8" fmla="*/ 0 w 8406"/>
                <a:gd name="T9" fmla="*/ 5100 h 7343"/>
                <a:gd name="T10" fmla="*/ 0 w 8406"/>
                <a:gd name="T11" fmla="*/ 0 h 7343"/>
                <a:gd name="T12" fmla="*/ 8406 w 8406"/>
                <a:gd name="T13" fmla="*/ 0 h 7343"/>
              </a:gdLst>
              <a:ahLst/>
              <a:cxnLst>
                <a:cxn ang="0">
                  <a:pos x="T0" y="T1"/>
                </a:cxn>
                <a:cxn ang="0">
                  <a:pos x="T2" y="T3"/>
                </a:cxn>
                <a:cxn ang="0">
                  <a:pos x="T4" y="T5"/>
                </a:cxn>
                <a:cxn ang="0">
                  <a:pos x="T6" y="T7"/>
                </a:cxn>
                <a:cxn ang="0">
                  <a:pos x="T8" y="T9"/>
                </a:cxn>
                <a:cxn ang="0">
                  <a:pos x="T10" y="T11"/>
                </a:cxn>
                <a:cxn ang="0">
                  <a:pos x="T12" y="T13"/>
                </a:cxn>
              </a:cxnLst>
              <a:rect l="0" t="0" r="r" b="b"/>
              <a:pathLst>
                <a:path w="8406" h="7343">
                  <a:moveTo>
                    <a:pt x="8406" y="0"/>
                  </a:moveTo>
                  <a:lnTo>
                    <a:pt x="8406" y="0"/>
                  </a:lnTo>
                  <a:lnTo>
                    <a:pt x="5341" y="7267"/>
                  </a:lnTo>
                  <a:cubicBezTo>
                    <a:pt x="5320" y="7318"/>
                    <a:pt x="5260" y="7343"/>
                    <a:pt x="5208" y="7322"/>
                  </a:cubicBezTo>
                  <a:lnTo>
                    <a:pt x="0" y="5100"/>
                  </a:lnTo>
                  <a:lnTo>
                    <a:pt x="0" y="0"/>
                  </a:lnTo>
                  <a:lnTo>
                    <a:pt x="8406"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176752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9 Aerial Field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6194C7-CC05-4E93-BC03-017F733CC509}"/>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3C918AFB-FAA7-4276-8C72-8B06B59EC8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5" name="Graphic 4">
            <a:extLst>
              <a:ext uri="{FF2B5EF4-FFF2-40B4-BE49-F238E27FC236}">
                <a16:creationId xmlns:a16="http://schemas.microsoft.com/office/drawing/2014/main" id="{9D8D7076-BD25-49F9-8415-BCCD1D6EB4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31802"/>
            <a:ext cx="6375400" cy="4622799"/>
          </a:xfrm>
          <a:prstGeom prst="rect">
            <a:avLst/>
          </a:prstGeom>
        </p:spPr>
      </p:pic>
      <p:sp>
        <p:nvSpPr>
          <p:cNvPr id="6" name="Title 1">
            <a:extLst>
              <a:ext uri="{FF2B5EF4-FFF2-40B4-BE49-F238E27FC236}">
                <a16:creationId xmlns:a16="http://schemas.microsoft.com/office/drawing/2014/main" id="{A9200385-06ED-4A46-92D5-4DE38542AD9D}"/>
              </a:ext>
            </a:extLst>
          </p:cNvPr>
          <p:cNvSpPr>
            <a:spLocks noGrp="1"/>
          </p:cNvSpPr>
          <p:nvPr>
            <p:ph type="ctrTitle" hasCustomPrompt="1"/>
          </p:nvPr>
        </p:nvSpPr>
        <p:spPr>
          <a:xfrm>
            <a:off x="812800" y="853628"/>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164B70D5-0961-4C49-AD5B-FCBE1934A270}"/>
              </a:ext>
            </a:extLst>
          </p:cNvPr>
          <p:cNvSpPr>
            <a:spLocks noGrp="1"/>
          </p:cNvSpPr>
          <p:nvPr>
            <p:ph type="body" sz="quarter" idx="11" hasCustomPrompt="1"/>
          </p:nvPr>
        </p:nvSpPr>
        <p:spPr>
          <a:xfrm>
            <a:off x="711200" y="29150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2706250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59E531-4CE2-4F8E-BD17-8C80930B1826}"/>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C8580989-7838-4CFF-9EA6-5DD8B810256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5" name="Title 1">
            <a:extLst>
              <a:ext uri="{FF2B5EF4-FFF2-40B4-BE49-F238E27FC236}">
                <a16:creationId xmlns:a16="http://schemas.microsoft.com/office/drawing/2014/main" id="{535E2A1D-BA2E-42D9-BA44-F76E96802143}"/>
              </a:ext>
            </a:extLst>
          </p:cNvPr>
          <p:cNvSpPr>
            <a:spLocks noGrp="1"/>
          </p:cNvSpPr>
          <p:nvPr>
            <p:ph type="ctrTitle" hasCustomPrompt="1"/>
          </p:nvPr>
        </p:nvSpPr>
        <p:spPr>
          <a:xfrm>
            <a:off x="812800" y="1445551"/>
            <a:ext cx="54864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Break</a:t>
            </a:r>
            <a:br>
              <a:rPr lang="en-US"/>
            </a:br>
            <a:r>
              <a:rPr lang="en-US"/>
              <a:t># of minutes</a:t>
            </a:r>
          </a:p>
        </p:txBody>
      </p:sp>
    </p:spTree>
    <p:extLst>
      <p:ext uri="{BB962C8B-B14F-4D97-AF65-F5344CB8AC3E}">
        <p14:creationId xmlns:p14="http://schemas.microsoft.com/office/powerpoint/2010/main" val="15806363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okie Brea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59E531-4CE2-4F8E-BD17-8C80930B1826}"/>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C8580989-7838-4CFF-9EA6-5DD8B810256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5" name="Title 1">
            <a:extLst>
              <a:ext uri="{FF2B5EF4-FFF2-40B4-BE49-F238E27FC236}">
                <a16:creationId xmlns:a16="http://schemas.microsoft.com/office/drawing/2014/main" id="{535E2A1D-BA2E-42D9-BA44-F76E96802143}"/>
              </a:ext>
            </a:extLst>
          </p:cNvPr>
          <p:cNvSpPr>
            <a:spLocks noGrp="1"/>
          </p:cNvSpPr>
          <p:nvPr>
            <p:ph type="ctrTitle" hasCustomPrompt="1"/>
          </p:nvPr>
        </p:nvSpPr>
        <p:spPr>
          <a:xfrm>
            <a:off x="812800" y="1445551"/>
            <a:ext cx="54864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Cookies </a:t>
            </a:r>
            <a:br>
              <a:rPr lang="en-US"/>
            </a:br>
            <a:r>
              <a:rPr lang="en-US"/>
              <a:t>and milk</a:t>
            </a:r>
          </a:p>
        </p:txBody>
      </p:sp>
    </p:spTree>
    <p:extLst>
      <p:ext uri="{BB962C8B-B14F-4D97-AF65-F5344CB8AC3E}">
        <p14:creationId xmlns:p14="http://schemas.microsoft.com/office/powerpoint/2010/main" val="1198861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760EC1-E024-4974-A673-F45172F0D33B}"/>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descr="Alternate_Shape_Orance.png">
            <a:extLst>
              <a:ext uri="{FF2B5EF4-FFF2-40B4-BE49-F238E27FC236}">
                <a16:creationId xmlns:a16="http://schemas.microsoft.com/office/drawing/2014/main" id="{D48A36D7-FF1E-4979-A9F2-090E67C86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5" name="Title 1">
            <a:extLst>
              <a:ext uri="{FF2B5EF4-FFF2-40B4-BE49-F238E27FC236}">
                <a16:creationId xmlns:a16="http://schemas.microsoft.com/office/drawing/2014/main" id="{48F8E2CE-F7F3-47A2-84A8-238EBBB8863B}"/>
              </a:ext>
            </a:extLst>
          </p:cNvPr>
          <p:cNvSpPr>
            <a:spLocks noGrp="1"/>
          </p:cNvSpPr>
          <p:nvPr>
            <p:ph type="ctrTitle" hasCustomPrompt="1"/>
          </p:nvPr>
        </p:nvSpPr>
        <p:spPr>
          <a:xfrm>
            <a:off x="914400" y="4167453"/>
            <a:ext cx="4775200" cy="683948"/>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Lunch</a:t>
            </a:r>
          </a:p>
        </p:txBody>
      </p:sp>
    </p:spTree>
    <p:extLst>
      <p:ext uri="{BB962C8B-B14F-4D97-AF65-F5344CB8AC3E}">
        <p14:creationId xmlns:p14="http://schemas.microsoft.com/office/powerpoint/2010/main" val="3642864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eo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7FE56C-C8E3-FC46-A142-462FC2016B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6" name="Picture 5" descr="Alternate_Shape_Oranc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pic>
        <p:nvPicPr>
          <p:cNvPr id="13" name="Picture 12"/>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738775" y="381000"/>
            <a:ext cx="2900332" cy="1083733"/>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21" name="Title 1">
            <a:extLst>
              <a:ext uri="{FF2B5EF4-FFF2-40B4-BE49-F238E27FC236}">
                <a16:creationId xmlns:a16="http://schemas.microsoft.com/office/drawing/2014/main" id="{97D9C3D3-1D7A-4980-8FF6-B21F390252C1}"/>
              </a:ext>
            </a:extLst>
          </p:cNvPr>
          <p:cNvSpPr>
            <a:spLocks noGrp="1"/>
          </p:cNvSpPr>
          <p:nvPr>
            <p:ph type="ctrTitle" hasCustomPrompt="1"/>
          </p:nvPr>
        </p:nvSpPr>
        <p:spPr>
          <a:xfrm>
            <a:off x="914400" y="2542382"/>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a:t>
            </a:r>
            <a:br>
              <a:rPr lang="en-US"/>
            </a:br>
            <a:r>
              <a:rPr lang="en-US"/>
              <a:t>Words in </a:t>
            </a:r>
            <a:br>
              <a:rPr lang="en-US"/>
            </a:br>
            <a:r>
              <a:rPr lang="en-US"/>
              <a:t>Main Title</a:t>
            </a:r>
          </a:p>
        </p:txBody>
      </p:sp>
      <p:sp>
        <p:nvSpPr>
          <p:cNvPr id="22" name="Text Placeholder 29">
            <a:extLst>
              <a:ext uri="{FF2B5EF4-FFF2-40B4-BE49-F238E27FC236}">
                <a16:creationId xmlns:a16="http://schemas.microsoft.com/office/drawing/2014/main" id="{E86E101E-7D22-488F-969C-219F8F7DC769}"/>
              </a:ext>
            </a:extLst>
          </p:cNvPr>
          <p:cNvSpPr>
            <a:spLocks noGrp="1"/>
          </p:cNvSpPr>
          <p:nvPr>
            <p:ph type="body" sz="quarter" idx="10" hasCustomPrompt="1"/>
          </p:nvPr>
        </p:nvSpPr>
        <p:spPr>
          <a:xfrm>
            <a:off x="812800" y="4648201"/>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3D04FB23-6F85-4DC7-A5FF-0F3270A11325}"/>
              </a:ext>
            </a:extLst>
          </p:cNvPr>
          <p:cNvSpPr>
            <a:spLocks noGrp="1"/>
          </p:cNvSpPr>
          <p:nvPr>
            <p:ph type="body" sz="quarter" idx="11" hasCustomPrompt="1"/>
          </p:nvPr>
        </p:nvSpPr>
        <p:spPr>
          <a:xfrm>
            <a:off x="812800" y="5765800"/>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54B18622-EA2D-4F66-B369-82B1B2D5C429}" type="datetime4">
              <a:rPr lang="en-US" smtClean="0"/>
              <a:t>July 10, 2019</a:t>
            </a:fld>
            <a:endParaRPr lang="en-US"/>
          </a:p>
        </p:txBody>
      </p:sp>
    </p:spTree>
    <p:extLst>
      <p:ext uri="{BB962C8B-B14F-4D97-AF65-F5344CB8AC3E}">
        <p14:creationId xmlns:p14="http://schemas.microsoft.com/office/powerpoint/2010/main" val="841074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539430"/>
          </a:xfrm>
          <a:prstGeom prst="rect">
            <a:avLst/>
          </a:prstGeom>
          <a:noFill/>
          <a:ln w="57150">
            <a:solidFill>
              <a:schemeClr val="accent1"/>
            </a:solidFill>
          </a:ln>
        </p:spPr>
        <p:txBody>
          <a:bodyPr wrap="square" rtlCol="0">
            <a:spAutoFit/>
          </a:bodyPr>
          <a:lstStyle/>
          <a:p>
            <a:r>
              <a:rPr lang="en-US" sz="3200" b="1"/>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a:p>
            <a:endParaRPr lang="en-US" sz="3200"/>
          </a:p>
        </p:txBody>
      </p:sp>
    </p:spTree>
    <p:extLst>
      <p:ext uri="{BB962C8B-B14F-4D97-AF65-F5344CB8AC3E}">
        <p14:creationId xmlns:p14="http://schemas.microsoft.com/office/powerpoint/2010/main" val="324432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539430"/>
          </a:xfrm>
          <a:prstGeom prst="rect">
            <a:avLst/>
          </a:prstGeom>
          <a:noFill/>
          <a:ln w="57150">
            <a:solidFill>
              <a:schemeClr val="accent1"/>
            </a:solidFill>
          </a:ln>
        </p:spPr>
        <p:txBody>
          <a:bodyPr wrap="square" rtlCol="0">
            <a:spAutoFit/>
          </a:bodyPr>
          <a:lstStyle/>
          <a:p>
            <a:r>
              <a:rPr lang="en-US" sz="3200" b="1"/>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a:p>
            <a:endParaRPr lang="en-US" sz="3200"/>
          </a:p>
        </p:txBody>
      </p:sp>
      <p:sp>
        <p:nvSpPr>
          <p:cNvPr id="12" name="Text Placeholder 11">
            <a:extLst>
              <a:ext uri="{FF2B5EF4-FFF2-40B4-BE49-F238E27FC236}">
                <a16:creationId xmlns:a16="http://schemas.microsoft.com/office/drawing/2014/main" id="{40C5A94C-3F90-468F-BD81-86324F0ED87A}"/>
              </a:ext>
            </a:extLst>
          </p:cNvPr>
          <p:cNvSpPr>
            <a:spLocks noGrp="1"/>
          </p:cNvSpPr>
          <p:nvPr>
            <p:ph type="body" sz="quarter" idx="12" hasCustomPrompt="1"/>
          </p:nvPr>
        </p:nvSpPr>
        <p:spPr>
          <a:xfrm>
            <a:off x="560851" y="1524000"/>
            <a:ext cx="10310813"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2670962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35000" y="857366"/>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Agenda</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867854"/>
          </a:xfrm>
          <a:prstGeom prst="rect">
            <a:avLst/>
          </a:prstGeom>
          <a:noFill/>
          <a:ln w="57150">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Provide a bulleted list of the agenda</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First we’ll do this</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Second we’ll do this</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Lunch</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Next item</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Next item</a:t>
            </a:r>
          </a:p>
          <a:p>
            <a:pPr marL="690016" marR="0" lvl="2" indent="-457189"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667" b="0" i="0" u="none" strike="noStrike" kern="1200" cap="none" spc="0" normalizeH="0" baseline="0" noProof="0">
              <a:ln>
                <a:noFill/>
              </a:ln>
              <a:solidFill>
                <a:srgbClr val="000000"/>
              </a:solidFill>
              <a:effectLst/>
              <a:uLnTx/>
              <a:uFillTx/>
              <a:latin typeface="+mn-lt"/>
              <a:ea typeface="+mn-ea"/>
              <a:cs typeface="+mn-cs"/>
            </a:endParaRPr>
          </a:p>
          <a:p>
            <a:pPr marL="690016" marR="0" lvl="2" indent="-457189"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667" b="0" i="0" u="none" strike="noStrike" kern="1200" cap="none" spc="0" normalizeH="0" baseline="0" noProof="0">
              <a:ln>
                <a:noFill/>
              </a:ln>
              <a:solidFill>
                <a:srgbClr val="000000"/>
              </a:solidFill>
              <a:effectLst/>
              <a:uLnTx/>
              <a:uFillTx/>
              <a:latin typeface="+mn-lt"/>
              <a:ea typeface="+mn-ea"/>
              <a:cs typeface="+mn-cs"/>
            </a:endParaRPr>
          </a:p>
        </p:txBody>
      </p:sp>
      <p:sp>
        <p:nvSpPr>
          <p:cNvPr id="7" name="Text Placeholder 8">
            <a:extLst>
              <a:ext uri="{FF2B5EF4-FFF2-40B4-BE49-F238E27FC236}">
                <a16:creationId xmlns:a16="http://schemas.microsoft.com/office/drawing/2014/main" id="{3879CDDA-6D70-49AA-9D5C-C087A4ECBAB9}"/>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3071E161-69F6-4182-B9CF-BA5F2FED68D3}"/>
              </a:ext>
            </a:extLst>
          </p:cNvPr>
          <p:cNvSpPr>
            <a:spLocks noGrp="1"/>
          </p:cNvSpPr>
          <p:nvPr>
            <p:ph type="body" sz="quarter" idx="12" hasCustomPrompt="1"/>
          </p:nvPr>
        </p:nvSpPr>
        <p:spPr>
          <a:xfrm>
            <a:off x="556497" y="1528763"/>
            <a:ext cx="10310813"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14104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Learning objectives</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6908800" cy="3046988"/>
          </a:xfrm>
          <a:prstGeom prst="rect">
            <a:avLst/>
          </a:prstGeom>
          <a:noFill/>
          <a:ln w="57150">
            <a:solidFill>
              <a:schemeClr val="accent1"/>
            </a:solidFill>
          </a:ln>
        </p:spPr>
        <p:txBody>
          <a:bodyPr wrap="square" rtlCol="0">
            <a:spAutoFit/>
          </a:bodyPr>
          <a:lstStyle/>
          <a:p>
            <a:pPr lvl="0">
              <a:defRPr/>
            </a:pPr>
            <a:r>
              <a:rPr lang="en-US" sz="3200">
                <a:solidFill>
                  <a:srgbClr val="000000"/>
                </a:solidFill>
                <a:latin typeface="+mn-lt"/>
              </a:rPr>
              <a:t>Insert bulleted list of learning objectives</a:t>
            </a:r>
          </a:p>
          <a:p>
            <a:pPr marL="457189" lvl="0" indent="-457189">
              <a:buSzPct val="70000"/>
              <a:buFont typeface="Wingdings" panose="05000000000000000000" pitchFamily="2" charset="2"/>
              <a:buChar char="§"/>
              <a:defRPr/>
            </a:pPr>
            <a:r>
              <a:rPr lang="en-US" sz="3200">
                <a:solidFill>
                  <a:srgbClr val="000000"/>
                </a:solidFill>
                <a:latin typeface="+mn-lt"/>
              </a:rPr>
              <a:t>Objective 1</a:t>
            </a:r>
          </a:p>
          <a:p>
            <a:pPr marL="457189" lvl="0" indent="-457189">
              <a:buSzPct val="70000"/>
              <a:buFont typeface="Wingdings" panose="05000000000000000000" pitchFamily="2" charset="2"/>
              <a:buChar char="§"/>
              <a:defRPr/>
            </a:pPr>
            <a:r>
              <a:rPr lang="en-US" sz="3200">
                <a:solidFill>
                  <a:srgbClr val="000000"/>
                </a:solidFill>
                <a:latin typeface="+mn-lt"/>
              </a:rPr>
              <a:t>Objective 2</a:t>
            </a:r>
          </a:p>
          <a:p>
            <a:pPr marL="457189" lvl="0" indent="-457189">
              <a:buSzPct val="70000"/>
              <a:buFont typeface="Wingdings" panose="05000000000000000000" pitchFamily="2" charset="2"/>
              <a:buChar char="§"/>
              <a:defRPr/>
            </a:pPr>
            <a:r>
              <a:rPr lang="en-US" sz="3200">
                <a:solidFill>
                  <a:srgbClr val="000000"/>
                </a:solidFill>
                <a:latin typeface="+mn-lt"/>
              </a:rPr>
              <a:t>Objective 3</a:t>
            </a:r>
          </a:p>
          <a:p>
            <a:pPr marL="457189" lvl="0" indent="-457189">
              <a:buSzPct val="70000"/>
              <a:buFont typeface="Wingdings" panose="05000000000000000000" pitchFamily="2" charset="2"/>
              <a:buChar char="§"/>
              <a:defRPr/>
            </a:pPr>
            <a:r>
              <a:rPr lang="en-US" sz="3200">
                <a:solidFill>
                  <a:srgbClr val="000000"/>
                </a:solidFill>
                <a:latin typeface="+mn-lt"/>
              </a:rPr>
              <a:t>Objective 4</a:t>
            </a:r>
          </a:p>
          <a:p>
            <a:pPr marL="457189" lvl="0" indent="-457189">
              <a:buSzPct val="70000"/>
              <a:buFont typeface="Wingdings" panose="05000000000000000000" pitchFamily="2" charset="2"/>
              <a:buChar char="§"/>
              <a:defRPr/>
            </a:pPr>
            <a:r>
              <a:rPr lang="en-US" sz="3200">
                <a:solidFill>
                  <a:srgbClr val="000000"/>
                </a:solidFill>
                <a:latin typeface="+mn-lt"/>
              </a:rPr>
              <a:t>Objective 5</a:t>
            </a:r>
          </a:p>
        </p:txBody>
      </p:sp>
      <p:sp>
        <p:nvSpPr>
          <p:cNvPr id="7" name="Text Placeholder 8">
            <a:extLst>
              <a:ext uri="{FF2B5EF4-FFF2-40B4-BE49-F238E27FC236}">
                <a16:creationId xmlns:a16="http://schemas.microsoft.com/office/drawing/2014/main" id="{6A8CB6AB-4720-4597-8477-67515902CF43}"/>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A291B6BF-AACE-4761-BD19-12B75C3F03C0}"/>
              </a:ext>
            </a:extLst>
          </p:cNvPr>
          <p:cNvSpPr>
            <a:spLocks noGrp="1"/>
          </p:cNvSpPr>
          <p:nvPr>
            <p:ph type="body" sz="quarter" idx="12" hasCustomPrompt="1"/>
          </p:nvPr>
        </p:nvSpPr>
        <p:spPr>
          <a:xfrm>
            <a:off x="560851" y="1528763"/>
            <a:ext cx="10310813"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165463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Discussion (turn and talk)</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6908800" cy="3046988"/>
          </a:xfrm>
          <a:prstGeom prst="rect">
            <a:avLst/>
          </a:prstGeom>
          <a:noFill/>
          <a:ln w="57150">
            <a:solidFill>
              <a:schemeClr val="accent1"/>
            </a:solidFill>
          </a:ln>
        </p:spPr>
        <p:txBody>
          <a:bodyPr wrap="square" rtlCol="0">
            <a:spAutoFit/>
          </a:bodyPr>
          <a:lstStyle/>
          <a:p>
            <a:pPr lvl="0">
              <a:defRPr/>
            </a:pPr>
            <a:r>
              <a:rPr lang="en-US" sz="3200">
                <a:solidFill>
                  <a:srgbClr val="000000"/>
                </a:solidFill>
                <a:latin typeface="+mn-lt"/>
              </a:rPr>
              <a:t>Provide a conversation guide</a:t>
            </a:r>
          </a:p>
          <a:p>
            <a:pPr marL="457189" lvl="0" indent="-457189">
              <a:buSzPct val="70000"/>
              <a:buFont typeface="Wingdings" panose="05000000000000000000" pitchFamily="2" charset="2"/>
              <a:buChar char="§"/>
              <a:defRPr/>
            </a:pPr>
            <a:r>
              <a:rPr lang="en-US" sz="3200">
                <a:solidFill>
                  <a:srgbClr val="000000"/>
                </a:solidFill>
                <a:latin typeface="+mn-lt"/>
              </a:rPr>
              <a:t>Objective 1</a:t>
            </a:r>
          </a:p>
          <a:p>
            <a:pPr marL="457189" lvl="0" indent="-457189">
              <a:buSzPct val="70000"/>
              <a:buFont typeface="Wingdings" panose="05000000000000000000" pitchFamily="2" charset="2"/>
              <a:buChar char="§"/>
              <a:defRPr/>
            </a:pPr>
            <a:r>
              <a:rPr lang="en-US" sz="3200">
                <a:solidFill>
                  <a:srgbClr val="000000"/>
                </a:solidFill>
                <a:latin typeface="+mn-lt"/>
              </a:rPr>
              <a:t>Objective 2</a:t>
            </a:r>
          </a:p>
          <a:p>
            <a:pPr marL="457189" lvl="0" indent="-457189">
              <a:buSzPct val="70000"/>
              <a:buFont typeface="Wingdings" panose="05000000000000000000" pitchFamily="2" charset="2"/>
              <a:buChar char="§"/>
              <a:defRPr/>
            </a:pPr>
            <a:r>
              <a:rPr lang="en-US" sz="3200">
                <a:solidFill>
                  <a:srgbClr val="000000"/>
                </a:solidFill>
                <a:latin typeface="+mn-lt"/>
              </a:rPr>
              <a:t>Objective 3</a:t>
            </a:r>
          </a:p>
          <a:p>
            <a:pPr marL="457189" lvl="0" indent="-457189">
              <a:buSzPct val="70000"/>
              <a:buFont typeface="Wingdings" panose="05000000000000000000" pitchFamily="2" charset="2"/>
              <a:buChar char="§"/>
              <a:defRPr/>
            </a:pPr>
            <a:r>
              <a:rPr lang="en-US" sz="3200">
                <a:solidFill>
                  <a:srgbClr val="000000"/>
                </a:solidFill>
                <a:latin typeface="+mn-lt"/>
              </a:rPr>
              <a:t>Objective 4</a:t>
            </a:r>
          </a:p>
          <a:p>
            <a:pPr marL="457189" lvl="0" indent="-457189">
              <a:buSzPct val="70000"/>
              <a:buFont typeface="Wingdings" panose="05000000000000000000" pitchFamily="2" charset="2"/>
              <a:buChar char="§"/>
              <a:defRPr/>
            </a:pPr>
            <a:r>
              <a:rPr lang="en-US" sz="3200">
                <a:solidFill>
                  <a:srgbClr val="000000"/>
                </a:solidFill>
                <a:latin typeface="+mn-lt"/>
              </a:rPr>
              <a:t>Objective 5</a:t>
            </a:r>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31E3CAAF-7B19-4D19-8A8F-F849929A4637}"/>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79A5E0B6-FC04-4D93-B215-9792E2137D89}"/>
              </a:ext>
            </a:extLst>
          </p:cNvPr>
          <p:cNvSpPr>
            <a:spLocks noGrp="1"/>
          </p:cNvSpPr>
          <p:nvPr>
            <p:ph type="body" sz="quarter" idx="13" hasCustomPrompt="1"/>
          </p:nvPr>
        </p:nvSpPr>
        <p:spPr>
          <a:xfrm>
            <a:off x="560851" y="1528763"/>
            <a:ext cx="5384801"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17922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Reflection</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4673600" y="1600200"/>
            <a:ext cx="4470399" cy="3046988"/>
          </a:xfrm>
          <a:prstGeom prst="rect">
            <a:avLst/>
          </a:prstGeom>
          <a:noFill/>
          <a:ln w="57150">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Provide reflection points</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1</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2</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3</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4</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5</a:t>
            </a:r>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7E6DB409-580B-4F34-AFBC-DBA72498333A}"/>
              </a:ext>
            </a:extLst>
          </p:cNvPr>
          <p:cNvSpPr>
            <a:spLocks noGrp="1"/>
          </p:cNvSpPr>
          <p:nvPr>
            <p:ph type="body" sz="quarter" idx="13" hasCustomPrompt="1"/>
          </p:nvPr>
        </p:nvSpPr>
        <p:spPr>
          <a:xfrm>
            <a:off x="560851" y="1528763"/>
            <a:ext cx="5384801"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264520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1C673160-2975-4C5A-A7BA-8997D4767004}"/>
              </a:ext>
            </a:extLst>
          </p:cNvPr>
          <p:cNvSpPr>
            <a:spLocks noGrp="1"/>
          </p:cNvSpPr>
          <p:nvPr>
            <p:ph type="title" hasCustomPrompt="1"/>
          </p:nvPr>
        </p:nvSpPr>
        <p:spPr>
          <a:xfrm>
            <a:off x="609600" y="857366"/>
            <a:ext cx="10972803"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pic>
        <p:nvPicPr>
          <p:cNvPr id="9" name="Picture 8">
            <a:extLst>
              <a:ext uri="{FF2B5EF4-FFF2-40B4-BE49-F238E27FC236}">
                <a16:creationId xmlns:a16="http://schemas.microsoft.com/office/drawing/2014/main" id="{0FE7ABE4-1516-4EF4-8D4A-201B93B12F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1" name="Slide Number Placeholder 5">
            <a:extLst>
              <a:ext uri="{FF2B5EF4-FFF2-40B4-BE49-F238E27FC236}">
                <a16:creationId xmlns:a16="http://schemas.microsoft.com/office/drawing/2014/main" id="{41FAD912-E159-40E4-9F7B-401ED15EFC57}"/>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Box 12">
            <a:extLst>
              <a:ext uri="{FF2B5EF4-FFF2-40B4-BE49-F238E27FC236}">
                <a16:creationId xmlns:a16="http://schemas.microsoft.com/office/drawing/2014/main" id="{E1DAB381-8C6A-46A8-BA81-1C4BB0CD7E4A}"/>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r>
              <a:rPr lang="en-US" sz="3200" b="0"/>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p:txBody>
      </p:sp>
      <p:sp>
        <p:nvSpPr>
          <p:cNvPr id="14" name="Text Placeholder 8">
            <a:extLst>
              <a:ext uri="{FF2B5EF4-FFF2-40B4-BE49-F238E27FC236}">
                <a16:creationId xmlns:a16="http://schemas.microsoft.com/office/drawing/2014/main" id="{FF85F159-223E-41D3-A2A5-B029693BF2B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0" name="Text Placeholder 11">
            <a:extLst>
              <a:ext uri="{FF2B5EF4-FFF2-40B4-BE49-F238E27FC236}">
                <a16:creationId xmlns:a16="http://schemas.microsoft.com/office/drawing/2014/main" id="{2A9AC87C-A685-48AF-8BDB-BC99AFB2AFC4}"/>
              </a:ext>
            </a:extLst>
          </p:cNvPr>
          <p:cNvSpPr>
            <a:spLocks noGrp="1"/>
          </p:cNvSpPr>
          <p:nvPr>
            <p:ph type="body" sz="quarter" idx="12" hasCustomPrompt="1"/>
          </p:nvPr>
        </p:nvSpPr>
        <p:spPr>
          <a:xfrm>
            <a:off x="560851" y="1600200"/>
            <a:ext cx="10972803" cy="4400550"/>
          </a:xfrm>
        </p:spPr>
        <p:txBody>
          <a:bodyPr numCol="2"/>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See instructions on the </a:t>
            </a:r>
            <a:br>
              <a:rPr lang="en-US"/>
            </a:br>
            <a:r>
              <a:rPr lang="en-US"/>
              <a:t>left panel</a:t>
            </a:r>
          </a:p>
          <a:p>
            <a:pPr lvl="0"/>
            <a:endParaRPr lang="en-US"/>
          </a:p>
          <a:p>
            <a:pPr lvl="0"/>
            <a:endParaRPr lang="en-US"/>
          </a:p>
          <a:p>
            <a:pPr lvl="0"/>
            <a:endParaRPr lang="en-US"/>
          </a:p>
          <a:p>
            <a:pPr lvl="0"/>
            <a:endParaRPr lang="en-US"/>
          </a:p>
          <a:p>
            <a:pPr marL="0" marR="0" lvl="0" indent="0" algn="l" defTabSz="1219170" rtl="0" eaLnBrk="1" fontAlgn="auto" latinLnBrk="0" hangingPunct="1">
              <a:lnSpc>
                <a:spcPct val="100000"/>
              </a:lnSpc>
              <a:spcBef>
                <a:spcPts val="800"/>
              </a:spcBef>
              <a:spcAft>
                <a:spcPts val="0"/>
              </a:spcAft>
              <a:buClrTx/>
              <a:buSzTx/>
              <a:buFont typeface="Arial" charset="0"/>
              <a:buNone/>
              <a:tabLst/>
              <a:defRPr/>
            </a:pPr>
            <a:r>
              <a:rPr lang="en-US"/>
              <a:t>See instructions on the </a:t>
            </a:r>
            <a:br>
              <a:rPr lang="en-US"/>
            </a:br>
            <a:r>
              <a:rPr lang="en-US"/>
              <a:t>left panel.</a:t>
            </a:r>
          </a:p>
          <a:p>
            <a:pPr lvl="0"/>
            <a:endParaRPr lang="en-US"/>
          </a:p>
        </p:txBody>
      </p:sp>
    </p:spTree>
    <p:extLst>
      <p:ext uri="{BB962C8B-B14F-4D97-AF65-F5344CB8AC3E}">
        <p14:creationId xmlns:p14="http://schemas.microsoft.com/office/powerpoint/2010/main" val="234904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A04171-1247-4B38-B515-D3C34787BFE5}"/>
              </a:ext>
            </a:extLst>
          </p:cNvPr>
          <p:cNvSpPr>
            <a:spLocks noGrp="1"/>
          </p:cNvSpPr>
          <p:nvPr>
            <p:ph type="pic" sz="quarter" idx="10" hasCustomPrompt="1"/>
          </p:nvPr>
        </p:nvSpPr>
        <p:spPr>
          <a:xfrm>
            <a:off x="6299200" y="1598085"/>
            <a:ext cx="4876800" cy="4269315"/>
          </a:xfrm>
          <a:prstGeom prst="rect">
            <a:avLst/>
          </a:prstGeom>
          <a:solidFill>
            <a:schemeClr val="bg1">
              <a:lumMod val="95000"/>
            </a:schemeClr>
          </a:solidFill>
        </p:spPr>
        <p:txBody>
          <a:bodyPr anchor="ctr" anchorCtr="0"/>
          <a:lstStyle>
            <a:lvl1pPr algn="ctr">
              <a:defRPr/>
            </a:lvl1pPr>
          </a:lstStyle>
          <a:p>
            <a:r>
              <a:rPr lang="en-US"/>
              <a:t>Insert your photo here</a:t>
            </a:r>
          </a:p>
        </p:txBody>
      </p:sp>
      <p:sp>
        <p:nvSpPr>
          <p:cNvPr id="7" name="Title 5">
            <a:extLst>
              <a:ext uri="{FF2B5EF4-FFF2-40B4-BE49-F238E27FC236}">
                <a16:creationId xmlns:a16="http://schemas.microsoft.com/office/drawing/2014/main" id="{FEC22DF1-A5E6-4223-9607-0F5C4E97E679}"/>
              </a:ext>
            </a:extLst>
          </p:cNvPr>
          <p:cNvSpPr>
            <a:spLocks noGrp="1"/>
          </p:cNvSpPr>
          <p:nvPr>
            <p:ph type="title" hasCustomPrompt="1"/>
          </p:nvPr>
        </p:nvSpPr>
        <p:spPr>
          <a:xfrm>
            <a:off x="609599" y="857366"/>
            <a:ext cx="10566399"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7200AC45-380E-42F4-83C2-90A70A799009}"/>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5C35E3D-8567-48BF-8C9F-40497B6FD674}"/>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0E34B330-E5CD-4FF5-A015-F137626A69F7}"/>
              </a:ext>
            </a:extLst>
          </p:cNvPr>
          <p:cNvSpPr txBox="1"/>
          <p:nvPr userDrawn="1"/>
        </p:nvSpPr>
        <p:spPr>
          <a:xfrm>
            <a:off x="-7109948" y="754346"/>
            <a:ext cx="7010400" cy="5816977"/>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 slides with a lot of content 16pt Calibri is an option.</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content area of any slide can be used for a square or rectangle photograph.</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 this case, one column of the “Two Column” slide contains a photo.</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Photos should at least fill either the height or the width of this shape, and top align to other elements on the slide</a:t>
            </a:r>
          </a:p>
          <a:p>
            <a:endParaRPr lang="en-US" sz="3200"/>
          </a:p>
        </p:txBody>
      </p:sp>
      <p:sp>
        <p:nvSpPr>
          <p:cNvPr id="14" name="Text Placeholder 11">
            <a:extLst>
              <a:ext uri="{FF2B5EF4-FFF2-40B4-BE49-F238E27FC236}">
                <a16:creationId xmlns:a16="http://schemas.microsoft.com/office/drawing/2014/main" id="{A4D383AB-B27F-459C-B341-FE26C597D923}"/>
              </a:ext>
            </a:extLst>
          </p:cNvPr>
          <p:cNvSpPr>
            <a:spLocks noGrp="1"/>
          </p:cNvSpPr>
          <p:nvPr>
            <p:ph type="body" sz="quarter" idx="13" hasCustomPrompt="1"/>
          </p:nvPr>
        </p:nvSpPr>
        <p:spPr>
          <a:xfrm>
            <a:off x="560851" y="1528763"/>
            <a:ext cx="5384801" cy="4567237"/>
          </a:xfrm>
        </p:spPr>
        <p:txBody>
          <a:bodyPr/>
          <a:lstStyle>
            <a:lvl1pPr>
              <a:defRPr/>
            </a:lvl1pPr>
          </a:lstStyle>
          <a:p>
            <a:pPr lvl="0"/>
            <a:r>
              <a:rPr lang="en-US"/>
              <a:t>See instructions on the left panel.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609600" y="803040"/>
            <a:ext cx="6908800" cy="1127488"/>
          </a:xfrm>
        </p:spPr>
        <p:txBody>
          <a:bodyPr/>
          <a:lstStyle>
            <a:lvl1pPr>
              <a:defRPr sz="4800"/>
            </a:lvl1pPr>
          </a:lstStyle>
          <a:p>
            <a:r>
              <a:rPr lang="en-US"/>
              <a:t>Title should not extend onto photo</a:t>
            </a:r>
          </a:p>
        </p:txBody>
      </p:sp>
      <p:sp>
        <p:nvSpPr>
          <p:cNvPr id="7" name="TextBox 6">
            <a:extLst>
              <a:ext uri="{FF2B5EF4-FFF2-40B4-BE49-F238E27FC236}">
                <a16:creationId xmlns:a16="http://schemas.microsoft.com/office/drawing/2014/main" id="{F28F9721-5F96-4FCD-95E4-83CA6100C4AF}"/>
              </a:ext>
            </a:extLst>
          </p:cNvPr>
          <p:cNvSpPr txBox="1"/>
          <p:nvPr userDrawn="1"/>
        </p:nvSpPr>
        <p:spPr>
          <a:xfrm>
            <a:off x="-5687548" y="722041"/>
            <a:ext cx="5486400" cy="5016758"/>
          </a:xfrm>
          <a:prstGeom prst="rect">
            <a:avLst/>
          </a:prstGeom>
          <a:noFill/>
          <a:ln w="57150">
            <a:solidFill>
              <a:schemeClr val="accent1"/>
            </a:solidFill>
          </a:ln>
        </p:spPr>
        <p:txBody>
          <a:bodyPr wrap="square" rtlCol="0">
            <a:spAutoFit/>
          </a:bodyPr>
          <a:lstStyle/>
          <a:p>
            <a:pPr marL="380990" lvl="0" indent="-380990">
              <a:buSzPct val="70000"/>
              <a:buFont typeface="Wingdings" panose="05000000000000000000" pitchFamily="2" charset="2"/>
              <a:buChar char="§"/>
            </a:pPr>
            <a:r>
              <a:rPr lang="en-US" sz="3200"/>
              <a:t>To use this layout, your image needs to fill both the height and width of the placeholder area as shown here </a:t>
            </a:r>
          </a:p>
          <a:p>
            <a:pPr marL="380990" lvl="0" indent="-380990">
              <a:buSzPct val="70000"/>
              <a:buFont typeface="Wingdings" panose="05000000000000000000" pitchFamily="2" charset="2"/>
              <a:buChar char="§"/>
            </a:pPr>
            <a:r>
              <a:rPr lang="en-US" sz="3200"/>
              <a:t>If it does not fill the area you should choose a different layout.</a:t>
            </a:r>
          </a:p>
          <a:p>
            <a:pPr marL="380990" lvl="0" indent="-380990">
              <a:buSzPct val="70000"/>
              <a:buFont typeface="Wingdings" panose="05000000000000000000" pitchFamily="2" charset="2"/>
              <a:buChar char="§"/>
            </a:pPr>
            <a:r>
              <a:rPr lang="en-US" sz="3200"/>
              <a:t>To move the photo inside of the angled shape, open the Format tab, click Crop</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6D2FC7C2-5ABD-4667-BE7B-C27FEC6082B9}"/>
              </a:ext>
            </a:extLst>
          </p:cNvPr>
          <p:cNvSpPr>
            <a:spLocks noGrp="1"/>
          </p:cNvSpPr>
          <p:nvPr>
            <p:ph type="body" sz="quarter" idx="13" hasCustomPrompt="1"/>
          </p:nvPr>
        </p:nvSpPr>
        <p:spPr>
          <a:xfrm>
            <a:off x="560851" y="2057400"/>
            <a:ext cx="5384801" cy="4038600"/>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231561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orizontal Photo 2">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0" y="2413000"/>
            <a:ext cx="12192000"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464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4EE8847C-8679-4044-8059-06CFAC52157B}"/>
              </a:ext>
            </a:extLst>
          </p:cNvPr>
          <p:cNvSpPr>
            <a:spLocks noGrp="1"/>
          </p:cNvSpPr>
          <p:nvPr>
            <p:ph type="body" sz="quarter" idx="13" hasCustomPrompt="1"/>
          </p:nvPr>
        </p:nvSpPr>
        <p:spPr>
          <a:xfrm>
            <a:off x="560851" y="1528763"/>
            <a:ext cx="10513549" cy="884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369413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Aerial Rur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985D2F-C349-4594-91AB-3EA2E36B313A}"/>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D265C731-CB4B-47BB-BEAA-E4BA86DFC6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1887989"/>
            <a:ext cx="8432800" cy="4589011"/>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25600" y="3626776"/>
            <a:ext cx="53848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Words in Main Title</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524000" y="50486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5DC5C703-D7A5-440B-8D5F-3B82F97F7417}"/>
              </a:ext>
            </a:extLst>
          </p:cNvPr>
          <p:cNvSpPr>
            <a:spLocks noGrp="1"/>
          </p:cNvSpPr>
          <p:nvPr>
            <p:ph type="body" sz="quarter" idx="12" hasCustomPrompt="1"/>
          </p:nvPr>
        </p:nvSpPr>
        <p:spPr>
          <a:xfrm>
            <a:off x="1524000" y="5867400"/>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79D68D1A-9639-4409-A020-19C0C4FFCE68}" type="datetime4">
              <a:rPr lang="en-US" smtClean="0"/>
              <a:t>July 10, 2019</a:t>
            </a:fld>
            <a:endParaRPr lang="en-US"/>
          </a:p>
        </p:txBody>
      </p:sp>
    </p:spTree>
    <p:extLst>
      <p:ext uri="{BB962C8B-B14F-4D97-AF65-F5344CB8AC3E}">
        <p14:creationId xmlns:p14="http://schemas.microsoft.com/office/powerpoint/2010/main" val="6645752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43562" y="2412384"/>
            <a:ext cx="3038495"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3171688"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243544" y="2412384"/>
            <a:ext cx="298273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464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725C34B3-31C0-48B4-9776-EF1128EC9736}"/>
              </a:ext>
            </a:extLst>
          </p:cNvPr>
          <p:cNvSpPr>
            <a:spLocks noGrp="1"/>
          </p:cNvSpPr>
          <p:nvPr>
            <p:ph type="pic" sz="quarter" idx="13" hasCustomPrompt="1"/>
          </p:nvPr>
        </p:nvSpPr>
        <p:spPr>
          <a:xfrm>
            <a:off x="9373823" y="2412384"/>
            <a:ext cx="2815815"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F186FB69-74D2-43ED-BA75-57DBFD42B4D8}"/>
              </a:ext>
            </a:extLst>
          </p:cNvPr>
          <p:cNvSpPr>
            <a:spLocks noGrp="1"/>
          </p:cNvSpPr>
          <p:nvPr>
            <p:ph type="body" sz="quarter" idx="16" hasCustomPrompt="1"/>
          </p:nvPr>
        </p:nvSpPr>
        <p:spPr>
          <a:xfrm>
            <a:off x="560851" y="1528763"/>
            <a:ext cx="10513549" cy="884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181749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941F36-541B-4C91-81DC-F1CEF852C6EA}"/>
              </a:ext>
            </a:extLst>
          </p:cNvPr>
          <p:cNvSpPr/>
          <p:nvPr userDrawn="1"/>
        </p:nvSpPr>
        <p:spPr>
          <a:xfrm>
            <a:off x="0" y="2006600"/>
            <a:ext cx="12192000" cy="35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857366"/>
            <a:ext cx="10464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4" name="Text Placeholder 3">
            <a:extLst>
              <a:ext uri="{FF2B5EF4-FFF2-40B4-BE49-F238E27FC236}">
                <a16:creationId xmlns:a16="http://schemas.microsoft.com/office/drawing/2014/main" id="{A2AC9218-D1B2-4E2F-8064-A20B5C1AD61E}"/>
              </a:ext>
            </a:extLst>
          </p:cNvPr>
          <p:cNvSpPr>
            <a:spLocks noGrp="1"/>
          </p:cNvSpPr>
          <p:nvPr>
            <p:ph type="body" sz="quarter" idx="16" hasCustomPrompt="1"/>
          </p:nvPr>
        </p:nvSpPr>
        <p:spPr>
          <a:xfrm>
            <a:off x="521095" y="2514600"/>
            <a:ext cx="10363200" cy="2692400"/>
          </a:xfrm>
        </p:spPr>
        <p:txBody>
          <a:bodyPr>
            <a:normAutofit/>
          </a:bodyPr>
          <a:lstStyle>
            <a:lvl1pPr>
              <a:defRPr sz="36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0"/>
            <a:r>
              <a:rPr lang="en-US"/>
              <a:t>-Author</a:t>
            </a:r>
          </a:p>
        </p:txBody>
      </p:sp>
    </p:spTree>
    <p:extLst>
      <p:ext uri="{BB962C8B-B14F-4D97-AF65-F5344CB8AC3E}">
        <p14:creationId xmlns:p14="http://schemas.microsoft.com/office/powerpoint/2010/main" val="339109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3" name="Media Placeholder 2">
            <a:extLst>
              <a:ext uri="{FF2B5EF4-FFF2-40B4-BE49-F238E27FC236}">
                <a16:creationId xmlns:a16="http://schemas.microsoft.com/office/drawing/2014/main" id="{1EABF0BB-2E8D-420C-8D16-EDAC53736EEC}"/>
              </a:ext>
            </a:extLst>
          </p:cNvPr>
          <p:cNvSpPr>
            <a:spLocks noGrp="1"/>
          </p:cNvSpPr>
          <p:nvPr>
            <p:ph type="media" sz="quarter" idx="12" hasCustomPrompt="1"/>
          </p:nvPr>
        </p:nvSpPr>
        <p:spPr>
          <a:xfrm>
            <a:off x="0" y="0"/>
            <a:ext cx="12192000" cy="6857999"/>
          </a:xfrm>
        </p:spPr>
        <p:txBody>
          <a:bodyPr/>
          <a:lstStyle>
            <a:lvl1pPr>
              <a:defRPr/>
            </a:lvl1pPr>
          </a:lstStyle>
          <a:p>
            <a:r>
              <a:rPr lang="en-US"/>
              <a:t>Click to add video</a:t>
            </a:r>
          </a:p>
        </p:txBody>
      </p:sp>
      <p:sp>
        <p:nvSpPr>
          <p:cNvPr id="9" name="TextBox 8">
            <a:extLst>
              <a:ext uri="{FF2B5EF4-FFF2-40B4-BE49-F238E27FC236}">
                <a16:creationId xmlns:a16="http://schemas.microsoft.com/office/drawing/2014/main" id="{D84E5AEA-36CB-44D5-BF55-38A6A82B08D9}"/>
              </a:ext>
            </a:extLst>
          </p:cNvPr>
          <p:cNvSpPr txBox="1"/>
          <p:nvPr userDrawn="1"/>
        </p:nvSpPr>
        <p:spPr>
          <a:xfrm>
            <a:off x="-4775200" y="2006601"/>
            <a:ext cx="4673600" cy="3046988"/>
          </a:xfrm>
          <a:prstGeom prst="rect">
            <a:avLst/>
          </a:prstGeom>
          <a:noFill/>
          <a:ln w="57150">
            <a:solidFill>
              <a:schemeClr val="accent1"/>
            </a:solidFill>
          </a:ln>
        </p:spPr>
        <p:txBody>
          <a:bodyPr wrap="square" rtlCol="0">
            <a:spAutoFit/>
          </a:bodyPr>
          <a:lstStyle/>
          <a:p>
            <a:pPr marL="380990" lvl="0" indent="-380990">
              <a:buSzPct val="70000"/>
              <a:buFont typeface="Wingdings" panose="05000000000000000000" pitchFamily="2" charset="2"/>
              <a:buChar char="§"/>
            </a:pPr>
            <a:r>
              <a:rPr lang="en-US" sz="3200"/>
              <a:t>Click the video icon to add a video</a:t>
            </a:r>
          </a:p>
          <a:p>
            <a:pPr marL="380990" lvl="0" indent="-380990">
              <a:buSzPct val="70000"/>
              <a:buFont typeface="Wingdings" panose="05000000000000000000" pitchFamily="2" charset="2"/>
              <a:buChar char="§"/>
            </a:pPr>
            <a:r>
              <a:rPr lang="en-US" sz="3200"/>
              <a:t>You will need a strong wi-fi connection to play videos inserted from YouTube</a:t>
            </a:r>
          </a:p>
        </p:txBody>
      </p:sp>
    </p:spTree>
    <p:extLst>
      <p:ext uri="{BB962C8B-B14F-4D97-AF65-F5344CB8AC3E}">
        <p14:creationId xmlns:p14="http://schemas.microsoft.com/office/powerpoint/2010/main" val="333331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Photo Conten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9028944" y="1787639"/>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9028944"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727521"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9" name="Picture Placeholder 8">
            <a:extLst>
              <a:ext uri="{FF2B5EF4-FFF2-40B4-BE49-F238E27FC236}">
                <a16:creationId xmlns:a16="http://schemas.microsoft.com/office/drawing/2014/main" id="{52940C50-7CA3-41CF-9006-4CCDF22A20D7}"/>
              </a:ext>
            </a:extLst>
          </p:cNvPr>
          <p:cNvSpPr>
            <a:spLocks noGrp="1"/>
          </p:cNvSpPr>
          <p:nvPr>
            <p:ph type="pic" sz="quarter" idx="13" hasCustomPrompt="1"/>
          </p:nvPr>
        </p:nvSpPr>
        <p:spPr>
          <a:xfrm>
            <a:off x="6705600" y="1787639"/>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itle 5">
            <a:extLst>
              <a:ext uri="{FF2B5EF4-FFF2-40B4-BE49-F238E27FC236}">
                <a16:creationId xmlns:a16="http://schemas.microsoft.com/office/drawing/2014/main" id="{B6C5BDE4-1D3E-4EF6-A424-4A8D939F3A6C}"/>
              </a:ext>
            </a:extLst>
          </p:cNvPr>
          <p:cNvSpPr>
            <a:spLocks noGrp="1"/>
          </p:cNvSpPr>
          <p:nvPr>
            <p:ph type="title" hasCustomPrompt="1"/>
          </p:nvPr>
        </p:nvSpPr>
        <p:spPr>
          <a:xfrm>
            <a:off x="609600" y="857366"/>
            <a:ext cx="10668000" cy="572892"/>
          </a:xfrm>
        </p:spPr>
        <p:txBody>
          <a:bodyPr numCol="1" anchor="t" anchorCtr="0"/>
          <a:lstStyle>
            <a:lvl1pPr>
              <a:defRPr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1" name="Slide Number Placeholder 5">
            <a:extLst>
              <a:ext uri="{FF2B5EF4-FFF2-40B4-BE49-F238E27FC236}">
                <a16:creationId xmlns:a16="http://schemas.microsoft.com/office/drawing/2014/main" id="{5A87DA95-1E19-4EE3-9502-4023A8CC1E4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5" name="TextBox 14">
            <a:extLst>
              <a:ext uri="{FF2B5EF4-FFF2-40B4-BE49-F238E27FC236}">
                <a16:creationId xmlns:a16="http://schemas.microsoft.com/office/drawing/2014/main" id="{C03A4FB9-AF75-4612-BF61-4363EB8CE42B}"/>
              </a:ext>
            </a:extLst>
          </p:cNvPr>
          <p:cNvSpPr txBox="1"/>
          <p:nvPr userDrawn="1"/>
        </p:nvSpPr>
        <p:spPr>
          <a:xfrm>
            <a:off x="-6588937" y="743242"/>
            <a:ext cx="6480479" cy="5714385"/>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Photos do not have to fill both the height and width of the placeholder area as shown here, but should at least fill either the height or the width, and align to other elements on the slide.</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recommended minimum size for an image is 1.5 inches wide x 1.5 inches high, as reflected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Ensure consistent spacing between images. </a:t>
            </a:r>
          </a:p>
        </p:txBody>
      </p:sp>
      <p:sp>
        <p:nvSpPr>
          <p:cNvPr id="16" name="Text Placeholder 8">
            <a:extLst>
              <a:ext uri="{FF2B5EF4-FFF2-40B4-BE49-F238E27FC236}">
                <a16:creationId xmlns:a16="http://schemas.microsoft.com/office/drawing/2014/main" id="{4A99D0F3-44E5-47C2-956E-734CF6B615CA}"/>
              </a:ext>
            </a:extLst>
          </p:cNvPr>
          <p:cNvSpPr>
            <a:spLocks noGrp="1"/>
          </p:cNvSpPr>
          <p:nvPr>
            <p:ph type="body" sz="quarter" idx="14"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E1B5763B-1CD8-4044-B433-6C12140AF54E}"/>
              </a:ext>
            </a:extLst>
          </p:cNvPr>
          <p:cNvSpPr>
            <a:spLocks noGrp="1"/>
          </p:cNvSpPr>
          <p:nvPr>
            <p:ph type="body" sz="quarter" idx="15" hasCustomPrompt="1"/>
          </p:nvPr>
        </p:nvSpPr>
        <p:spPr>
          <a:xfrm>
            <a:off x="560851" y="1600200"/>
            <a:ext cx="5384801" cy="4495800"/>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213326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Small Photo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599" y="857366"/>
            <a:ext cx="10566399" cy="583823"/>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2BE18C81-4DBE-4E24-B9F7-6E0B2B4074D7}"/>
              </a:ext>
            </a:extLst>
          </p:cNvPr>
          <p:cNvSpPr>
            <a:spLocks noGrp="1"/>
          </p:cNvSpPr>
          <p:nvPr>
            <p:ph type="pic" sz="quarter" idx="10" hasCustomPrompt="1"/>
          </p:nvPr>
        </p:nvSpPr>
        <p:spPr>
          <a:xfrm>
            <a:off x="9048749"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Picture Placeholder 8">
            <a:extLst>
              <a:ext uri="{FF2B5EF4-FFF2-40B4-BE49-F238E27FC236}">
                <a16:creationId xmlns:a16="http://schemas.microsoft.com/office/drawing/2014/main" id="{1A395D54-B489-49AA-A6B7-CF02B3BD2EC0}"/>
              </a:ext>
            </a:extLst>
          </p:cNvPr>
          <p:cNvSpPr>
            <a:spLocks noGrp="1"/>
          </p:cNvSpPr>
          <p:nvPr>
            <p:ph type="pic" sz="quarter" idx="11" hasCustomPrompt="1"/>
          </p:nvPr>
        </p:nvSpPr>
        <p:spPr>
          <a:xfrm>
            <a:off x="3545455"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5" name="Picture Placeholder 8">
            <a:extLst>
              <a:ext uri="{FF2B5EF4-FFF2-40B4-BE49-F238E27FC236}">
                <a16:creationId xmlns:a16="http://schemas.microsoft.com/office/drawing/2014/main" id="{2649ED5E-513E-435D-9C06-5FCA8CE4E4DF}"/>
              </a:ext>
            </a:extLst>
          </p:cNvPr>
          <p:cNvSpPr>
            <a:spLocks noGrp="1"/>
          </p:cNvSpPr>
          <p:nvPr>
            <p:ph type="pic" sz="quarter" idx="12" hasCustomPrompt="1"/>
          </p:nvPr>
        </p:nvSpPr>
        <p:spPr>
          <a:xfrm>
            <a:off x="711200"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7" name="Picture Placeholder 8">
            <a:extLst>
              <a:ext uri="{FF2B5EF4-FFF2-40B4-BE49-F238E27FC236}">
                <a16:creationId xmlns:a16="http://schemas.microsoft.com/office/drawing/2014/main" id="{64B3ADD1-AFA1-4199-9C99-8C2A77FA50FD}"/>
              </a:ext>
            </a:extLst>
          </p:cNvPr>
          <p:cNvSpPr>
            <a:spLocks noGrp="1"/>
          </p:cNvSpPr>
          <p:nvPr>
            <p:ph type="pic" sz="quarter" idx="13" hasCustomPrompt="1"/>
          </p:nvPr>
        </p:nvSpPr>
        <p:spPr>
          <a:xfrm>
            <a:off x="6296508" y="4038600"/>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2" name="TextBox 11">
            <a:extLst>
              <a:ext uri="{FF2B5EF4-FFF2-40B4-BE49-F238E27FC236}">
                <a16:creationId xmlns:a16="http://schemas.microsoft.com/office/drawing/2014/main" id="{B3E6E782-C8DD-4553-9B77-3D378D20933A}"/>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r>
              <a:rPr lang="en-US" sz="3200" b="0"/>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p:txBody>
      </p:sp>
      <p:sp>
        <p:nvSpPr>
          <p:cNvPr id="13" name="Text Placeholder 8">
            <a:extLst>
              <a:ext uri="{FF2B5EF4-FFF2-40B4-BE49-F238E27FC236}">
                <a16:creationId xmlns:a16="http://schemas.microsoft.com/office/drawing/2014/main" id="{89F82D16-511F-4A52-962C-BAFCD9F62F07}"/>
              </a:ext>
            </a:extLst>
          </p:cNvPr>
          <p:cNvSpPr>
            <a:spLocks noGrp="1"/>
          </p:cNvSpPr>
          <p:nvPr>
            <p:ph type="body" sz="quarter" idx="14"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944E47D6-8880-4D8F-B396-8F1AB820068A}"/>
              </a:ext>
            </a:extLst>
          </p:cNvPr>
          <p:cNvSpPr>
            <a:spLocks noGrp="1"/>
          </p:cNvSpPr>
          <p:nvPr>
            <p:ph type="body" sz="quarter" idx="15" hasCustomPrompt="1"/>
          </p:nvPr>
        </p:nvSpPr>
        <p:spPr>
          <a:xfrm>
            <a:off x="560851" y="1528763"/>
            <a:ext cx="10513549" cy="2306021"/>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280508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m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a:xfrm>
            <a:off x="609600" y="685801"/>
            <a:ext cx="10972800" cy="572892"/>
          </a:xfrm>
        </p:spPr>
        <p:txBody>
          <a:bodyPr/>
          <a:lstStyle>
            <a:lvl1pPr>
              <a:defRPr/>
            </a:lvl1pPr>
          </a:lstStyle>
          <a:p>
            <a:r>
              <a:rPr lang="en-US"/>
              <a:t>Presenters, team members or project team</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508001" y="3188370"/>
            <a:ext cx="2092095" cy="443831"/>
          </a:xfrm>
        </p:spPr>
        <p:txBody>
          <a:bodyPr>
            <a:noAutofit/>
          </a:bodyPr>
          <a:lstStyle>
            <a:lvl1pPr marL="0" indent="0">
              <a:lnSpc>
                <a:spcPts val="1867"/>
              </a:lnSpc>
              <a:buFontTx/>
              <a:buNone/>
              <a:defRPr sz="1867"/>
            </a:lvl1pPr>
          </a:lstStyle>
          <a:p>
            <a:pPr lvl="0"/>
            <a:r>
              <a:rPr lang="en-US"/>
              <a:t>Name</a:t>
            </a:r>
          </a:p>
        </p:txBody>
      </p:sp>
      <p:sp>
        <p:nvSpPr>
          <p:cNvPr id="17" name="Picture Placeholder 16">
            <a:extLst>
              <a:ext uri="{FF2B5EF4-FFF2-40B4-BE49-F238E27FC236}">
                <a16:creationId xmlns:a16="http://schemas.microsoft.com/office/drawing/2014/main" id="{A562AA4E-932D-4958-905F-F7D7B7B569DD}"/>
              </a:ext>
            </a:extLst>
          </p:cNvPr>
          <p:cNvSpPr>
            <a:spLocks noGrp="1"/>
          </p:cNvSpPr>
          <p:nvPr>
            <p:ph type="pic" sz="quarter" idx="20"/>
          </p:nvPr>
        </p:nvSpPr>
        <p:spPr>
          <a:xfrm>
            <a:off x="609600" y="1397000"/>
            <a:ext cx="1524000" cy="1727200"/>
          </a:xfrm>
          <a:solidFill>
            <a:schemeClr val="bg1">
              <a:lumMod val="95000"/>
            </a:schemeClr>
          </a:solidFill>
        </p:spPr>
        <p:txBody>
          <a:bodyPr/>
          <a:lstStyle>
            <a:lvl1pPr>
              <a:defRPr sz="2000"/>
            </a:lvl1pPr>
          </a:lstStyle>
          <a:p>
            <a:r>
              <a:rPr lang="en-US"/>
              <a:t>Click icon to add picture</a:t>
            </a:r>
          </a:p>
        </p:txBody>
      </p:sp>
      <p:sp>
        <p:nvSpPr>
          <p:cNvPr id="33" name="Content Placeholder 7">
            <a:extLst>
              <a:ext uri="{FF2B5EF4-FFF2-40B4-BE49-F238E27FC236}">
                <a16:creationId xmlns:a16="http://schemas.microsoft.com/office/drawing/2014/main" id="{BF6F1978-A65A-47B0-B605-740EB74D23C8}"/>
              </a:ext>
            </a:extLst>
          </p:cNvPr>
          <p:cNvSpPr>
            <a:spLocks noGrp="1"/>
          </p:cNvSpPr>
          <p:nvPr>
            <p:ph sz="quarter" idx="21" hasCustomPrompt="1"/>
          </p:nvPr>
        </p:nvSpPr>
        <p:spPr>
          <a:xfrm>
            <a:off x="2956984" y="3188370"/>
            <a:ext cx="2092095" cy="443831"/>
          </a:xfrm>
        </p:spPr>
        <p:txBody>
          <a:bodyPr>
            <a:noAutofit/>
          </a:bodyPr>
          <a:lstStyle>
            <a:lvl1pPr marL="0" indent="0">
              <a:lnSpc>
                <a:spcPts val="1867"/>
              </a:lnSpc>
              <a:buFontTx/>
              <a:buNone/>
              <a:defRPr sz="1867"/>
            </a:lvl1pPr>
          </a:lstStyle>
          <a:p>
            <a:pPr lvl="0"/>
            <a:r>
              <a:rPr lang="en-US"/>
              <a:t>Name</a:t>
            </a:r>
          </a:p>
        </p:txBody>
      </p:sp>
      <p:sp>
        <p:nvSpPr>
          <p:cNvPr id="34" name="Picture Placeholder 16">
            <a:extLst>
              <a:ext uri="{FF2B5EF4-FFF2-40B4-BE49-F238E27FC236}">
                <a16:creationId xmlns:a16="http://schemas.microsoft.com/office/drawing/2014/main" id="{81A22844-C3C1-4CCE-8D42-1F344A47C0C8}"/>
              </a:ext>
            </a:extLst>
          </p:cNvPr>
          <p:cNvSpPr>
            <a:spLocks noGrp="1"/>
          </p:cNvSpPr>
          <p:nvPr>
            <p:ph type="pic" sz="quarter" idx="22"/>
          </p:nvPr>
        </p:nvSpPr>
        <p:spPr>
          <a:xfrm>
            <a:off x="3058584" y="1397000"/>
            <a:ext cx="1524000" cy="1727200"/>
          </a:xfrm>
          <a:solidFill>
            <a:schemeClr val="bg1">
              <a:lumMod val="95000"/>
            </a:schemeClr>
          </a:solidFill>
        </p:spPr>
        <p:txBody>
          <a:bodyPr/>
          <a:lstStyle>
            <a:lvl1pPr>
              <a:defRPr sz="1800"/>
            </a:lvl1pPr>
          </a:lstStyle>
          <a:p>
            <a:r>
              <a:rPr lang="en-US"/>
              <a:t>Click icon to add picture</a:t>
            </a:r>
          </a:p>
        </p:txBody>
      </p:sp>
      <p:sp>
        <p:nvSpPr>
          <p:cNvPr id="35" name="Content Placeholder 7">
            <a:extLst>
              <a:ext uri="{FF2B5EF4-FFF2-40B4-BE49-F238E27FC236}">
                <a16:creationId xmlns:a16="http://schemas.microsoft.com/office/drawing/2014/main" id="{78871E0E-58BA-4BA6-B6A8-D9E1C2ED02D9}"/>
              </a:ext>
            </a:extLst>
          </p:cNvPr>
          <p:cNvSpPr>
            <a:spLocks noGrp="1"/>
          </p:cNvSpPr>
          <p:nvPr>
            <p:ph sz="quarter" idx="23" hasCustomPrompt="1"/>
          </p:nvPr>
        </p:nvSpPr>
        <p:spPr>
          <a:xfrm>
            <a:off x="5426306" y="3188370"/>
            <a:ext cx="2092095" cy="443831"/>
          </a:xfrm>
        </p:spPr>
        <p:txBody>
          <a:bodyPr>
            <a:noAutofit/>
          </a:bodyPr>
          <a:lstStyle>
            <a:lvl1pPr marL="0" indent="0">
              <a:lnSpc>
                <a:spcPts val="1867"/>
              </a:lnSpc>
              <a:buFontTx/>
              <a:buNone/>
              <a:defRPr sz="1867"/>
            </a:lvl1pPr>
          </a:lstStyle>
          <a:p>
            <a:pPr lvl="0"/>
            <a:r>
              <a:rPr lang="en-US"/>
              <a:t>Name</a:t>
            </a:r>
          </a:p>
        </p:txBody>
      </p:sp>
      <p:sp>
        <p:nvSpPr>
          <p:cNvPr id="36" name="Picture Placeholder 16">
            <a:extLst>
              <a:ext uri="{FF2B5EF4-FFF2-40B4-BE49-F238E27FC236}">
                <a16:creationId xmlns:a16="http://schemas.microsoft.com/office/drawing/2014/main" id="{3CBF751D-4EB0-494D-8B55-1555AD7D941A}"/>
              </a:ext>
            </a:extLst>
          </p:cNvPr>
          <p:cNvSpPr>
            <a:spLocks noGrp="1"/>
          </p:cNvSpPr>
          <p:nvPr>
            <p:ph type="pic" sz="quarter" idx="24"/>
          </p:nvPr>
        </p:nvSpPr>
        <p:spPr>
          <a:xfrm>
            <a:off x="5527905" y="1397000"/>
            <a:ext cx="1524000" cy="1727200"/>
          </a:xfrm>
          <a:solidFill>
            <a:schemeClr val="bg1">
              <a:lumMod val="95000"/>
            </a:schemeClr>
          </a:solidFill>
        </p:spPr>
        <p:txBody>
          <a:bodyPr/>
          <a:lstStyle>
            <a:lvl1pPr>
              <a:defRPr sz="1800"/>
            </a:lvl1pPr>
          </a:lstStyle>
          <a:p>
            <a:r>
              <a:rPr lang="en-US"/>
              <a:t>Click icon to add picture</a:t>
            </a:r>
          </a:p>
        </p:txBody>
      </p:sp>
      <p:sp>
        <p:nvSpPr>
          <p:cNvPr id="37" name="Content Placeholder 7">
            <a:extLst>
              <a:ext uri="{FF2B5EF4-FFF2-40B4-BE49-F238E27FC236}">
                <a16:creationId xmlns:a16="http://schemas.microsoft.com/office/drawing/2014/main" id="{018584C8-AB20-478F-B77E-C21D65C08946}"/>
              </a:ext>
            </a:extLst>
          </p:cNvPr>
          <p:cNvSpPr>
            <a:spLocks noGrp="1"/>
          </p:cNvSpPr>
          <p:nvPr>
            <p:ph sz="quarter" idx="25" hasCustomPrompt="1"/>
          </p:nvPr>
        </p:nvSpPr>
        <p:spPr>
          <a:xfrm>
            <a:off x="7924801" y="3188370"/>
            <a:ext cx="2092095" cy="443831"/>
          </a:xfrm>
        </p:spPr>
        <p:txBody>
          <a:bodyPr>
            <a:noAutofit/>
          </a:bodyPr>
          <a:lstStyle>
            <a:lvl1pPr marL="0" indent="0">
              <a:lnSpc>
                <a:spcPts val="1867"/>
              </a:lnSpc>
              <a:buFontTx/>
              <a:buNone/>
              <a:defRPr sz="1867"/>
            </a:lvl1pPr>
          </a:lstStyle>
          <a:p>
            <a:pPr lvl="0"/>
            <a:r>
              <a:rPr lang="en-US"/>
              <a:t>Name</a:t>
            </a:r>
          </a:p>
        </p:txBody>
      </p:sp>
      <p:sp>
        <p:nvSpPr>
          <p:cNvPr id="38" name="Picture Placeholder 16">
            <a:extLst>
              <a:ext uri="{FF2B5EF4-FFF2-40B4-BE49-F238E27FC236}">
                <a16:creationId xmlns:a16="http://schemas.microsoft.com/office/drawing/2014/main" id="{535A80EF-8FC7-4FA5-921A-BA4BAB5A40ED}"/>
              </a:ext>
            </a:extLst>
          </p:cNvPr>
          <p:cNvSpPr>
            <a:spLocks noGrp="1"/>
          </p:cNvSpPr>
          <p:nvPr>
            <p:ph type="pic" sz="quarter" idx="26"/>
          </p:nvPr>
        </p:nvSpPr>
        <p:spPr>
          <a:xfrm>
            <a:off x="8026400" y="1397000"/>
            <a:ext cx="1524000" cy="1727200"/>
          </a:xfrm>
          <a:solidFill>
            <a:schemeClr val="bg1">
              <a:lumMod val="95000"/>
            </a:schemeClr>
          </a:solidFill>
        </p:spPr>
        <p:txBody>
          <a:bodyPr/>
          <a:lstStyle>
            <a:lvl1pPr>
              <a:defRPr sz="1800"/>
            </a:lvl1pPr>
          </a:lstStyle>
          <a:p>
            <a:r>
              <a:rPr lang="en-US"/>
              <a:t>Click icon to add picture</a:t>
            </a:r>
          </a:p>
        </p:txBody>
      </p:sp>
      <p:sp>
        <p:nvSpPr>
          <p:cNvPr id="39" name="Content Placeholder 7">
            <a:extLst>
              <a:ext uri="{FF2B5EF4-FFF2-40B4-BE49-F238E27FC236}">
                <a16:creationId xmlns:a16="http://schemas.microsoft.com/office/drawing/2014/main" id="{254EA6DF-9129-4C56-840D-0A08706EBE14}"/>
              </a:ext>
            </a:extLst>
          </p:cNvPr>
          <p:cNvSpPr>
            <a:spLocks noGrp="1"/>
          </p:cNvSpPr>
          <p:nvPr>
            <p:ph sz="quarter" idx="27" hasCustomPrompt="1"/>
          </p:nvPr>
        </p:nvSpPr>
        <p:spPr>
          <a:xfrm>
            <a:off x="512418" y="5626047"/>
            <a:ext cx="2092095" cy="443831"/>
          </a:xfrm>
        </p:spPr>
        <p:txBody>
          <a:bodyPr>
            <a:noAutofit/>
          </a:bodyPr>
          <a:lstStyle>
            <a:lvl1pPr marL="0" indent="0">
              <a:lnSpc>
                <a:spcPts val="1867"/>
              </a:lnSpc>
              <a:buFontTx/>
              <a:buNone/>
              <a:defRPr sz="1867"/>
            </a:lvl1pPr>
          </a:lstStyle>
          <a:p>
            <a:pPr lvl="0"/>
            <a:r>
              <a:rPr lang="en-US"/>
              <a:t>Name</a:t>
            </a:r>
          </a:p>
        </p:txBody>
      </p:sp>
      <p:sp>
        <p:nvSpPr>
          <p:cNvPr id="40" name="Picture Placeholder 16">
            <a:extLst>
              <a:ext uri="{FF2B5EF4-FFF2-40B4-BE49-F238E27FC236}">
                <a16:creationId xmlns:a16="http://schemas.microsoft.com/office/drawing/2014/main" id="{79E9A7A1-2BCD-4353-BEF9-C5760E75A362}"/>
              </a:ext>
            </a:extLst>
          </p:cNvPr>
          <p:cNvSpPr>
            <a:spLocks noGrp="1"/>
          </p:cNvSpPr>
          <p:nvPr>
            <p:ph type="pic" sz="quarter" idx="28"/>
          </p:nvPr>
        </p:nvSpPr>
        <p:spPr>
          <a:xfrm>
            <a:off x="614017" y="3834677"/>
            <a:ext cx="1524000" cy="1727200"/>
          </a:xfrm>
          <a:solidFill>
            <a:schemeClr val="bg1">
              <a:lumMod val="95000"/>
            </a:schemeClr>
          </a:solidFill>
        </p:spPr>
        <p:txBody>
          <a:bodyPr/>
          <a:lstStyle>
            <a:lvl1pPr>
              <a:defRPr sz="1800"/>
            </a:lvl1pPr>
          </a:lstStyle>
          <a:p>
            <a:r>
              <a:rPr lang="en-US"/>
              <a:t>Click icon to add picture</a:t>
            </a:r>
          </a:p>
        </p:txBody>
      </p:sp>
      <p:sp>
        <p:nvSpPr>
          <p:cNvPr id="41" name="Content Placeholder 7">
            <a:extLst>
              <a:ext uri="{FF2B5EF4-FFF2-40B4-BE49-F238E27FC236}">
                <a16:creationId xmlns:a16="http://schemas.microsoft.com/office/drawing/2014/main" id="{ECB2E163-C236-4EEA-8AAC-77C4579375CA}"/>
              </a:ext>
            </a:extLst>
          </p:cNvPr>
          <p:cNvSpPr>
            <a:spLocks noGrp="1"/>
          </p:cNvSpPr>
          <p:nvPr>
            <p:ph sz="quarter" idx="29" hasCustomPrompt="1"/>
          </p:nvPr>
        </p:nvSpPr>
        <p:spPr>
          <a:xfrm>
            <a:off x="2961402" y="5626047"/>
            <a:ext cx="2092095" cy="443831"/>
          </a:xfrm>
        </p:spPr>
        <p:txBody>
          <a:bodyPr>
            <a:noAutofit/>
          </a:bodyPr>
          <a:lstStyle>
            <a:lvl1pPr marL="0" indent="0">
              <a:lnSpc>
                <a:spcPts val="1867"/>
              </a:lnSpc>
              <a:buFontTx/>
              <a:buNone/>
              <a:defRPr sz="1867"/>
            </a:lvl1pPr>
          </a:lstStyle>
          <a:p>
            <a:pPr lvl="0"/>
            <a:r>
              <a:rPr lang="en-US"/>
              <a:t>Name</a:t>
            </a:r>
          </a:p>
        </p:txBody>
      </p:sp>
      <p:sp>
        <p:nvSpPr>
          <p:cNvPr id="42" name="Picture Placeholder 16">
            <a:extLst>
              <a:ext uri="{FF2B5EF4-FFF2-40B4-BE49-F238E27FC236}">
                <a16:creationId xmlns:a16="http://schemas.microsoft.com/office/drawing/2014/main" id="{D99F46B6-C9C4-45A0-92DE-9EBA8BBAAFB9}"/>
              </a:ext>
            </a:extLst>
          </p:cNvPr>
          <p:cNvSpPr>
            <a:spLocks noGrp="1"/>
          </p:cNvSpPr>
          <p:nvPr>
            <p:ph type="pic" sz="quarter" idx="30"/>
          </p:nvPr>
        </p:nvSpPr>
        <p:spPr>
          <a:xfrm>
            <a:off x="3063001" y="3834677"/>
            <a:ext cx="1524000" cy="1727200"/>
          </a:xfrm>
          <a:solidFill>
            <a:schemeClr val="bg1">
              <a:lumMod val="95000"/>
            </a:schemeClr>
          </a:solidFill>
        </p:spPr>
        <p:txBody>
          <a:bodyPr/>
          <a:lstStyle>
            <a:lvl1pPr>
              <a:defRPr sz="1800"/>
            </a:lvl1pPr>
          </a:lstStyle>
          <a:p>
            <a:r>
              <a:rPr lang="en-US"/>
              <a:t>Click icon to add picture</a:t>
            </a:r>
          </a:p>
        </p:txBody>
      </p:sp>
      <p:sp>
        <p:nvSpPr>
          <p:cNvPr id="43" name="Content Placeholder 7">
            <a:extLst>
              <a:ext uri="{FF2B5EF4-FFF2-40B4-BE49-F238E27FC236}">
                <a16:creationId xmlns:a16="http://schemas.microsoft.com/office/drawing/2014/main" id="{C3EF3042-F366-480B-9754-B298CEF47C46}"/>
              </a:ext>
            </a:extLst>
          </p:cNvPr>
          <p:cNvSpPr>
            <a:spLocks noGrp="1"/>
          </p:cNvSpPr>
          <p:nvPr>
            <p:ph sz="quarter" idx="31" hasCustomPrompt="1"/>
          </p:nvPr>
        </p:nvSpPr>
        <p:spPr>
          <a:xfrm>
            <a:off x="5430723" y="5626047"/>
            <a:ext cx="2092095" cy="443831"/>
          </a:xfrm>
        </p:spPr>
        <p:txBody>
          <a:bodyPr>
            <a:noAutofit/>
          </a:bodyPr>
          <a:lstStyle>
            <a:lvl1pPr marL="0" indent="0">
              <a:lnSpc>
                <a:spcPts val="1867"/>
              </a:lnSpc>
              <a:buFontTx/>
              <a:buNone/>
              <a:defRPr sz="1867"/>
            </a:lvl1pPr>
          </a:lstStyle>
          <a:p>
            <a:pPr lvl="0"/>
            <a:r>
              <a:rPr lang="en-US"/>
              <a:t>Name</a:t>
            </a:r>
          </a:p>
        </p:txBody>
      </p:sp>
      <p:sp>
        <p:nvSpPr>
          <p:cNvPr id="44" name="Picture Placeholder 16">
            <a:extLst>
              <a:ext uri="{FF2B5EF4-FFF2-40B4-BE49-F238E27FC236}">
                <a16:creationId xmlns:a16="http://schemas.microsoft.com/office/drawing/2014/main" id="{0F626AD7-79F9-447D-A509-BAD3EA659936}"/>
              </a:ext>
            </a:extLst>
          </p:cNvPr>
          <p:cNvSpPr>
            <a:spLocks noGrp="1"/>
          </p:cNvSpPr>
          <p:nvPr>
            <p:ph type="pic" sz="quarter" idx="32"/>
          </p:nvPr>
        </p:nvSpPr>
        <p:spPr>
          <a:xfrm>
            <a:off x="5532323" y="3834677"/>
            <a:ext cx="1524000" cy="1727200"/>
          </a:xfrm>
          <a:solidFill>
            <a:schemeClr val="bg1">
              <a:lumMod val="95000"/>
            </a:schemeClr>
          </a:solidFill>
        </p:spPr>
        <p:txBody>
          <a:bodyPr/>
          <a:lstStyle>
            <a:lvl1pPr>
              <a:defRPr sz="1800"/>
            </a:lvl1pPr>
          </a:lstStyle>
          <a:p>
            <a:r>
              <a:rPr lang="en-US"/>
              <a:t>Click icon to add picture</a:t>
            </a:r>
          </a:p>
        </p:txBody>
      </p:sp>
      <p:sp>
        <p:nvSpPr>
          <p:cNvPr id="45" name="Content Placeholder 7">
            <a:extLst>
              <a:ext uri="{FF2B5EF4-FFF2-40B4-BE49-F238E27FC236}">
                <a16:creationId xmlns:a16="http://schemas.microsoft.com/office/drawing/2014/main" id="{8A75796F-B715-4504-A5B7-9D778DC5F98A}"/>
              </a:ext>
            </a:extLst>
          </p:cNvPr>
          <p:cNvSpPr>
            <a:spLocks noGrp="1"/>
          </p:cNvSpPr>
          <p:nvPr>
            <p:ph sz="quarter" idx="33" hasCustomPrompt="1"/>
          </p:nvPr>
        </p:nvSpPr>
        <p:spPr>
          <a:xfrm>
            <a:off x="7929218" y="5626047"/>
            <a:ext cx="2092095" cy="443831"/>
          </a:xfrm>
        </p:spPr>
        <p:txBody>
          <a:bodyPr>
            <a:noAutofit/>
          </a:bodyPr>
          <a:lstStyle>
            <a:lvl1pPr marL="0" indent="0">
              <a:lnSpc>
                <a:spcPts val="1867"/>
              </a:lnSpc>
              <a:buFontTx/>
              <a:buNone/>
              <a:defRPr sz="1867"/>
            </a:lvl1pPr>
          </a:lstStyle>
          <a:p>
            <a:pPr lvl="0"/>
            <a:r>
              <a:rPr lang="en-US"/>
              <a:t>Name</a:t>
            </a:r>
          </a:p>
        </p:txBody>
      </p:sp>
      <p:sp>
        <p:nvSpPr>
          <p:cNvPr id="46" name="Picture Placeholder 16">
            <a:extLst>
              <a:ext uri="{FF2B5EF4-FFF2-40B4-BE49-F238E27FC236}">
                <a16:creationId xmlns:a16="http://schemas.microsoft.com/office/drawing/2014/main" id="{5FB31DB9-5D65-498C-BCCD-79DC1A2E9846}"/>
              </a:ext>
            </a:extLst>
          </p:cNvPr>
          <p:cNvSpPr>
            <a:spLocks noGrp="1"/>
          </p:cNvSpPr>
          <p:nvPr>
            <p:ph type="pic" sz="quarter" idx="34"/>
          </p:nvPr>
        </p:nvSpPr>
        <p:spPr>
          <a:xfrm>
            <a:off x="8030817" y="3834677"/>
            <a:ext cx="1524000" cy="1727200"/>
          </a:xfrm>
          <a:solidFill>
            <a:schemeClr val="bg1">
              <a:lumMod val="95000"/>
            </a:schemeClr>
          </a:solidFill>
        </p:spPr>
        <p:txBody>
          <a:bodyPr/>
          <a:lstStyle>
            <a:lvl1pPr>
              <a:defRPr sz="1800"/>
            </a:lvl1pPr>
          </a:lstStyle>
          <a:p>
            <a:r>
              <a:rPr lang="en-US"/>
              <a:t>Click icon to add picture</a:t>
            </a:r>
          </a:p>
        </p:txBody>
      </p:sp>
    </p:spTree>
    <p:extLst>
      <p:ext uri="{BB962C8B-B14F-4D97-AF65-F5344CB8AC3E}">
        <p14:creationId xmlns:p14="http://schemas.microsoft.com/office/powerpoint/2010/main" val="23605101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Upcoming Cours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Upcoming courses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5" name="Content Placeholder 2">
            <a:extLst>
              <a:ext uri="{FF2B5EF4-FFF2-40B4-BE49-F238E27FC236}">
                <a16:creationId xmlns:a16="http://schemas.microsoft.com/office/drawing/2014/main" id="{003A50BB-BD82-45B4-A36C-76DB6B00F2E3}"/>
              </a:ext>
            </a:extLst>
          </p:cNvPr>
          <p:cNvSpPr>
            <a:spLocks noGrp="1"/>
          </p:cNvSpPr>
          <p:nvPr>
            <p:ph sz="quarter" idx="17" hasCustomPrompt="1"/>
          </p:nvPr>
        </p:nvSpPr>
        <p:spPr>
          <a:xfrm>
            <a:off x="508002" y="2372784"/>
            <a:ext cx="8422212" cy="446616"/>
          </a:xfrm>
        </p:spPr>
        <p:txBody>
          <a:bodyPr>
            <a:noAutofit/>
          </a:bodyPr>
          <a:lstStyle>
            <a:lvl1pPr marL="0" indent="0">
              <a:buFontTx/>
              <a:buNone/>
              <a:defRPr sz="3200">
                <a:solidFill>
                  <a:schemeClr val="accent1"/>
                </a:solidFill>
              </a:defRPr>
            </a:lvl1pPr>
          </a:lstStyle>
          <a:p>
            <a:pPr lvl="0"/>
            <a:r>
              <a:rPr lang="en-US"/>
              <a:t>Course Name</a:t>
            </a:r>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518584" y="2864546"/>
            <a:ext cx="8422216" cy="996977"/>
          </a:xfrm>
        </p:spPr>
        <p:txBody>
          <a:bodyPr>
            <a:noAutofit/>
          </a:bodyPr>
          <a:lstStyle>
            <a:lvl1pPr marL="0" indent="0">
              <a:lnSpc>
                <a:spcPts val="1867"/>
              </a:lnSpc>
              <a:buFontTx/>
              <a:buNone/>
              <a:defRPr sz="2667" b="0"/>
            </a:lvl1pPr>
          </a:lstStyle>
          <a:p>
            <a:pPr lvl="0"/>
            <a:r>
              <a:rPr lang="en-US"/>
              <a:t>Date</a:t>
            </a:r>
          </a:p>
        </p:txBody>
      </p:sp>
      <p:sp>
        <p:nvSpPr>
          <p:cNvPr id="7" name="Content Placeholder 7">
            <a:extLst>
              <a:ext uri="{FF2B5EF4-FFF2-40B4-BE49-F238E27FC236}">
                <a16:creationId xmlns:a16="http://schemas.microsoft.com/office/drawing/2014/main" id="{C379509C-E953-47E7-A69E-E9F9F9681A1A}"/>
              </a:ext>
            </a:extLst>
          </p:cNvPr>
          <p:cNvSpPr>
            <a:spLocks noGrp="1"/>
          </p:cNvSpPr>
          <p:nvPr>
            <p:ph sz="quarter" idx="20" hasCustomPrompt="1"/>
          </p:nvPr>
        </p:nvSpPr>
        <p:spPr>
          <a:xfrm>
            <a:off x="508000" y="4731651"/>
            <a:ext cx="8422216" cy="1079296"/>
          </a:xfrm>
        </p:spPr>
        <p:txBody>
          <a:bodyPr>
            <a:noAutofit/>
          </a:bodyPr>
          <a:lstStyle>
            <a:lvl1pPr marL="0" indent="0">
              <a:lnSpc>
                <a:spcPts val="1867"/>
              </a:lnSpc>
              <a:buFontTx/>
              <a:buNone/>
              <a:defRPr sz="2667"/>
            </a:lvl1pPr>
          </a:lstStyle>
          <a:p>
            <a:pPr lvl="0"/>
            <a:r>
              <a:rPr lang="en-US"/>
              <a:t>Date</a:t>
            </a:r>
          </a:p>
        </p:txBody>
      </p:sp>
      <p:sp>
        <p:nvSpPr>
          <p:cNvPr id="8" name="Content Placeholder 2">
            <a:extLst>
              <a:ext uri="{FF2B5EF4-FFF2-40B4-BE49-F238E27FC236}">
                <a16:creationId xmlns:a16="http://schemas.microsoft.com/office/drawing/2014/main" id="{A03DDB5B-61D6-4BF7-8D26-B42853BBC840}"/>
              </a:ext>
            </a:extLst>
          </p:cNvPr>
          <p:cNvSpPr>
            <a:spLocks noGrp="1"/>
          </p:cNvSpPr>
          <p:nvPr>
            <p:ph sz="quarter" idx="22" hasCustomPrompt="1"/>
          </p:nvPr>
        </p:nvSpPr>
        <p:spPr>
          <a:xfrm>
            <a:off x="518588" y="4191000"/>
            <a:ext cx="8422212" cy="446616"/>
          </a:xfrm>
        </p:spPr>
        <p:txBody>
          <a:bodyPr>
            <a:noAutofit/>
          </a:bodyPr>
          <a:lstStyle>
            <a:lvl1pPr marL="0" indent="0">
              <a:buFontTx/>
              <a:buNone/>
              <a:defRPr sz="3200">
                <a:solidFill>
                  <a:schemeClr val="accent1"/>
                </a:solidFill>
              </a:defRPr>
            </a:lvl1pPr>
          </a:lstStyle>
          <a:p>
            <a:pPr lvl="0"/>
            <a:r>
              <a:rPr lang="en-US"/>
              <a:t>Course Name</a:t>
            </a:r>
          </a:p>
        </p:txBody>
      </p:sp>
      <p:sp>
        <p:nvSpPr>
          <p:cNvPr id="18" name="Text Placeholder 17">
            <a:extLst>
              <a:ext uri="{FF2B5EF4-FFF2-40B4-BE49-F238E27FC236}">
                <a16:creationId xmlns:a16="http://schemas.microsoft.com/office/drawing/2014/main" id="{9C707248-F87B-41DF-B2BF-65306E981A71}"/>
              </a:ext>
            </a:extLst>
          </p:cNvPr>
          <p:cNvSpPr>
            <a:spLocks noGrp="1"/>
          </p:cNvSpPr>
          <p:nvPr>
            <p:ph type="body" sz="quarter" idx="31" hasCustomPrompt="1"/>
          </p:nvPr>
        </p:nvSpPr>
        <p:spPr>
          <a:xfrm>
            <a:off x="508000" y="1397000"/>
            <a:ext cx="11074400" cy="812800"/>
          </a:xfrm>
        </p:spPr>
        <p:txBody>
          <a:bodyPr>
            <a:noAutofit/>
          </a:bodyPr>
          <a:lstStyle>
            <a:lvl1pPr>
              <a:defRPr sz="3600" b="0">
                <a:solidFill>
                  <a:schemeClr val="tx1"/>
                </a:solidFill>
              </a:defRPr>
            </a:lvl1pPr>
          </a:lstStyle>
          <a:p>
            <a:pPr lvl="0"/>
            <a:r>
              <a:rPr lang="en-US"/>
              <a:t>Register at sourcewell-mn.gov/</a:t>
            </a:r>
            <a:r>
              <a:rPr lang="en-US" err="1"/>
              <a:t>edregistration</a:t>
            </a:r>
            <a:endParaRPr lang="en-US"/>
          </a:p>
        </p:txBody>
      </p:sp>
    </p:spTree>
    <p:extLst>
      <p:ext uri="{BB962C8B-B14F-4D97-AF65-F5344CB8AC3E}">
        <p14:creationId xmlns:p14="http://schemas.microsoft.com/office/powerpoint/2010/main" val="748002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a:xfrm>
            <a:off x="609600" y="787400"/>
            <a:ext cx="6604000" cy="576055"/>
          </a:xfrm>
        </p:spPr>
        <p:txBody>
          <a:bodyPr/>
          <a:lstStyle>
            <a:lvl1pPr>
              <a:defRPr/>
            </a:lvl1pPr>
          </a:lstStyle>
          <a:p>
            <a:r>
              <a:rPr lang="en-US"/>
              <a:t>Resources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20" name="Picture Placeholder 4">
            <a:extLst>
              <a:ext uri="{FF2B5EF4-FFF2-40B4-BE49-F238E27FC236}">
                <a16:creationId xmlns:a16="http://schemas.microsoft.com/office/drawing/2014/main" id="{485B7B0A-4ED1-4ACE-8769-A04D1D91D203}"/>
              </a:ext>
            </a:extLst>
          </p:cNvPr>
          <p:cNvSpPr>
            <a:spLocks noGrp="1"/>
          </p:cNvSpPr>
          <p:nvPr>
            <p:ph type="pic" sz="quarter" idx="13"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7" name="TextBox 6">
            <a:extLst>
              <a:ext uri="{FF2B5EF4-FFF2-40B4-BE49-F238E27FC236}">
                <a16:creationId xmlns:a16="http://schemas.microsoft.com/office/drawing/2014/main" id="{21119EBC-03D8-4B36-A220-1257AA2BE8DB}"/>
              </a:ext>
            </a:extLst>
          </p:cNvPr>
          <p:cNvSpPr txBox="1"/>
          <p:nvPr userDrawn="1"/>
        </p:nvSpPr>
        <p:spPr>
          <a:xfrm>
            <a:off x="-6096000" y="1600200"/>
            <a:ext cx="5994400" cy="2554545"/>
          </a:xfrm>
          <a:prstGeom prst="rect">
            <a:avLst/>
          </a:prstGeom>
          <a:noFill/>
          <a:ln w="57150">
            <a:solidFill>
              <a:schemeClr val="accent1"/>
            </a:solidFill>
          </a:ln>
        </p:spPr>
        <p:txBody>
          <a:bodyPr wrap="square" rtlCol="0">
            <a:spAutoFit/>
          </a:bodyPr>
          <a:lstStyle/>
          <a:p>
            <a:r>
              <a:rPr lang="en-US" sz="3200"/>
              <a:t>Provide a bulleted list of resources</a:t>
            </a:r>
          </a:p>
          <a:p>
            <a:pPr marL="457189" indent="-457189">
              <a:buSzPct val="70000"/>
              <a:buFont typeface="Wingdings" panose="05000000000000000000" pitchFamily="2" charset="2"/>
              <a:buChar char="§"/>
            </a:pPr>
            <a:r>
              <a:rPr kumimoji="0" lang="en-US" sz="32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Item 1</a:t>
            </a:r>
          </a:p>
          <a:p>
            <a:pPr marL="457189" indent="-457189" algn="l" defTabSz="1219170" rtl="0" eaLnBrk="1" latinLnBrk="0" hangingPunct="1">
              <a:buSzPct val="70000"/>
              <a:buFont typeface="Wingdings" panose="05000000000000000000" pitchFamily="2" charset="2"/>
              <a:buChar char="§"/>
            </a:pPr>
            <a:r>
              <a:rPr kumimoji="0" lang="en-US" sz="32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Item 2</a:t>
            </a:r>
          </a:p>
          <a:p>
            <a:pPr marL="457189" indent="-457189" algn="l" defTabSz="1219170" rtl="0" eaLnBrk="1" latinLnBrk="0" hangingPunct="1">
              <a:buSzPct val="70000"/>
              <a:buFont typeface="Wingdings" panose="05000000000000000000" pitchFamily="2" charset="2"/>
              <a:buChar char="§"/>
            </a:pPr>
            <a:r>
              <a:rPr kumimoji="0" lang="en-US" sz="32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Item 3</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mn-lt"/>
              <a:ea typeface="+mn-ea"/>
              <a:cs typeface="+mn-cs"/>
            </a:endParaRPr>
          </a:p>
        </p:txBody>
      </p:sp>
      <p:sp>
        <p:nvSpPr>
          <p:cNvPr id="9" name="Text Placeholder 11">
            <a:extLst>
              <a:ext uri="{FF2B5EF4-FFF2-40B4-BE49-F238E27FC236}">
                <a16:creationId xmlns:a16="http://schemas.microsoft.com/office/drawing/2014/main" id="{02E47994-3E4D-4E84-846C-E829E0229473}"/>
              </a:ext>
            </a:extLst>
          </p:cNvPr>
          <p:cNvSpPr>
            <a:spLocks noGrp="1"/>
          </p:cNvSpPr>
          <p:nvPr>
            <p:ph type="body" sz="quarter" idx="15" hasCustomPrompt="1"/>
          </p:nvPr>
        </p:nvSpPr>
        <p:spPr>
          <a:xfrm>
            <a:off x="560851" y="1600200"/>
            <a:ext cx="5384801" cy="4495800"/>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2389041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References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7" name="TextBox 6">
            <a:extLst>
              <a:ext uri="{FF2B5EF4-FFF2-40B4-BE49-F238E27FC236}">
                <a16:creationId xmlns:a16="http://schemas.microsoft.com/office/drawing/2014/main" id="{B0419C59-6AA1-4894-81EC-8C8BF346551D}"/>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pPr lvl="0"/>
            <a:r>
              <a:rPr lang="en-US" sz="3200"/>
              <a:t>Use APA citation to provide a Reference list</a:t>
            </a:r>
          </a:p>
          <a:p>
            <a:pPr lvl="0"/>
            <a:endParaRPr lang="en-US" sz="3200"/>
          </a:p>
          <a:p>
            <a:pPr lvl="0"/>
            <a:r>
              <a:rPr lang="en-US" sz="3200"/>
              <a:t>Visit the </a:t>
            </a:r>
            <a:r>
              <a:rPr lang="en-US" sz="3200">
                <a:hlinkClick r:id="rId2"/>
              </a:rPr>
              <a:t>Purdue Online Writing Lab </a:t>
            </a:r>
            <a:r>
              <a:rPr lang="en-US" sz="3200"/>
              <a:t>for APA citation help</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mn-lt"/>
              <a:ea typeface="+mn-ea"/>
              <a:cs typeface="+mn-cs"/>
            </a:endParaRPr>
          </a:p>
        </p:txBody>
      </p:sp>
      <p:sp>
        <p:nvSpPr>
          <p:cNvPr id="9" name="Text Placeholder 11">
            <a:extLst>
              <a:ext uri="{FF2B5EF4-FFF2-40B4-BE49-F238E27FC236}">
                <a16:creationId xmlns:a16="http://schemas.microsoft.com/office/drawing/2014/main" id="{9410C396-423D-4436-9C39-EE3712E3A44A}"/>
              </a:ext>
            </a:extLst>
          </p:cNvPr>
          <p:cNvSpPr>
            <a:spLocks noGrp="1"/>
          </p:cNvSpPr>
          <p:nvPr>
            <p:ph type="body" sz="quarter" idx="15" hasCustomPrompt="1"/>
          </p:nvPr>
        </p:nvSpPr>
        <p:spPr>
          <a:xfrm>
            <a:off x="560851" y="1528763"/>
            <a:ext cx="10513549" cy="4643436"/>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48585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39A83-A014-4EE4-96AA-5E454503684B}"/>
              </a:ext>
            </a:extLst>
          </p:cNvPr>
          <p:cNvSpPr>
            <a:spLocks noGrp="1"/>
          </p:cNvSpPr>
          <p:nvPr>
            <p:ph type="title" hasCustomPrompt="1"/>
          </p:nvPr>
        </p:nvSpPr>
        <p:spPr/>
        <p:txBody>
          <a:bodyPr/>
          <a:lstStyle>
            <a:lvl1pPr>
              <a:defRPr/>
            </a:lvl1pPr>
          </a:lstStyle>
          <a:p>
            <a:r>
              <a:rPr lang="en-US"/>
              <a:t>Capitalize first letter of first word in title</a:t>
            </a:r>
          </a:p>
        </p:txBody>
      </p:sp>
      <p:pic>
        <p:nvPicPr>
          <p:cNvPr id="6" name="Picture 5">
            <a:extLst>
              <a:ext uri="{FF2B5EF4-FFF2-40B4-BE49-F238E27FC236}">
                <a16:creationId xmlns:a16="http://schemas.microsoft.com/office/drawing/2014/main" id="{1655188E-3BFF-432D-B6E2-BE7810B7622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7" name="Slide Number Placeholder 5">
            <a:extLst>
              <a:ext uri="{FF2B5EF4-FFF2-40B4-BE49-F238E27FC236}">
                <a16:creationId xmlns:a16="http://schemas.microsoft.com/office/drawing/2014/main" id="{30AC9BC8-EF79-41CE-ABA2-B1952DD4F7BE}"/>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4" name="Table Placeholder 3">
            <a:extLst>
              <a:ext uri="{FF2B5EF4-FFF2-40B4-BE49-F238E27FC236}">
                <a16:creationId xmlns:a16="http://schemas.microsoft.com/office/drawing/2014/main" id="{A5414A07-36CB-41E4-97EE-8E3A7DBAB35B}"/>
              </a:ext>
            </a:extLst>
          </p:cNvPr>
          <p:cNvSpPr>
            <a:spLocks noGrp="1"/>
          </p:cNvSpPr>
          <p:nvPr>
            <p:ph type="tbl" sz="quarter" idx="10" hasCustomPrompt="1"/>
          </p:nvPr>
        </p:nvSpPr>
        <p:spPr>
          <a:xfrm>
            <a:off x="609600" y="1600200"/>
            <a:ext cx="10972800" cy="3556000"/>
          </a:xfrm>
        </p:spPr>
        <p:txBody>
          <a:bodyPr anchor="ctr"/>
          <a:lstStyle>
            <a:lvl1pPr algn="ctr">
              <a:defRPr/>
            </a:lvl1pPr>
          </a:lstStyle>
          <a:p>
            <a:r>
              <a:rPr lang="en-US"/>
              <a:t>Insert your table here. </a:t>
            </a:r>
          </a:p>
          <a:p>
            <a:r>
              <a:rPr lang="en-US"/>
              <a:t>It should appear in </a:t>
            </a:r>
            <a:r>
              <a:rPr lang="en-US" err="1"/>
              <a:t>Sourcewell</a:t>
            </a:r>
            <a:r>
              <a:rPr lang="en-US"/>
              <a:t> branded colors.</a:t>
            </a:r>
          </a:p>
        </p:txBody>
      </p:sp>
      <p:sp>
        <p:nvSpPr>
          <p:cNvPr id="8" name="Text Placeholder 8">
            <a:extLst>
              <a:ext uri="{FF2B5EF4-FFF2-40B4-BE49-F238E27FC236}">
                <a16:creationId xmlns:a16="http://schemas.microsoft.com/office/drawing/2014/main" id="{684371F8-EA41-4D51-9B75-B073CCB0BFA3}"/>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459764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Aerial City">
    <p:spTree>
      <p:nvGrpSpPr>
        <p:cNvPr id="1" name=""/>
        <p:cNvGrpSpPr/>
        <p:nvPr/>
      </p:nvGrpSpPr>
      <p:grpSpPr>
        <a:xfrm>
          <a:off x="0" y="0"/>
          <a:ext cx="0" cy="0"/>
          <a:chOff x="0" y="0"/>
          <a:chExt cx="0" cy="0"/>
        </a:xfrm>
      </p:grpSpPr>
      <p:pic>
        <p:nvPicPr>
          <p:cNvPr id="11" name="Picture 10" descr="GettyImages-sb10066490z-001.jpg">
            <a:extLst>
              <a:ext uri="{FF2B5EF4-FFF2-40B4-BE49-F238E27FC236}">
                <a16:creationId xmlns:a16="http://schemas.microsoft.com/office/drawing/2014/main" id="{AB7B834F-055C-E541-963D-132E29CEBF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6141" cy="6858000"/>
          </a:xfrm>
          <a:prstGeom prst="rect">
            <a:avLst/>
          </a:prstGeom>
        </p:spPr>
      </p:pic>
      <p:pic>
        <p:nvPicPr>
          <p:cNvPr id="4" name="Picture 3">
            <a:extLst>
              <a:ext uri="{FF2B5EF4-FFF2-40B4-BE49-F238E27FC236}">
                <a16:creationId xmlns:a16="http://schemas.microsoft.com/office/drawing/2014/main" id="{865FAEBA-4EBF-3343-9A7C-EBD4AE1FA21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1997" cy="6864093"/>
          </a:xfrm>
          <a:prstGeom prst="rect">
            <a:avLst/>
          </a:prstGeom>
        </p:spPr>
      </p:pic>
      <p:pic>
        <p:nvPicPr>
          <p:cNvPr id="6" name="Picture 5" descr="Alternate_Shape_Oranc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pic>
        <p:nvPicPr>
          <p:cNvPr id="13" name="Picture 12" descr="Sourcewell_Logo_Revers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2" name="Title 1">
            <a:extLst>
              <a:ext uri="{FF2B5EF4-FFF2-40B4-BE49-F238E27FC236}">
                <a16:creationId xmlns:a16="http://schemas.microsoft.com/office/drawing/2014/main" id="{9C458F35-F273-4248-82A9-10C4938DED93}"/>
              </a:ext>
            </a:extLst>
          </p:cNvPr>
          <p:cNvSpPr>
            <a:spLocks noGrp="1"/>
          </p:cNvSpPr>
          <p:nvPr>
            <p:ph type="ctrTitle" hasCustomPrompt="1"/>
          </p:nvPr>
        </p:nvSpPr>
        <p:spPr>
          <a:xfrm>
            <a:off x="914400" y="2542382"/>
            <a:ext cx="46736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Words in </a:t>
            </a:r>
            <a:br>
              <a:rPr lang="en-US"/>
            </a:br>
            <a:r>
              <a:rPr lang="en-US"/>
              <a:t>Main Title</a:t>
            </a:r>
          </a:p>
        </p:txBody>
      </p:sp>
      <p:sp>
        <p:nvSpPr>
          <p:cNvPr id="15" name="Text Placeholder 29">
            <a:extLst>
              <a:ext uri="{FF2B5EF4-FFF2-40B4-BE49-F238E27FC236}">
                <a16:creationId xmlns:a16="http://schemas.microsoft.com/office/drawing/2014/main" id="{F09AEF1B-7882-4068-B3A5-BD5E09D9C094}"/>
              </a:ext>
            </a:extLst>
          </p:cNvPr>
          <p:cNvSpPr>
            <a:spLocks noGrp="1"/>
          </p:cNvSpPr>
          <p:nvPr>
            <p:ph type="body" sz="quarter" idx="10" hasCustomPrompt="1"/>
          </p:nvPr>
        </p:nvSpPr>
        <p:spPr>
          <a:xfrm>
            <a:off x="812800" y="4648201"/>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0" name="Text Placeholder 8">
            <a:extLst>
              <a:ext uri="{FF2B5EF4-FFF2-40B4-BE49-F238E27FC236}">
                <a16:creationId xmlns:a16="http://schemas.microsoft.com/office/drawing/2014/main" id="{17D35773-7602-4D37-B500-943335D47EDF}"/>
              </a:ext>
            </a:extLst>
          </p:cNvPr>
          <p:cNvSpPr>
            <a:spLocks noGrp="1"/>
          </p:cNvSpPr>
          <p:nvPr>
            <p:ph type="body" sz="quarter" idx="11" hasCustomPrompt="1"/>
          </p:nvPr>
        </p:nvSpPr>
        <p:spPr>
          <a:xfrm>
            <a:off x="812800" y="5765800"/>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F56AC150-B49E-4359-809A-06CF506B13F3}" type="datetime4">
              <a:rPr lang="en-US" smtClean="0"/>
              <a:t>July 10, 2019</a:t>
            </a:fld>
            <a:endParaRPr lang="en-US"/>
          </a:p>
        </p:txBody>
      </p:sp>
    </p:spTree>
    <p:extLst>
      <p:ext uri="{BB962C8B-B14F-4D97-AF65-F5344CB8AC3E}">
        <p14:creationId xmlns:p14="http://schemas.microsoft.com/office/powerpoint/2010/main" val="282534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29472F-D3E7-4BAD-ACFF-6F4AC9C5D7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2" name="Slide Number Placeholder 5">
            <a:extLst>
              <a:ext uri="{FF2B5EF4-FFF2-40B4-BE49-F238E27FC236}">
                <a16:creationId xmlns:a16="http://schemas.microsoft.com/office/drawing/2014/main" id="{EF0BF258-4389-44DC-BDC1-F7B253A4B4EB}"/>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8" name="Title 17">
            <a:extLst>
              <a:ext uri="{FF2B5EF4-FFF2-40B4-BE49-F238E27FC236}">
                <a16:creationId xmlns:a16="http://schemas.microsoft.com/office/drawing/2014/main" id="{8154F9E3-ED59-4232-BD3B-D878263AC595}"/>
              </a:ext>
            </a:extLst>
          </p:cNvPr>
          <p:cNvSpPr>
            <a:spLocks noGrp="1"/>
          </p:cNvSpPr>
          <p:nvPr>
            <p:ph type="title" hasCustomPrompt="1"/>
          </p:nvPr>
        </p:nvSpPr>
        <p:spPr>
          <a:xfrm>
            <a:off x="609600" y="685801"/>
            <a:ext cx="10972800" cy="518347"/>
          </a:xfrm>
        </p:spPr>
        <p:txBody>
          <a:bodyPr/>
          <a:lstStyle>
            <a:lvl1pPr marL="0" marR="0" indent="0" algn="l" defTabSz="1219170" rtl="0" eaLnBrk="1" fontAlgn="auto" latinLnBrk="0" hangingPunct="1">
              <a:lnSpc>
                <a:spcPts val="3733"/>
              </a:lnSpc>
              <a:spcBef>
                <a:spcPct val="0"/>
              </a:spcBef>
              <a:spcAft>
                <a:spcPts val="0"/>
              </a:spcAft>
              <a:buClrTx/>
              <a:buSzTx/>
              <a:buFontTx/>
              <a:buNone/>
              <a:tabLst/>
              <a:defRPr/>
            </a:lvl1pPr>
          </a:lstStyle>
          <a:p>
            <a:pPr marL="0" marR="0" lvl="0" indent="0" algn="l" defTabSz="1219170" rtl="0" eaLnBrk="1" fontAlgn="auto" latinLnBrk="0" hangingPunct="1">
              <a:lnSpc>
                <a:spcPts val="3733"/>
              </a:lnSpc>
              <a:spcBef>
                <a:spcPct val="0"/>
              </a:spcBef>
              <a:spcAft>
                <a:spcPts val="0"/>
              </a:spcAft>
              <a:buClrTx/>
              <a:buSzTx/>
              <a:buFontTx/>
              <a:buNone/>
              <a:tabLst/>
              <a:defRPr/>
            </a:pPr>
            <a:r>
              <a:rPr lang="en-US" sz="4800"/>
              <a:t>Animation and transitions</a:t>
            </a:r>
            <a:endParaRPr lang="en-US"/>
          </a:p>
        </p:txBody>
      </p:sp>
      <p:sp>
        <p:nvSpPr>
          <p:cNvPr id="9" name="SmartArt Placeholder 8">
            <a:extLst>
              <a:ext uri="{FF2B5EF4-FFF2-40B4-BE49-F238E27FC236}">
                <a16:creationId xmlns:a16="http://schemas.microsoft.com/office/drawing/2014/main" id="{92C51484-FC36-45C5-8927-753836AB8F35}"/>
              </a:ext>
            </a:extLst>
          </p:cNvPr>
          <p:cNvSpPr>
            <a:spLocks noGrp="1"/>
          </p:cNvSpPr>
          <p:nvPr>
            <p:ph type="dgm" sz="quarter" idx="11" hasCustomPrompt="1"/>
          </p:nvPr>
        </p:nvSpPr>
        <p:spPr>
          <a:xfrm>
            <a:off x="609600" y="3110605"/>
            <a:ext cx="10668000" cy="2959996"/>
          </a:xfrm>
        </p:spPr>
        <p:txBody>
          <a:bodyPr anchor="t"/>
          <a:lstStyle>
            <a:lvl1pPr algn="ctr">
              <a:defRPr/>
            </a:lvl1pPr>
          </a:lstStyle>
          <a:p>
            <a:r>
              <a:rPr lang="en-US"/>
              <a:t>Click here to create your smart art</a:t>
            </a:r>
          </a:p>
        </p:txBody>
      </p:sp>
      <p:sp>
        <p:nvSpPr>
          <p:cNvPr id="7" name="TextBox 6">
            <a:extLst>
              <a:ext uri="{FF2B5EF4-FFF2-40B4-BE49-F238E27FC236}">
                <a16:creationId xmlns:a16="http://schemas.microsoft.com/office/drawing/2014/main" id="{795DF9AF-B030-4874-B350-D234E10DF7C0}"/>
              </a:ext>
            </a:extLst>
          </p:cNvPr>
          <p:cNvSpPr txBox="1"/>
          <p:nvPr userDrawn="1"/>
        </p:nvSpPr>
        <p:spPr>
          <a:xfrm>
            <a:off x="-7008348" y="39357"/>
            <a:ext cx="6807200" cy="6801862"/>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As a best practice, animation should be simple and not detract from the content of your presentation.</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To animate your presentation, use the Fade animation consistently throughout. </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transitioning between slides, the Fade transition is also recommended.</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When showing a sequence of graphics, as seen below, users should click to advance each graphic individually.</a:t>
            </a:r>
          </a:p>
        </p:txBody>
      </p:sp>
      <p:sp>
        <p:nvSpPr>
          <p:cNvPr id="8" name="Text Placeholder 8">
            <a:extLst>
              <a:ext uri="{FF2B5EF4-FFF2-40B4-BE49-F238E27FC236}">
                <a16:creationId xmlns:a16="http://schemas.microsoft.com/office/drawing/2014/main" id="{2DE35837-00D3-4858-B22A-74902AE3EF17}"/>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9BA57435-25FB-4A00-B9E2-4375685F84A8}"/>
              </a:ext>
            </a:extLst>
          </p:cNvPr>
          <p:cNvSpPr>
            <a:spLocks noGrp="1"/>
          </p:cNvSpPr>
          <p:nvPr>
            <p:ph type="body" sz="quarter" idx="15" hasCustomPrompt="1"/>
          </p:nvPr>
        </p:nvSpPr>
        <p:spPr>
          <a:xfrm>
            <a:off x="560851" y="1228551"/>
            <a:ext cx="10668000" cy="1780455"/>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30096538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orizontal Chart">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E365A5C-C2AB-46ED-926B-E8C08004BDFD}"/>
              </a:ext>
            </a:extLst>
          </p:cNvPr>
          <p:cNvSpPr>
            <a:spLocks noGrp="1"/>
          </p:cNvSpPr>
          <p:nvPr>
            <p:ph type="title" idx="4294967295" hasCustomPrompt="1"/>
          </p:nvPr>
        </p:nvSpPr>
        <p:spPr>
          <a:xfrm>
            <a:off x="609600" y="719667"/>
            <a:ext cx="10972800" cy="572892"/>
          </a:xfrm>
        </p:spPr>
        <p:txBody>
          <a:bodyPr/>
          <a:lstStyle>
            <a:lvl1pPr>
              <a:defRPr sz="4800"/>
            </a:lvl1pPr>
          </a:lstStyle>
          <a:p>
            <a:r>
              <a:rPr lang="en-US"/>
              <a:t>Capitalize first letter of first word in title</a:t>
            </a:r>
          </a:p>
        </p:txBody>
      </p:sp>
      <p:graphicFrame>
        <p:nvGraphicFramePr>
          <p:cNvPr id="6" name="Chart 5">
            <a:extLst>
              <a:ext uri="{FF2B5EF4-FFF2-40B4-BE49-F238E27FC236}">
                <a16:creationId xmlns:a16="http://schemas.microsoft.com/office/drawing/2014/main" id="{FE7DED62-8C2B-4E20-9A36-9BF47A9F7F05}"/>
              </a:ext>
            </a:extLst>
          </p:cNvPr>
          <p:cNvGraphicFramePr/>
          <p:nvPr userDrawn="1">
            <p:extLst>
              <p:ext uri="{D42A27DB-BD31-4B8C-83A1-F6EECF244321}">
                <p14:modId xmlns:p14="http://schemas.microsoft.com/office/powerpoint/2010/main" val="4062808371"/>
              </p:ext>
            </p:extLst>
          </p:nvPr>
        </p:nvGraphicFramePr>
        <p:xfrm>
          <a:off x="3838224" y="2332978"/>
          <a:ext cx="3668888" cy="3261233"/>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8">
            <a:extLst>
              <a:ext uri="{FF2B5EF4-FFF2-40B4-BE49-F238E27FC236}">
                <a16:creationId xmlns:a16="http://schemas.microsoft.com/office/drawing/2014/main" id="{4DA66165-5DEF-43EE-9DC8-CB7C3AA629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0" name="Slide Number Placeholder 5">
            <a:extLst>
              <a:ext uri="{FF2B5EF4-FFF2-40B4-BE49-F238E27FC236}">
                <a16:creationId xmlns:a16="http://schemas.microsoft.com/office/drawing/2014/main" id="{4AD0B9AA-DEE8-4EC9-8CE8-97B2C5108E63}"/>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3" name="Chart Placeholder 2">
            <a:extLst>
              <a:ext uri="{FF2B5EF4-FFF2-40B4-BE49-F238E27FC236}">
                <a16:creationId xmlns:a16="http://schemas.microsoft.com/office/drawing/2014/main" id="{DE4B77AD-FCCD-427E-927B-B07D92C41F94}"/>
              </a:ext>
            </a:extLst>
          </p:cNvPr>
          <p:cNvSpPr>
            <a:spLocks noGrp="1"/>
          </p:cNvSpPr>
          <p:nvPr>
            <p:ph type="chart" sz="quarter" idx="10" hasCustomPrompt="1"/>
          </p:nvPr>
        </p:nvSpPr>
        <p:spPr>
          <a:xfrm>
            <a:off x="609600" y="2921000"/>
            <a:ext cx="10871200" cy="3149600"/>
          </a:xfrm>
        </p:spPr>
        <p:txBody>
          <a:bodyPr anchor="ctr"/>
          <a:lstStyle>
            <a:lvl1pPr algn="ctr">
              <a:defRPr/>
            </a:lvl1pPr>
          </a:lstStyle>
          <a:p>
            <a:r>
              <a:rPr lang="en-US"/>
              <a:t>Insert your charts here</a:t>
            </a:r>
          </a:p>
        </p:txBody>
      </p:sp>
      <p:sp>
        <p:nvSpPr>
          <p:cNvPr id="12" name="TextBox 11">
            <a:extLst>
              <a:ext uri="{FF2B5EF4-FFF2-40B4-BE49-F238E27FC236}">
                <a16:creationId xmlns:a16="http://schemas.microsoft.com/office/drawing/2014/main" id="{72492A48-CEDD-4435-B339-D18EEC6C7E69}"/>
              </a:ext>
            </a:extLst>
          </p:cNvPr>
          <p:cNvSpPr txBox="1"/>
          <p:nvPr userDrawn="1"/>
        </p:nvSpPr>
        <p:spPr>
          <a:xfrm>
            <a:off x="-4978400" y="1299726"/>
            <a:ext cx="4842936" cy="2000291"/>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2933"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Delete the chart below and insert your own chart by clicking on the icon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2933"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Keep information bulleted</a:t>
            </a:r>
          </a:p>
        </p:txBody>
      </p:sp>
      <p:sp>
        <p:nvSpPr>
          <p:cNvPr id="11" name="Text Placeholder 8">
            <a:extLst>
              <a:ext uri="{FF2B5EF4-FFF2-40B4-BE49-F238E27FC236}">
                <a16:creationId xmlns:a16="http://schemas.microsoft.com/office/drawing/2014/main" id="{88EB489E-40C3-468B-A14E-4555F40D509B}"/>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60FCD21C-4E52-476F-95FB-DD6025EBFCB1}"/>
              </a:ext>
            </a:extLst>
          </p:cNvPr>
          <p:cNvSpPr>
            <a:spLocks noGrp="1"/>
          </p:cNvSpPr>
          <p:nvPr>
            <p:ph type="body" sz="quarter" idx="15" hasCustomPrompt="1"/>
          </p:nvPr>
        </p:nvSpPr>
        <p:spPr>
          <a:xfrm>
            <a:off x="522095" y="1227574"/>
            <a:ext cx="10668000" cy="1780455"/>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Delete the chart below and insert your own chart by clicking on the icon below</a:t>
            </a:r>
          </a:p>
        </p:txBody>
      </p:sp>
    </p:spTree>
    <p:extLst>
      <p:ext uri="{BB962C8B-B14F-4D97-AF65-F5344CB8AC3E}">
        <p14:creationId xmlns:p14="http://schemas.microsoft.com/office/powerpoint/2010/main" val="1625954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quare Char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6627C22-1CF6-422B-8A6F-C27E20CCFDF5}"/>
              </a:ext>
            </a:extLst>
          </p:cNvPr>
          <p:cNvSpPr>
            <a:spLocks noGrp="1"/>
          </p:cNvSpPr>
          <p:nvPr>
            <p:ph type="title" hasCustomPrompt="1"/>
          </p:nvPr>
        </p:nvSpPr>
        <p:spPr>
          <a:xfrm>
            <a:off x="609599" y="762000"/>
            <a:ext cx="11021484" cy="572892"/>
          </a:xfrm>
        </p:spPr>
        <p:txBody>
          <a:bodyPr/>
          <a:lstStyle>
            <a:lvl1pPr>
              <a:defRPr sz="4800"/>
            </a:lvl1pPr>
          </a:lstStyle>
          <a:p>
            <a:r>
              <a:rPr lang="en-US"/>
              <a:t>Capitalize first letter of first word in title</a:t>
            </a:r>
          </a:p>
        </p:txBody>
      </p:sp>
      <p:pic>
        <p:nvPicPr>
          <p:cNvPr id="6" name="Picture 5">
            <a:extLst>
              <a:ext uri="{FF2B5EF4-FFF2-40B4-BE49-F238E27FC236}">
                <a16:creationId xmlns:a16="http://schemas.microsoft.com/office/drawing/2014/main" id="{9B20AD70-BE68-4046-9721-70380EB5B3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7" name="Slide Number Placeholder 5">
            <a:extLst>
              <a:ext uri="{FF2B5EF4-FFF2-40B4-BE49-F238E27FC236}">
                <a16:creationId xmlns:a16="http://schemas.microsoft.com/office/drawing/2014/main" id="{DB39F776-D523-4ABA-91A2-28F3CB3C43ED}"/>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Chart Placeholder 7">
            <a:extLst>
              <a:ext uri="{FF2B5EF4-FFF2-40B4-BE49-F238E27FC236}">
                <a16:creationId xmlns:a16="http://schemas.microsoft.com/office/drawing/2014/main" id="{65D15179-0546-42C8-803E-E7E6EFB73E57}"/>
              </a:ext>
            </a:extLst>
          </p:cNvPr>
          <p:cNvSpPr>
            <a:spLocks noGrp="1"/>
          </p:cNvSpPr>
          <p:nvPr>
            <p:ph type="chart" sz="quarter" idx="10" hasCustomPrompt="1"/>
          </p:nvPr>
        </p:nvSpPr>
        <p:spPr>
          <a:xfrm>
            <a:off x="5994401" y="1598084"/>
            <a:ext cx="5636684" cy="4402667"/>
          </a:xfrm>
        </p:spPr>
        <p:txBody>
          <a:bodyPr anchor="ctr"/>
          <a:lstStyle>
            <a:lvl1pPr algn="ctr">
              <a:defRPr/>
            </a:lvl1pPr>
          </a:lstStyle>
          <a:p>
            <a:r>
              <a:rPr lang="en-US"/>
              <a:t>Insert your chart here</a:t>
            </a:r>
          </a:p>
        </p:txBody>
      </p:sp>
      <p:sp>
        <p:nvSpPr>
          <p:cNvPr id="10" name="Text Placeholder 8">
            <a:extLst>
              <a:ext uri="{FF2B5EF4-FFF2-40B4-BE49-F238E27FC236}">
                <a16:creationId xmlns:a16="http://schemas.microsoft.com/office/drawing/2014/main" id="{7DABE5AD-F484-4917-A3BD-081057ADD5C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Box 12">
            <a:extLst>
              <a:ext uri="{FF2B5EF4-FFF2-40B4-BE49-F238E27FC236}">
                <a16:creationId xmlns:a16="http://schemas.microsoft.com/office/drawing/2014/main" id="{1579FB4C-2384-4209-B67A-1A1D0D913824}"/>
              </a:ext>
            </a:extLst>
          </p:cNvPr>
          <p:cNvSpPr txBox="1"/>
          <p:nvPr userDrawn="1"/>
        </p:nvSpPr>
        <p:spPr>
          <a:xfrm>
            <a:off x="-5283200" y="1299726"/>
            <a:ext cx="5147736" cy="2164695"/>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Delete the chart below and insert your own chart by clicking on the icon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Keep information bulleted</a:t>
            </a:r>
          </a:p>
        </p:txBody>
      </p:sp>
      <p:sp>
        <p:nvSpPr>
          <p:cNvPr id="14" name="Text Placeholder 11">
            <a:extLst>
              <a:ext uri="{FF2B5EF4-FFF2-40B4-BE49-F238E27FC236}">
                <a16:creationId xmlns:a16="http://schemas.microsoft.com/office/drawing/2014/main" id="{C06E6182-968F-4742-9F18-E4680177B99D}"/>
              </a:ext>
            </a:extLst>
          </p:cNvPr>
          <p:cNvSpPr>
            <a:spLocks noGrp="1"/>
          </p:cNvSpPr>
          <p:nvPr>
            <p:ph type="body" sz="quarter" idx="15" hasCustomPrompt="1"/>
          </p:nvPr>
        </p:nvSpPr>
        <p:spPr>
          <a:xfrm>
            <a:off x="560851" y="1524000"/>
            <a:ext cx="5384801" cy="4495800"/>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36477735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P No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80A395-EAB8-477E-A06D-11BA30421A89}"/>
              </a:ext>
            </a:extLst>
          </p:cNvPr>
          <p:cNvSpPr>
            <a:spLocks noGrp="1"/>
          </p:cNvSpPr>
          <p:nvPr>
            <p:ph type="sldNum" sz="quarter" idx="10"/>
          </p:nvPr>
        </p:nvSpPr>
        <p:spPr>
          <a:xfrm>
            <a:off x="11175999" y="6172200"/>
            <a:ext cx="455148" cy="332677"/>
          </a:xfrm>
          <a:prstGeom prst="rect">
            <a:avLst/>
          </a:prstGeom>
        </p:spPr>
        <p:txBody>
          <a:bodyPr/>
          <a:lstStyle/>
          <a:p>
            <a:fld id="{CC07A0C6-0FC1-476D-8928-A360A0127B30}" type="slidenum">
              <a:rPr lang="en-US" smtClean="0"/>
              <a:pPr/>
              <a:t>‹#›</a:t>
            </a:fld>
            <a:endParaRPr lang="en-US"/>
          </a:p>
        </p:txBody>
      </p:sp>
      <p:sp>
        <p:nvSpPr>
          <p:cNvPr id="4" name="Title 5">
            <a:extLst>
              <a:ext uri="{FF2B5EF4-FFF2-40B4-BE49-F238E27FC236}">
                <a16:creationId xmlns:a16="http://schemas.microsoft.com/office/drawing/2014/main" id="{1ABD5075-5163-4598-BD30-CE3F0C24B4CF}"/>
              </a:ext>
            </a:extLst>
          </p:cNvPr>
          <p:cNvSpPr>
            <a:spLocks noGrp="1"/>
          </p:cNvSpPr>
          <p:nvPr>
            <p:ph type="title"/>
          </p:nvPr>
        </p:nvSpPr>
        <p:spPr>
          <a:xfrm>
            <a:off x="560851" y="685800"/>
            <a:ext cx="10981925" cy="572529"/>
          </a:xfrm>
        </p:spPr>
        <p:txBody>
          <a:bodyPr numCol="1"/>
          <a:lstStyle/>
          <a:p>
            <a:r>
              <a:rPr lang="en-US"/>
              <a:t>Click to edit Master title style</a:t>
            </a:r>
          </a:p>
        </p:txBody>
      </p:sp>
      <p:sp>
        <p:nvSpPr>
          <p:cNvPr id="7" name="Text Placeholder 11">
            <a:extLst>
              <a:ext uri="{FF2B5EF4-FFF2-40B4-BE49-F238E27FC236}">
                <a16:creationId xmlns:a16="http://schemas.microsoft.com/office/drawing/2014/main" id="{C492059D-ABF6-48D0-A915-ABF1CDC12D05}"/>
              </a:ext>
            </a:extLst>
          </p:cNvPr>
          <p:cNvSpPr>
            <a:spLocks noGrp="1"/>
          </p:cNvSpPr>
          <p:nvPr>
            <p:ph type="body" sz="quarter" idx="12"/>
          </p:nvPr>
        </p:nvSpPr>
        <p:spPr>
          <a:xfrm>
            <a:off x="457200" y="1524000"/>
            <a:ext cx="10310813" cy="4567237"/>
          </a:xfrm>
        </p:spPr>
        <p:txBody>
          <a:bodyPr/>
          <a:lstStyle>
            <a:lvl1pPr>
              <a:defRPr sz="3600"/>
            </a:lvl1pPr>
          </a:lstStyle>
          <a:p>
            <a:pPr lvl="0"/>
            <a:r>
              <a:rPr lang="en-US"/>
              <a:t>Edit Master text </a:t>
            </a:r>
          </a:p>
          <a:p>
            <a:pPr lvl="0"/>
            <a:endParaRPr lang="en-US"/>
          </a:p>
        </p:txBody>
      </p:sp>
    </p:spTree>
    <p:extLst>
      <p:ext uri="{BB962C8B-B14F-4D97-AF65-F5344CB8AC3E}">
        <p14:creationId xmlns:p14="http://schemas.microsoft.com/office/powerpoint/2010/main" val="3204231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losing_ThankYou">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06378" y="592429"/>
            <a:ext cx="2576022" cy="455429"/>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140200"/>
            <a:ext cx="10972800" cy="664797"/>
          </a:xfrm>
          <a:prstGeom prst="rect">
            <a:avLst/>
          </a:prstGeom>
          <a:noFill/>
        </p:spPr>
        <p:txBody>
          <a:bodyPr vert="horz" lIns="0" tIns="0" rIns="0" bIns="0" numCol="1" rtlCol="0" anchor="t" anchorCtr="0">
            <a:spAutoFit/>
          </a:bodyPr>
          <a:lstStyle>
            <a:lvl1pPr>
              <a:defRPr b="0" i="0">
                <a:solidFill>
                  <a:schemeClr val="accent2"/>
                </a:solidFill>
                <a:latin typeface="Calibri"/>
                <a:cs typeface="Calibri"/>
              </a:defRPr>
            </a:lvl1pPr>
          </a:lstStyle>
          <a:p>
            <a:r>
              <a:rPr lang="en-US"/>
              <a:t>Thank you!</a:t>
            </a:r>
          </a:p>
        </p:txBody>
      </p:sp>
    </p:spTree>
    <p:extLst>
      <p:ext uri="{BB962C8B-B14F-4D97-AF65-F5344CB8AC3E}">
        <p14:creationId xmlns:p14="http://schemas.microsoft.com/office/powerpoint/2010/main" val="244582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5"/>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609600" y="6276203"/>
            <a:ext cx="6400800" cy="332677"/>
          </a:xfrm>
        </p:spPr>
        <p:txBody>
          <a:bodyPr lIns="0" tIns="0" rIns="0" bIns="0">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 Placeholder 3">
            <a:extLst>
              <a:ext uri="{FF2B5EF4-FFF2-40B4-BE49-F238E27FC236}">
                <a16:creationId xmlns:a16="http://schemas.microsoft.com/office/drawing/2014/main" id="{71A59476-2D9A-4126-6809-BE5C94CB46B6}"/>
              </a:ext>
            </a:extLst>
          </p:cNvPr>
          <p:cNvSpPr>
            <a:spLocks noGrp="1"/>
          </p:cNvSpPr>
          <p:nvPr>
            <p:ph type="body" sz="quarter" idx="10"/>
          </p:nvPr>
        </p:nvSpPr>
        <p:spPr>
          <a:xfrm>
            <a:off x="609600" y="1600200"/>
            <a:ext cx="10972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07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Presenters">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5337306"/>
            <a:ext cx="51816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23" name="Content Placeholder 2">
            <a:extLst>
              <a:ext uri="{FF2B5EF4-FFF2-40B4-BE49-F238E27FC236}">
                <a16:creationId xmlns:a16="http://schemas.microsoft.com/office/drawing/2014/main" id="{BCF89458-0336-4F8A-93FC-E3F5A038A568}"/>
              </a:ext>
            </a:extLst>
          </p:cNvPr>
          <p:cNvSpPr>
            <a:spLocks noGrp="1"/>
          </p:cNvSpPr>
          <p:nvPr>
            <p:ph sz="quarter" idx="25" hasCustomPrompt="1"/>
          </p:nvPr>
        </p:nvSpPr>
        <p:spPr>
          <a:xfrm>
            <a:off x="6121401" y="3609221"/>
            <a:ext cx="5257799"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24" name="Content Placeholder 7">
            <a:extLst>
              <a:ext uri="{FF2B5EF4-FFF2-40B4-BE49-F238E27FC236}">
                <a16:creationId xmlns:a16="http://schemas.microsoft.com/office/drawing/2014/main" id="{D811D83C-8A9D-446F-9F0A-0C6B63AB202D}"/>
              </a:ext>
            </a:extLst>
          </p:cNvPr>
          <p:cNvSpPr>
            <a:spLocks noGrp="1"/>
          </p:cNvSpPr>
          <p:nvPr>
            <p:ph sz="quarter" idx="26" hasCustomPrompt="1"/>
          </p:nvPr>
        </p:nvSpPr>
        <p:spPr>
          <a:xfrm>
            <a:off x="6131983" y="4218821"/>
            <a:ext cx="5257800" cy="921024"/>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28" name="Content Placeholder 2">
            <a:extLst>
              <a:ext uri="{FF2B5EF4-FFF2-40B4-BE49-F238E27FC236}">
                <a16:creationId xmlns:a16="http://schemas.microsoft.com/office/drawing/2014/main" id="{0AD7DDB9-B02E-46E8-A5D2-BA1F339ECDBB}"/>
              </a:ext>
            </a:extLst>
          </p:cNvPr>
          <p:cNvSpPr>
            <a:spLocks noGrp="1"/>
          </p:cNvSpPr>
          <p:nvPr>
            <p:ph sz="quarter" idx="30" hasCustomPrompt="1"/>
          </p:nvPr>
        </p:nvSpPr>
        <p:spPr>
          <a:xfrm>
            <a:off x="6110818" y="1457755"/>
            <a:ext cx="5257799"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29" name="Content Placeholder 7">
            <a:extLst>
              <a:ext uri="{FF2B5EF4-FFF2-40B4-BE49-F238E27FC236}">
                <a16:creationId xmlns:a16="http://schemas.microsoft.com/office/drawing/2014/main" id="{8872A12B-D162-4DF5-A10A-CB04F25BB213}"/>
              </a:ext>
            </a:extLst>
          </p:cNvPr>
          <p:cNvSpPr>
            <a:spLocks noGrp="1"/>
          </p:cNvSpPr>
          <p:nvPr>
            <p:ph sz="quarter" idx="31" hasCustomPrompt="1"/>
          </p:nvPr>
        </p:nvSpPr>
        <p:spPr>
          <a:xfrm>
            <a:off x="6121400" y="2067354"/>
            <a:ext cx="5257800" cy="82852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36" name="Content Placeholder 2">
            <a:extLst>
              <a:ext uri="{FF2B5EF4-FFF2-40B4-BE49-F238E27FC236}">
                <a16:creationId xmlns:a16="http://schemas.microsoft.com/office/drawing/2014/main" id="{EF4B75DC-6307-45CC-AE82-80772D0B9BB8}"/>
              </a:ext>
            </a:extLst>
          </p:cNvPr>
          <p:cNvSpPr>
            <a:spLocks noGrp="1"/>
          </p:cNvSpPr>
          <p:nvPr>
            <p:ph sz="quarter" idx="32" hasCustomPrompt="1"/>
          </p:nvPr>
        </p:nvSpPr>
        <p:spPr>
          <a:xfrm>
            <a:off x="609601" y="3609221"/>
            <a:ext cx="5069416"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37" name="Content Placeholder 7">
            <a:extLst>
              <a:ext uri="{FF2B5EF4-FFF2-40B4-BE49-F238E27FC236}">
                <a16:creationId xmlns:a16="http://schemas.microsoft.com/office/drawing/2014/main" id="{43AF8BBC-268D-4E37-9886-4723A358ED3D}"/>
              </a:ext>
            </a:extLst>
          </p:cNvPr>
          <p:cNvSpPr>
            <a:spLocks noGrp="1"/>
          </p:cNvSpPr>
          <p:nvPr>
            <p:ph sz="quarter" idx="33" hasCustomPrompt="1"/>
          </p:nvPr>
        </p:nvSpPr>
        <p:spPr>
          <a:xfrm>
            <a:off x="620184" y="4218821"/>
            <a:ext cx="5069417" cy="921024"/>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38" name="Content Placeholder 2">
            <a:extLst>
              <a:ext uri="{FF2B5EF4-FFF2-40B4-BE49-F238E27FC236}">
                <a16:creationId xmlns:a16="http://schemas.microsoft.com/office/drawing/2014/main" id="{D073E284-4647-4E7E-B023-BEC41136FC4F}"/>
              </a:ext>
            </a:extLst>
          </p:cNvPr>
          <p:cNvSpPr>
            <a:spLocks noGrp="1"/>
          </p:cNvSpPr>
          <p:nvPr>
            <p:ph sz="quarter" idx="34" hasCustomPrompt="1"/>
          </p:nvPr>
        </p:nvSpPr>
        <p:spPr>
          <a:xfrm>
            <a:off x="599019" y="1457755"/>
            <a:ext cx="5069416"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39" name="Content Placeholder 7">
            <a:extLst>
              <a:ext uri="{FF2B5EF4-FFF2-40B4-BE49-F238E27FC236}">
                <a16:creationId xmlns:a16="http://schemas.microsoft.com/office/drawing/2014/main" id="{23FB609C-8AFD-4CF8-9F6A-BE945D536108}"/>
              </a:ext>
            </a:extLst>
          </p:cNvPr>
          <p:cNvSpPr>
            <a:spLocks noGrp="1"/>
          </p:cNvSpPr>
          <p:nvPr>
            <p:ph sz="quarter" idx="35" hasCustomPrompt="1"/>
          </p:nvPr>
        </p:nvSpPr>
        <p:spPr>
          <a:xfrm>
            <a:off x="609601" y="2067354"/>
            <a:ext cx="5069417" cy="82852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Tree>
    <p:extLst>
      <p:ext uri="{BB962C8B-B14F-4D97-AF65-F5344CB8AC3E}">
        <p14:creationId xmlns:p14="http://schemas.microsoft.com/office/powerpoint/2010/main" val="71563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5337306"/>
            <a:ext cx="37592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21" name="Picture Placeholder 2">
            <a:extLst>
              <a:ext uri="{FF2B5EF4-FFF2-40B4-BE49-F238E27FC236}">
                <a16:creationId xmlns:a16="http://schemas.microsoft.com/office/drawing/2014/main" id="{9137F032-5D29-4432-94B0-48332DF9F9DA}"/>
              </a:ext>
            </a:extLst>
          </p:cNvPr>
          <p:cNvSpPr>
            <a:spLocks noGrp="1"/>
          </p:cNvSpPr>
          <p:nvPr>
            <p:ph type="pic" sz="quarter" idx="23"/>
          </p:nvPr>
        </p:nvSpPr>
        <p:spPr>
          <a:xfrm>
            <a:off x="4988983" y="4775706"/>
            <a:ext cx="1422400" cy="1377471"/>
          </a:xfrm>
          <a:prstGeom prst="rect">
            <a:avLst/>
          </a:prstGeom>
        </p:spPr>
        <p:txBody>
          <a:bodyPr/>
          <a:lstStyle>
            <a:lvl1pPr marL="0" indent="0">
              <a:buFontTx/>
              <a:buNone/>
              <a:defRPr sz="1867"/>
            </a:lvl1pPr>
          </a:lstStyle>
          <a:p>
            <a:r>
              <a:rPr lang="en-US"/>
              <a:t>Click icon to add picture</a:t>
            </a:r>
          </a:p>
        </p:txBody>
      </p:sp>
      <p:sp>
        <p:nvSpPr>
          <p:cNvPr id="22" name="Picture Placeholder 2">
            <a:extLst>
              <a:ext uri="{FF2B5EF4-FFF2-40B4-BE49-F238E27FC236}">
                <a16:creationId xmlns:a16="http://schemas.microsoft.com/office/drawing/2014/main" id="{9A6EF375-3383-4F9B-9FF5-32AD7FB2B161}"/>
              </a:ext>
            </a:extLst>
          </p:cNvPr>
          <p:cNvSpPr>
            <a:spLocks noGrp="1"/>
          </p:cNvSpPr>
          <p:nvPr>
            <p:ph type="pic" sz="quarter" idx="24"/>
          </p:nvPr>
        </p:nvSpPr>
        <p:spPr>
          <a:xfrm>
            <a:off x="4988983" y="3130823"/>
            <a:ext cx="1422400" cy="1422400"/>
          </a:xfrm>
          <a:prstGeom prst="rect">
            <a:avLst/>
          </a:prstGeom>
        </p:spPr>
        <p:txBody>
          <a:bodyPr/>
          <a:lstStyle>
            <a:lvl1pPr marL="0" indent="0">
              <a:buFontTx/>
              <a:buNone/>
              <a:defRPr sz="1867"/>
            </a:lvl1pPr>
          </a:lstStyle>
          <a:p>
            <a:r>
              <a:rPr lang="en-US"/>
              <a:t>Click icon to add picture</a:t>
            </a:r>
          </a:p>
        </p:txBody>
      </p:sp>
      <p:sp>
        <p:nvSpPr>
          <p:cNvPr id="23" name="Content Placeholder 2">
            <a:extLst>
              <a:ext uri="{FF2B5EF4-FFF2-40B4-BE49-F238E27FC236}">
                <a16:creationId xmlns:a16="http://schemas.microsoft.com/office/drawing/2014/main" id="{11CB47B3-2A50-43A8-AC3B-7861F7A01919}"/>
              </a:ext>
            </a:extLst>
          </p:cNvPr>
          <p:cNvSpPr>
            <a:spLocks noGrp="1"/>
          </p:cNvSpPr>
          <p:nvPr>
            <p:ph sz="quarter" idx="25" hasCustomPrompt="1"/>
          </p:nvPr>
        </p:nvSpPr>
        <p:spPr>
          <a:xfrm>
            <a:off x="6604000" y="3022600"/>
            <a:ext cx="5069417"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24" name="Content Placeholder 7">
            <a:extLst>
              <a:ext uri="{FF2B5EF4-FFF2-40B4-BE49-F238E27FC236}">
                <a16:creationId xmlns:a16="http://schemas.microsoft.com/office/drawing/2014/main" id="{10AD48D1-BBAE-4E47-92B0-D525671596DC}"/>
              </a:ext>
            </a:extLst>
          </p:cNvPr>
          <p:cNvSpPr>
            <a:spLocks noGrp="1"/>
          </p:cNvSpPr>
          <p:nvPr>
            <p:ph sz="quarter" idx="26" hasCustomPrompt="1"/>
          </p:nvPr>
        </p:nvSpPr>
        <p:spPr>
          <a:xfrm>
            <a:off x="6614581" y="3632200"/>
            <a:ext cx="5069419" cy="99697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25" name="Content Placeholder 7">
            <a:extLst>
              <a:ext uri="{FF2B5EF4-FFF2-40B4-BE49-F238E27FC236}">
                <a16:creationId xmlns:a16="http://schemas.microsoft.com/office/drawing/2014/main" id="{CC93EF39-39CD-435D-8F7E-28E38EB5CDAB}"/>
              </a:ext>
            </a:extLst>
          </p:cNvPr>
          <p:cNvSpPr>
            <a:spLocks noGrp="1"/>
          </p:cNvSpPr>
          <p:nvPr>
            <p:ph sz="quarter" idx="27" hasCustomPrompt="1"/>
          </p:nvPr>
        </p:nvSpPr>
        <p:spPr>
          <a:xfrm>
            <a:off x="6603997" y="5238776"/>
            <a:ext cx="5081249" cy="1079296"/>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26" name="Content Placeholder 2">
            <a:extLst>
              <a:ext uri="{FF2B5EF4-FFF2-40B4-BE49-F238E27FC236}">
                <a16:creationId xmlns:a16="http://schemas.microsoft.com/office/drawing/2014/main" id="{0FB19045-CCA7-4842-8779-F7E9A901EBEB}"/>
              </a:ext>
            </a:extLst>
          </p:cNvPr>
          <p:cNvSpPr>
            <a:spLocks noGrp="1"/>
          </p:cNvSpPr>
          <p:nvPr>
            <p:ph sz="quarter" idx="28" hasCustomPrompt="1"/>
          </p:nvPr>
        </p:nvSpPr>
        <p:spPr>
          <a:xfrm>
            <a:off x="6604000" y="4672691"/>
            <a:ext cx="5081245"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27" name="Picture Placeholder 2">
            <a:extLst>
              <a:ext uri="{FF2B5EF4-FFF2-40B4-BE49-F238E27FC236}">
                <a16:creationId xmlns:a16="http://schemas.microsoft.com/office/drawing/2014/main" id="{0E53A080-AC95-4A06-AA3F-EB48A1B1D3E0}"/>
              </a:ext>
            </a:extLst>
          </p:cNvPr>
          <p:cNvSpPr>
            <a:spLocks noGrp="1"/>
          </p:cNvSpPr>
          <p:nvPr>
            <p:ph type="pic" sz="quarter" idx="29"/>
          </p:nvPr>
        </p:nvSpPr>
        <p:spPr>
          <a:xfrm>
            <a:off x="4978400" y="1480732"/>
            <a:ext cx="1422400" cy="1422400"/>
          </a:xfrm>
          <a:prstGeom prst="rect">
            <a:avLst/>
          </a:prstGeom>
        </p:spPr>
        <p:txBody>
          <a:bodyPr/>
          <a:lstStyle>
            <a:lvl1pPr marL="0" indent="0">
              <a:buFontTx/>
              <a:buNone/>
              <a:defRPr sz="1867"/>
            </a:lvl1pPr>
          </a:lstStyle>
          <a:p>
            <a:r>
              <a:rPr lang="en-US"/>
              <a:t>Click icon to add picture</a:t>
            </a:r>
          </a:p>
        </p:txBody>
      </p:sp>
      <p:sp>
        <p:nvSpPr>
          <p:cNvPr id="28" name="Content Placeholder 2">
            <a:extLst>
              <a:ext uri="{FF2B5EF4-FFF2-40B4-BE49-F238E27FC236}">
                <a16:creationId xmlns:a16="http://schemas.microsoft.com/office/drawing/2014/main" id="{CB36AD4C-767F-43F0-9238-81940BE82B80}"/>
              </a:ext>
            </a:extLst>
          </p:cNvPr>
          <p:cNvSpPr>
            <a:spLocks noGrp="1"/>
          </p:cNvSpPr>
          <p:nvPr>
            <p:ph sz="quarter" idx="30" hasCustomPrompt="1"/>
          </p:nvPr>
        </p:nvSpPr>
        <p:spPr>
          <a:xfrm>
            <a:off x="6593417" y="1372509"/>
            <a:ext cx="5069417"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29" name="Content Placeholder 7">
            <a:extLst>
              <a:ext uri="{FF2B5EF4-FFF2-40B4-BE49-F238E27FC236}">
                <a16:creationId xmlns:a16="http://schemas.microsoft.com/office/drawing/2014/main" id="{6391B074-9B54-46CD-9BCA-636653C3D79C}"/>
              </a:ext>
            </a:extLst>
          </p:cNvPr>
          <p:cNvSpPr>
            <a:spLocks noGrp="1"/>
          </p:cNvSpPr>
          <p:nvPr>
            <p:ph sz="quarter" idx="31" hasCustomPrompt="1"/>
          </p:nvPr>
        </p:nvSpPr>
        <p:spPr>
          <a:xfrm>
            <a:off x="6603999" y="1982109"/>
            <a:ext cx="5069419" cy="99697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Tree>
    <p:extLst>
      <p:ext uri="{BB962C8B-B14F-4D97-AF65-F5344CB8AC3E}">
        <p14:creationId xmlns:p14="http://schemas.microsoft.com/office/powerpoint/2010/main" val="1559455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675453"/>
            <a:ext cx="51816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2" name="Picture Placeholder 2">
            <a:extLst>
              <a:ext uri="{FF2B5EF4-FFF2-40B4-BE49-F238E27FC236}">
                <a16:creationId xmlns:a16="http://schemas.microsoft.com/office/drawing/2014/main" id="{B6FD92F2-F828-496E-8F1C-61DB385EF7CE}"/>
              </a:ext>
            </a:extLst>
          </p:cNvPr>
          <p:cNvSpPr>
            <a:spLocks noGrp="1"/>
          </p:cNvSpPr>
          <p:nvPr>
            <p:ph type="pic" sz="quarter" idx="23"/>
          </p:nvPr>
        </p:nvSpPr>
        <p:spPr>
          <a:xfrm>
            <a:off x="4988983" y="4731434"/>
            <a:ext cx="1422400" cy="1377471"/>
          </a:xfrm>
          <a:prstGeom prst="rect">
            <a:avLst/>
          </a:prstGeom>
        </p:spPr>
        <p:txBody>
          <a:bodyPr/>
          <a:lstStyle>
            <a:lvl1pPr marL="0" indent="0">
              <a:buFontTx/>
              <a:buNone/>
              <a:defRPr sz="1867"/>
            </a:lvl1pPr>
          </a:lstStyle>
          <a:p>
            <a:r>
              <a:rPr lang="en-US"/>
              <a:t>Click icon to add picture</a:t>
            </a:r>
          </a:p>
        </p:txBody>
      </p:sp>
      <p:sp>
        <p:nvSpPr>
          <p:cNvPr id="13" name="Picture Placeholder 2">
            <a:extLst>
              <a:ext uri="{FF2B5EF4-FFF2-40B4-BE49-F238E27FC236}">
                <a16:creationId xmlns:a16="http://schemas.microsoft.com/office/drawing/2014/main" id="{7CCD5B95-3A36-41EE-B5AD-43D76EDFB644}"/>
              </a:ext>
            </a:extLst>
          </p:cNvPr>
          <p:cNvSpPr>
            <a:spLocks noGrp="1"/>
          </p:cNvSpPr>
          <p:nvPr>
            <p:ph type="pic" sz="quarter" idx="24"/>
          </p:nvPr>
        </p:nvSpPr>
        <p:spPr>
          <a:xfrm>
            <a:off x="4988983" y="3086551"/>
            <a:ext cx="1422400" cy="1422400"/>
          </a:xfrm>
          <a:prstGeom prst="rect">
            <a:avLst/>
          </a:prstGeom>
        </p:spPr>
        <p:txBody>
          <a:bodyPr/>
          <a:lstStyle>
            <a:lvl1pPr marL="0" indent="0">
              <a:buFontTx/>
              <a:buNone/>
              <a:defRPr sz="1867"/>
            </a:lvl1pPr>
          </a:lstStyle>
          <a:p>
            <a:r>
              <a:rPr lang="en-US"/>
              <a:t>Click icon to add picture</a:t>
            </a:r>
          </a:p>
        </p:txBody>
      </p:sp>
      <p:sp>
        <p:nvSpPr>
          <p:cNvPr id="15" name="Content Placeholder 2">
            <a:extLst>
              <a:ext uri="{FF2B5EF4-FFF2-40B4-BE49-F238E27FC236}">
                <a16:creationId xmlns:a16="http://schemas.microsoft.com/office/drawing/2014/main" id="{5929C92D-4F28-4213-8434-8701E77195CB}"/>
              </a:ext>
            </a:extLst>
          </p:cNvPr>
          <p:cNvSpPr>
            <a:spLocks noGrp="1"/>
          </p:cNvSpPr>
          <p:nvPr>
            <p:ph sz="quarter" idx="25" hasCustomPrompt="1"/>
          </p:nvPr>
        </p:nvSpPr>
        <p:spPr>
          <a:xfrm>
            <a:off x="6604000" y="2978328"/>
            <a:ext cx="5069417"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18" name="Content Placeholder 7">
            <a:extLst>
              <a:ext uri="{FF2B5EF4-FFF2-40B4-BE49-F238E27FC236}">
                <a16:creationId xmlns:a16="http://schemas.microsoft.com/office/drawing/2014/main" id="{9EDB7B7B-C49D-4763-B2D4-E07C5E54B27F}"/>
              </a:ext>
            </a:extLst>
          </p:cNvPr>
          <p:cNvSpPr>
            <a:spLocks noGrp="1"/>
          </p:cNvSpPr>
          <p:nvPr>
            <p:ph sz="quarter" idx="26" hasCustomPrompt="1"/>
          </p:nvPr>
        </p:nvSpPr>
        <p:spPr>
          <a:xfrm>
            <a:off x="6614581" y="3587927"/>
            <a:ext cx="5069419" cy="99697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19" name="Content Placeholder 7">
            <a:extLst>
              <a:ext uri="{FF2B5EF4-FFF2-40B4-BE49-F238E27FC236}">
                <a16:creationId xmlns:a16="http://schemas.microsoft.com/office/drawing/2014/main" id="{0FACCD61-783E-4872-9BBC-ABE028CE9ECD}"/>
              </a:ext>
            </a:extLst>
          </p:cNvPr>
          <p:cNvSpPr>
            <a:spLocks noGrp="1"/>
          </p:cNvSpPr>
          <p:nvPr>
            <p:ph sz="quarter" idx="27" hasCustomPrompt="1"/>
          </p:nvPr>
        </p:nvSpPr>
        <p:spPr>
          <a:xfrm>
            <a:off x="6603997" y="5194504"/>
            <a:ext cx="5081249" cy="1079296"/>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20" name="Content Placeholder 2">
            <a:extLst>
              <a:ext uri="{FF2B5EF4-FFF2-40B4-BE49-F238E27FC236}">
                <a16:creationId xmlns:a16="http://schemas.microsoft.com/office/drawing/2014/main" id="{D8E4A160-DF3C-4DF7-BF8E-7DAD7753676A}"/>
              </a:ext>
            </a:extLst>
          </p:cNvPr>
          <p:cNvSpPr>
            <a:spLocks noGrp="1"/>
          </p:cNvSpPr>
          <p:nvPr>
            <p:ph sz="quarter" idx="28" hasCustomPrompt="1"/>
          </p:nvPr>
        </p:nvSpPr>
        <p:spPr>
          <a:xfrm>
            <a:off x="6604000" y="4628419"/>
            <a:ext cx="5081245"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Tree>
    <p:extLst>
      <p:ext uri="{BB962C8B-B14F-4D97-AF65-F5344CB8AC3E}">
        <p14:creationId xmlns:p14="http://schemas.microsoft.com/office/powerpoint/2010/main" val="319536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777053"/>
            <a:ext cx="42672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1" name="Picture Placeholder 2">
            <a:extLst>
              <a:ext uri="{FF2B5EF4-FFF2-40B4-BE49-F238E27FC236}">
                <a16:creationId xmlns:a16="http://schemas.microsoft.com/office/drawing/2014/main" id="{8A600DF6-D951-4584-B2C1-55F765B98A62}"/>
              </a:ext>
            </a:extLst>
          </p:cNvPr>
          <p:cNvSpPr>
            <a:spLocks noGrp="1"/>
          </p:cNvSpPr>
          <p:nvPr>
            <p:ph type="pic" sz="quarter" idx="24"/>
          </p:nvPr>
        </p:nvSpPr>
        <p:spPr>
          <a:xfrm>
            <a:off x="4988983" y="3130823"/>
            <a:ext cx="1422400" cy="1422400"/>
          </a:xfrm>
          <a:prstGeom prst="rect">
            <a:avLst/>
          </a:prstGeom>
        </p:spPr>
        <p:txBody>
          <a:bodyPr/>
          <a:lstStyle>
            <a:lvl1pPr marL="0" indent="0">
              <a:buFontTx/>
              <a:buNone/>
              <a:defRPr sz="1867"/>
            </a:lvl1pPr>
          </a:lstStyle>
          <a:p>
            <a:r>
              <a:rPr lang="en-US"/>
              <a:t>Click icon to add picture</a:t>
            </a:r>
          </a:p>
        </p:txBody>
      </p:sp>
      <p:sp>
        <p:nvSpPr>
          <p:cNvPr id="12" name="Content Placeholder 2">
            <a:extLst>
              <a:ext uri="{FF2B5EF4-FFF2-40B4-BE49-F238E27FC236}">
                <a16:creationId xmlns:a16="http://schemas.microsoft.com/office/drawing/2014/main" id="{954E3BB0-3257-462E-8C91-ACFFA3D13A10}"/>
              </a:ext>
            </a:extLst>
          </p:cNvPr>
          <p:cNvSpPr>
            <a:spLocks noGrp="1"/>
          </p:cNvSpPr>
          <p:nvPr>
            <p:ph sz="quarter" idx="25" hasCustomPrompt="1"/>
          </p:nvPr>
        </p:nvSpPr>
        <p:spPr>
          <a:xfrm>
            <a:off x="6604000" y="3022600"/>
            <a:ext cx="5069417"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13" name="Content Placeholder 7">
            <a:extLst>
              <a:ext uri="{FF2B5EF4-FFF2-40B4-BE49-F238E27FC236}">
                <a16:creationId xmlns:a16="http://schemas.microsoft.com/office/drawing/2014/main" id="{036D7EF6-2899-4C92-8AE5-7897521D6412}"/>
              </a:ext>
            </a:extLst>
          </p:cNvPr>
          <p:cNvSpPr>
            <a:spLocks noGrp="1"/>
          </p:cNvSpPr>
          <p:nvPr>
            <p:ph sz="quarter" idx="26" hasCustomPrompt="1"/>
          </p:nvPr>
        </p:nvSpPr>
        <p:spPr>
          <a:xfrm>
            <a:off x="6614581" y="3632200"/>
            <a:ext cx="5069419" cy="99697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Tree>
    <p:extLst>
      <p:ext uri="{BB962C8B-B14F-4D97-AF65-F5344CB8AC3E}">
        <p14:creationId xmlns:p14="http://schemas.microsoft.com/office/powerpoint/2010/main" val="396111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Aerial City">
    <p:spTree>
      <p:nvGrpSpPr>
        <p:cNvPr id="1" name=""/>
        <p:cNvGrpSpPr/>
        <p:nvPr/>
      </p:nvGrpSpPr>
      <p:grpSpPr>
        <a:xfrm>
          <a:off x="0" y="0"/>
          <a:ext cx="0" cy="0"/>
          <a:chOff x="0" y="0"/>
          <a:chExt cx="0" cy="0"/>
        </a:xfrm>
      </p:grpSpPr>
      <p:pic>
        <p:nvPicPr>
          <p:cNvPr id="7" name="Picture 6" descr="GettyImages-sb10066490z-001.jpg">
            <a:extLst>
              <a:ext uri="{FF2B5EF4-FFF2-40B4-BE49-F238E27FC236}">
                <a16:creationId xmlns:a16="http://schemas.microsoft.com/office/drawing/2014/main" id="{0890D51A-3ECF-4E4E-A357-27CBB05F29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6141" cy="6858000"/>
          </a:xfrm>
          <a:prstGeom prst="rect">
            <a:avLst/>
          </a:prstGeom>
        </p:spPr>
      </p:pic>
      <p:pic>
        <p:nvPicPr>
          <p:cNvPr id="11" name="Picture 10">
            <a:extLst>
              <a:ext uri="{FF2B5EF4-FFF2-40B4-BE49-F238E27FC236}">
                <a16:creationId xmlns:a16="http://schemas.microsoft.com/office/drawing/2014/main" id="{A76CAB48-57F3-4B7C-BC84-9B37D9B050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1997" cy="6864093"/>
          </a:xfrm>
          <a:prstGeom prst="rect">
            <a:avLst/>
          </a:prstGeom>
        </p:spPr>
      </p:pic>
      <p:pic>
        <p:nvPicPr>
          <p:cNvPr id="12" name="Picture 11" descr="Sourcewell_Logo_Reverse.png">
            <a:extLst>
              <a:ext uri="{FF2B5EF4-FFF2-40B4-BE49-F238E27FC236}">
                <a16:creationId xmlns:a16="http://schemas.microsoft.com/office/drawing/2014/main" id="{5BAF06DF-295E-4692-9840-4D16913E7E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pic>
        <p:nvPicPr>
          <p:cNvPr id="21" name="Picture 20"/>
          <p:cNvPicPr>
            <a:picLocks noChangeAspect="1"/>
          </p:cNvPicPr>
          <p:nvPr userDrawn="1"/>
        </p:nvPicPr>
        <p:blipFill rotWithShape="1">
          <a:blip r:embed="rId5" cstate="email">
            <a:extLst>
              <a:ext uri="{28A0092B-C50C-407E-A947-70E740481C1C}">
                <a14:useLocalDpi xmlns:a14="http://schemas.microsoft.com/office/drawing/2010/main"/>
              </a:ext>
            </a:extLst>
          </a:blip>
          <a:srcRect l="30741" t="22222" r="20370" b="12593"/>
          <a:stretch/>
        </p:blipFill>
        <p:spPr>
          <a:xfrm>
            <a:off x="-66875" y="84014"/>
            <a:ext cx="7178876" cy="6193540"/>
          </a:xfrm>
          <a:prstGeom prst="rect">
            <a:avLst/>
          </a:prstGeom>
        </p:spPr>
      </p:pic>
      <p:sp>
        <p:nvSpPr>
          <p:cNvPr id="8" name="Title 1">
            <a:extLst>
              <a:ext uri="{FF2B5EF4-FFF2-40B4-BE49-F238E27FC236}">
                <a16:creationId xmlns:a16="http://schemas.microsoft.com/office/drawing/2014/main" id="{7A1EF4A5-6E18-48BA-B6D4-634AEAFA7FC9}"/>
              </a:ext>
            </a:extLst>
          </p:cNvPr>
          <p:cNvSpPr>
            <a:spLocks noGrp="1"/>
          </p:cNvSpPr>
          <p:nvPr>
            <p:ph type="ctrTitle" hasCustomPrompt="1"/>
          </p:nvPr>
        </p:nvSpPr>
        <p:spPr>
          <a:xfrm>
            <a:off x="748523" y="1262233"/>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9" name="Text Placeholder 29">
            <a:extLst>
              <a:ext uri="{FF2B5EF4-FFF2-40B4-BE49-F238E27FC236}">
                <a16:creationId xmlns:a16="http://schemas.microsoft.com/office/drawing/2014/main" id="{C7DA17CD-47F7-4B3F-896A-C7FA983A1637}"/>
              </a:ext>
            </a:extLst>
          </p:cNvPr>
          <p:cNvSpPr>
            <a:spLocks noGrp="1"/>
          </p:cNvSpPr>
          <p:nvPr>
            <p:ph type="body" sz="quarter" idx="10" hasCustomPrompt="1"/>
          </p:nvPr>
        </p:nvSpPr>
        <p:spPr>
          <a:xfrm>
            <a:off x="711200" y="3342477"/>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_ThankYou">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006378" y="592429"/>
            <a:ext cx="2576022" cy="455429"/>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140200"/>
            <a:ext cx="10972800" cy="664797"/>
          </a:xfrm>
          <a:prstGeom prst="rect">
            <a:avLst/>
          </a:prstGeom>
          <a:noFill/>
        </p:spPr>
        <p:txBody>
          <a:bodyPr vert="horz" lIns="0" tIns="0" rIns="0" bIns="0" numCol="1" rtlCol="0" anchor="t" anchorCtr="0">
            <a:spAutoFit/>
          </a:bodyPr>
          <a:lstStyle>
            <a:lvl1pPr>
              <a:defRPr b="0" i="0">
                <a:solidFill>
                  <a:schemeClr val="accent2"/>
                </a:solidFill>
                <a:latin typeface="Calibri"/>
                <a:cs typeface="Calibri"/>
              </a:defRPr>
            </a:lvl1pPr>
          </a:lstStyle>
          <a:p>
            <a:r>
              <a:rPr lang="en-US"/>
              <a:t>Thank you!</a:t>
            </a:r>
          </a:p>
        </p:txBody>
      </p:sp>
    </p:spTree>
    <p:extLst>
      <p:ext uri="{BB962C8B-B14F-4D97-AF65-F5344CB8AC3E}">
        <p14:creationId xmlns:p14="http://schemas.microsoft.com/office/powerpoint/2010/main" val="311170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P No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80A395-EAB8-477E-A06D-11BA30421A89}"/>
              </a:ext>
            </a:extLst>
          </p:cNvPr>
          <p:cNvSpPr>
            <a:spLocks noGrp="1"/>
          </p:cNvSpPr>
          <p:nvPr>
            <p:ph type="sldNum" sz="quarter" idx="10"/>
          </p:nvPr>
        </p:nvSpPr>
        <p:spPr>
          <a:xfrm>
            <a:off x="11175999" y="6172200"/>
            <a:ext cx="455148" cy="332677"/>
          </a:xfrm>
          <a:prstGeom prst="rect">
            <a:avLst/>
          </a:prstGeom>
        </p:spPr>
        <p:txBody>
          <a:bodyPr/>
          <a:lstStyle/>
          <a:p>
            <a:fld id="{CC07A0C6-0FC1-476D-8928-A360A0127B30}" type="slidenum">
              <a:rPr lang="en-US" smtClean="0"/>
              <a:pPr/>
              <a:t>‹#›</a:t>
            </a:fld>
            <a:endParaRPr lang="en-US"/>
          </a:p>
        </p:txBody>
      </p:sp>
      <p:sp>
        <p:nvSpPr>
          <p:cNvPr id="4" name="Title 5">
            <a:extLst>
              <a:ext uri="{FF2B5EF4-FFF2-40B4-BE49-F238E27FC236}">
                <a16:creationId xmlns:a16="http://schemas.microsoft.com/office/drawing/2014/main" id="{1ABD5075-5163-4598-BD30-CE3F0C24B4CF}"/>
              </a:ext>
            </a:extLst>
          </p:cNvPr>
          <p:cNvSpPr>
            <a:spLocks noGrp="1"/>
          </p:cNvSpPr>
          <p:nvPr>
            <p:ph type="title"/>
          </p:nvPr>
        </p:nvSpPr>
        <p:spPr>
          <a:xfrm>
            <a:off x="560851" y="685800"/>
            <a:ext cx="10981925" cy="572529"/>
          </a:xfrm>
        </p:spPr>
        <p:txBody>
          <a:bodyPr numCol="1"/>
          <a:lstStyle/>
          <a:p>
            <a:r>
              <a:rPr lang="en-US"/>
              <a:t>Click to edit Master title style</a:t>
            </a:r>
          </a:p>
        </p:txBody>
      </p:sp>
      <p:sp>
        <p:nvSpPr>
          <p:cNvPr id="7" name="Text Placeholder 11">
            <a:extLst>
              <a:ext uri="{FF2B5EF4-FFF2-40B4-BE49-F238E27FC236}">
                <a16:creationId xmlns:a16="http://schemas.microsoft.com/office/drawing/2014/main" id="{C492059D-ABF6-48D0-A915-ABF1CDC12D05}"/>
              </a:ext>
            </a:extLst>
          </p:cNvPr>
          <p:cNvSpPr>
            <a:spLocks noGrp="1"/>
          </p:cNvSpPr>
          <p:nvPr>
            <p:ph type="body" sz="quarter" idx="12"/>
          </p:nvPr>
        </p:nvSpPr>
        <p:spPr>
          <a:xfrm>
            <a:off x="457200" y="1524000"/>
            <a:ext cx="10310813" cy="4567237"/>
          </a:xfrm>
        </p:spPr>
        <p:txBody>
          <a:bodyPr/>
          <a:lstStyle>
            <a:lvl1pPr>
              <a:defRPr sz="3600"/>
            </a:lvl1pPr>
          </a:lstStyle>
          <a:p>
            <a:pPr lvl="0"/>
            <a:r>
              <a:rPr lang="en-US"/>
              <a:t>Edit Master text </a:t>
            </a:r>
          </a:p>
          <a:p>
            <a:pPr lvl="0"/>
            <a:endParaRPr lang="en-US"/>
          </a:p>
        </p:txBody>
      </p:sp>
    </p:spTree>
    <p:extLst>
      <p:ext uri="{BB962C8B-B14F-4D97-AF65-F5344CB8AC3E}">
        <p14:creationId xmlns:p14="http://schemas.microsoft.com/office/powerpoint/2010/main" val="30895217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213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 Presenters">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5337306"/>
            <a:ext cx="51816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23" name="Content Placeholder 2">
            <a:extLst>
              <a:ext uri="{FF2B5EF4-FFF2-40B4-BE49-F238E27FC236}">
                <a16:creationId xmlns:a16="http://schemas.microsoft.com/office/drawing/2014/main" id="{BCF89458-0336-4F8A-93FC-E3F5A038A568}"/>
              </a:ext>
            </a:extLst>
          </p:cNvPr>
          <p:cNvSpPr>
            <a:spLocks noGrp="1"/>
          </p:cNvSpPr>
          <p:nvPr>
            <p:ph sz="quarter" idx="25" hasCustomPrompt="1"/>
          </p:nvPr>
        </p:nvSpPr>
        <p:spPr>
          <a:xfrm>
            <a:off x="6121401" y="3609221"/>
            <a:ext cx="5257799"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24" name="Content Placeholder 7">
            <a:extLst>
              <a:ext uri="{FF2B5EF4-FFF2-40B4-BE49-F238E27FC236}">
                <a16:creationId xmlns:a16="http://schemas.microsoft.com/office/drawing/2014/main" id="{D811D83C-8A9D-446F-9F0A-0C6B63AB202D}"/>
              </a:ext>
            </a:extLst>
          </p:cNvPr>
          <p:cNvSpPr>
            <a:spLocks noGrp="1"/>
          </p:cNvSpPr>
          <p:nvPr>
            <p:ph sz="quarter" idx="26" hasCustomPrompt="1"/>
          </p:nvPr>
        </p:nvSpPr>
        <p:spPr>
          <a:xfrm>
            <a:off x="6131983" y="4218821"/>
            <a:ext cx="5257800" cy="921024"/>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28" name="Content Placeholder 2">
            <a:extLst>
              <a:ext uri="{FF2B5EF4-FFF2-40B4-BE49-F238E27FC236}">
                <a16:creationId xmlns:a16="http://schemas.microsoft.com/office/drawing/2014/main" id="{0AD7DDB9-B02E-46E8-A5D2-BA1F339ECDBB}"/>
              </a:ext>
            </a:extLst>
          </p:cNvPr>
          <p:cNvSpPr>
            <a:spLocks noGrp="1"/>
          </p:cNvSpPr>
          <p:nvPr>
            <p:ph sz="quarter" idx="30" hasCustomPrompt="1"/>
          </p:nvPr>
        </p:nvSpPr>
        <p:spPr>
          <a:xfrm>
            <a:off x="6110818" y="1457755"/>
            <a:ext cx="5257799"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29" name="Content Placeholder 7">
            <a:extLst>
              <a:ext uri="{FF2B5EF4-FFF2-40B4-BE49-F238E27FC236}">
                <a16:creationId xmlns:a16="http://schemas.microsoft.com/office/drawing/2014/main" id="{8872A12B-D162-4DF5-A10A-CB04F25BB213}"/>
              </a:ext>
            </a:extLst>
          </p:cNvPr>
          <p:cNvSpPr>
            <a:spLocks noGrp="1"/>
          </p:cNvSpPr>
          <p:nvPr>
            <p:ph sz="quarter" idx="31" hasCustomPrompt="1"/>
          </p:nvPr>
        </p:nvSpPr>
        <p:spPr>
          <a:xfrm>
            <a:off x="6121400" y="2067354"/>
            <a:ext cx="5257800" cy="82852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36" name="Content Placeholder 2">
            <a:extLst>
              <a:ext uri="{FF2B5EF4-FFF2-40B4-BE49-F238E27FC236}">
                <a16:creationId xmlns:a16="http://schemas.microsoft.com/office/drawing/2014/main" id="{EF4B75DC-6307-45CC-AE82-80772D0B9BB8}"/>
              </a:ext>
            </a:extLst>
          </p:cNvPr>
          <p:cNvSpPr>
            <a:spLocks noGrp="1"/>
          </p:cNvSpPr>
          <p:nvPr>
            <p:ph sz="quarter" idx="32" hasCustomPrompt="1"/>
          </p:nvPr>
        </p:nvSpPr>
        <p:spPr>
          <a:xfrm>
            <a:off x="609601" y="3609221"/>
            <a:ext cx="5069416"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37" name="Content Placeholder 7">
            <a:extLst>
              <a:ext uri="{FF2B5EF4-FFF2-40B4-BE49-F238E27FC236}">
                <a16:creationId xmlns:a16="http://schemas.microsoft.com/office/drawing/2014/main" id="{43AF8BBC-268D-4E37-9886-4723A358ED3D}"/>
              </a:ext>
            </a:extLst>
          </p:cNvPr>
          <p:cNvSpPr>
            <a:spLocks noGrp="1"/>
          </p:cNvSpPr>
          <p:nvPr>
            <p:ph sz="quarter" idx="33" hasCustomPrompt="1"/>
          </p:nvPr>
        </p:nvSpPr>
        <p:spPr>
          <a:xfrm>
            <a:off x="620184" y="4218821"/>
            <a:ext cx="5069417" cy="921024"/>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38" name="Content Placeholder 2">
            <a:extLst>
              <a:ext uri="{FF2B5EF4-FFF2-40B4-BE49-F238E27FC236}">
                <a16:creationId xmlns:a16="http://schemas.microsoft.com/office/drawing/2014/main" id="{D073E284-4647-4E7E-B023-BEC41136FC4F}"/>
              </a:ext>
            </a:extLst>
          </p:cNvPr>
          <p:cNvSpPr>
            <a:spLocks noGrp="1"/>
          </p:cNvSpPr>
          <p:nvPr>
            <p:ph sz="quarter" idx="34" hasCustomPrompt="1"/>
          </p:nvPr>
        </p:nvSpPr>
        <p:spPr>
          <a:xfrm>
            <a:off x="599019" y="1457755"/>
            <a:ext cx="5069416"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39" name="Content Placeholder 7">
            <a:extLst>
              <a:ext uri="{FF2B5EF4-FFF2-40B4-BE49-F238E27FC236}">
                <a16:creationId xmlns:a16="http://schemas.microsoft.com/office/drawing/2014/main" id="{23FB609C-8AFD-4CF8-9F6A-BE945D536108}"/>
              </a:ext>
            </a:extLst>
          </p:cNvPr>
          <p:cNvSpPr>
            <a:spLocks noGrp="1"/>
          </p:cNvSpPr>
          <p:nvPr>
            <p:ph sz="quarter" idx="35" hasCustomPrompt="1"/>
          </p:nvPr>
        </p:nvSpPr>
        <p:spPr>
          <a:xfrm>
            <a:off x="609601" y="2067354"/>
            <a:ext cx="5069417" cy="82852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Tree>
    <p:extLst>
      <p:ext uri="{BB962C8B-B14F-4D97-AF65-F5344CB8AC3E}">
        <p14:creationId xmlns:p14="http://schemas.microsoft.com/office/powerpoint/2010/main" val="251580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Presenters">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5337306"/>
            <a:ext cx="37592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21" name="Picture Placeholder 2">
            <a:extLst>
              <a:ext uri="{FF2B5EF4-FFF2-40B4-BE49-F238E27FC236}">
                <a16:creationId xmlns:a16="http://schemas.microsoft.com/office/drawing/2014/main" id="{9137F032-5D29-4432-94B0-48332DF9F9DA}"/>
              </a:ext>
            </a:extLst>
          </p:cNvPr>
          <p:cNvSpPr>
            <a:spLocks noGrp="1"/>
          </p:cNvSpPr>
          <p:nvPr>
            <p:ph type="pic" sz="quarter" idx="23"/>
          </p:nvPr>
        </p:nvSpPr>
        <p:spPr>
          <a:xfrm>
            <a:off x="4988983" y="4775706"/>
            <a:ext cx="1422400" cy="1377471"/>
          </a:xfrm>
          <a:prstGeom prst="rect">
            <a:avLst/>
          </a:prstGeom>
        </p:spPr>
        <p:txBody>
          <a:bodyPr/>
          <a:lstStyle>
            <a:lvl1pPr marL="0" indent="0">
              <a:buFontTx/>
              <a:buNone/>
              <a:defRPr sz="1867"/>
            </a:lvl1pPr>
          </a:lstStyle>
          <a:p>
            <a:r>
              <a:rPr lang="en-US"/>
              <a:t>Click icon to add picture</a:t>
            </a:r>
          </a:p>
        </p:txBody>
      </p:sp>
      <p:sp>
        <p:nvSpPr>
          <p:cNvPr id="22" name="Picture Placeholder 2">
            <a:extLst>
              <a:ext uri="{FF2B5EF4-FFF2-40B4-BE49-F238E27FC236}">
                <a16:creationId xmlns:a16="http://schemas.microsoft.com/office/drawing/2014/main" id="{9A6EF375-3383-4F9B-9FF5-32AD7FB2B161}"/>
              </a:ext>
            </a:extLst>
          </p:cNvPr>
          <p:cNvSpPr>
            <a:spLocks noGrp="1"/>
          </p:cNvSpPr>
          <p:nvPr>
            <p:ph type="pic" sz="quarter" idx="24"/>
          </p:nvPr>
        </p:nvSpPr>
        <p:spPr>
          <a:xfrm>
            <a:off x="4988983" y="3130823"/>
            <a:ext cx="1422400" cy="1422400"/>
          </a:xfrm>
          <a:prstGeom prst="rect">
            <a:avLst/>
          </a:prstGeom>
        </p:spPr>
        <p:txBody>
          <a:bodyPr/>
          <a:lstStyle>
            <a:lvl1pPr marL="0" indent="0">
              <a:buFontTx/>
              <a:buNone/>
              <a:defRPr sz="1867"/>
            </a:lvl1pPr>
          </a:lstStyle>
          <a:p>
            <a:r>
              <a:rPr lang="en-US"/>
              <a:t>Click icon to add picture</a:t>
            </a:r>
          </a:p>
        </p:txBody>
      </p:sp>
      <p:sp>
        <p:nvSpPr>
          <p:cNvPr id="23" name="Content Placeholder 2">
            <a:extLst>
              <a:ext uri="{FF2B5EF4-FFF2-40B4-BE49-F238E27FC236}">
                <a16:creationId xmlns:a16="http://schemas.microsoft.com/office/drawing/2014/main" id="{11CB47B3-2A50-43A8-AC3B-7861F7A01919}"/>
              </a:ext>
            </a:extLst>
          </p:cNvPr>
          <p:cNvSpPr>
            <a:spLocks noGrp="1"/>
          </p:cNvSpPr>
          <p:nvPr>
            <p:ph sz="quarter" idx="25" hasCustomPrompt="1"/>
          </p:nvPr>
        </p:nvSpPr>
        <p:spPr>
          <a:xfrm>
            <a:off x="6604000" y="3022600"/>
            <a:ext cx="5069417"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24" name="Content Placeholder 7">
            <a:extLst>
              <a:ext uri="{FF2B5EF4-FFF2-40B4-BE49-F238E27FC236}">
                <a16:creationId xmlns:a16="http://schemas.microsoft.com/office/drawing/2014/main" id="{10AD48D1-BBAE-4E47-92B0-D525671596DC}"/>
              </a:ext>
            </a:extLst>
          </p:cNvPr>
          <p:cNvSpPr>
            <a:spLocks noGrp="1"/>
          </p:cNvSpPr>
          <p:nvPr>
            <p:ph sz="quarter" idx="26" hasCustomPrompt="1"/>
          </p:nvPr>
        </p:nvSpPr>
        <p:spPr>
          <a:xfrm>
            <a:off x="6614581" y="3632200"/>
            <a:ext cx="5069419" cy="99697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25" name="Content Placeholder 7">
            <a:extLst>
              <a:ext uri="{FF2B5EF4-FFF2-40B4-BE49-F238E27FC236}">
                <a16:creationId xmlns:a16="http://schemas.microsoft.com/office/drawing/2014/main" id="{CC93EF39-39CD-435D-8F7E-28E38EB5CDAB}"/>
              </a:ext>
            </a:extLst>
          </p:cNvPr>
          <p:cNvSpPr>
            <a:spLocks noGrp="1"/>
          </p:cNvSpPr>
          <p:nvPr>
            <p:ph sz="quarter" idx="27" hasCustomPrompt="1"/>
          </p:nvPr>
        </p:nvSpPr>
        <p:spPr>
          <a:xfrm>
            <a:off x="6603997" y="5238776"/>
            <a:ext cx="5081249" cy="1079296"/>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26" name="Content Placeholder 2">
            <a:extLst>
              <a:ext uri="{FF2B5EF4-FFF2-40B4-BE49-F238E27FC236}">
                <a16:creationId xmlns:a16="http://schemas.microsoft.com/office/drawing/2014/main" id="{0FB19045-CCA7-4842-8779-F7E9A901EBEB}"/>
              </a:ext>
            </a:extLst>
          </p:cNvPr>
          <p:cNvSpPr>
            <a:spLocks noGrp="1"/>
          </p:cNvSpPr>
          <p:nvPr>
            <p:ph sz="quarter" idx="28" hasCustomPrompt="1"/>
          </p:nvPr>
        </p:nvSpPr>
        <p:spPr>
          <a:xfrm>
            <a:off x="6604000" y="4672691"/>
            <a:ext cx="5081245"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27" name="Picture Placeholder 2">
            <a:extLst>
              <a:ext uri="{FF2B5EF4-FFF2-40B4-BE49-F238E27FC236}">
                <a16:creationId xmlns:a16="http://schemas.microsoft.com/office/drawing/2014/main" id="{0E53A080-AC95-4A06-AA3F-EB48A1B1D3E0}"/>
              </a:ext>
            </a:extLst>
          </p:cNvPr>
          <p:cNvSpPr>
            <a:spLocks noGrp="1"/>
          </p:cNvSpPr>
          <p:nvPr>
            <p:ph type="pic" sz="quarter" idx="29"/>
          </p:nvPr>
        </p:nvSpPr>
        <p:spPr>
          <a:xfrm>
            <a:off x="4978400" y="1480732"/>
            <a:ext cx="1422400" cy="1422400"/>
          </a:xfrm>
          <a:prstGeom prst="rect">
            <a:avLst/>
          </a:prstGeom>
        </p:spPr>
        <p:txBody>
          <a:bodyPr/>
          <a:lstStyle>
            <a:lvl1pPr marL="0" indent="0">
              <a:buFontTx/>
              <a:buNone/>
              <a:defRPr sz="1867"/>
            </a:lvl1pPr>
          </a:lstStyle>
          <a:p>
            <a:r>
              <a:rPr lang="en-US"/>
              <a:t>Click icon to add picture</a:t>
            </a:r>
          </a:p>
        </p:txBody>
      </p:sp>
      <p:sp>
        <p:nvSpPr>
          <p:cNvPr id="28" name="Content Placeholder 2">
            <a:extLst>
              <a:ext uri="{FF2B5EF4-FFF2-40B4-BE49-F238E27FC236}">
                <a16:creationId xmlns:a16="http://schemas.microsoft.com/office/drawing/2014/main" id="{CB36AD4C-767F-43F0-9238-81940BE82B80}"/>
              </a:ext>
            </a:extLst>
          </p:cNvPr>
          <p:cNvSpPr>
            <a:spLocks noGrp="1"/>
          </p:cNvSpPr>
          <p:nvPr>
            <p:ph sz="quarter" idx="30" hasCustomPrompt="1"/>
          </p:nvPr>
        </p:nvSpPr>
        <p:spPr>
          <a:xfrm>
            <a:off x="6593417" y="1372509"/>
            <a:ext cx="5069417"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29" name="Content Placeholder 7">
            <a:extLst>
              <a:ext uri="{FF2B5EF4-FFF2-40B4-BE49-F238E27FC236}">
                <a16:creationId xmlns:a16="http://schemas.microsoft.com/office/drawing/2014/main" id="{6391B074-9B54-46CD-9BCA-636653C3D79C}"/>
              </a:ext>
            </a:extLst>
          </p:cNvPr>
          <p:cNvSpPr>
            <a:spLocks noGrp="1"/>
          </p:cNvSpPr>
          <p:nvPr>
            <p:ph sz="quarter" idx="31" hasCustomPrompt="1"/>
          </p:nvPr>
        </p:nvSpPr>
        <p:spPr>
          <a:xfrm>
            <a:off x="6603999" y="1982109"/>
            <a:ext cx="5069419" cy="99697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Tree>
    <p:extLst>
      <p:ext uri="{BB962C8B-B14F-4D97-AF65-F5344CB8AC3E}">
        <p14:creationId xmlns:p14="http://schemas.microsoft.com/office/powerpoint/2010/main" val="411075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Presenters">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675453"/>
            <a:ext cx="51816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2" name="Picture Placeholder 2">
            <a:extLst>
              <a:ext uri="{FF2B5EF4-FFF2-40B4-BE49-F238E27FC236}">
                <a16:creationId xmlns:a16="http://schemas.microsoft.com/office/drawing/2014/main" id="{B6FD92F2-F828-496E-8F1C-61DB385EF7CE}"/>
              </a:ext>
            </a:extLst>
          </p:cNvPr>
          <p:cNvSpPr>
            <a:spLocks noGrp="1"/>
          </p:cNvSpPr>
          <p:nvPr>
            <p:ph type="pic" sz="quarter" idx="23"/>
          </p:nvPr>
        </p:nvSpPr>
        <p:spPr>
          <a:xfrm>
            <a:off x="4988983" y="4731434"/>
            <a:ext cx="1422400" cy="1377471"/>
          </a:xfrm>
          <a:prstGeom prst="rect">
            <a:avLst/>
          </a:prstGeom>
        </p:spPr>
        <p:txBody>
          <a:bodyPr/>
          <a:lstStyle>
            <a:lvl1pPr marL="0" indent="0">
              <a:buFontTx/>
              <a:buNone/>
              <a:defRPr sz="1867"/>
            </a:lvl1pPr>
          </a:lstStyle>
          <a:p>
            <a:r>
              <a:rPr lang="en-US"/>
              <a:t>Click icon to add picture</a:t>
            </a:r>
          </a:p>
        </p:txBody>
      </p:sp>
      <p:sp>
        <p:nvSpPr>
          <p:cNvPr id="13" name="Picture Placeholder 2">
            <a:extLst>
              <a:ext uri="{FF2B5EF4-FFF2-40B4-BE49-F238E27FC236}">
                <a16:creationId xmlns:a16="http://schemas.microsoft.com/office/drawing/2014/main" id="{7CCD5B95-3A36-41EE-B5AD-43D76EDFB644}"/>
              </a:ext>
            </a:extLst>
          </p:cNvPr>
          <p:cNvSpPr>
            <a:spLocks noGrp="1"/>
          </p:cNvSpPr>
          <p:nvPr>
            <p:ph type="pic" sz="quarter" idx="24"/>
          </p:nvPr>
        </p:nvSpPr>
        <p:spPr>
          <a:xfrm>
            <a:off x="4988983" y="3086551"/>
            <a:ext cx="1422400" cy="1422400"/>
          </a:xfrm>
          <a:prstGeom prst="rect">
            <a:avLst/>
          </a:prstGeom>
        </p:spPr>
        <p:txBody>
          <a:bodyPr/>
          <a:lstStyle>
            <a:lvl1pPr marL="0" indent="0">
              <a:buFontTx/>
              <a:buNone/>
              <a:defRPr sz="1867"/>
            </a:lvl1pPr>
          </a:lstStyle>
          <a:p>
            <a:r>
              <a:rPr lang="en-US"/>
              <a:t>Click icon to add picture</a:t>
            </a:r>
          </a:p>
        </p:txBody>
      </p:sp>
      <p:sp>
        <p:nvSpPr>
          <p:cNvPr id="15" name="Content Placeholder 2">
            <a:extLst>
              <a:ext uri="{FF2B5EF4-FFF2-40B4-BE49-F238E27FC236}">
                <a16:creationId xmlns:a16="http://schemas.microsoft.com/office/drawing/2014/main" id="{5929C92D-4F28-4213-8434-8701E77195CB}"/>
              </a:ext>
            </a:extLst>
          </p:cNvPr>
          <p:cNvSpPr>
            <a:spLocks noGrp="1"/>
          </p:cNvSpPr>
          <p:nvPr>
            <p:ph sz="quarter" idx="25" hasCustomPrompt="1"/>
          </p:nvPr>
        </p:nvSpPr>
        <p:spPr>
          <a:xfrm>
            <a:off x="6604000" y="2978328"/>
            <a:ext cx="5069417"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18" name="Content Placeholder 7">
            <a:extLst>
              <a:ext uri="{FF2B5EF4-FFF2-40B4-BE49-F238E27FC236}">
                <a16:creationId xmlns:a16="http://schemas.microsoft.com/office/drawing/2014/main" id="{9EDB7B7B-C49D-4763-B2D4-E07C5E54B27F}"/>
              </a:ext>
            </a:extLst>
          </p:cNvPr>
          <p:cNvSpPr>
            <a:spLocks noGrp="1"/>
          </p:cNvSpPr>
          <p:nvPr>
            <p:ph sz="quarter" idx="26" hasCustomPrompt="1"/>
          </p:nvPr>
        </p:nvSpPr>
        <p:spPr>
          <a:xfrm>
            <a:off x="6614581" y="3587927"/>
            <a:ext cx="5069419" cy="99697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19" name="Content Placeholder 7">
            <a:extLst>
              <a:ext uri="{FF2B5EF4-FFF2-40B4-BE49-F238E27FC236}">
                <a16:creationId xmlns:a16="http://schemas.microsoft.com/office/drawing/2014/main" id="{0FACCD61-783E-4872-9BBC-ABE028CE9ECD}"/>
              </a:ext>
            </a:extLst>
          </p:cNvPr>
          <p:cNvSpPr>
            <a:spLocks noGrp="1"/>
          </p:cNvSpPr>
          <p:nvPr>
            <p:ph sz="quarter" idx="27" hasCustomPrompt="1"/>
          </p:nvPr>
        </p:nvSpPr>
        <p:spPr>
          <a:xfrm>
            <a:off x="6603997" y="5194504"/>
            <a:ext cx="5081249" cy="1079296"/>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
        <p:nvSpPr>
          <p:cNvPr id="20" name="Content Placeholder 2">
            <a:extLst>
              <a:ext uri="{FF2B5EF4-FFF2-40B4-BE49-F238E27FC236}">
                <a16:creationId xmlns:a16="http://schemas.microsoft.com/office/drawing/2014/main" id="{D8E4A160-DF3C-4DF7-BF8E-7DAD7753676A}"/>
              </a:ext>
            </a:extLst>
          </p:cNvPr>
          <p:cNvSpPr>
            <a:spLocks noGrp="1"/>
          </p:cNvSpPr>
          <p:nvPr>
            <p:ph sz="quarter" idx="28" hasCustomPrompt="1"/>
          </p:nvPr>
        </p:nvSpPr>
        <p:spPr>
          <a:xfrm>
            <a:off x="6604000" y="4628419"/>
            <a:ext cx="5081245"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Tree>
    <p:extLst>
      <p:ext uri="{BB962C8B-B14F-4D97-AF65-F5344CB8AC3E}">
        <p14:creationId xmlns:p14="http://schemas.microsoft.com/office/powerpoint/2010/main" val="271372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777053"/>
            <a:ext cx="4267200" cy="683948"/>
          </a:xfrm>
          <a:prstGeom prst="rect">
            <a:avLst/>
          </a:prstGeom>
          <a:noFill/>
        </p:spPr>
        <p:txBody>
          <a:bodyPr vert="horz" wrap="square" lIns="0" tIns="0" rIns="0" bIns="0" numCol="1" rtlCol="0" anchor="t" anchorCtr="0">
            <a:spAutoFit/>
          </a:bodyPr>
          <a:lstStyle>
            <a:lvl1pPr>
              <a:lnSpc>
                <a:spcPts val="5333"/>
              </a:lnSpc>
              <a:defRPr sz="4800" b="0" i="0">
                <a:solidFill>
                  <a:schemeClr val="accent2"/>
                </a:solidFill>
                <a:latin typeface="Calibri"/>
                <a:cs typeface="Calibri"/>
              </a:defRPr>
            </a:lvl1pPr>
          </a:lstStyle>
          <a:p>
            <a:r>
              <a:rPr lang="en-US"/>
              <a:t>Thank you!</a:t>
            </a:r>
          </a:p>
        </p:txBody>
      </p:sp>
      <p:sp>
        <p:nvSpPr>
          <p:cNvPr id="11" name="Picture Placeholder 2">
            <a:extLst>
              <a:ext uri="{FF2B5EF4-FFF2-40B4-BE49-F238E27FC236}">
                <a16:creationId xmlns:a16="http://schemas.microsoft.com/office/drawing/2014/main" id="{8A600DF6-D951-4584-B2C1-55F765B98A62}"/>
              </a:ext>
            </a:extLst>
          </p:cNvPr>
          <p:cNvSpPr>
            <a:spLocks noGrp="1"/>
          </p:cNvSpPr>
          <p:nvPr>
            <p:ph type="pic" sz="quarter" idx="24"/>
          </p:nvPr>
        </p:nvSpPr>
        <p:spPr>
          <a:xfrm>
            <a:off x="4988983" y="3130823"/>
            <a:ext cx="1422400" cy="1422400"/>
          </a:xfrm>
          <a:prstGeom prst="rect">
            <a:avLst/>
          </a:prstGeom>
        </p:spPr>
        <p:txBody>
          <a:bodyPr/>
          <a:lstStyle>
            <a:lvl1pPr marL="0" indent="0">
              <a:buFontTx/>
              <a:buNone/>
              <a:defRPr sz="1867"/>
            </a:lvl1pPr>
          </a:lstStyle>
          <a:p>
            <a:r>
              <a:rPr lang="en-US"/>
              <a:t>Click icon to add picture</a:t>
            </a:r>
          </a:p>
        </p:txBody>
      </p:sp>
      <p:sp>
        <p:nvSpPr>
          <p:cNvPr id="12" name="Content Placeholder 2">
            <a:extLst>
              <a:ext uri="{FF2B5EF4-FFF2-40B4-BE49-F238E27FC236}">
                <a16:creationId xmlns:a16="http://schemas.microsoft.com/office/drawing/2014/main" id="{954E3BB0-3257-462E-8C91-ACFFA3D13A10}"/>
              </a:ext>
            </a:extLst>
          </p:cNvPr>
          <p:cNvSpPr>
            <a:spLocks noGrp="1"/>
          </p:cNvSpPr>
          <p:nvPr>
            <p:ph sz="quarter" idx="25" hasCustomPrompt="1"/>
          </p:nvPr>
        </p:nvSpPr>
        <p:spPr>
          <a:xfrm>
            <a:off x="6604000" y="3022600"/>
            <a:ext cx="5069417" cy="446616"/>
          </a:xfrm>
          <a:prstGeom prst="rect">
            <a:avLst/>
          </a:prstGeom>
        </p:spPr>
        <p:txBody>
          <a:bodyPr>
            <a:noAutofit/>
          </a:bodyPr>
          <a:lstStyle>
            <a:lvl1pPr marL="0" indent="0">
              <a:buFontTx/>
              <a:buNone/>
              <a:defRPr sz="3200">
                <a:solidFill>
                  <a:schemeClr val="accent1"/>
                </a:solidFill>
              </a:defRPr>
            </a:lvl1pPr>
          </a:lstStyle>
          <a:p>
            <a:pPr lvl="0"/>
            <a:r>
              <a:rPr lang="en-US"/>
              <a:t>Name</a:t>
            </a:r>
          </a:p>
        </p:txBody>
      </p:sp>
      <p:sp>
        <p:nvSpPr>
          <p:cNvPr id="13" name="Content Placeholder 7">
            <a:extLst>
              <a:ext uri="{FF2B5EF4-FFF2-40B4-BE49-F238E27FC236}">
                <a16:creationId xmlns:a16="http://schemas.microsoft.com/office/drawing/2014/main" id="{036D7EF6-2899-4C92-8AE5-7897521D6412}"/>
              </a:ext>
            </a:extLst>
          </p:cNvPr>
          <p:cNvSpPr>
            <a:spLocks noGrp="1"/>
          </p:cNvSpPr>
          <p:nvPr>
            <p:ph sz="quarter" idx="26" hasCustomPrompt="1"/>
          </p:nvPr>
        </p:nvSpPr>
        <p:spPr>
          <a:xfrm>
            <a:off x="6614581" y="3632200"/>
            <a:ext cx="5069419" cy="996977"/>
          </a:xfrm>
          <a:prstGeom prst="rect">
            <a:avLst/>
          </a:prstGeom>
        </p:spPr>
        <p:txBody>
          <a:bodyPr>
            <a:noAutofit/>
          </a:bodyPr>
          <a:lstStyle>
            <a:lvl1pPr marL="0" indent="0">
              <a:lnSpc>
                <a:spcPts val="1867"/>
              </a:lnSpc>
              <a:buFontTx/>
              <a:buNone/>
              <a:defRPr sz="2133"/>
            </a:lvl1pPr>
          </a:lstStyle>
          <a:p>
            <a:pPr lvl="0"/>
            <a:r>
              <a:rPr lang="en-US"/>
              <a:t>Phone</a:t>
            </a:r>
            <a:br>
              <a:rPr lang="en-US"/>
            </a:br>
            <a:r>
              <a:rPr lang="en-US"/>
              <a:t>Email</a:t>
            </a:r>
          </a:p>
        </p:txBody>
      </p:sp>
    </p:spTree>
    <p:extLst>
      <p:ext uri="{BB962C8B-B14F-4D97-AF65-F5344CB8AC3E}">
        <p14:creationId xmlns:p14="http://schemas.microsoft.com/office/powerpoint/2010/main" val="12474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_ThankYou">
    <p:spTree>
      <p:nvGrpSpPr>
        <p:cNvPr id="1" name=""/>
        <p:cNvGrpSpPr/>
        <p:nvPr/>
      </p:nvGrpSpPr>
      <p:grpSpPr>
        <a:xfrm>
          <a:off x="0" y="0"/>
          <a:ext cx="0" cy="0"/>
          <a:chOff x="0" y="0"/>
          <a:chExt cx="0" cy="0"/>
        </a:xfrm>
      </p:grpSpPr>
      <p:pic>
        <p:nvPicPr>
          <p:cNvPr id="6" name="Picture 5" descr="Sourcewell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7" name="TextBox 6"/>
          <p:cNvSpPr txBox="1"/>
          <p:nvPr userDrawn="1"/>
        </p:nvSpPr>
        <p:spPr>
          <a:xfrm>
            <a:off x="609600" y="6237583"/>
            <a:ext cx="2946400" cy="266676"/>
          </a:xfrm>
          <a:prstGeom prst="rect">
            <a:avLst/>
          </a:prstGeom>
          <a:noFill/>
        </p:spPr>
        <p:txBody>
          <a:bodyPr wrap="square" lIns="0" tIns="0" rIns="0" bIns="0" rtlCol="0" anchor="t" anchorCtr="0">
            <a:spAutoFit/>
          </a:bodyPr>
          <a:lstStyle/>
          <a:p>
            <a:pPr algn="l"/>
            <a:r>
              <a:rPr lang="en-US" sz="1733" b="0" i="0">
                <a:solidFill>
                  <a:schemeClr val="accent1"/>
                </a:solidFill>
                <a:latin typeface="Calibri"/>
                <a:cs typeface="Calibri"/>
              </a:rPr>
              <a:t>sourcewell-mn.gov</a:t>
            </a:r>
          </a:p>
        </p:txBody>
      </p:sp>
      <p:sp>
        <p:nvSpPr>
          <p:cNvPr id="9" name="Title Placeholder 1"/>
          <p:cNvSpPr>
            <a:spLocks noGrp="1"/>
          </p:cNvSpPr>
          <p:nvPr>
            <p:ph type="title" hasCustomPrompt="1"/>
          </p:nvPr>
        </p:nvSpPr>
        <p:spPr>
          <a:xfrm>
            <a:off x="609600" y="4140200"/>
            <a:ext cx="10972800" cy="664797"/>
          </a:xfrm>
          <a:prstGeom prst="rect">
            <a:avLst/>
          </a:prstGeom>
          <a:noFill/>
        </p:spPr>
        <p:txBody>
          <a:bodyPr vert="horz" lIns="0" tIns="0" rIns="0" bIns="0" numCol="1" rtlCol="0" anchor="t" anchorCtr="0">
            <a:spAutoFit/>
          </a:bodyPr>
          <a:lstStyle>
            <a:lvl1pPr>
              <a:defRPr b="0" i="0">
                <a:solidFill>
                  <a:schemeClr val="accent2"/>
                </a:solidFill>
                <a:latin typeface="Calibri"/>
                <a:cs typeface="Calibri"/>
              </a:defRPr>
            </a:lvl1pPr>
          </a:lstStyle>
          <a:p>
            <a:r>
              <a:rPr lang="en-US"/>
              <a:t>Thank you!</a:t>
            </a:r>
          </a:p>
        </p:txBody>
      </p:sp>
    </p:spTree>
    <p:extLst>
      <p:ext uri="{BB962C8B-B14F-4D97-AF65-F5344CB8AC3E}">
        <p14:creationId xmlns:p14="http://schemas.microsoft.com/office/powerpoint/2010/main" val="82427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243478-598C-4E8A-B455-00E5AB60F4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0"/>
            <a:ext cx="1625600" cy="1155032"/>
          </a:xfrm>
          <a:prstGeom prst="rect">
            <a:avLst/>
          </a:prstGeom>
        </p:spPr>
      </p:pic>
      <p:sp>
        <p:nvSpPr>
          <p:cNvPr id="7" name="TextBox 6">
            <a:extLst>
              <a:ext uri="{FF2B5EF4-FFF2-40B4-BE49-F238E27FC236}">
                <a16:creationId xmlns:a16="http://schemas.microsoft.com/office/drawing/2014/main" id="{E5AA42B1-CB09-4441-999E-B0538EE028D4}"/>
              </a:ext>
            </a:extLst>
          </p:cNvPr>
          <p:cNvSpPr txBox="1"/>
          <p:nvPr userDrawn="1"/>
        </p:nvSpPr>
        <p:spPr>
          <a:xfrm>
            <a:off x="203200" y="93742"/>
            <a:ext cx="1422400" cy="54386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467" err="1">
                <a:solidFill>
                  <a:schemeClr val="bg1"/>
                </a:solidFill>
              </a:rPr>
              <a:t>Sourcewell</a:t>
            </a:r>
            <a:r>
              <a:rPr lang="en-US" sz="1467">
                <a:solidFill>
                  <a:schemeClr val="bg1"/>
                </a:solidFill>
              </a:rPr>
              <a:t> </a:t>
            </a:r>
            <a:r>
              <a:rPr lang="en-US" sz="1467" b="1" i="0">
                <a:solidFill>
                  <a:schemeClr val="bg1"/>
                </a:solidFill>
              </a:rPr>
              <a:t>University</a:t>
            </a:r>
          </a:p>
        </p:txBody>
      </p:sp>
    </p:spTree>
    <p:extLst>
      <p:ext uri="{BB962C8B-B14F-4D97-AF65-F5344CB8AC3E}">
        <p14:creationId xmlns:p14="http://schemas.microsoft.com/office/powerpoint/2010/main" val="11919994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555BDF-7E68-4754-9EBF-FD0FD1B45AF6}"/>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047B58D4-6DE0-4C5D-A469-EDCA49A8F7C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292014" cy="7010400"/>
          </a:xfrm>
          <a:prstGeom prst="rect">
            <a:avLst/>
          </a:prstGeom>
        </p:spPr>
      </p:pic>
      <p:pic>
        <p:nvPicPr>
          <p:cNvPr id="5" name="Picture 4">
            <a:extLst>
              <a:ext uri="{FF2B5EF4-FFF2-40B4-BE49-F238E27FC236}">
                <a16:creationId xmlns:a16="http://schemas.microsoft.com/office/drawing/2014/main" id="{F56F7C3E-8326-4040-BCFF-EC2999F1CA8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a:off x="560849" y="609598"/>
            <a:ext cx="7185379" cy="5105401"/>
          </a:xfrm>
          <a:prstGeom prst="rect">
            <a:avLst/>
          </a:prstGeom>
        </p:spPr>
      </p:pic>
      <p:sp>
        <p:nvSpPr>
          <p:cNvPr id="10" name="Title 1">
            <a:extLst>
              <a:ext uri="{FF2B5EF4-FFF2-40B4-BE49-F238E27FC236}">
                <a16:creationId xmlns:a16="http://schemas.microsoft.com/office/drawing/2014/main" id="{D3E555F1-4DFD-4E1D-B036-934A1A4CB209}"/>
              </a:ext>
            </a:extLst>
          </p:cNvPr>
          <p:cNvSpPr>
            <a:spLocks noGrp="1"/>
          </p:cNvSpPr>
          <p:nvPr>
            <p:ph type="ctrTitle" hasCustomPrompt="1"/>
          </p:nvPr>
        </p:nvSpPr>
        <p:spPr>
          <a:xfrm>
            <a:off x="2413000" y="1143000"/>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a:t>
            </a:r>
            <a:br>
              <a:rPr lang="en-US"/>
            </a:br>
            <a:r>
              <a:rPr lang="en-US"/>
              <a:t>Words in </a:t>
            </a:r>
            <a:br>
              <a:rPr lang="en-US"/>
            </a:br>
            <a:r>
              <a:rPr lang="en-US"/>
              <a:t>Main Title</a:t>
            </a:r>
          </a:p>
        </p:txBody>
      </p:sp>
      <p:sp>
        <p:nvSpPr>
          <p:cNvPr id="11" name="Text Placeholder 29">
            <a:extLst>
              <a:ext uri="{FF2B5EF4-FFF2-40B4-BE49-F238E27FC236}">
                <a16:creationId xmlns:a16="http://schemas.microsoft.com/office/drawing/2014/main" id="{FA5666E0-6E19-445C-81F7-46ECDB587620}"/>
              </a:ext>
            </a:extLst>
          </p:cNvPr>
          <p:cNvSpPr>
            <a:spLocks noGrp="1"/>
          </p:cNvSpPr>
          <p:nvPr>
            <p:ph type="body" sz="quarter" idx="11" hasCustomPrompt="1"/>
          </p:nvPr>
        </p:nvSpPr>
        <p:spPr>
          <a:xfrm>
            <a:off x="2311400" y="3248819"/>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2" name="Text Placeholder 8">
            <a:extLst>
              <a:ext uri="{FF2B5EF4-FFF2-40B4-BE49-F238E27FC236}">
                <a16:creationId xmlns:a16="http://schemas.microsoft.com/office/drawing/2014/main" id="{EAFE5014-5D44-4004-80D5-75716D6418BC}"/>
              </a:ext>
            </a:extLst>
          </p:cNvPr>
          <p:cNvSpPr>
            <a:spLocks noGrp="1"/>
          </p:cNvSpPr>
          <p:nvPr>
            <p:ph type="body" sz="quarter" idx="12" hasCustomPrompt="1"/>
          </p:nvPr>
        </p:nvSpPr>
        <p:spPr>
          <a:xfrm>
            <a:off x="2311400" y="4366418"/>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54B18622-EA2D-4F66-B369-82B1B2D5C429}" type="datetime4">
              <a:rPr lang="en-US" smtClean="0"/>
              <a:t>July 10, 2019</a:t>
            </a:fld>
            <a:endParaRPr lang="en-US"/>
          </a:p>
        </p:txBody>
      </p:sp>
      <p:pic>
        <p:nvPicPr>
          <p:cNvPr id="13" name="Picture 12" descr="Sourcewell_Logo_Reverse.png">
            <a:extLst>
              <a:ext uri="{FF2B5EF4-FFF2-40B4-BE49-F238E27FC236}">
                <a16:creationId xmlns:a16="http://schemas.microsoft.com/office/drawing/2014/main" id="{B5D11A2A-658D-4DAB-B37F-805BFFA9365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Tree>
    <p:extLst>
      <p:ext uri="{BB962C8B-B14F-4D97-AF65-F5344CB8AC3E}">
        <p14:creationId xmlns:p14="http://schemas.microsoft.com/office/powerpoint/2010/main" val="378809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Aerial Rural">
    <p:bg>
      <p:bgPr>
        <a:solidFill>
          <a:schemeClr val="bg1">
            <a:alpha val="99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C08C2-3315-AE47-A026-BC4600BCBA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1997" cy="6864093"/>
          </a:xfrm>
          <a:prstGeom prst="rect">
            <a:avLst/>
          </a:prstGeom>
        </p:spPr>
      </p:pic>
      <p:pic>
        <p:nvPicPr>
          <p:cNvPr id="11" name="Picture 10" descr="GettyImages-165802150.jpg">
            <a:extLst>
              <a:ext uri="{FF2B5EF4-FFF2-40B4-BE49-F238E27FC236}">
                <a16:creationId xmlns:a16="http://schemas.microsoft.com/office/drawing/2014/main" id="{65537957-ABCC-AE41-8AAF-1814EE25086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lternate_Shape_Oranc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pic>
        <p:nvPicPr>
          <p:cNvPr id="13" name="Picture 12" descr="Sourcewell_Logo_Revers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2" name="Title 1">
            <a:extLst>
              <a:ext uri="{FF2B5EF4-FFF2-40B4-BE49-F238E27FC236}">
                <a16:creationId xmlns:a16="http://schemas.microsoft.com/office/drawing/2014/main" id="{C135B6C8-3F0D-422C-BB4C-8FCC48587EF9}"/>
              </a:ext>
            </a:extLst>
          </p:cNvPr>
          <p:cNvSpPr>
            <a:spLocks noGrp="1"/>
          </p:cNvSpPr>
          <p:nvPr>
            <p:ph type="ctrTitle" hasCustomPrompt="1"/>
          </p:nvPr>
        </p:nvSpPr>
        <p:spPr>
          <a:xfrm>
            <a:off x="914400" y="2542382"/>
            <a:ext cx="47752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15" name="Text Placeholder 29">
            <a:extLst>
              <a:ext uri="{FF2B5EF4-FFF2-40B4-BE49-F238E27FC236}">
                <a16:creationId xmlns:a16="http://schemas.microsoft.com/office/drawing/2014/main" id="{1F980366-EDF8-44E0-BEF4-55B2CEFA0BF5}"/>
              </a:ext>
            </a:extLst>
          </p:cNvPr>
          <p:cNvSpPr>
            <a:spLocks noGrp="1"/>
          </p:cNvSpPr>
          <p:nvPr>
            <p:ph type="body" sz="quarter" idx="10" hasCustomPrompt="1"/>
          </p:nvPr>
        </p:nvSpPr>
        <p:spPr>
          <a:xfrm>
            <a:off x="812800" y="4648201"/>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3903040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E33F68-A4DE-456C-9993-B2CD344E051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152" y="10668"/>
            <a:ext cx="12192000" cy="6847333"/>
          </a:xfrm>
          <a:prstGeom prst="rect">
            <a:avLst/>
          </a:prstGeom>
        </p:spPr>
      </p:pic>
      <p:sp>
        <p:nvSpPr>
          <p:cNvPr id="9" name="Rectangle 8">
            <a:extLst>
              <a:ext uri="{FF2B5EF4-FFF2-40B4-BE49-F238E27FC236}">
                <a16:creationId xmlns:a16="http://schemas.microsoft.com/office/drawing/2014/main" id="{03FB284C-EC97-44A9-B175-7C1D3581916C}"/>
              </a:ext>
            </a:extLst>
          </p:cNvPr>
          <p:cNvSpPr/>
          <p:nvPr userDrawn="1"/>
        </p:nvSpPr>
        <p:spPr>
          <a:xfrm rot="777588">
            <a:off x="-923040" y="-1215692"/>
            <a:ext cx="15559185" cy="5087884"/>
          </a:xfrm>
          <a:prstGeom prst="rect">
            <a:avLst/>
          </a:prstGeom>
          <a:gradFill>
            <a:gsLst>
              <a:gs pos="100000">
                <a:schemeClr val="bg2">
                  <a:alpha val="10000"/>
                </a:scheme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Slide Number Placeholder 2">
            <a:extLst>
              <a:ext uri="{FF2B5EF4-FFF2-40B4-BE49-F238E27FC236}">
                <a16:creationId xmlns:a16="http://schemas.microsoft.com/office/drawing/2014/main" id="{94555BDF-7E68-4754-9EBF-FD0FD1B45AF6}"/>
              </a:ext>
            </a:extLst>
          </p:cNvPr>
          <p:cNvSpPr>
            <a:spLocks noGrp="1"/>
          </p:cNvSpPr>
          <p:nvPr userDrawn="1">
            <p:ph type="sldNum" sz="quarter" idx="10"/>
          </p:nvPr>
        </p:nvSpPr>
        <p:spPr/>
        <p:txBody>
          <a:bodyPr/>
          <a:lstStyle/>
          <a:p>
            <a:fld id="{CC07A0C6-0FC1-476D-8928-A360A0127B30}" type="slidenum">
              <a:rPr lang="en-US" smtClean="0"/>
              <a:pPr/>
              <a:t>‹#›</a:t>
            </a:fld>
            <a:endParaRPr lang="en-US"/>
          </a:p>
        </p:txBody>
      </p:sp>
      <p:pic>
        <p:nvPicPr>
          <p:cNvPr id="5" name="Picture 4">
            <a:extLst>
              <a:ext uri="{FF2B5EF4-FFF2-40B4-BE49-F238E27FC236}">
                <a16:creationId xmlns:a16="http://schemas.microsoft.com/office/drawing/2014/main" id="{F56F7C3E-8326-4040-BCFF-EC2999F1CA8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a:off x="560849" y="609598"/>
            <a:ext cx="7185379" cy="5105401"/>
          </a:xfrm>
          <a:prstGeom prst="rect">
            <a:avLst/>
          </a:prstGeom>
        </p:spPr>
      </p:pic>
      <p:sp>
        <p:nvSpPr>
          <p:cNvPr id="10" name="Title 1">
            <a:extLst>
              <a:ext uri="{FF2B5EF4-FFF2-40B4-BE49-F238E27FC236}">
                <a16:creationId xmlns:a16="http://schemas.microsoft.com/office/drawing/2014/main" id="{D3E555F1-4DFD-4E1D-B036-934A1A4CB209}"/>
              </a:ext>
            </a:extLst>
          </p:cNvPr>
          <p:cNvSpPr>
            <a:spLocks noGrp="1"/>
          </p:cNvSpPr>
          <p:nvPr userDrawn="1">
            <p:ph type="ctrTitle" hasCustomPrompt="1"/>
          </p:nvPr>
        </p:nvSpPr>
        <p:spPr>
          <a:xfrm>
            <a:off x="2413000" y="1143000"/>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a:t>
            </a:r>
            <a:br>
              <a:rPr lang="en-US"/>
            </a:br>
            <a:r>
              <a:rPr lang="en-US"/>
              <a:t>Words in </a:t>
            </a:r>
            <a:br>
              <a:rPr lang="en-US"/>
            </a:br>
            <a:r>
              <a:rPr lang="en-US"/>
              <a:t>Main Title</a:t>
            </a:r>
          </a:p>
        </p:txBody>
      </p:sp>
      <p:sp>
        <p:nvSpPr>
          <p:cNvPr id="11" name="Text Placeholder 29">
            <a:extLst>
              <a:ext uri="{FF2B5EF4-FFF2-40B4-BE49-F238E27FC236}">
                <a16:creationId xmlns:a16="http://schemas.microsoft.com/office/drawing/2014/main" id="{FA5666E0-6E19-445C-81F7-46ECDB587620}"/>
              </a:ext>
            </a:extLst>
          </p:cNvPr>
          <p:cNvSpPr>
            <a:spLocks noGrp="1"/>
          </p:cNvSpPr>
          <p:nvPr userDrawn="1">
            <p:ph type="body" sz="quarter" idx="11" hasCustomPrompt="1"/>
          </p:nvPr>
        </p:nvSpPr>
        <p:spPr>
          <a:xfrm>
            <a:off x="2311400" y="3248819"/>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2" name="Text Placeholder 8">
            <a:extLst>
              <a:ext uri="{FF2B5EF4-FFF2-40B4-BE49-F238E27FC236}">
                <a16:creationId xmlns:a16="http://schemas.microsoft.com/office/drawing/2014/main" id="{EAFE5014-5D44-4004-80D5-75716D6418BC}"/>
              </a:ext>
            </a:extLst>
          </p:cNvPr>
          <p:cNvSpPr>
            <a:spLocks noGrp="1"/>
          </p:cNvSpPr>
          <p:nvPr userDrawn="1">
            <p:ph type="body" sz="quarter" idx="12" hasCustomPrompt="1"/>
          </p:nvPr>
        </p:nvSpPr>
        <p:spPr>
          <a:xfrm>
            <a:off x="2311400" y="4366418"/>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54B18622-EA2D-4F66-B369-82B1B2D5C429}" type="datetime4">
              <a:rPr lang="en-US" smtClean="0"/>
              <a:t>July 10, 2019</a:t>
            </a:fld>
            <a:endParaRPr lang="en-US"/>
          </a:p>
        </p:txBody>
      </p:sp>
      <p:pic>
        <p:nvPicPr>
          <p:cNvPr id="13" name="Picture 12">
            <a:extLst>
              <a:ext uri="{FF2B5EF4-FFF2-40B4-BE49-F238E27FC236}">
                <a16:creationId xmlns:a16="http://schemas.microsoft.com/office/drawing/2014/main" id="{F734BC72-ADD6-408D-AED8-0F1122C31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601" y="355826"/>
            <a:ext cx="3124200" cy="1084550"/>
          </a:xfrm>
          <a:prstGeom prst="rect">
            <a:avLst/>
          </a:prstGeom>
        </p:spPr>
      </p:pic>
    </p:spTree>
    <p:extLst>
      <p:ext uri="{BB962C8B-B14F-4D97-AF65-F5344CB8AC3E}">
        <p14:creationId xmlns:p14="http://schemas.microsoft.com/office/powerpoint/2010/main" val="12913879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31852CD-F90E-4252-A97C-5557C5E414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03FB284C-EC97-44A9-B175-7C1D3581916C}"/>
              </a:ext>
            </a:extLst>
          </p:cNvPr>
          <p:cNvSpPr/>
          <p:nvPr userDrawn="1"/>
        </p:nvSpPr>
        <p:spPr>
          <a:xfrm rot="777588">
            <a:off x="-732084" y="-1202762"/>
            <a:ext cx="15559185" cy="4072643"/>
          </a:xfrm>
          <a:prstGeom prst="rect">
            <a:avLst/>
          </a:prstGeom>
          <a:gradFill>
            <a:gsLst>
              <a:gs pos="100000">
                <a:schemeClr val="bg2">
                  <a:alpha val="10000"/>
                </a:scheme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3" name="Picture 12">
            <a:extLst>
              <a:ext uri="{FF2B5EF4-FFF2-40B4-BE49-F238E27FC236}">
                <a16:creationId xmlns:a16="http://schemas.microsoft.com/office/drawing/2014/main" id="{F734BC72-ADD6-408D-AED8-0F1122C314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7601" y="355826"/>
            <a:ext cx="3124200" cy="1084550"/>
          </a:xfrm>
          <a:prstGeom prst="rect">
            <a:avLst/>
          </a:prstGeom>
        </p:spPr>
      </p:pic>
      <p:sp>
        <p:nvSpPr>
          <p:cNvPr id="3" name="Slide Number Placeholder 2">
            <a:extLst>
              <a:ext uri="{FF2B5EF4-FFF2-40B4-BE49-F238E27FC236}">
                <a16:creationId xmlns:a16="http://schemas.microsoft.com/office/drawing/2014/main" id="{94555BDF-7E68-4754-9EBF-FD0FD1B45AF6}"/>
              </a:ext>
            </a:extLst>
          </p:cNvPr>
          <p:cNvSpPr>
            <a:spLocks noGrp="1"/>
          </p:cNvSpPr>
          <p:nvPr userDrawn="1">
            <p:ph type="sldNum" sz="quarter" idx="10"/>
          </p:nvPr>
        </p:nvSpPr>
        <p:spPr/>
        <p:txBody>
          <a:bodyPr/>
          <a:lstStyle/>
          <a:p>
            <a:fld id="{CC07A0C6-0FC1-476D-8928-A360A0127B30}" type="slidenum">
              <a:rPr lang="en-US" smtClean="0"/>
              <a:pPr/>
              <a:t>‹#›</a:t>
            </a:fld>
            <a:endParaRPr lang="en-US"/>
          </a:p>
        </p:txBody>
      </p:sp>
      <p:pic>
        <p:nvPicPr>
          <p:cNvPr id="5" name="Picture 4">
            <a:extLst>
              <a:ext uri="{FF2B5EF4-FFF2-40B4-BE49-F238E27FC236}">
                <a16:creationId xmlns:a16="http://schemas.microsoft.com/office/drawing/2014/main" id="{F56F7C3E-8326-4040-BCFF-EC2999F1CA80}"/>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10800000">
            <a:off x="560849" y="609598"/>
            <a:ext cx="7185379" cy="5105401"/>
          </a:xfrm>
          <a:prstGeom prst="rect">
            <a:avLst/>
          </a:prstGeom>
        </p:spPr>
      </p:pic>
      <p:sp>
        <p:nvSpPr>
          <p:cNvPr id="10" name="Title 1">
            <a:extLst>
              <a:ext uri="{FF2B5EF4-FFF2-40B4-BE49-F238E27FC236}">
                <a16:creationId xmlns:a16="http://schemas.microsoft.com/office/drawing/2014/main" id="{D3E555F1-4DFD-4E1D-B036-934A1A4CB209}"/>
              </a:ext>
            </a:extLst>
          </p:cNvPr>
          <p:cNvSpPr>
            <a:spLocks noGrp="1"/>
          </p:cNvSpPr>
          <p:nvPr userDrawn="1">
            <p:ph type="ctrTitle" hasCustomPrompt="1"/>
          </p:nvPr>
        </p:nvSpPr>
        <p:spPr>
          <a:xfrm>
            <a:off x="2413000" y="1143000"/>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a:t>
            </a:r>
            <a:br>
              <a:rPr lang="en-US"/>
            </a:br>
            <a:r>
              <a:rPr lang="en-US"/>
              <a:t>Words in </a:t>
            </a:r>
            <a:br>
              <a:rPr lang="en-US"/>
            </a:br>
            <a:r>
              <a:rPr lang="en-US"/>
              <a:t>Main Title</a:t>
            </a:r>
          </a:p>
        </p:txBody>
      </p:sp>
      <p:sp>
        <p:nvSpPr>
          <p:cNvPr id="11" name="Text Placeholder 29">
            <a:extLst>
              <a:ext uri="{FF2B5EF4-FFF2-40B4-BE49-F238E27FC236}">
                <a16:creationId xmlns:a16="http://schemas.microsoft.com/office/drawing/2014/main" id="{FA5666E0-6E19-445C-81F7-46ECDB587620}"/>
              </a:ext>
            </a:extLst>
          </p:cNvPr>
          <p:cNvSpPr>
            <a:spLocks noGrp="1"/>
          </p:cNvSpPr>
          <p:nvPr userDrawn="1">
            <p:ph type="body" sz="quarter" idx="11" hasCustomPrompt="1"/>
          </p:nvPr>
        </p:nvSpPr>
        <p:spPr>
          <a:xfrm>
            <a:off x="2311400" y="3248819"/>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2" name="Text Placeholder 8">
            <a:extLst>
              <a:ext uri="{FF2B5EF4-FFF2-40B4-BE49-F238E27FC236}">
                <a16:creationId xmlns:a16="http://schemas.microsoft.com/office/drawing/2014/main" id="{EAFE5014-5D44-4004-80D5-75716D6418BC}"/>
              </a:ext>
            </a:extLst>
          </p:cNvPr>
          <p:cNvSpPr>
            <a:spLocks noGrp="1"/>
          </p:cNvSpPr>
          <p:nvPr userDrawn="1">
            <p:ph type="body" sz="quarter" idx="12" hasCustomPrompt="1"/>
          </p:nvPr>
        </p:nvSpPr>
        <p:spPr>
          <a:xfrm>
            <a:off x="2311400" y="4366418"/>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54B18622-EA2D-4F66-B369-82B1B2D5C429}" type="datetime4">
              <a:rPr lang="en-US" smtClean="0"/>
              <a:t>July 10, 2019</a:t>
            </a:fld>
            <a:endParaRPr lang="en-US"/>
          </a:p>
        </p:txBody>
      </p:sp>
    </p:spTree>
    <p:extLst>
      <p:ext uri="{BB962C8B-B14F-4D97-AF65-F5344CB8AC3E}">
        <p14:creationId xmlns:p14="http://schemas.microsoft.com/office/powerpoint/2010/main" val="6101046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B398ADC-7D99-4DD8-89C7-68D7B3A5EF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667"/>
            <a:ext cx="12192000" cy="6847335"/>
          </a:xfrm>
          <a:prstGeom prst="rect">
            <a:avLst/>
          </a:prstGeom>
        </p:spPr>
      </p:pic>
      <p:sp>
        <p:nvSpPr>
          <p:cNvPr id="3" name="Slide Number Placeholder 2">
            <a:extLst>
              <a:ext uri="{FF2B5EF4-FFF2-40B4-BE49-F238E27FC236}">
                <a16:creationId xmlns:a16="http://schemas.microsoft.com/office/drawing/2014/main" id="{94555BDF-7E68-4754-9EBF-FD0FD1B45AF6}"/>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5" name="Picture 4">
            <a:extLst>
              <a:ext uri="{FF2B5EF4-FFF2-40B4-BE49-F238E27FC236}">
                <a16:creationId xmlns:a16="http://schemas.microsoft.com/office/drawing/2014/main" id="{F56F7C3E-8326-4040-BCFF-EC2999F1CA8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a:off x="560849" y="609598"/>
            <a:ext cx="7185379" cy="5105401"/>
          </a:xfrm>
          <a:prstGeom prst="rect">
            <a:avLst/>
          </a:prstGeom>
        </p:spPr>
      </p:pic>
      <p:sp>
        <p:nvSpPr>
          <p:cNvPr id="10" name="Title 1">
            <a:extLst>
              <a:ext uri="{FF2B5EF4-FFF2-40B4-BE49-F238E27FC236}">
                <a16:creationId xmlns:a16="http://schemas.microsoft.com/office/drawing/2014/main" id="{D3E555F1-4DFD-4E1D-B036-934A1A4CB209}"/>
              </a:ext>
            </a:extLst>
          </p:cNvPr>
          <p:cNvSpPr>
            <a:spLocks noGrp="1"/>
          </p:cNvSpPr>
          <p:nvPr>
            <p:ph type="ctrTitle" hasCustomPrompt="1"/>
          </p:nvPr>
        </p:nvSpPr>
        <p:spPr>
          <a:xfrm>
            <a:off x="2413000" y="1143000"/>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a:t>
            </a:r>
            <a:br>
              <a:rPr lang="en-US"/>
            </a:br>
            <a:r>
              <a:rPr lang="en-US"/>
              <a:t>Words in </a:t>
            </a:r>
            <a:br>
              <a:rPr lang="en-US"/>
            </a:br>
            <a:r>
              <a:rPr lang="en-US"/>
              <a:t>Main Title</a:t>
            </a:r>
          </a:p>
        </p:txBody>
      </p:sp>
      <p:sp>
        <p:nvSpPr>
          <p:cNvPr id="11" name="Text Placeholder 29">
            <a:extLst>
              <a:ext uri="{FF2B5EF4-FFF2-40B4-BE49-F238E27FC236}">
                <a16:creationId xmlns:a16="http://schemas.microsoft.com/office/drawing/2014/main" id="{FA5666E0-6E19-445C-81F7-46ECDB587620}"/>
              </a:ext>
            </a:extLst>
          </p:cNvPr>
          <p:cNvSpPr>
            <a:spLocks noGrp="1"/>
          </p:cNvSpPr>
          <p:nvPr>
            <p:ph type="body" sz="quarter" idx="11" hasCustomPrompt="1"/>
          </p:nvPr>
        </p:nvSpPr>
        <p:spPr>
          <a:xfrm>
            <a:off x="2311400" y="3248819"/>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2" name="Text Placeholder 8">
            <a:extLst>
              <a:ext uri="{FF2B5EF4-FFF2-40B4-BE49-F238E27FC236}">
                <a16:creationId xmlns:a16="http://schemas.microsoft.com/office/drawing/2014/main" id="{EAFE5014-5D44-4004-80D5-75716D6418BC}"/>
              </a:ext>
            </a:extLst>
          </p:cNvPr>
          <p:cNvSpPr>
            <a:spLocks noGrp="1"/>
          </p:cNvSpPr>
          <p:nvPr>
            <p:ph type="body" sz="quarter" idx="12" hasCustomPrompt="1"/>
          </p:nvPr>
        </p:nvSpPr>
        <p:spPr>
          <a:xfrm>
            <a:off x="2311400" y="4366418"/>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54B18622-EA2D-4F66-B369-82B1B2D5C429}" type="datetime4">
              <a:rPr lang="en-US" smtClean="0"/>
              <a:t>July 10, 2019</a:t>
            </a:fld>
            <a:endParaRPr lang="en-US"/>
          </a:p>
        </p:txBody>
      </p:sp>
      <p:pic>
        <p:nvPicPr>
          <p:cNvPr id="15" name="Picture 14" descr="Sourcewell_Logo_Reverse.png">
            <a:extLst>
              <a:ext uri="{FF2B5EF4-FFF2-40B4-BE49-F238E27FC236}">
                <a16:creationId xmlns:a16="http://schemas.microsoft.com/office/drawing/2014/main" id="{907D6D26-C146-4633-BE8F-29D723AF3CA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600" y="533400"/>
            <a:ext cx="3124200" cy="1083733"/>
          </a:xfrm>
          <a:prstGeom prst="rect">
            <a:avLst/>
          </a:prstGeom>
        </p:spPr>
      </p:pic>
    </p:spTree>
    <p:extLst>
      <p:ext uri="{BB962C8B-B14F-4D97-AF65-F5344CB8AC3E}">
        <p14:creationId xmlns:p14="http://schemas.microsoft.com/office/powerpoint/2010/main" val="8127303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F3E099-2FD0-418C-9DF6-97DCEF58B79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E75B583C-63EA-4D9D-A802-923412AED9BA}"/>
              </a:ext>
            </a:extLst>
          </p:cNvPr>
          <p:cNvSpPr/>
          <p:nvPr userDrawn="1"/>
        </p:nvSpPr>
        <p:spPr>
          <a:xfrm rot="777588">
            <a:off x="-783376" y="-1199828"/>
            <a:ext cx="15559185" cy="3842363"/>
          </a:xfrm>
          <a:prstGeom prst="rect">
            <a:avLst/>
          </a:prstGeom>
          <a:gradFill>
            <a:gsLst>
              <a:gs pos="100000">
                <a:schemeClr val="bg2">
                  <a:alpha val="10000"/>
                </a:scheme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Slide Number Placeholder 2">
            <a:extLst>
              <a:ext uri="{FF2B5EF4-FFF2-40B4-BE49-F238E27FC236}">
                <a16:creationId xmlns:a16="http://schemas.microsoft.com/office/drawing/2014/main" id="{94555BDF-7E68-4754-9EBF-FD0FD1B45AF6}"/>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5" name="Picture 4">
            <a:extLst>
              <a:ext uri="{FF2B5EF4-FFF2-40B4-BE49-F238E27FC236}">
                <a16:creationId xmlns:a16="http://schemas.microsoft.com/office/drawing/2014/main" id="{F56F7C3E-8326-4040-BCFF-EC2999F1CA8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a:off x="560849" y="609598"/>
            <a:ext cx="7185379" cy="5105401"/>
          </a:xfrm>
          <a:prstGeom prst="rect">
            <a:avLst/>
          </a:prstGeom>
        </p:spPr>
      </p:pic>
      <p:sp>
        <p:nvSpPr>
          <p:cNvPr id="10" name="Title 1">
            <a:extLst>
              <a:ext uri="{FF2B5EF4-FFF2-40B4-BE49-F238E27FC236}">
                <a16:creationId xmlns:a16="http://schemas.microsoft.com/office/drawing/2014/main" id="{D3E555F1-4DFD-4E1D-B036-934A1A4CB209}"/>
              </a:ext>
            </a:extLst>
          </p:cNvPr>
          <p:cNvSpPr>
            <a:spLocks noGrp="1"/>
          </p:cNvSpPr>
          <p:nvPr>
            <p:ph type="ctrTitle" hasCustomPrompt="1"/>
          </p:nvPr>
        </p:nvSpPr>
        <p:spPr>
          <a:xfrm>
            <a:off x="2413000" y="1143000"/>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a:t>
            </a:r>
            <a:br>
              <a:rPr lang="en-US"/>
            </a:br>
            <a:r>
              <a:rPr lang="en-US"/>
              <a:t>Words in </a:t>
            </a:r>
            <a:br>
              <a:rPr lang="en-US"/>
            </a:br>
            <a:r>
              <a:rPr lang="en-US"/>
              <a:t>Main Title</a:t>
            </a:r>
          </a:p>
        </p:txBody>
      </p:sp>
      <p:sp>
        <p:nvSpPr>
          <p:cNvPr id="11" name="Text Placeholder 29">
            <a:extLst>
              <a:ext uri="{FF2B5EF4-FFF2-40B4-BE49-F238E27FC236}">
                <a16:creationId xmlns:a16="http://schemas.microsoft.com/office/drawing/2014/main" id="{FA5666E0-6E19-445C-81F7-46ECDB587620}"/>
              </a:ext>
            </a:extLst>
          </p:cNvPr>
          <p:cNvSpPr>
            <a:spLocks noGrp="1"/>
          </p:cNvSpPr>
          <p:nvPr>
            <p:ph type="body" sz="quarter" idx="11" hasCustomPrompt="1"/>
          </p:nvPr>
        </p:nvSpPr>
        <p:spPr>
          <a:xfrm>
            <a:off x="2311400" y="3248819"/>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12" name="Picture 11">
            <a:extLst>
              <a:ext uri="{FF2B5EF4-FFF2-40B4-BE49-F238E27FC236}">
                <a16:creationId xmlns:a16="http://schemas.microsoft.com/office/drawing/2014/main" id="{0444D326-42BB-440A-BC9D-758FC62F7D9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601" y="355826"/>
            <a:ext cx="3124200" cy="1084550"/>
          </a:xfrm>
          <a:prstGeom prst="rect">
            <a:avLst/>
          </a:prstGeom>
        </p:spPr>
      </p:pic>
    </p:spTree>
    <p:extLst>
      <p:ext uri="{BB962C8B-B14F-4D97-AF65-F5344CB8AC3E}">
        <p14:creationId xmlns:p14="http://schemas.microsoft.com/office/powerpoint/2010/main" val="26995556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0E719-35ED-4AB9-A08B-0E363B7D0DD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96" y="8200"/>
            <a:ext cx="12198096" cy="6860893"/>
          </a:xfrm>
          <a:prstGeom prst="rect">
            <a:avLst/>
          </a:prstGeom>
        </p:spPr>
      </p:pic>
      <p:sp>
        <p:nvSpPr>
          <p:cNvPr id="3" name="Slide Number Placeholder 2">
            <a:extLst>
              <a:ext uri="{FF2B5EF4-FFF2-40B4-BE49-F238E27FC236}">
                <a16:creationId xmlns:a16="http://schemas.microsoft.com/office/drawing/2014/main" id="{9C46C2D3-9EDA-4BED-BB13-131707C6861A}"/>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8" name="Picture 7" descr="Sourcewell_Logo_Reverse.png">
            <a:extLst>
              <a:ext uri="{FF2B5EF4-FFF2-40B4-BE49-F238E27FC236}">
                <a16:creationId xmlns:a16="http://schemas.microsoft.com/office/drawing/2014/main" id="{403CE423-0C3B-47C2-8C34-D27B4D63A4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pic>
        <p:nvPicPr>
          <p:cNvPr id="10" name="Picture 9">
            <a:extLst>
              <a:ext uri="{FF2B5EF4-FFF2-40B4-BE49-F238E27FC236}">
                <a16:creationId xmlns:a16="http://schemas.microsoft.com/office/drawing/2014/main" id="{51844AF2-E060-4D0E-83C9-BCC307FCD7F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rot="10800000">
            <a:off x="560849" y="609598"/>
            <a:ext cx="7185379" cy="5105401"/>
          </a:xfrm>
          <a:prstGeom prst="rect">
            <a:avLst/>
          </a:prstGeom>
        </p:spPr>
      </p:pic>
      <p:sp>
        <p:nvSpPr>
          <p:cNvPr id="11" name="Text Placeholder 29">
            <a:extLst>
              <a:ext uri="{FF2B5EF4-FFF2-40B4-BE49-F238E27FC236}">
                <a16:creationId xmlns:a16="http://schemas.microsoft.com/office/drawing/2014/main" id="{6F2AAE93-267A-4C77-9600-A8E30E3CF9D8}"/>
              </a:ext>
            </a:extLst>
          </p:cNvPr>
          <p:cNvSpPr>
            <a:spLocks noGrp="1"/>
          </p:cNvSpPr>
          <p:nvPr>
            <p:ph type="body" sz="quarter" idx="11" hasCustomPrompt="1"/>
          </p:nvPr>
        </p:nvSpPr>
        <p:spPr>
          <a:xfrm>
            <a:off x="2082800" y="3248819"/>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2" name="Title 1">
            <a:extLst>
              <a:ext uri="{FF2B5EF4-FFF2-40B4-BE49-F238E27FC236}">
                <a16:creationId xmlns:a16="http://schemas.microsoft.com/office/drawing/2014/main" id="{5F6ECB65-C514-4323-86F5-F3ADCA963FB1}"/>
              </a:ext>
            </a:extLst>
          </p:cNvPr>
          <p:cNvSpPr>
            <a:spLocks noGrp="1"/>
          </p:cNvSpPr>
          <p:nvPr>
            <p:ph type="ctrTitle" hasCustomPrompt="1"/>
          </p:nvPr>
        </p:nvSpPr>
        <p:spPr>
          <a:xfrm>
            <a:off x="2114884" y="1143000"/>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a:t>
            </a:r>
            <a:br>
              <a:rPr lang="en-US"/>
            </a:br>
            <a:r>
              <a:rPr lang="en-US"/>
              <a:t>Words in </a:t>
            </a:r>
            <a:br>
              <a:rPr lang="en-US"/>
            </a:br>
            <a:r>
              <a:rPr lang="en-US"/>
              <a:t>Main Title</a:t>
            </a:r>
          </a:p>
        </p:txBody>
      </p:sp>
    </p:spTree>
    <p:extLst>
      <p:ext uri="{BB962C8B-B14F-4D97-AF65-F5344CB8AC3E}">
        <p14:creationId xmlns:p14="http://schemas.microsoft.com/office/powerpoint/2010/main" val="29494232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88912A-9B55-42AB-9C89-49B71A5036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8000"/>
            <a:ext cx="12196748" cy="6850000"/>
          </a:xfrm>
          <a:prstGeom prst="rect">
            <a:avLst/>
          </a:prstGeom>
        </p:spPr>
      </p:pic>
      <p:sp>
        <p:nvSpPr>
          <p:cNvPr id="3" name="Slide Number Placeholder 2">
            <a:extLst>
              <a:ext uri="{FF2B5EF4-FFF2-40B4-BE49-F238E27FC236}">
                <a16:creationId xmlns:a16="http://schemas.microsoft.com/office/drawing/2014/main" id="{9C46C2D3-9EDA-4BED-BB13-131707C6861A}"/>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5" name="Picture 4">
            <a:extLst>
              <a:ext uri="{FF2B5EF4-FFF2-40B4-BE49-F238E27FC236}">
                <a16:creationId xmlns:a16="http://schemas.microsoft.com/office/drawing/2014/main" id="{CD9C988D-E263-42FE-B878-748380BCEFC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0800000">
            <a:off x="560849" y="609598"/>
            <a:ext cx="7185379" cy="5105401"/>
          </a:xfrm>
          <a:prstGeom prst="rect">
            <a:avLst/>
          </a:prstGeom>
        </p:spPr>
      </p:pic>
      <p:sp>
        <p:nvSpPr>
          <p:cNvPr id="7" name="Text Placeholder 29">
            <a:extLst>
              <a:ext uri="{FF2B5EF4-FFF2-40B4-BE49-F238E27FC236}">
                <a16:creationId xmlns:a16="http://schemas.microsoft.com/office/drawing/2014/main" id="{F17324E9-C22A-437D-9616-CF3D9D6B7688}"/>
              </a:ext>
            </a:extLst>
          </p:cNvPr>
          <p:cNvSpPr>
            <a:spLocks noGrp="1"/>
          </p:cNvSpPr>
          <p:nvPr>
            <p:ph type="body" sz="quarter" idx="11" hasCustomPrompt="1"/>
          </p:nvPr>
        </p:nvSpPr>
        <p:spPr>
          <a:xfrm>
            <a:off x="2082800" y="3248819"/>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pic>
        <p:nvPicPr>
          <p:cNvPr id="8" name="Picture 7" descr="Sourcewell_Logo_Reverse.png">
            <a:extLst>
              <a:ext uri="{FF2B5EF4-FFF2-40B4-BE49-F238E27FC236}">
                <a16:creationId xmlns:a16="http://schemas.microsoft.com/office/drawing/2014/main" id="{403CE423-0C3B-47C2-8C34-D27B4D63A43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10" name="Title 1">
            <a:extLst>
              <a:ext uri="{FF2B5EF4-FFF2-40B4-BE49-F238E27FC236}">
                <a16:creationId xmlns:a16="http://schemas.microsoft.com/office/drawing/2014/main" id="{4ED0BB85-3925-4E4E-9231-E2F118A9E720}"/>
              </a:ext>
            </a:extLst>
          </p:cNvPr>
          <p:cNvSpPr>
            <a:spLocks noGrp="1"/>
          </p:cNvSpPr>
          <p:nvPr>
            <p:ph type="ctrTitle" hasCustomPrompt="1"/>
          </p:nvPr>
        </p:nvSpPr>
        <p:spPr>
          <a:xfrm>
            <a:off x="2114884" y="1143000"/>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a:t>
            </a:r>
            <a:br>
              <a:rPr lang="en-US"/>
            </a:br>
            <a:r>
              <a:rPr lang="en-US"/>
              <a:t>Words in </a:t>
            </a:r>
            <a:br>
              <a:rPr lang="en-US"/>
            </a:br>
            <a:r>
              <a:rPr lang="en-US"/>
              <a:t>Main Title</a:t>
            </a:r>
          </a:p>
        </p:txBody>
      </p:sp>
    </p:spTree>
    <p:extLst>
      <p:ext uri="{BB962C8B-B14F-4D97-AF65-F5344CB8AC3E}">
        <p14:creationId xmlns:p14="http://schemas.microsoft.com/office/powerpoint/2010/main" val="30103651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1 Aerial City">
    <p:spTree>
      <p:nvGrpSpPr>
        <p:cNvPr id="1" name=""/>
        <p:cNvGrpSpPr/>
        <p:nvPr/>
      </p:nvGrpSpPr>
      <p:grpSpPr>
        <a:xfrm>
          <a:off x="0" y="0"/>
          <a:ext cx="0" cy="0"/>
          <a:chOff x="0" y="0"/>
          <a:chExt cx="0" cy="0"/>
        </a:xfrm>
      </p:grpSpPr>
      <p:pic>
        <p:nvPicPr>
          <p:cNvPr id="15" name="Picture 14" descr="GettyImages-505278032_ALT.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8441E7F-4244-2E49-A7F0-5F3AED2C0A4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25400"/>
            <a:ext cx="12191997" cy="6864093"/>
          </a:xfrm>
          <a:prstGeom prst="rect">
            <a:avLst/>
          </a:prstGeom>
        </p:spPr>
      </p:pic>
      <p:pic>
        <p:nvPicPr>
          <p:cNvPr id="6" name="Picture 5" descr="Alternate_Shape_Oranc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2" name="Title 1"/>
          <p:cNvSpPr>
            <a:spLocks noGrp="1"/>
          </p:cNvSpPr>
          <p:nvPr>
            <p:ph type="ctrTitle" hasCustomPrompt="1"/>
          </p:nvPr>
        </p:nvSpPr>
        <p:spPr>
          <a:xfrm>
            <a:off x="914400" y="2831653"/>
            <a:ext cx="4673600" cy="2061419"/>
          </a:xfrm>
        </p:spPr>
        <p:txBody>
          <a:bodyPr wrap="square" lIns="0" tIns="0" rIns="0" bIns="0" numCol="1" anchor="b" anchorCtr="0">
            <a:spAutoFit/>
          </a:bodyPr>
          <a:lstStyle>
            <a:lvl1pPr>
              <a:lnSpc>
                <a:spcPts val="5333"/>
              </a:lnSpc>
              <a:defRPr sz="5333" b="0" i="0" baseline="0">
                <a:solidFill>
                  <a:schemeClr val="bg1"/>
                </a:solidFill>
                <a:latin typeface="Calibri"/>
                <a:cs typeface="Calibri"/>
              </a:defRPr>
            </a:lvl1pPr>
          </a:lstStyle>
          <a:p>
            <a:r>
              <a:rPr lang="en-US"/>
              <a:t>Capitalize all Words in </a:t>
            </a:r>
            <a:br>
              <a:rPr lang="en-US"/>
            </a:br>
            <a:r>
              <a:rPr lang="en-US"/>
              <a:t>Main Title</a:t>
            </a:r>
          </a:p>
        </p:txBody>
      </p:sp>
      <p:pic>
        <p:nvPicPr>
          <p:cNvPr id="13" name="Picture 12" descr="Sourcewell_Logo_Revers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31" name="Text Placeholder 29"/>
          <p:cNvSpPr>
            <a:spLocks noGrp="1"/>
          </p:cNvSpPr>
          <p:nvPr>
            <p:ph type="body" sz="quarter" idx="10" hasCustomPrompt="1"/>
          </p:nvPr>
        </p:nvSpPr>
        <p:spPr>
          <a:xfrm>
            <a:off x="812800" y="49470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C20877E0-70DF-4057-9F2D-93B3662043A1}"/>
              </a:ext>
            </a:extLst>
          </p:cNvPr>
          <p:cNvSpPr>
            <a:spLocks noGrp="1"/>
          </p:cNvSpPr>
          <p:nvPr>
            <p:ph type="body" sz="quarter" idx="11" hasCustomPrompt="1"/>
          </p:nvPr>
        </p:nvSpPr>
        <p:spPr>
          <a:xfrm>
            <a:off x="812800" y="5765800"/>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6616885D-3816-4AFA-93F8-A71F7D363418}" type="datetime4">
              <a:rPr lang="en-US" smtClean="0"/>
              <a:t>July 10, 2019</a:t>
            </a:fld>
            <a:endParaRPr lang="en-US"/>
          </a:p>
        </p:txBody>
      </p:sp>
    </p:spTree>
    <p:extLst>
      <p:ext uri="{BB962C8B-B14F-4D97-AF65-F5344CB8AC3E}">
        <p14:creationId xmlns:p14="http://schemas.microsoft.com/office/powerpoint/2010/main" val="291634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2 Peo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7FE56C-C8E3-FC46-A142-462FC2016BB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6" name="Picture 5" descr="Alternate_Shape_Oranc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pic>
        <p:nvPicPr>
          <p:cNvPr id="13" name="Picture 12"/>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738775" y="381000"/>
            <a:ext cx="2900332" cy="1083733"/>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21" name="Title 1">
            <a:extLst>
              <a:ext uri="{FF2B5EF4-FFF2-40B4-BE49-F238E27FC236}">
                <a16:creationId xmlns:a16="http://schemas.microsoft.com/office/drawing/2014/main" id="{97D9C3D3-1D7A-4980-8FF6-B21F390252C1}"/>
              </a:ext>
            </a:extLst>
          </p:cNvPr>
          <p:cNvSpPr>
            <a:spLocks noGrp="1"/>
          </p:cNvSpPr>
          <p:nvPr>
            <p:ph type="ctrTitle" hasCustomPrompt="1"/>
          </p:nvPr>
        </p:nvSpPr>
        <p:spPr>
          <a:xfrm>
            <a:off x="914400" y="2542382"/>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a:t>
            </a:r>
            <a:br>
              <a:rPr lang="en-US"/>
            </a:br>
            <a:r>
              <a:rPr lang="en-US"/>
              <a:t>Words in </a:t>
            </a:r>
            <a:br>
              <a:rPr lang="en-US"/>
            </a:br>
            <a:r>
              <a:rPr lang="en-US"/>
              <a:t>Main Title</a:t>
            </a:r>
          </a:p>
        </p:txBody>
      </p:sp>
      <p:sp>
        <p:nvSpPr>
          <p:cNvPr id="22" name="Text Placeholder 29">
            <a:extLst>
              <a:ext uri="{FF2B5EF4-FFF2-40B4-BE49-F238E27FC236}">
                <a16:creationId xmlns:a16="http://schemas.microsoft.com/office/drawing/2014/main" id="{E86E101E-7D22-488F-969C-219F8F7DC769}"/>
              </a:ext>
            </a:extLst>
          </p:cNvPr>
          <p:cNvSpPr>
            <a:spLocks noGrp="1"/>
          </p:cNvSpPr>
          <p:nvPr>
            <p:ph type="body" sz="quarter" idx="10" hasCustomPrompt="1"/>
          </p:nvPr>
        </p:nvSpPr>
        <p:spPr>
          <a:xfrm>
            <a:off x="812800" y="4648201"/>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3D04FB23-6F85-4DC7-A5FF-0F3270A11325}"/>
              </a:ext>
            </a:extLst>
          </p:cNvPr>
          <p:cNvSpPr>
            <a:spLocks noGrp="1"/>
          </p:cNvSpPr>
          <p:nvPr>
            <p:ph type="body" sz="quarter" idx="11" hasCustomPrompt="1"/>
          </p:nvPr>
        </p:nvSpPr>
        <p:spPr>
          <a:xfrm>
            <a:off x="812800" y="5765800"/>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54B18622-EA2D-4F66-B369-82B1B2D5C429}" type="datetime4">
              <a:rPr lang="en-US" smtClean="0"/>
              <a:t>July 10, 2019</a:t>
            </a:fld>
            <a:endParaRPr lang="en-US"/>
          </a:p>
        </p:txBody>
      </p:sp>
    </p:spTree>
    <p:extLst>
      <p:ext uri="{BB962C8B-B14F-4D97-AF65-F5344CB8AC3E}">
        <p14:creationId xmlns:p14="http://schemas.microsoft.com/office/powerpoint/2010/main" val="213243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Aerial Rur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985D2F-C349-4594-91AB-3EA2E36B313A}"/>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D265C731-CB4B-47BB-BEAA-E4BA86DFC6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5" name="Graphic 4">
            <a:extLst>
              <a:ext uri="{FF2B5EF4-FFF2-40B4-BE49-F238E27FC236}">
                <a16:creationId xmlns:a16="http://schemas.microsoft.com/office/drawing/2014/main" id="{609646AA-28F6-4AE6-AB3C-9091A8A08A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400" y="1887989"/>
            <a:ext cx="8432800" cy="4589011"/>
          </a:xfrm>
          <a:prstGeom prst="rect">
            <a:avLst/>
          </a:prstGeom>
        </p:spPr>
      </p:pic>
      <p:sp>
        <p:nvSpPr>
          <p:cNvPr id="6" name="Title 1">
            <a:extLst>
              <a:ext uri="{FF2B5EF4-FFF2-40B4-BE49-F238E27FC236}">
                <a16:creationId xmlns:a16="http://schemas.microsoft.com/office/drawing/2014/main" id="{4719074A-4A06-4466-9679-EAF442A89981}"/>
              </a:ext>
            </a:extLst>
          </p:cNvPr>
          <p:cNvSpPr>
            <a:spLocks noGrp="1"/>
          </p:cNvSpPr>
          <p:nvPr>
            <p:ph type="ctrTitle" hasCustomPrompt="1"/>
          </p:nvPr>
        </p:nvSpPr>
        <p:spPr>
          <a:xfrm>
            <a:off x="1625600" y="3626776"/>
            <a:ext cx="53848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Words in Main Title</a:t>
            </a:r>
          </a:p>
        </p:txBody>
      </p:sp>
      <p:sp>
        <p:nvSpPr>
          <p:cNvPr id="7" name="Text Placeholder 29">
            <a:extLst>
              <a:ext uri="{FF2B5EF4-FFF2-40B4-BE49-F238E27FC236}">
                <a16:creationId xmlns:a16="http://schemas.microsoft.com/office/drawing/2014/main" id="{A37F7E58-EFFD-4ECF-8A8C-A6368F9BB272}"/>
              </a:ext>
            </a:extLst>
          </p:cNvPr>
          <p:cNvSpPr>
            <a:spLocks noGrp="1"/>
          </p:cNvSpPr>
          <p:nvPr>
            <p:ph type="body" sz="quarter" idx="11" hasCustomPrompt="1"/>
          </p:nvPr>
        </p:nvSpPr>
        <p:spPr>
          <a:xfrm>
            <a:off x="1524000" y="50486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9" name="Text Placeholder 8">
            <a:extLst>
              <a:ext uri="{FF2B5EF4-FFF2-40B4-BE49-F238E27FC236}">
                <a16:creationId xmlns:a16="http://schemas.microsoft.com/office/drawing/2014/main" id="{5DC5C703-D7A5-440B-8D5F-3B82F97F7417}"/>
              </a:ext>
            </a:extLst>
          </p:cNvPr>
          <p:cNvSpPr>
            <a:spLocks noGrp="1"/>
          </p:cNvSpPr>
          <p:nvPr>
            <p:ph type="body" sz="quarter" idx="12" hasCustomPrompt="1"/>
          </p:nvPr>
        </p:nvSpPr>
        <p:spPr>
          <a:xfrm>
            <a:off x="1524000" y="5867400"/>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79D68D1A-9639-4409-A020-19C0C4FFCE68}" type="datetime4">
              <a:rPr lang="en-US" smtClean="0"/>
              <a:t>July 10, 2019</a:t>
            </a:fld>
            <a:endParaRPr lang="en-US"/>
          </a:p>
        </p:txBody>
      </p:sp>
    </p:spTree>
    <p:extLst>
      <p:ext uri="{BB962C8B-B14F-4D97-AF65-F5344CB8AC3E}">
        <p14:creationId xmlns:p14="http://schemas.microsoft.com/office/powerpoint/2010/main" val="26550343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3 Aerial City">
    <p:spTree>
      <p:nvGrpSpPr>
        <p:cNvPr id="1" name=""/>
        <p:cNvGrpSpPr/>
        <p:nvPr/>
      </p:nvGrpSpPr>
      <p:grpSpPr>
        <a:xfrm>
          <a:off x="0" y="0"/>
          <a:ext cx="0" cy="0"/>
          <a:chOff x="0" y="0"/>
          <a:chExt cx="0" cy="0"/>
        </a:xfrm>
      </p:grpSpPr>
      <p:pic>
        <p:nvPicPr>
          <p:cNvPr id="11" name="Picture 10" descr="GettyImages-sb10066490z-001.jpg">
            <a:extLst>
              <a:ext uri="{FF2B5EF4-FFF2-40B4-BE49-F238E27FC236}">
                <a16:creationId xmlns:a16="http://schemas.microsoft.com/office/drawing/2014/main" id="{AB7B834F-055C-E541-963D-132E29CEBF1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6141" cy="6858000"/>
          </a:xfrm>
          <a:prstGeom prst="rect">
            <a:avLst/>
          </a:prstGeom>
        </p:spPr>
      </p:pic>
      <p:pic>
        <p:nvPicPr>
          <p:cNvPr id="4" name="Picture 3">
            <a:extLst>
              <a:ext uri="{FF2B5EF4-FFF2-40B4-BE49-F238E27FC236}">
                <a16:creationId xmlns:a16="http://schemas.microsoft.com/office/drawing/2014/main" id="{865FAEBA-4EBF-3343-9A7C-EBD4AE1FA21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1997" cy="6864093"/>
          </a:xfrm>
          <a:prstGeom prst="rect">
            <a:avLst/>
          </a:prstGeom>
        </p:spPr>
      </p:pic>
      <p:pic>
        <p:nvPicPr>
          <p:cNvPr id="6" name="Picture 5" descr="Alternate_Shape_Oranc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pic>
        <p:nvPicPr>
          <p:cNvPr id="13" name="Picture 12" descr="Sourcewell_Logo_Revers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2" name="Title 1">
            <a:extLst>
              <a:ext uri="{FF2B5EF4-FFF2-40B4-BE49-F238E27FC236}">
                <a16:creationId xmlns:a16="http://schemas.microsoft.com/office/drawing/2014/main" id="{9C458F35-F273-4248-82A9-10C4938DED93}"/>
              </a:ext>
            </a:extLst>
          </p:cNvPr>
          <p:cNvSpPr>
            <a:spLocks noGrp="1"/>
          </p:cNvSpPr>
          <p:nvPr>
            <p:ph type="ctrTitle" hasCustomPrompt="1"/>
          </p:nvPr>
        </p:nvSpPr>
        <p:spPr>
          <a:xfrm>
            <a:off x="914400" y="2542382"/>
            <a:ext cx="46736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Capitalize all Words in </a:t>
            </a:r>
            <a:br>
              <a:rPr lang="en-US"/>
            </a:br>
            <a:r>
              <a:rPr lang="en-US"/>
              <a:t>Main Title</a:t>
            </a:r>
          </a:p>
        </p:txBody>
      </p:sp>
      <p:sp>
        <p:nvSpPr>
          <p:cNvPr id="15" name="Text Placeholder 29">
            <a:extLst>
              <a:ext uri="{FF2B5EF4-FFF2-40B4-BE49-F238E27FC236}">
                <a16:creationId xmlns:a16="http://schemas.microsoft.com/office/drawing/2014/main" id="{F09AEF1B-7882-4068-B3A5-BD5E09D9C094}"/>
              </a:ext>
            </a:extLst>
          </p:cNvPr>
          <p:cNvSpPr>
            <a:spLocks noGrp="1"/>
          </p:cNvSpPr>
          <p:nvPr>
            <p:ph type="body" sz="quarter" idx="10" hasCustomPrompt="1"/>
          </p:nvPr>
        </p:nvSpPr>
        <p:spPr>
          <a:xfrm>
            <a:off x="812800" y="4648201"/>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
        <p:nvSpPr>
          <p:cNvPr id="10" name="Text Placeholder 8">
            <a:extLst>
              <a:ext uri="{FF2B5EF4-FFF2-40B4-BE49-F238E27FC236}">
                <a16:creationId xmlns:a16="http://schemas.microsoft.com/office/drawing/2014/main" id="{17D35773-7602-4D37-B500-943335D47EDF}"/>
              </a:ext>
            </a:extLst>
          </p:cNvPr>
          <p:cNvSpPr>
            <a:spLocks noGrp="1"/>
          </p:cNvSpPr>
          <p:nvPr>
            <p:ph type="body" sz="quarter" idx="11" hasCustomPrompt="1"/>
          </p:nvPr>
        </p:nvSpPr>
        <p:spPr>
          <a:xfrm>
            <a:off x="812800" y="5765800"/>
            <a:ext cx="2540000" cy="406400"/>
          </a:xfrm>
        </p:spPr>
        <p:txBody>
          <a:bodyPr/>
          <a:lstStyle>
            <a:lvl1pPr marL="0" marR="0" indent="0" algn="l" defTabSz="1219170" rtl="0" eaLnBrk="1" fontAlgn="auto" latinLnBrk="0" hangingPunct="1">
              <a:lnSpc>
                <a:spcPct val="100000"/>
              </a:lnSpc>
              <a:spcBef>
                <a:spcPts val="800"/>
              </a:spcBef>
              <a:spcAft>
                <a:spcPts val="0"/>
              </a:spcAft>
              <a:buClrTx/>
              <a:buSzTx/>
              <a:buFont typeface="Arial" charset="0"/>
              <a:buNone/>
              <a:tabLst/>
              <a:defRPr sz="1867">
                <a:solidFill>
                  <a:schemeClr val="bg1"/>
                </a:solidFill>
              </a:defRPr>
            </a:lvl1pPr>
          </a:lstStyle>
          <a:p>
            <a:pPr lvl="0"/>
            <a:fld id="{F56AC150-B49E-4359-809A-06CF506B13F3}" type="datetime4">
              <a:rPr lang="en-US" smtClean="0"/>
              <a:t>July 10, 2019</a:t>
            </a:fld>
            <a:endParaRPr lang="en-US"/>
          </a:p>
        </p:txBody>
      </p:sp>
    </p:spTree>
    <p:extLst>
      <p:ext uri="{BB962C8B-B14F-4D97-AF65-F5344CB8AC3E}">
        <p14:creationId xmlns:p14="http://schemas.microsoft.com/office/powerpoint/2010/main" val="32659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Aerial City Fa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E4F5B66-7733-44CD-BD2D-A1E13A91543A}"/>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ECFA63A8-3C5B-42BF-81D5-AE3F08A666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5" name="Picture 4">
            <a:extLst>
              <a:ext uri="{FF2B5EF4-FFF2-40B4-BE49-F238E27FC236}">
                <a16:creationId xmlns:a16="http://schemas.microsoft.com/office/drawing/2014/main" id="{3663E92B-5DC4-4263-BF87-DD69971A4E3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9586" t="22222" r="39608" b="9630"/>
          <a:stretch/>
        </p:blipFill>
        <p:spPr>
          <a:xfrm rot="2773902">
            <a:off x="123029" y="-1686431"/>
            <a:ext cx="8605935" cy="7469297"/>
          </a:xfrm>
          <a:prstGeom prst="rect">
            <a:avLst/>
          </a:prstGeom>
          <a:noFill/>
          <a:ln>
            <a:noFill/>
          </a:ln>
        </p:spPr>
      </p:pic>
      <p:sp>
        <p:nvSpPr>
          <p:cNvPr id="6" name="Title 1">
            <a:extLst>
              <a:ext uri="{FF2B5EF4-FFF2-40B4-BE49-F238E27FC236}">
                <a16:creationId xmlns:a16="http://schemas.microsoft.com/office/drawing/2014/main" id="{783B0319-8186-4FB9-9137-2D67545E6478}"/>
              </a:ext>
            </a:extLst>
          </p:cNvPr>
          <p:cNvSpPr>
            <a:spLocks noGrp="1"/>
          </p:cNvSpPr>
          <p:nvPr>
            <p:ph type="ctrTitle" hasCustomPrompt="1"/>
          </p:nvPr>
        </p:nvSpPr>
        <p:spPr>
          <a:xfrm>
            <a:off x="1320800" y="752028"/>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86368F64-F968-42A9-A59B-CEDFD969619D}"/>
              </a:ext>
            </a:extLst>
          </p:cNvPr>
          <p:cNvSpPr>
            <a:spLocks noGrp="1"/>
          </p:cNvSpPr>
          <p:nvPr>
            <p:ph type="body" sz="quarter" idx="11" hasCustomPrompt="1"/>
          </p:nvPr>
        </p:nvSpPr>
        <p:spPr>
          <a:xfrm>
            <a:off x="1219200" y="28134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23340578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1 Aerial City">
    <p:spTree>
      <p:nvGrpSpPr>
        <p:cNvPr id="1" name=""/>
        <p:cNvGrpSpPr/>
        <p:nvPr/>
      </p:nvGrpSpPr>
      <p:grpSpPr>
        <a:xfrm>
          <a:off x="0" y="0"/>
          <a:ext cx="0" cy="0"/>
          <a:chOff x="0" y="0"/>
          <a:chExt cx="0" cy="0"/>
        </a:xfrm>
      </p:grpSpPr>
      <p:pic>
        <p:nvPicPr>
          <p:cNvPr id="7" name="Picture 6" descr="GettyImages-sb10066490z-001.jpg">
            <a:extLst>
              <a:ext uri="{FF2B5EF4-FFF2-40B4-BE49-F238E27FC236}">
                <a16:creationId xmlns:a16="http://schemas.microsoft.com/office/drawing/2014/main" id="{0890D51A-3ECF-4E4E-A357-27CBB05F297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6141" cy="6858000"/>
          </a:xfrm>
          <a:prstGeom prst="rect">
            <a:avLst/>
          </a:prstGeom>
        </p:spPr>
      </p:pic>
      <p:pic>
        <p:nvPicPr>
          <p:cNvPr id="11" name="Picture 10">
            <a:extLst>
              <a:ext uri="{FF2B5EF4-FFF2-40B4-BE49-F238E27FC236}">
                <a16:creationId xmlns:a16="http://schemas.microsoft.com/office/drawing/2014/main" id="{A76CAB48-57F3-4B7C-BC84-9B37D9B050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0"/>
            <a:ext cx="12191997" cy="6864093"/>
          </a:xfrm>
          <a:prstGeom prst="rect">
            <a:avLst/>
          </a:prstGeom>
        </p:spPr>
      </p:pic>
      <p:pic>
        <p:nvPicPr>
          <p:cNvPr id="12" name="Picture 11" descr="Sourcewell_Logo_Reverse.png">
            <a:extLst>
              <a:ext uri="{FF2B5EF4-FFF2-40B4-BE49-F238E27FC236}">
                <a16:creationId xmlns:a16="http://schemas.microsoft.com/office/drawing/2014/main" id="{5BAF06DF-295E-4692-9840-4D16913E7EA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pic>
        <p:nvPicPr>
          <p:cNvPr id="21" name="Picture 20"/>
          <p:cNvPicPr>
            <a:picLocks noChangeAspect="1"/>
          </p:cNvPicPr>
          <p:nvPr userDrawn="1"/>
        </p:nvPicPr>
        <p:blipFill rotWithShape="1">
          <a:blip r:embed="rId5" cstate="email">
            <a:extLst>
              <a:ext uri="{28A0092B-C50C-407E-A947-70E740481C1C}">
                <a14:useLocalDpi xmlns:a14="http://schemas.microsoft.com/office/drawing/2010/main"/>
              </a:ext>
            </a:extLst>
          </a:blip>
          <a:srcRect l="30741" t="22222" r="20370" b="12593"/>
          <a:stretch/>
        </p:blipFill>
        <p:spPr>
          <a:xfrm>
            <a:off x="-66875" y="84014"/>
            <a:ext cx="7178876" cy="6193540"/>
          </a:xfrm>
          <a:prstGeom prst="rect">
            <a:avLst/>
          </a:prstGeom>
        </p:spPr>
      </p:pic>
      <p:sp>
        <p:nvSpPr>
          <p:cNvPr id="8" name="Title 1">
            <a:extLst>
              <a:ext uri="{FF2B5EF4-FFF2-40B4-BE49-F238E27FC236}">
                <a16:creationId xmlns:a16="http://schemas.microsoft.com/office/drawing/2014/main" id="{7A1EF4A5-6E18-48BA-B6D4-634AEAFA7FC9}"/>
              </a:ext>
            </a:extLst>
          </p:cNvPr>
          <p:cNvSpPr>
            <a:spLocks noGrp="1"/>
          </p:cNvSpPr>
          <p:nvPr>
            <p:ph type="ctrTitle" hasCustomPrompt="1"/>
          </p:nvPr>
        </p:nvSpPr>
        <p:spPr>
          <a:xfrm>
            <a:off x="748523" y="1262233"/>
            <a:ext cx="4978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9" name="Text Placeholder 29">
            <a:extLst>
              <a:ext uri="{FF2B5EF4-FFF2-40B4-BE49-F238E27FC236}">
                <a16:creationId xmlns:a16="http://schemas.microsoft.com/office/drawing/2014/main" id="{C7DA17CD-47F7-4B3F-896A-C7FA983A1637}"/>
              </a:ext>
            </a:extLst>
          </p:cNvPr>
          <p:cNvSpPr>
            <a:spLocks noGrp="1"/>
          </p:cNvSpPr>
          <p:nvPr>
            <p:ph type="body" sz="quarter" idx="10" hasCustomPrompt="1"/>
          </p:nvPr>
        </p:nvSpPr>
        <p:spPr>
          <a:xfrm>
            <a:off x="711200" y="3342477"/>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122726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2 Aerial Rural">
    <p:bg>
      <p:bgPr>
        <a:solidFill>
          <a:schemeClr val="bg1">
            <a:alpha val="99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9C08C2-3315-AE47-A026-BC4600BCBA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 y="0"/>
            <a:ext cx="12191997" cy="6864093"/>
          </a:xfrm>
          <a:prstGeom prst="rect">
            <a:avLst/>
          </a:prstGeom>
        </p:spPr>
      </p:pic>
      <p:pic>
        <p:nvPicPr>
          <p:cNvPr id="11" name="Picture 10" descr="GettyImages-165802150.jpg">
            <a:extLst>
              <a:ext uri="{FF2B5EF4-FFF2-40B4-BE49-F238E27FC236}">
                <a16:creationId xmlns:a16="http://schemas.microsoft.com/office/drawing/2014/main" id="{65537957-ABCC-AE41-8AAF-1814EE25086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descr="Alternate_Shape_Orance.png"/>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pic>
        <p:nvPicPr>
          <p:cNvPr id="13" name="Picture 12" descr="Sourcewell_Logo_Reverse.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12" name="Title 1">
            <a:extLst>
              <a:ext uri="{FF2B5EF4-FFF2-40B4-BE49-F238E27FC236}">
                <a16:creationId xmlns:a16="http://schemas.microsoft.com/office/drawing/2014/main" id="{C135B6C8-3F0D-422C-BB4C-8FCC48587EF9}"/>
              </a:ext>
            </a:extLst>
          </p:cNvPr>
          <p:cNvSpPr>
            <a:spLocks noGrp="1"/>
          </p:cNvSpPr>
          <p:nvPr>
            <p:ph type="ctrTitle" hasCustomPrompt="1"/>
          </p:nvPr>
        </p:nvSpPr>
        <p:spPr>
          <a:xfrm>
            <a:off x="914400" y="2542382"/>
            <a:ext cx="47752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15" name="Text Placeholder 29">
            <a:extLst>
              <a:ext uri="{FF2B5EF4-FFF2-40B4-BE49-F238E27FC236}">
                <a16:creationId xmlns:a16="http://schemas.microsoft.com/office/drawing/2014/main" id="{1F980366-EDF8-44E0-BEF4-55B2CEFA0BF5}"/>
              </a:ext>
            </a:extLst>
          </p:cNvPr>
          <p:cNvSpPr>
            <a:spLocks noGrp="1"/>
          </p:cNvSpPr>
          <p:nvPr>
            <p:ph type="body" sz="quarter" idx="10" hasCustomPrompt="1"/>
          </p:nvPr>
        </p:nvSpPr>
        <p:spPr>
          <a:xfrm>
            <a:off x="812800" y="4648201"/>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276430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3 Aerial City Fal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FA63A8-3C5B-42BF-81D5-AE3F08A666B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8" name="Graphic 7">
            <a:extLst>
              <a:ext uri="{FF2B5EF4-FFF2-40B4-BE49-F238E27FC236}">
                <a16:creationId xmlns:a16="http://schemas.microsoft.com/office/drawing/2014/main" id="{89F5B3CB-2DB9-4CC7-AC6B-1808925DD03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8736" y="445652"/>
            <a:ext cx="6653264" cy="5334781"/>
          </a:xfrm>
          <a:prstGeom prst="rect">
            <a:avLst/>
          </a:prstGeom>
        </p:spPr>
      </p:pic>
      <p:sp>
        <p:nvSpPr>
          <p:cNvPr id="3" name="Slide Number Placeholder 2">
            <a:extLst>
              <a:ext uri="{FF2B5EF4-FFF2-40B4-BE49-F238E27FC236}">
                <a16:creationId xmlns:a16="http://schemas.microsoft.com/office/drawing/2014/main" id="{8E4F5B66-7733-44CD-BD2D-A1E13A91543A}"/>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6" name="Title 1">
            <a:extLst>
              <a:ext uri="{FF2B5EF4-FFF2-40B4-BE49-F238E27FC236}">
                <a16:creationId xmlns:a16="http://schemas.microsoft.com/office/drawing/2014/main" id="{783B0319-8186-4FB9-9137-2D67545E6478}"/>
              </a:ext>
            </a:extLst>
          </p:cNvPr>
          <p:cNvSpPr>
            <a:spLocks noGrp="1"/>
          </p:cNvSpPr>
          <p:nvPr>
            <p:ph type="ctrTitle" hasCustomPrompt="1"/>
          </p:nvPr>
        </p:nvSpPr>
        <p:spPr>
          <a:xfrm>
            <a:off x="939800" y="986580"/>
            <a:ext cx="5486400" cy="2061419"/>
          </a:xfrm>
        </p:spPr>
        <p:txBody>
          <a:bodyPr wrap="square" lIns="0" tIns="0" rIns="0" bIns="0" numCol="1" anchor="t"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86368F64-F968-42A9-A59B-CEDFD969619D}"/>
              </a:ext>
            </a:extLst>
          </p:cNvPr>
          <p:cNvSpPr>
            <a:spLocks noGrp="1"/>
          </p:cNvSpPr>
          <p:nvPr>
            <p:ph type="body" sz="quarter" idx="11" hasCustomPrompt="1"/>
          </p:nvPr>
        </p:nvSpPr>
        <p:spPr>
          <a:xfrm>
            <a:off x="838200" y="3048000"/>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27493743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ivider 4 Aerial Rural">
    <p:spTree>
      <p:nvGrpSpPr>
        <p:cNvPr id="1" name=""/>
        <p:cNvGrpSpPr/>
        <p:nvPr/>
      </p:nvGrpSpPr>
      <p:grpSpPr>
        <a:xfrm>
          <a:off x="0" y="0"/>
          <a:ext cx="0" cy="0"/>
          <a:chOff x="0" y="0"/>
          <a:chExt cx="0" cy="0"/>
        </a:xfrm>
      </p:grpSpPr>
      <p:pic>
        <p:nvPicPr>
          <p:cNvPr id="2" name="Picture 1" descr="GettyImages-165802150.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98FD57-3FF5-4F0C-A578-C5BC8EAED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19307"/>
            <a:ext cx="12191997" cy="6864093"/>
          </a:xfrm>
          <a:prstGeom prst="rect">
            <a:avLst/>
          </a:prstGeom>
        </p:spPr>
      </p:pic>
      <p:pic>
        <p:nvPicPr>
          <p:cNvPr id="10" name="Picture 9" descr="Sourcewell_Logo_Reverse.png">
            <a:extLst>
              <a:ext uri="{FF2B5EF4-FFF2-40B4-BE49-F238E27FC236}">
                <a16:creationId xmlns:a16="http://schemas.microsoft.com/office/drawing/2014/main" id="{2EE6D1DF-55A3-44A0-A108-01B002B851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pic>
        <p:nvPicPr>
          <p:cNvPr id="5" name="Picture 4" descr="Divider_Slide_Page_Community_Shape_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4800" y="312472"/>
            <a:ext cx="8229600" cy="5046928"/>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7" name="Title 1">
            <a:extLst>
              <a:ext uri="{FF2B5EF4-FFF2-40B4-BE49-F238E27FC236}">
                <a16:creationId xmlns:a16="http://schemas.microsoft.com/office/drawing/2014/main" id="{3C8DD435-A57B-491D-84DF-4DF4AD998197}"/>
              </a:ext>
            </a:extLst>
          </p:cNvPr>
          <p:cNvSpPr>
            <a:spLocks noGrp="1"/>
          </p:cNvSpPr>
          <p:nvPr>
            <p:ph type="ctrTitle" hasCustomPrompt="1"/>
          </p:nvPr>
        </p:nvSpPr>
        <p:spPr>
          <a:xfrm>
            <a:off x="914400" y="656381"/>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9" name="Text Placeholder 29">
            <a:extLst>
              <a:ext uri="{FF2B5EF4-FFF2-40B4-BE49-F238E27FC236}">
                <a16:creationId xmlns:a16="http://schemas.microsoft.com/office/drawing/2014/main" id="{7C576D69-9BB6-427C-BFC6-804740C61A65}"/>
              </a:ext>
            </a:extLst>
          </p:cNvPr>
          <p:cNvSpPr>
            <a:spLocks noGrp="1"/>
          </p:cNvSpPr>
          <p:nvPr>
            <p:ph type="body" sz="quarter" idx="10" hasCustomPrompt="1"/>
          </p:nvPr>
        </p:nvSpPr>
        <p:spPr>
          <a:xfrm>
            <a:off x="812800" y="2717801"/>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351549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ivider 5 Aerial Playgroun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DC2108-7088-4AE6-95D4-D00A76DA8131}"/>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A38327AE-BE64-4077-A379-4BE4A17A1B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667"/>
            <a:ext cx="12192000" cy="6851904"/>
          </a:xfrm>
          <a:prstGeom prst="rect">
            <a:avLst/>
          </a:prstGeom>
        </p:spPr>
      </p:pic>
      <p:pic>
        <p:nvPicPr>
          <p:cNvPr id="5" name="Picture 4">
            <a:extLst>
              <a:ext uri="{FF2B5EF4-FFF2-40B4-BE49-F238E27FC236}">
                <a16:creationId xmlns:a16="http://schemas.microsoft.com/office/drawing/2014/main" id="{D2BBC5C8-A5D2-46BA-8172-012B952552A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6" name="Title 1">
            <a:extLst>
              <a:ext uri="{FF2B5EF4-FFF2-40B4-BE49-F238E27FC236}">
                <a16:creationId xmlns:a16="http://schemas.microsoft.com/office/drawing/2014/main" id="{77E48ADE-8DC6-4751-A4E9-A462D975DB11}"/>
              </a:ext>
            </a:extLst>
          </p:cNvPr>
          <p:cNvSpPr>
            <a:spLocks noGrp="1"/>
          </p:cNvSpPr>
          <p:nvPr>
            <p:ph type="ctrTitle" hasCustomPrompt="1"/>
          </p:nvPr>
        </p:nvSpPr>
        <p:spPr>
          <a:xfrm>
            <a:off x="812800" y="752028"/>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113D34C6-BE5F-4CCD-9DF4-E7730CE47D9D}"/>
              </a:ext>
            </a:extLst>
          </p:cNvPr>
          <p:cNvSpPr>
            <a:spLocks noGrp="1"/>
          </p:cNvSpPr>
          <p:nvPr>
            <p:ph type="body" sz="quarter" idx="11" hasCustomPrompt="1"/>
          </p:nvPr>
        </p:nvSpPr>
        <p:spPr>
          <a:xfrm>
            <a:off x="711200" y="28134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35691406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vider 6 Aerial Rural Cit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0B1BC4-8DE9-497C-B004-ECD83BFBDCF2}"/>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B0C1F51B-EAC5-4930-9CC3-97E81415A1C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5" name="Picture 4" descr="Divider_Slide_Page_Community_Shape_2.png">
            <a:extLst>
              <a:ext uri="{FF2B5EF4-FFF2-40B4-BE49-F238E27FC236}">
                <a16:creationId xmlns:a16="http://schemas.microsoft.com/office/drawing/2014/main" id="{8D814F28-3ECE-4AB0-81F7-A592201CD48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4800" y="312472"/>
            <a:ext cx="8229600" cy="5046928"/>
          </a:xfrm>
          <a:prstGeom prst="rect">
            <a:avLst/>
          </a:prstGeom>
        </p:spPr>
      </p:pic>
      <p:sp>
        <p:nvSpPr>
          <p:cNvPr id="6" name="Title 1">
            <a:extLst>
              <a:ext uri="{FF2B5EF4-FFF2-40B4-BE49-F238E27FC236}">
                <a16:creationId xmlns:a16="http://schemas.microsoft.com/office/drawing/2014/main" id="{030EF3F4-01BD-4F9D-9F35-1EA04BC46F5C}"/>
              </a:ext>
            </a:extLst>
          </p:cNvPr>
          <p:cNvSpPr>
            <a:spLocks noGrp="1"/>
          </p:cNvSpPr>
          <p:nvPr>
            <p:ph type="ctrTitle" hasCustomPrompt="1"/>
          </p:nvPr>
        </p:nvSpPr>
        <p:spPr>
          <a:xfrm>
            <a:off x="914400" y="665957"/>
            <a:ext cx="5486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C6A6AAA7-7181-4403-ABB2-78258BD78D8A}"/>
              </a:ext>
            </a:extLst>
          </p:cNvPr>
          <p:cNvSpPr>
            <a:spLocks noGrp="1"/>
          </p:cNvSpPr>
          <p:nvPr>
            <p:ph type="body" sz="quarter" idx="11" hasCustomPrompt="1"/>
          </p:nvPr>
        </p:nvSpPr>
        <p:spPr>
          <a:xfrm>
            <a:off x="812800" y="2717801"/>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27236847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7 Schoo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5F5F5A-0A23-4F85-B945-A55A45E6402B}"/>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03735DED-414F-469F-8BB6-DDF428E379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5" name="Graphic 4">
            <a:extLst>
              <a:ext uri="{FF2B5EF4-FFF2-40B4-BE49-F238E27FC236}">
                <a16:creationId xmlns:a16="http://schemas.microsoft.com/office/drawing/2014/main" id="{777E7E19-DA40-418D-BE51-E623354469B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8736" y="445652"/>
            <a:ext cx="6653264" cy="5334781"/>
          </a:xfrm>
          <a:prstGeom prst="rect">
            <a:avLst/>
          </a:prstGeom>
        </p:spPr>
      </p:pic>
      <p:sp>
        <p:nvSpPr>
          <p:cNvPr id="6" name="Title 1">
            <a:extLst>
              <a:ext uri="{FF2B5EF4-FFF2-40B4-BE49-F238E27FC236}">
                <a16:creationId xmlns:a16="http://schemas.microsoft.com/office/drawing/2014/main" id="{8B6B5621-BB52-4DBC-8B03-454537A32505}"/>
              </a:ext>
            </a:extLst>
          </p:cNvPr>
          <p:cNvSpPr>
            <a:spLocks noGrp="1"/>
          </p:cNvSpPr>
          <p:nvPr>
            <p:ph type="ctrTitle" hasCustomPrompt="1"/>
          </p:nvPr>
        </p:nvSpPr>
        <p:spPr>
          <a:xfrm>
            <a:off x="914400" y="1066403"/>
            <a:ext cx="5486400" cy="2051844"/>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ECEEC438-EB9E-4051-BCF8-3C38D0A23A06}"/>
              </a:ext>
            </a:extLst>
          </p:cNvPr>
          <p:cNvSpPr>
            <a:spLocks noGrp="1"/>
          </p:cNvSpPr>
          <p:nvPr>
            <p:ph type="body" sz="quarter" idx="11" hasCustomPrompt="1"/>
          </p:nvPr>
        </p:nvSpPr>
        <p:spPr>
          <a:xfrm>
            <a:off x="812800" y="31182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40136806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8 Aerial Rura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15877A-6CD8-4E4B-9549-37D17F1E4107}"/>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BFCA6654-3A58-4CE8-941D-93B29F1AC6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5" name="Picture 4">
            <a:extLst>
              <a:ext uri="{FF2B5EF4-FFF2-40B4-BE49-F238E27FC236}">
                <a16:creationId xmlns:a16="http://schemas.microsoft.com/office/drawing/2014/main" id="{E237F638-7544-4F95-916B-F19DCFDD661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6" name="Title 1">
            <a:extLst>
              <a:ext uri="{FF2B5EF4-FFF2-40B4-BE49-F238E27FC236}">
                <a16:creationId xmlns:a16="http://schemas.microsoft.com/office/drawing/2014/main" id="{7BBF2845-F866-4E1A-B95B-1735C3CF5F54}"/>
              </a:ext>
            </a:extLst>
          </p:cNvPr>
          <p:cNvSpPr>
            <a:spLocks noGrp="1"/>
          </p:cNvSpPr>
          <p:nvPr>
            <p:ph type="ctrTitle" hasCustomPrompt="1"/>
          </p:nvPr>
        </p:nvSpPr>
        <p:spPr>
          <a:xfrm>
            <a:off x="812800" y="752028"/>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2C0D11EA-0EC2-44EA-8A8A-5EFAF945FDC8}"/>
              </a:ext>
            </a:extLst>
          </p:cNvPr>
          <p:cNvSpPr>
            <a:spLocks noGrp="1"/>
          </p:cNvSpPr>
          <p:nvPr>
            <p:ph type="body" sz="quarter" idx="11" hasCustomPrompt="1"/>
          </p:nvPr>
        </p:nvSpPr>
        <p:spPr>
          <a:xfrm>
            <a:off x="711200" y="28134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22600996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9 Aerial Field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6194C7-CC05-4E93-BC03-017F733CC509}"/>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3C918AFB-FAA7-4276-8C72-8B06B59EC8D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048"/>
            <a:ext cx="12192000" cy="6851904"/>
          </a:xfrm>
          <a:prstGeom prst="rect">
            <a:avLst/>
          </a:prstGeom>
        </p:spPr>
      </p:pic>
      <p:pic>
        <p:nvPicPr>
          <p:cNvPr id="5" name="Graphic 4">
            <a:extLst>
              <a:ext uri="{FF2B5EF4-FFF2-40B4-BE49-F238E27FC236}">
                <a16:creationId xmlns:a16="http://schemas.microsoft.com/office/drawing/2014/main" id="{9D8D7076-BD25-49F9-8415-BCCD1D6EB4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31800" y="431802"/>
            <a:ext cx="6375400" cy="4622799"/>
          </a:xfrm>
          <a:prstGeom prst="rect">
            <a:avLst/>
          </a:prstGeom>
        </p:spPr>
      </p:pic>
      <p:sp>
        <p:nvSpPr>
          <p:cNvPr id="6" name="Title 1">
            <a:extLst>
              <a:ext uri="{FF2B5EF4-FFF2-40B4-BE49-F238E27FC236}">
                <a16:creationId xmlns:a16="http://schemas.microsoft.com/office/drawing/2014/main" id="{A9200385-06ED-4A46-92D5-4DE38542AD9D}"/>
              </a:ext>
            </a:extLst>
          </p:cNvPr>
          <p:cNvSpPr>
            <a:spLocks noGrp="1"/>
          </p:cNvSpPr>
          <p:nvPr>
            <p:ph type="ctrTitle" hasCustomPrompt="1"/>
          </p:nvPr>
        </p:nvSpPr>
        <p:spPr>
          <a:xfrm>
            <a:off x="812800" y="853628"/>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164B70D5-0961-4C49-AD5B-FCBE1934A270}"/>
              </a:ext>
            </a:extLst>
          </p:cNvPr>
          <p:cNvSpPr>
            <a:spLocks noGrp="1"/>
          </p:cNvSpPr>
          <p:nvPr>
            <p:ph type="body" sz="quarter" idx="11" hasCustomPrompt="1"/>
          </p:nvPr>
        </p:nvSpPr>
        <p:spPr>
          <a:xfrm>
            <a:off x="711200" y="29150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8635226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rea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59E531-4CE2-4F8E-BD17-8C80930B1826}"/>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C8580989-7838-4CFF-9EA6-5DD8B810256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5" name="Title 1">
            <a:extLst>
              <a:ext uri="{FF2B5EF4-FFF2-40B4-BE49-F238E27FC236}">
                <a16:creationId xmlns:a16="http://schemas.microsoft.com/office/drawing/2014/main" id="{535E2A1D-BA2E-42D9-BA44-F76E96802143}"/>
              </a:ext>
            </a:extLst>
          </p:cNvPr>
          <p:cNvSpPr>
            <a:spLocks noGrp="1"/>
          </p:cNvSpPr>
          <p:nvPr>
            <p:ph type="ctrTitle" hasCustomPrompt="1"/>
          </p:nvPr>
        </p:nvSpPr>
        <p:spPr>
          <a:xfrm>
            <a:off x="812800" y="1445551"/>
            <a:ext cx="54864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Break</a:t>
            </a:r>
            <a:br>
              <a:rPr lang="en-US"/>
            </a:br>
            <a:r>
              <a:rPr lang="en-US"/>
              <a:t># of minutes</a:t>
            </a:r>
          </a:p>
        </p:txBody>
      </p:sp>
    </p:spTree>
    <p:extLst>
      <p:ext uri="{BB962C8B-B14F-4D97-AF65-F5344CB8AC3E}">
        <p14:creationId xmlns:p14="http://schemas.microsoft.com/office/powerpoint/2010/main" val="249959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Aerial Rural">
    <p:spTree>
      <p:nvGrpSpPr>
        <p:cNvPr id="1" name=""/>
        <p:cNvGrpSpPr/>
        <p:nvPr/>
      </p:nvGrpSpPr>
      <p:grpSpPr>
        <a:xfrm>
          <a:off x="0" y="0"/>
          <a:ext cx="0" cy="0"/>
          <a:chOff x="0" y="0"/>
          <a:chExt cx="0" cy="0"/>
        </a:xfrm>
      </p:grpSpPr>
      <p:pic>
        <p:nvPicPr>
          <p:cNvPr id="2" name="Picture 1" descr="GettyImages-165802150.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D98FD57-3FF5-4F0C-A578-C5BC8EAEDC6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 y="19307"/>
            <a:ext cx="12191997" cy="6864093"/>
          </a:xfrm>
          <a:prstGeom prst="rect">
            <a:avLst/>
          </a:prstGeom>
        </p:spPr>
      </p:pic>
      <p:pic>
        <p:nvPicPr>
          <p:cNvPr id="10" name="Picture 9" descr="Sourcewell_Logo_Reverse.png">
            <a:extLst>
              <a:ext uri="{FF2B5EF4-FFF2-40B4-BE49-F238E27FC236}">
                <a16:creationId xmlns:a16="http://schemas.microsoft.com/office/drawing/2014/main" id="{2EE6D1DF-55A3-44A0-A108-01B002B851C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37600" y="381000"/>
            <a:ext cx="3124200" cy="1083733"/>
          </a:xfrm>
          <a:prstGeom prst="rect">
            <a:avLst/>
          </a:prstGeom>
        </p:spPr>
      </p:pic>
      <p:pic>
        <p:nvPicPr>
          <p:cNvPr id="5" name="Picture 4" descr="Divider_Slide_Page_Community_Shape_2.png"/>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4800" y="312472"/>
            <a:ext cx="8229600" cy="5046928"/>
          </a:xfrm>
          <a:prstGeom prst="rect">
            <a:avLst/>
          </a:prstGeom>
        </p:spPr>
      </p:pic>
      <p:sp>
        <p:nvSpPr>
          <p:cNvPr id="14" name="TextBox 13"/>
          <p:cNvSpPr txBox="1"/>
          <p:nvPr userDrawn="1"/>
        </p:nvSpPr>
        <p:spPr>
          <a:xfrm>
            <a:off x="13910777" y="-481775"/>
            <a:ext cx="184731" cy="584775"/>
          </a:xfrm>
          <a:prstGeom prst="rect">
            <a:avLst/>
          </a:prstGeom>
          <a:noFill/>
        </p:spPr>
        <p:txBody>
          <a:bodyPr wrap="none" rtlCol="0">
            <a:spAutoFit/>
          </a:bodyPr>
          <a:lstStyle/>
          <a:p>
            <a:endParaRPr lang="en-US" sz="3200"/>
          </a:p>
        </p:txBody>
      </p:sp>
      <p:sp>
        <p:nvSpPr>
          <p:cNvPr id="7" name="Title 1">
            <a:extLst>
              <a:ext uri="{FF2B5EF4-FFF2-40B4-BE49-F238E27FC236}">
                <a16:creationId xmlns:a16="http://schemas.microsoft.com/office/drawing/2014/main" id="{3C8DD435-A57B-491D-84DF-4DF4AD998197}"/>
              </a:ext>
            </a:extLst>
          </p:cNvPr>
          <p:cNvSpPr>
            <a:spLocks noGrp="1"/>
          </p:cNvSpPr>
          <p:nvPr>
            <p:ph type="ctrTitle" hasCustomPrompt="1"/>
          </p:nvPr>
        </p:nvSpPr>
        <p:spPr>
          <a:xfrm>
            <a:off x="914400" y="656381"/>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9" name="Text Placeholder 29">
            <a:extLst>
              <a:ext uri="{FF2B5EF4-FFF2-40B4-BE49-F238E27FC236}">
                <a16:creationId xmlns:a16="http://schemas.microsoft.com/office/drawing/2014/main" id="{7C576D69-9BB6-427C-BFC6-804740C61A65}"/>
              </a:ext>
            </a:extLst>
          </p:cNvPr>
          <p:cNvSpPr>
            <a:spLocks noGrp="1"/>
          </p:cNvSpPr>
          <p:nvPr>
            <p:ph type="body" sz="quarter" idx="10" hasCustomPrompt="1"/>
          </p:nvPr>
        </p:nvSpPr>
        <p:spPr>
          <a:xfrm>
            <a:off x="812800" y="2717801"/>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okie Brea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59E531-4CE2-4F8E-BD17-8C80930B1826}"/>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C8580989-7838-4CFF-9EA6-5DD8B810256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5" name="Title 1">
            <a:extLst>
              <a:ext uri="{FF2B5EF4-FFF2-40B4-BE49-F238E27FC236}">
                <a16:creationId xmlns:a16="http://schemas.microsoft.com/office/drawing/2014/main" id="{535E2A1D-BA2E-42D9-BA44-F76E96802143}"/>
              </a:ext>
            </a:extLst>
          </p:cNvPr>
          <p:cNvSpPr>
            <a:spLocks noGrp="1"/>
          </p:cNvSpPr>
          <p:nvPr>
            <p:ph type="ctrTitle" hasCustomPrompt="1"/>
          </p:nvPr>
        </p:nvSpPr>
        <p:spPr>
          <a:xfrm>
            <a:off x="812800" y="1445551"/>
            <a:ext cx="5486400" cy="1367896"/>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Cookies </a:t>
            </a:r>
            <a:br>
              <a:rPr lang="en-US"/>
            </a:br>
            <a:r>
              <a:rPr lang="en-US"/>
              <a:t>and milk</a:t>
            </a:r>
          </a:p>
        </p:txBody>
      </p:sp>
    </p:spTree>
    <p:extLst>
      <p:ext uri="{BB962C8B-B14F-4D97-AF65-F5344CB8AC3E}">
        <p14:creationId xmlns:p14="http://schemas.microsoft.com/office/powerpoint/2010/main" val="15402150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unch">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760EC1-E024-4974-A673-F45172F0D33B}"/>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descr="Alternate_Shape_Orance.png">
            <a:extLst>
              <a:ext uri="{FF2B5EF4-FFF2-40B4-BE49-F238E27FC236}">
                <a16:creationId xmlns:a16="http://schemas.microsoft.com/office/drawing/2014/main" id="{D48A36D7-FF1E-4979-A9F2-090E67C861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3200" y="584200"/>
            <a:ext cx="7089821" cy="6038819"/>
          </a:xfrm>
          <a:prstGeom prst="rect">
            <a:avLst/>
          </a:prstGeom>
        </p:spPr>
      </p:pic>
      <p:sp>
        <p:nvSpPr>
          <p:cNvPr id="5" name="Title 1">
            <a:extLst>
              <a:ext uri="{FF2B5EF4-FFF2-40B4-BE49-F238E27FC236}">
                <a16:creationId xmlns:a16="http://schemas.microsoft.com/office/drawing/2014/main" id="{48F8E2CE-F7F3-47A2-84A8-238EBBB8863B}"/>
              </a:ext>
            </a:extLst>
          </p:cNvPr>
          <p:cNvSpPr>
            <a:spLocks noGrp="1"/>
          </p:cNvSpPr>
          <p:nvPr>
            <p:ph type="ctrTitle" hasCustomPrompt="1"/>
          </p:nvPr>
        </p:nvSpPr>
        <p:spPr>
          <a:xfrm>
            <a:off x="914400" y="4167453"/>
            <a:ext cx="4775200" cy="683948"/>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Lunch</a:t>
            </a:r>
          </a:p>
        </p:txBody>
      </p:sp>
    </p:spTree>
    <p:extLst>
      <p:ext uri="{BB962C8B-B14F-4D97-AF65-F5344CB8AC3E}">
        <p14:creationId xmlns:p14="http://schemas.microsoft.com/office/powerpoint/2010/main" val="19320750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762000"/>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539430"/>
          </a:xfrm>
          <a:prstGeom prst="rect">
            <a:avLst/>
          </a:prstGeom>
          <a:noFill/>
          <a:ln w="57150">
            <a:solidFill>
              <a:schemeClr val="accent1"/>
            </a:solidFill>
          </a:ln>
        </p:spPr>
        <p:txBody>
          <a:bodyPr wrap="square" rtlCol="0">
            <a:spAutoFit/>
          </a:bodyPr>
          <a:lstStyle/>
          <a:p>
            <a:r>
              <a:rPr lang="en-US" sz="3200" b="1"/>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a:p>
            <a:endParaRPr lang="en-US" sz="3200"/>
          </a:p>
        </p:txBody>
      </p:sp>
    </p:spTree>
    <p:extLst>
      <p:ext uri="{BB962C8B-B14F-4D97-AF65-F5344CB8AC3E}">
        <p14:creationId xmlns:p14="http://schemas.microsoft.com/office/powerpoint/2010/main" val="362676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762000"/>
            <a:ext cx="10871200" cy="576055"/>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 Placeholder 8">
            <a:extLst>
              <a:ext uri="{FF2B5EF4-FFF2-40B4-BE49-F238E27FC236}">
                <a16:creationId xmlns:a16="http://schemas.microsoft.com/office/drawing/2014/main" id="{FD6295E5-7E89-4228-8A02-013A91B318D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539430"/>
          </a:xfrm>
          <a:prstGeom prst="rect">
            <a:avLst/>
          </a:prstGeom>
          <a:noFill/>
          <a:ln w="57150">
            <a:solidFill>
              <a:schemeClr val="accent1"/>
            </a:solidFill>
          </a:ln>
        </p:spPr>
        <p:txBody>
          <a:bodyPr wrap="square" rtlCol="0">
            <a:spAutoFit/>
          </a:bodyPr>
          <a:lstStyle/>
          <a:p>
            <a:r>
              <a:rPr lang="en-US" sz="3200" b="1"/>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a:p>
            <a:endParaRPr lang="en-US" sz="3200"/>
          </a:p>
        </p:txBody>
      </p:sp>
      <p:sp>
        <p:nvSpPr>
          <p:cNvPr id="12" name="Text Placeholder 11">
            <a:extLst>
              <a:ext uri="{FF2B5EF4-FFF2-40B4-BE49-F238E27FC236}">
                <a16:creationId xmlns:a16="http://schemas.microsoft.com/office/drawing/2014/main" id="{40C5A94C-3F90-468F-BD81-86324F0ED87A}"/>
              </a:ext>
            </a:extLst>
          </p:cNvPr>
          <p:cNvSpPr>
            <a:spLocks noGrp="1"/>
          </p:cNvSpPr>
          <p:nvPr>
            <p:ph type="body" sz="quarter" idx="12" hasCustomPrompt="1"/>
          </p:nvPr>
        </p:nvSpPr>
        <p:spPr>
          <a:xfrm>
            <a:off x="560851" y="1524000"/>
            <a:ext cx="10310813"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345629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35000" y="762000"/>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Agenda</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7010400" cy="3867854"/>
          </a:xfrm>
          <a:prstGeom prst="rect">
            <a:avLst/>
          </a:prstGeom>
          <a:noFill/>
          <a:ln w="57150">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Provide a bulleted list of the agenda</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First we’ll do this</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Second we’ll do this</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Lunch</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Next item</a:t>
            </a:r>
          </a:p>
          <a:p>
            <a:pPr marL="232828" marR="0" lvl="1" indent="-232828"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Next item</a:t>
            </a:r>
          </a:p>
          <a:p>
            <a:pPr marL="690016" marR="0" lvl="2" indent="-457189"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667" b="0" i="0" u="none" strike="noStrike" kern="1200" cap="none" spc="0" normalizeH="0" baseline="0" noProof="0">
              <a:ln>
                <a:noFill/>
              </a:ln>
              <a:solidFill>
                <a:srgbClr val="000000"/>
              </a:solidFill>
              <a:effectLst/>
              <a:uLnTx/>
              <a:uFillTx/>
              <a:latin typeface="+mn-lt"/>
              <a:ea typeface="+mn-ea"/>
              <a:cs typeface="+mn-cs"/>
            </a:endParaRPr>
          </a:p>
          <a:p>
            <a:pPr marL="690016" marR="0" lvl="2" indent="-457189" algn="l" defTabSz="121917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667" b="0" i="0" u="none" strike="noStrike" kern="1200" cap="none" spc="0" normalizeH="0" baseline="0" noProof="0">
              <a:ln>
                <a:noFill/>
              </a:ln>
              <a:solidFill>
                <a:srgbClr val="000000"/>
              </a:solidFill>
              <a:effectLst/>
              <a:uLnTx/>
              <a:uFillTx/>
              <a:latin typeface="+mn-lt"/>
              <a:ea typeface="+mn-ea"/>
              <a:cs typeface="+mn-cs"/>
            </a:endParaRPr>
          </a:p>
        </p:txBody>
      </p:sp>
      <p:sp>
        <p:nvSpPr>
          <p:cNvPr id="7" name="Text Placeholder 8">
            <a:extLst>
              <a:ext uri="{FF2B5EF4-FFF2-40B4-BE49-F238E27FC236}">
                <a16:creationId xmlns:a16="http://schemas.microsoft.com/office/drawing/2014/main" id="{3879CDDA-6D70-49AA-9D5C-C087A4ECBAB9}"/>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4" name="Text Placeholder 11">
            <a:extLst>
              <a:ext uri="{FF2B5EF4-FFF2-40B4-BE49-F238E27FC236}">
                <a16:creationId xmlns:a16="http://schemas.microsoft.com/office/drawing/2014/main" id="{3071E161-69F6-4182-B9CF-BA5F2FED68D3}"/>
              </a:ext>
            </a:extLst>
          </p:cNvPr>
          <p:cNvSpPr>
            <a:spLocks noGrp="1"/>
          </p:cNvSpPr>
          <p:nvPr>
            <p:ph type="body" sz="quarter" idx="12" hasCustomPrompt="1"/>
          </p:nvPr>
        </p:nvSpPr>
        <p:spPr>
          <a:xfrm>
            <a:off x="556497" y="1528763"/>
            <a:ext cx="10310813"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173111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762000"/>
            <a:ext cx="108712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Learning objectives</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6908800" cy="3046988"/>
          </a:xfrm>
          <a:prstGeom prst="rect">
            <a:avLst/>
          </a:prstGeom>
          <a:noFill/>
          <a:ln w="57150">
            <a:solidFill>
              <a:schemeClr val="accent1"/>
            </a:solidFill>
          </a:ln>
        </p:spPr>
        <p:txBody>
          <a:bodyPr wrap="square" rtlCol="0">
            <a:spAutoFit/>
          </a:bodyPr>
          <a:lstStyle/>
          <a:p>
            <a:pPr lvl="0">
              <a:defRPr/>
            </a:pPr>
            <a:r>
              <a:rPr lang="en-US" sz="3200">
                <a:solidFill>
                  <a:srgbClr val="000000"/>
                </a:solidFill>
                <a:latin typeface="+mn-lt"/>
              </a:rPr>
              <a:t>Insert bulleted list of learning objectives</a:t>
            </a:r>
          </a:p>
          <a:p>
            <a:pPr marL="457189" lvl="0" indent="-457189">
              <a:buSzPct val="70000"/>
              <a:buFont typeface="Wingdings" panose="05000000000000000000" pitchFamily="2" charset="2"/>
              <a:buChar char="§"/>
              <a:defRPr/>
            </a:pPr>
            <a:r>
              <a:rPr lang="en-US" sz="3200">
                <a:solidFill>
                  <a:srgbClr val="000000"/>
                </a:solidFill>
                <a:latin typeface="+mn-lt"/>
              </a:rPr>
              <a:t>Objective 1</a:t>
            </a:r>
          </a:p>
          <a:p>
            <a:pPr marL="457189" lvl="0" indent="-457189">
              <a:buSzPct val="70000"/>
              <a:buFont typeface="Wingdings" panose="05000000000000000000" pitchFamily="2" charset="2"/>
              <a:buChar char="§"/>
              <a:defRPr/>
            </a:pPr>
            <a:r>
              <a:rPr lang="en-US" sz="3200">
                <a:solidFill>
                  <a:srgbClr val="000000"/>
                </a:solidFill>
                <a:latin typeface="+mn-lt"/>
              </a:rPr>
              <a:t>Objective 2</a:t>
            </a:r>
          </a:p>
          <a:p>
            <a:pPr marL="457189" lvl="0" indent="-457189">
              <a:buSzPct val="70000"/>
              <a:buFont typeface="Wingdings" panose="05000000000000000000" pitchFamily="2" charset="2"/>
              <a:buChar char="§"/>
              <a:defRPr/>
            </a:pPr>
            <a:r>
              <a:rPr lang="en-US" sz="3200">
                <a:solidFill>
                  <a:srgbClr val="000000"/>
                </a:solidFill>
                <a:latin typeface="+mn-lt"/>
              </a:rPr>
              <a:t>Objective 3</a:t>
            </a:r>
          </a:p>
          <a:p>
            <a:pPr marL="457189" lvl="0" indent="-457189">
              <a:buSzPct val="70000"/>
              <a:buFont typeface="Wingdings" panose="05000000000000000000" pitchFamily="2" charset="2"/>
              <a:buChar char="§"/>
              <a:defRPr/>
            </a:pPr>
            <a:r>
              <a:rPr lang="en-US" sz="3200">
                <a:solidFill>
                  <a:srgbClr val="000000"/>
                </a:solidFill>
                <a:latin typeface="+mn-lt"/>
              </a:rPr>
              <a:t>Objective 4</a:t>
            </a:r>
          </a:p>
          <a:p>
            <a:pPr marL="457189" lvl="0" indent="-457189">
              <a:buSzPct val="70000"/>
              <a:buFont typeface="Wingdings" panose="05000000000000000000" pitchFamily="2" charset="2"/>
              <a:buChar char="§"/>
              <a:defRPr/>
            </a:pPr>
            <a:r>
              <a:rPr lang="en-US" sz="3200">
                <a:solidFill>
                  <a:srgbClr val="000000"/>
                </a:solidFill>
                <a:latin typeface="+mn-lt"/>
              </a:rPr>
              <a:t>Objective 5</a:t>
            </a:r>
          </a:p>
        </p:txBody>
      </p:sp>
      <p:sp>
        <p:nvSpPr>
          <p:cNvPr id="7" name="Text Placeholder 8">
            <a:extLst>
              <a:ext uri="{FF2B5EF4-FFF2-40B4-BE49-F238E27FC236}">
                <a16:creationId xmlns:a16="http://schemas.microsoft.com/office/drawing/2014/main" id="{6A8CB6AB-4720-4597-8477-67515902CF43}"/>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 Placeholder 11">
            <a:extLst>
              <a:ext uri="{FF2B5EF4-FFF2-40B4-BE49-F238E27FC236}">
                <a16:creationId xmlns:a16="http://schemas.microsoft.com/office/drawing/2014/main" id="{A291B6BF-AACE-4761-BD19-12B75C3F03C0}"/>
              </a:ext>
            </a:extLst>
          </p:cNvPr>
          <p:cNvSpPr>
            <a:spLocks noGrp="1"/>
          </p:cNvSpPr>
          <p:nvPr>
            <p:ph type="body" sz="quarter" idx="12" hasCustomPrompt="1"/>
          </p:nvPr>
        </p:nvSpPr>
        <p:spPr>
          <a:xfrm>
            <a:off x="560851" y="1528763"/>
            <a:ext cx="10310813"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1240487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scuss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762000"/>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Discussion (turn and talk)</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7112000" y="1600200"/>
            <a:ext cx="6908800" cy="3046988"/>
          </a:xfrm>
          <a:prstGeom prst="rect">
            <a:avLst/>
          </a:prstGeom>
          <a:noFill/>
          <a:ln w="57150">
            <a:solidFill>
              <a:schemeClr val="accent1"/>
            </a:solidFill>
          </a:ln>
        </p:spPr>
        <p:txBody>
          <a:bodyPr wrap="square" rtlCol="0">
            <a:spAutoFit/>
          </a:bodyPr>
          <a:lstStyle/>
          <a:p>
            <a:pPr lvl="0">
              <a:defRPr/>
            </a:pPr>
            <a:r>
              <a:rPr lang="en-US" sz="3200">
                <a:solidFill>
                  <a:srgbClr val="000000"/>
                </a:solidFill>
                <a:latin typeface="+mn-lt"/>
              </a:rPr>
              <a:t>Provide a conversation guide</a:t>
            </a:r>
          </a:p>
          <a:p>
            <a:pPr marL="457189" lvl="0" indent="-457189">
              <a:buSzPct val="70000"/>
              <a:buFont typeface="Wingdings" panose="05000000000000000000" pitchFamily="2" charset="2"/>
              <a:buChar char="§"/>
              <a:defRPr/>
            </a:pPr>
            <a:r>
              <a:rPr lang="en-US" sz="3200">
                <a:solidFill>
                  <a:srgbClr val="000000"/>
                </a:solidFill>
                <a:latin typeface="+mn-lt"/>
              </a:rPr>
              <a:t>Objective 1</a:t>
            </a:r>
          </a:p>
          <a:p>
            <a:pPr marL="457189" lvl="0" indent="-457189">
              <a:buSzPct val="70000"/>
              <a:buFont typeface="Wingdings" panose="05000000000000000000" pitchFamily="2" charset="2"/>
              <a:buChar char="§"/>
              <a:defRPr/>
            </a:pPr>
            <a:r>
              <a:rPr lang="en-US" sz="3200">
                <a:solidFill>
                  <a:srgbClr val="000000"/>
                </a:solidFill>
                <a:latin typeface="+mn-lt"/>
              </a:rPr>
              <a:t>Objective 2</a:t>
            </a:r>
          </a:p>
          <a:p>
            <a:pPr marL="457189" lvl="0" indent="-457189">
              <a:buSzPct val="70000"/>
              <a:buFont typeface="Wingdings" panose="05000000000000000000" pitchFamily="2" charset="2"/>
              <a:buChar char="§"/>
              <a:defRPr/>
            </a:pPr>
            <a:r>
              <a:rPr lang="en-US" sz="3200">
                <a:solidFill>
                  <a:srgbClr val="000000"/>
                </a:solidFill>
                <a:latin typeface="+mn-lt"/>
              </a:rPr>
              <a:t>Objective 3</a:t>
            </a:r>
          </a:p>
          <a:p>
            <a:pPr marL="457189" lvl="0" indent="-457189">
              <a:buSzPct val="70000"/>
              <a:buFont typeface="Wingdings" panose="05000000000000000000" pitchFamily="2" charset="2"/>
              <a:buChar char="§"/>
              <a:defRPr/>
            </a:pPr>
            <a:r>
              <a:rPr lang="en-US" sz="3200">
                <a:solidFill>
                  <a:srgbClr val="000000"/>
                </a:solidFill>
                <a:latin typeface="+mn-lt"/>
              </a:rPr>
              <a:t>Objective 4</a:t>
            </a:r>
          </a:p>
          <a:p>
            <a:pPr marL="457189" lvl="0" indent="-457189">
              <a:buSzPct val="70000"/>
              <a:buFont typeface="Wingdings" panose="05000000000000000000" pitchFamily="2" charset="2"/>
              <a:buChar char="§"/>
              <a:defRPr/>
            </a:pPr>
            <a:r>
              <a:rPr lang="en-US" sz="3200">
                <a:solidFill>
                  <a:srgbClr val="000000"/>
                </a:solidFill>
                <a:latin typeface="+mn-lt"/>
              </a:rPr>
              <a:t>Objective 5</a:t>
            </a:r>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31E3CAAF-7B19-4D19-8A8F-F849929A4637}"/>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79A5E0B6-FC04-4D93-B215-9792E2137D89}"/>
              </a:ext>
            </a:extLst>
          </p:cNvPr>
          <p:cNvSpPr>
            <a:spLocks noGrp="1"/>
          </p:cNvSpPr>
          <p:nvPr>
            <p:ph type="body" sz="quarter" idx="13" hasCustomPrompt="1"/>
          </p:nvPr>
        </p:nvSpPr>
        <p:spPr>
          <a:xfrm>
            <a:off x="560851" y="1528763"/>
            <a:ext cx="5384801"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168094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47F4AB7-11DA-468A-8C77-C972A91A5D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8" name="Title 5">
            <a:extLst>
              <a:ext uri="{FF2B5EF4-FFF2-40B4-BE49-F238E27FC236}">
                <a16:creationId xmlns:a16="http://schemas.microsoft.com/office/drawing/2014/main" id="{D3C21E39-4D4B-4066-93E3-376A54125A1E}"/>
              </a:ext>
            </a:extLst>
          </p:cNvPr>
          <p:cNvSpPr>
            <a:spLocks noGrp="1"/>
          </p:cNvSpPr>
          <p:nvPr>
            <p:ph type="title" hasCustomPrompt="1"/>
          </p:nvPr>
        </p:nvSpPr>
        <p:spPr>
          <a:xfrm>
            <a:off x="609600" y="857366"/>
            <a:ext cx="66040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Reflection</a:t>
            </a:r>
          </a:p>
        </p:txBody>
      </p:sp>
      <p:sp>
        <p:nvSpPr>
          <p:cNvPr id="9" name="Slide Number Placeholder 5">
            <a:extLst>
              <a:ext uri="{FF2B5EF4-FFF2-40B4-BE49-F238E27FC236}">
                <a16:creationId xmlns:a16="http://schemas.microsoft.com/office/drawing/2014/main" id="{92899E20-8AB6-41EC-BD18-34F478639B0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2" name="TextBox 1">
            <a:extLst>
              <a:ext uri="{FF2B5EF4-FFF2-40B4-BE49-F238E27FC236}">
                <a16:creationId xmlns:a16="http://schemas.microsoft.com/office/drawing/2014/main" id="{FDD0D19F-27FA-4926-807B-827C5216C68A}"/>
              </a:ext>
            </a:extLst>
          </p:cNvPr>
          <p:cNvSpPr txBox="1"/>
          <p:nvPr userDrawn="1"/>
        </p:nvSpPr>
        <p:spPr>
          <a:xfrm>
            <a:off x="-4673600" y="1600200"/>
            <a:ext cx="4470399" cy="3046988"/>
          </a:xfrm>
          <a:prstGeom prst="rect">
            <a:avLst/>
          </a:prstGeom>
          <a:noFill/>
          <a:ln w="57150">
            <a:solidFill>
              <a:schemeClr val="accent1"/>
            </a:solidFill>
          </a:ln>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Provide reflection points</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1</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2</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3</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4</a:t>
            </a:r>
          </a:p>
          <a:p>
            <a:pPr marL="457189" marR="0" lvl="0" indent="-457189" algn="l" defTabSz="1219170" rtl="0" eaLnBrk="1" fontAlgn="auto" latinLnBrk="0" hangingPunct="1">
              <a:lnSpc>
                <a:spcPct val="100000"/>
              </a:lnSpc>
              <a:spcBef>
                <a:spcPts val="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mn-lt"/>
                <a:ea typeface="+mn-ea"/>
                <a:cs typeface="+mn-cs"/>
              </a:rPr>
              <a:t>Objective 5</a:t>
            </a:r>
          </a:p>
        </p:txBody>
      </p:sp>
      <p:sp>
        <p:nvSpPr>
          <p:cNvPr id="7" name="Picture Placeholder 4">
            <a:extLst>
              <a:ext uri="{FF2B5EF4-FFF2-40B4-BE49-F238E27FC236}">
                <a16:creationId xmlns:a16="http://schemas.microsoft.com/office/drawing/2014/main" id="{A3F44B4A-588B-4ABB-B455-60F86B1027AC}"/>
              </a:ext>
            </a:extLst>
          </p:cNvPr>
          <p:cNvSpPr>
            <a:spLocks noGrp="1"/>
          </p:cNvSpPr>
          <p:nvPr>
            <p:ph type="pic" sz="quarter" idx="11"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ext Placeholder 8">
            <a:extLst>
              <a:ext uri="{FF2B5EF4-FFF2-40B4-BE49-F238E27FC236}">
                <a16:creationId xmlns:a16="http://schemas.microsoft.com/office/drawing/2014/main" id="{C110FD73-DF57-4430-B4F8-82F7D490EA13}"/>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2" name="Text Placeholder 11">
            <a:extLst>
              <a:ext uri="{FF2B5EF4-FFF2-40B4-BE49-F238E27FC236}">
                <a16:creationId xmlns:a16="http://schemas.microsoft.com/office/drawing/2014/main" id="{7E6DB409-580B-4F34-AFBC-DBA72498333A}"/>
              </a:ext>
            </a:extLst>
          </p:cNvPr>
          <p:cNvSpPr>
            <a:spLocks noGrp="1"/>
          </p:cNvSpPr>
          <p:nvPr>
            <p:ph type="body" sz="quarter" idx="13" hasCustomPrompt="1"/>
          </p:nvPr>
        </p:nvSpPr>
        <p:spPr>
          <a:xfrm>
            <a:off x="560851" y="1528763"/>
            <a:ext cx="5384801"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161405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1C673160-2975-4C5A-A7BA-8997D4767004}"/>
              </a:ext>
            </a:extLst>
          </p:cNvPr>
          <p:cNvSpPr>
            <a:spLocks noGrp="1"/>
          </p:cNvSpPr>
          <p:nvPr>
            <p:ph type="title" hasCustomPrompt="1"/>
          </p:nvPr>
        </p:nvSpPr>
        <p:spPr>
          <a:xfrm>
            <a:off x="609600" y="857366"/>
            <a:ext cx="10972803"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pic>
        <p:nvPicPr>
          <p:cNvPr id="9" name="Picture 8">
            <a:extLst>
              <a:ext uri="{FF2B5EF4-FFF2-40B4-BE49-F238E27FC236}">
                <a16:creationId xmlns:a16="http://schemas.microsoft.com/office/drawing/2014/main" id="{0FE7ABE4-1516-4EF4-8D4A-201B93B12F6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1" name="Slide Number Placeholder 5">
            <a:extLst>
              <a:ext uri="{FF2B5EF4-FFF2-40B4-BE49-F238E27FC236}">
                <a16:creationId xmlns:a16="http://schemas.microsoft.com/office/drawing/2014/main" id="{41FAD912-E159-40E4-9F7B-401ED15EFC57}"/>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3" name="TextBox 12">
            <a:extLst>
              <a:ext uri="{FF2B5EF4-FFF2-40B4-BE49-F238E27FC236}">
                <a16:creationId xmlns:a16="http://schemas.microsoft.com/office/drawing/2014/main" id="{E1DAB381-8C6A-46A8-BA81-1C4BB0CD7E4A}"/>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r>
              <a:rPr lang="en-US" sz="3200" b="0"/>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p:txBody>
      </p:sp>
      <p:sp>
        <p:nvSpPr>
          <p:cNvPr id="14" name="Text Placeholder 8">
            <a:extLst>
              <a:ext uri="{FF2B5EF4-FFF2-40B4-BE49-F238E27FC236}">
                <a16:creationId xmlns:a16="http://schemas.microsoft.com/office/drawing/2014/main" id="{FF85F159-223E-41D3-A2A5-B029693BF2BF}"/>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20" name="Text Placeholder 11">
            <a:extLst>
              <a:ext uri="{FF2B5EF4-FFF2-40B4-BE49-F238E27FC236}">
                <a16:creationId xmlns:a16="http://schemas.microsoft.com/office/drawing/2014/main" id="{2A9AC87C-A685-48AF-8BDB-BC99AFB2AFC4}"/>
              </a:ext>
            </a:extLst>
          </p:cNvPr>
          <p:cNvSpPr>
            <a:spLocks noGrp="1"/>
          </p:cNvSpPr>
          <p:nvPr>
            <p:ph type="body" sz="quarter" idx="12" hasCustomPrompt="1"/>
          </p:nvPr>
        </p:nvSpPr>
        <p:spPr>
          <a:xfrm>
            <a:off x="560851" y="1600200"/>
            <a:ext cx="10972803" cy="4400550"/>
          </a:xfrm>
        </p:spPr>
        <p:txBody>
          <a:bodyPr numCol="2"/>
          <a:lstStyle>
            <a:lvl1pPr marL="0" marR="0" indent="0" algn="l" defTabSz="1219170" rtl="0" eaLnBrk="1" fontAlgn="auto" latinLnBrk="0" hangingPunct="1">
              <a:lnSpc>
                <a:spcPct val="100000"/>
              </a:lnSpc>
              <a:spcBef>
                <a:spcPts val="800"/>
              </a:spcBef>
              <a:spcAft>
                <a:spcPts val="0"/>
              </a:spcAft>
              <a:buClrTx/>
              <a:buSzTx/>
              <a:buFont typeface="Arial" charset="0"/>
              <a:buNone/>
              <a:tabLst/>
              <a:defRPr/>
            </a:lvl1pPr>
          </a:lstStyle>
          <a:p>
            <a:pPr lvl="0"/>
            <a:r>
              <a:rPr lang="en-US"/>
              <a:t>See instructions on the </a:t>
            </a:r>
            <a:br>
              <a:rPr lang="en-US"/>
            </a:br>
            <a:r>
              <a:rPr lang="en-US"/>
              <a:t>left panel</a:t>
            </a:r>
          </a:p>
          <a:p>
            <a:pPr lvl="0"/>
            <a:endParaRPr lang="en-US"/>
          </a:p>
          <a:p>
            <a:pPr lvl="0"/>
            <a:endParaRPr lang="en-US"/>
          </a:p>
          <a:p>
            <a:pPr lvl="0"/>
            <a:endParaRPr lang="en-US"/>
          </a:p>
          <a:p>
            <a:pPr lvl="0"/>
            <a:endParaRPr lang="en-US"/>
          </a:p>
          <a:p>
            <a:pPr marL="0" marR="0" lvl="0" indent="0" algn="l" defTabSz="1219170" rtl="0" eaLnBrk="1" fontAlgn="auto" latinLnBrk="0" hangingPunct="1">
              <a:lnSpc>
                <a:spcPct val="100000"/>
              </a:lnSpc>
              <a:spcBef>
                <a:spcPts val="800"/>
              </a:spcBef>
              <a:spcAft>
                <a:spcPts val="0"/>
              </a:spcAft>
              <a:buClrTx/>
              <a:buSzTx/>
              <a:buFont typeface="Arial" charset="0"/>
              <a:buNone/>
              <a:tabLst/>
              <a:defRPr/>
            </a:pPr>
            <a:r>
              <a:rPr lang="en-US"/>
              <a:t>See instructions on the </a:t>
            </a:r>
            <a:br>
              <a:rPr lang="en-US"/>
            </a:br>
            <a:r>
              <a:rPr lang="en-US"/>
              <a:t>left panel.</a:t>
            </a:r>
          </a:p>
          <a:p>
            <a:pPr lvl="0"/>
            <a:endParaRPr lang="en-US"/>
          </a:p>
        </p:txBody>
      </p:sp>
    </p:spTree>
    <p:extLst>
      <p:ext uri="{BB962C8B-B14F-4D97-AF65-F5344CB8AC3E}">
        <p14:creationId xmlns:p14="http://schemas.microsoft.com/office/powerpoint/2010/main" val="3216811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hoto With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AA04171-1247-4B38-B515-D3C34787BFE5}"/>
              </a:ext>
            </a:extLst>
          </p:cNvPr>
          <p:cNvSpPr>
            <a:spLocks noGrp="1"/>
          </p:cNvSpPr>
          <p:nvPr>
            <p:ph type="pic" sz="quarter" idx="10" hasCustomPrompt="1"/>
          </p:nvPr>
        </p:nvSpPr>
        <p:spPr>
          <a:xfrm>
            <a:off x="6299200" y="1598085"/>
            <a:ext cx="4876800" cy="4269315"/>
          </a:xfrm>
          <a:prstGeom prst="rect">
            <a:avLst/>
          </a:prstGeom>
          <a:solidFill>
            <a:schemeClr val="bg1">
              <a:lumMod val="95000"/>
            </a:schemeClr>
          </a:solidFill>
        </p:spPr>
        <p:txBody>
          <a:bodyPr anchor="ctr" anchorCtr="0"/>
          <a:lstStyle>
            <a:lvl1pPr algn="ctr">
              <a:defRPr/>
            </a:lvl1pPr>
          </a:lstStyle>
          <a:p>
            <a:r>
              <a:rPr lang="en-US"/>
              <a:t>Insert your photo here</a:t>
            </a:r>
          </a:p>
        </p:txBody>
      </p:sp>
      <p:pic>
        <p:nvPicPr>
          <p:cNvPr id="25" name="Picture 24">
            <a:extLst>
              <a:ext uri="{FF2B5EF4-FFF2-40B4-BE49-F238E27FC236}">
                <a16:creationId xmlns:a16="http://schemas.microsoft.com/office/drawing/2014/main" id="{723107AD-8083-40C7-9803-F813219DF9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7" name="Title 5">
            <a:extLst>
              <a:ext uri="{FF2B5EF4-FFF2-40B4-BE49-F238E27FC236}">
                <a16:creationId xmlns:a16="http://schemas.microsoft.com/office/drawing/2014/main" id="{FEC22DF1-A5E6-4223-9607-0F5C4E97E679}"/>
              </a:ext>
            </a:extLst>
          </p:cNvPr>
          <p:cNvSpPr>
            <a:spLocks noGrp="1"/>
          </p:cNvSpPr>
          <p:nvPr>
            <p:ph type="title" hasCustomPrompt="1"/>
          </p:nvPr>
        </p:nvSpPr>
        <p:spPr>
          <a:xfrm>
            <a:off x="609599" y="762000"/>
            <a:ext cx="10566399"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9" name="Slide Number Placeholder 5">
            <a:extLst>
              <a:ext uri="{FF2B5EF4-FFF2-40B4-BE49-F238E27FC236}">
                <a16:creationId xmlns:a16="http://schemas.microsoft.com/office/drawing/2014/main" id="{7200AC45-380E-42F4-83C2-90A70A799009}"/>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5C35E3D-8567-48BF-8C9F-40497B6FD674}"/>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1" name="TextBox 10">
            <a:extLst>
              <a:ext uri="{FF2B5EF4-FFF2-40B4-BE49-F238E27FC236}">
                <a16:creationId xmlns:a16="http://schemas.microsoft.com/office/drawing/2014/main" id="{0E34B330-E5CD-4FF5-A015-F137626A69F7}"/>
              </a:ext>
            </a:extLst>
          </p:cNvPr>
          <p:cNvSpPr txBox="1"/>
          <p:nvPr userDrawn="1"/>
        </p:nvSpPr>
        <p:spPr>
          <a:xfrm>
            <a:off x="-7109948" y="754346"/>
            <a:ext cx="7010400" cy="5816977"/>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For slides with a lot of content 16pt Calibri is an option.</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content area of any slide can be used for a square or rectangle photograph.</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In this case, one column of the “Two Column” slide contains a photo.</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Photos should at least fill either the height or the width of this shape, and top align to other elements on the slide</a:t>
            </a:r>
          </a:p>
          <a:p>
            <a:endParaRPr lang="en-US" sz="3200"/>
          </a:p>
        </p:txBody>
      </p:sp>
      <p:sp>
        <p:nvSpPr>
          <p:cNvPr id="14" name="Text Placeholder 11">
            <a:extLst>
              <a:ext uri="{FF2B5EF4-FFF2-40B4-BE49-F238E27FC236}">
                <a16:creationId xmlns:a16="http://schemas.microsoft.com/office/drawing/2014/main" id="{A4D383AB-B27F-459C-B341-FE26C597D923}"/>
              </a:ext>
            </a:extLst>
          </p:cNvPr>
          <p:cNvSpPr>
            <a:spLocks noGrp="1"/>
          </p:cNvSpPr>
          <p:nvPr>
            <p:ph type="body" sz="quarter" idx="13" hasCustomPrompt="1"/>
          </p:nvPr>
        </p:nvSpPr>
        <p:spPr>
          <a:xfrm>
            <a:off x="560851" y="1528763"/>
            <a:ext cx="5384801" cy="4567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39240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Aerial Playgroun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DC2108-7088-4AE6-95D4-D00A76DA8131}"/>
              </a:ext>
            </a:extLst>
          </p:cNvPr>
          <p:cNvSpPr>
            <a:spLocks noGrp="1"/>
          </p:cNvSpPr>
          <p:nvPr>
            <p:ph type="sldNum" sz="quarter" idx="10"/>
          </p:nvPr>
        </p:nvSpPr>
        <p:spPr/>
        <p:txBody>
          <a:bodyPr/>
          <a:lstStyle/>
          <a:p>
            <a:fld id="{CC07A0C6-0FC1-476D-8928-A360A0127B30}" type="slidenum">
              <a:rPr lang="en-US" smtClean="0"/>
              <a:pPr/>
              <a:t>‹#›</a:t>
            </a:fld>
            <a:endParaRPr lang="en-US"/>
          </a:p>
        </p:txBody>
      </p:sp>
      <p:pic>
        <p:nvPicPr>
          <p:cNvPr id="4" name="Picture 3">
            <a:extLst>
              <a:ext uri="{FF2B5EF4-FFF2-40B4-BE49-F238E27FC236}">
                <a16:creationId xmlns:a16="http://schemas.microsoft.com/office/drawing/2014/main" id="{A38327AE-BE64-4077-A379-4BE4A17A1B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667"/>
            <a:ext cx="12192000" cy="6851904"/>
          </a:xfrm>
          <a:prstGeom prst="rect">
            <a:avLst/>
          </a:prstGeom>
        </p:spPr>
      </p:pic>
      <p:pic>
        <p:nvPicPr>
          <p:cNvPr id="5" name="Picture 4">
            <a:extLst>
              <a:ext uri="{FF2B5EF4-FFF2-40B4-BE49-F238E27FC236}">
                <a16:creationId xmlns:a16="http://schemas.microsoft.com/office/drawing/2014/main" id="{D2BBC5C8-A5D2-46BA-8172-012B952552A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6797" t="10193" r="34120" b="-833"/>
          <a:stretch/>
        </p:blipFill>
        <p:spPr>
          <a:xfrm>
            <a:off x="-1" y="-1"/>
            <a:ext cx="6908801" cy="6858001"/>
          </a:xfrm>
          <a:prstGeom prst="rect">
            <a:avLst/>
          </a:prstGeom>
        </p:spPr>
      </p:pic>
      <p:sp>
        <p:nvSpPr>
          <p:cNvPr id="6" name="Title 1">
            <a:extLst>
              <a:ext uri="{FF2B5EF4-FFF2-40B4-BE49-F238E27FC236}">
                <a16:creationId xmlns:a16="http://schemas.microsoft.com/office/drawing/2014/main" id="{77E48ADE-8DC6-4751-A4E9-A462D975DB11}"/>
              </a:ext>
            </a:extLst>
          </p:cNvPr>
          <p:cNvSpPr>
            <a:spLocks noGrp="1"/>
          </p:cNvSpPr>
          <p:nvPr>
            <p:ph type="ctrTitle" hasCustomPrompt="1"/>
          </p:nvPr>
        </p:nvSpPr>
        <p:spPr>
          <a:xfrm>
            <a:off x="812800" y="752028"/>
            <a:ext cx="5486400" cy="2061419"/>
          </a:xfrm>
        </p:spPr>
        <p:txBody>
          <a:bodyPr wrap="square" lIns="0" tIns="0" rIns="0" bIns="0" numCol="1" anchor="b" anchorCtr="0">
            <a:spAutoFit/>
          </a:bodyPr>
          <a:lstStyle>
            <a:lvl1pPr>
              <a:lnSpc>
                <a:spcPts val="5333"/>
              </a:lnSpc>
              <a:defRPr sz="4800" b="0" i="0" baseline="0">
                <a:solidFill>
                  <a:schemeClr val="bg1"/>
                </a:solidFill>
                <a:latin typeface="Calibri"/>
                <a:cs typeface="Calibri"/>
              </a:defRPr>
            </a:lvl1pPr>
          </a:lstStyle>
          <a:p>
            <a:r>
              <a:rPr lang="en-US"/>
              <a:t>Divider slide - capitalize only first letter of first word</a:t>
            </a:r>
          </a:p>
        </p:txBody>
      </p:sp>
      <p:sp>
        <p:nvSpPr>
          <p:cNvPr id="7" name="Text Placeholder 29">
            <a:extLst>
              <a:ext uri="{FF2B5EF4-FFF2-40B4-BE49-F238E27FC236}">
                <a16:creationId xmlns:a16="http://schemas.microsoft.com/office/drawing/2014/main" id="{113D34C6-BE5F-4CCD-9DF4-E7730CE47D9D}"/>
              </a:ext>
            </a:extLst>
          </p:cNvPr>
          <p:cNvSpPr>
            <a:spLocks noGrp="1"/>
          </p:cNvSpPr>
          <p:nvPr>
            <p:ph type="body" sz="quarter" idx="11" hasCustomPrompt="1"/>
          </p:nvPr>
        </p:nvSpPr>
        <p:spPr>
          <a:xfrm>
            <a:off x="711200" y="2813448"/>
            <a:ext cx="4978400" cy="584775"/>
          </a:xfrm>
          <a:prstGeom prst="rect">
            <a:avLst/>
          </a:prstGeom>
        </p:spPr>
        <p:txBody>
          <a:bodyPr anchor="t">
            <a:spAutoFit/>
          </a:bodyPr>
          <a:lstStyle>
            <a:lvl1pPr marL="0" indent="0">
              <a:buNone/>
              <a:defRPr sz="3200" b="0" i="0" baseline="0">
                <a:solidFill>
                  <a:schemeClr val="bg1"/>
                </a:solidFill>
                <a:latin typeface="Calibri"/>
                <a:cs typeface="Calibri"/>
              </a:defRPr>
            </a:lvl1pPr>
          </a:lstStyle>
          <a:p>
            <a:pPr lvl="0"/>
            <a:r>
              <a:rPr lang="en-US"/>
              <a:t>Subtitle goes here</a:t>
            </a:r>
          </a:p>
        </p:txBody>
      </p:sp>
    </p:spTree>
    <p:extLst>
      <p:ext uri="{BB962C8B-B14F-4D97-AF65-F5344CB8AC3E}">
        <p14:creationId xmlns:p14="http://schemas.microsoft.com/office/powerpoint/2010/main" val="31764900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7" name="Slide Number Placeholder 5">
            <a:extLst>
              <a:ext uri="{FF2B5EF4-FFF2-40B4-BE49-F238E27FC236}">
                <a16:creationId xmlns:a16="http://schemas.microsoft.com/office/drawing/2014/main" id="{4725A88C-39BF-4774-A9A8-3A92B1E4664E}"/>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5" name="Picture Placeholder 4">
            <a:extLst>
              <a:ext uri="{FF2B5EF4-FFF2-40B4-BE49-F238E27FC236}">
                <a16:creationId xmlns:a16="http://schemas.microsoft.com/office/drawing/2014/main" id="{C37D77F3-262C-4073-9072-B7B28450ACFA}"/>
              </a:ext>
            </a:extLst>
          </p:cNvPr>
          <p:cNvSpPr>
            <a:spLocks noGrp="1"/>
          </p:cNvSpPr>
          <p:nvPr>
            <p:ph type="pic" sz="quarter" idx="10"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10" name="Title 9">
            <a:extLst>
              <a:ext uri="{FF2B5EF4-FFF2-40B4-BE49-F238E27FC236}">
                <a16:creationId xmlns:a16="http://schemas.microsoft.com/office/drawing/2014/main" id="{56C115DC-7B31-40DA-9D16-5D0D493B03BC}"/>
              </a:ext>
            </a:extLst>
          </p:cNvPr>
          <p:cNvSpPr>
            <a:spLocks noGrp="1"/>
          </p:cNvSpPr>
          <p:nvPr>
            <p:ph type="title" hasCustomPrompt="1"/>
          </p:nvPr>
        </p:nvSpPr>
        <p:spPr>
          <a:xfrm>
            <a:off x="609600" y="762000"/>
            <a:ext cx="6908800" cy="1127488"/>
          </a:xfrm>
        </p:spPr>
        <p:txBody>
          <a:bodyPr/>
          <a:lstStyle>
            <a:lvl1pPr>
              <a:defRPr sz="4800"/>
            </a:lvl1pPr>
          </a:lstStyle>
          <a:p>
            <a:r>
              <a:rPr lang="en-US"/>
              <a:t>Title should not extend onto photo</a:t>
            </a:r>
          </a:p>
        </p:txBody>
      </p:sp>
      <p:sp>
        <p:nvSpPr>
          <p:cNvPr id="7" name="TextBox 6">
            <a:extLst>
              <a:ext uri="{FF2B5EF4-FFF2-40B4-BE49-F238E27FC236}">
                <a16:creationId xmlns:a16="http://schemas.microsoft.com/office/drawing/2014/main" id="{F28F9721-5F96-4FCD-95E4-83CA6100C4AF}"/>
              </a:ext>
            </a:extLst>
          </p:cNvPr>
          <p:cNvSpPr txBox="1"/>
          <p:nvPr userDrawn="1"/>
        </p:nvSpPr>
        <p:spPr>
          <a:xfrm>
            <a:off x="-5687548" y="722041"/>
            <a:ext cx="5486400" cy="5016758"/>
          </a:xfrm>
          <a:prstGeom prst="rect">
            <a:avLst/>
          </a:prstGeom>
          <a:noFill/>
          <a:ln w="57150">
            <a:solidFill>
              <a:schemeClr val="accent1"/>
            </a:solidFill>
          </a:ln>
        </p:spPr>
        <p:txBody>
          <a:bodyPr wrap="square" rtlCol="0">
            <a:spAutoFit/>
          </a:bodyPr>
          <a:lstStyle/>
          <a:p>
            <a:pPr marL="380990" lvl="0" indent="-380990">
              <a:buSzPct val="70000"/>
              <a:buFont typeface="Wingdings" panose="05000000000000000000" pitchFamily="2" charset="2"/>
              <a:buChar char="§"/>
            </a:pPr>
            <a:r>
              <a:rPr lang="en-US" sz="3200"/>
              <a:t>To use this layout, your image needs to fill both the height and width of the placeholder area as shown here </a:t>
            </a:r>
          </a:p>
          <a:p>
            <a:pPr marL="380990" lvl="0" indent="-380990">
              <a:buSzPct val="70000"/>
              <a:buFont typeface="Wingdings" panose="05000000000000000000" pitchFamily="2" charset="2"/>
              <a:buChar char="§"/>
            </a:pPr>
            <a:r>
              <a:rPr lang="en-US" sz="3200"/>
              <a:t>If it does not fill the area you should choose a different layout.</a:t>
            </a:r>
          </a:p>
          <a:p>
            <a:pPr marL="380990" lvl="0" indent="-380990">
              <a:buSzPct val="70000"/>
              <a:buFont typeface="Wingdings" panose="05000000000000000000" pitchFamily="2" charset="2"/>
              <a:buChar char="§"/>
            </a:pPr>
            <a:r>
              <a:rPr lang="en-US" sz="3200"/>
              <a:t>To move the photo inside of the angled shape, open the Format tab, click Crop</a:t>
            </a:r>
          </a:p>
        </p:txBody>
      </p:sp>
      <p:sp>
        <p:nvSpPr>
          <p:cNvPr id="8" name="Text Placeholder 8">
            <a:extLst>
              <a:ext uri="{FF2B5EF4-FFF2-40B4-BE49-F238E27FC236}">
                <a16:creationId xmlns:a16="http://schemas.microsoft.com/office/drawing/2014/main" id="{C96887D1-1F04-415C-BC45-E1AB444DE3E3}"/>
              </a:ext>
            </a:extLst>
          </p:cNvPr>
          <p:cNvSpPr>
            <a:spLocks noGrp="1"/>
          </p:cNvSpPr>
          <p:nvPr>
            <p:ph type="body" sz="quarter" idx="12"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6D2FC7C2-5ABD-4667-BE7B-C27FEC6082B9}"/>
              </a:ext>
            </a:extLst>
          </p:cNvPr>
          <p:cNvSpPr>
            <a:spLocks noGrp="1"/>
          </p:cNvSpPr>
          <p:nvPr>
            <p:ph type="body" sz="quarter" idx="13" hasCustomPrompt="1"/>
          </p:nvPr>
        </p:nvSpPr>
        <p:spPr>
          <a:xfrm>
            <a:off x="560851" y="2057400"/>
            <a:ext cx="5384801" cy="4038600"/>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411249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orizontal Photo 2">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0" y="2413000"/>
            <a:ext cx="12192000" cy="3352800"/>
          </a:xfrm>
          <a:prstGeom prst="rect">
            <a:avLst/>
          </a:prstGeom>
          <a:solidFill>
            <a:schemeClr val="bg1">
              <a:lumMod val="95000"/>
            </a:schemeClr>
          </a:solidFill>
        </p:spPr>
        <p:txBody>
          <a:bodyPr/>
          <a:lstStyle>
            <a:lvl1pPr algn="ctr">
              <a:defRPr sz="2133"/>
            </a:lvl1pPr>
          </a:lstStyle>
          <a:p>
            <a:r>
              <a:rPr lang="en-US"/>
              <a:t>Insert Picture</a:t>
            </a:r>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762000"/>
            <a:ext cx="10464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3" name="Text Placeholder 11">
            <a:extLst>
              <a:ext uri="{FF2B5EF4-FFF2-40B4-BE49-F238E27FC236}">
                <a16:creationId xmlns:a16="http://schemas.microsoft.com/office/drawing/2014/main" id="{4EE8847C-8679-4044-8059-06CFAC52157B}"/>
              </a:ext>
            </a:extLst>
          </p:cNvPr>
          <p:cNvSpPr>
            <a:spLocks noGrp="1"/>
          </p:cNvSpPr>
          <p:nvPr>
            <p:ph type="body" sz="quarter" idx="13" hasCustomPrompt="1"/>
          </p:nvPr>
        </p:nvSpPr>
        <p:spPr>
          <a:xfrm>
            <a:off x="560851" y="1447800"/>
            <a:ext cx="10513549" cy="884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376822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photos">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43562" y="2412384"/>
            <a:ext cx="3038495"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3171688" y="2412384"/>
            <a:ext cx="292431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243544" y="2412384"/>
            <a:ext cx="2982733"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762000"/>
            <a:ext cx="10464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725C34B3-31C0-48B4-9776-EF1128EC9736}"/>
              </a:ext>
            </a:extLst>
          </p:cNvPr>
          <p:cNvSpPr>
            <a:spLocks noGrp="1"/>
          </p:cNvSpPr>
          <p:nvPr>
            <p:ph type="pic" sz="quarter" idx="13" hasCustomPrompt="1"/>
          </p:nvPr>
        </p:nvSpPr>
        <p:spPr>
          <a:xfrm>
            <a:off x="9373823" y="2412384"/>
            <a:ext cx="2815815" cy="3352800"/>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F186FB69-74D2-43ED-BA75-57DBFD42B4D8}"/>
              </a:ext>
            </a:extLst>
          </p:cNvPr>
          <p:cNvSpPr>
            <a:spLocks noGrp="1"/>
          </p:cNvSpPr>
          <p:nvPr>
            <p:ph type="body" sz="quarter" idx="16" hasCustomPrompt="1"/>
          </p:nvPr>
        </p:nvSpPr>
        <p:spPr>
          <a:xfrm>
            <a:off x="560851" y="1371600"/>
            <a:ext cx="10513549" cy="884237"/>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49538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941F36-541B-4C91-81DC-F1CEF852C6EA}"/>
              </a:ext>
            </a:extLst>
          </p:cNvPr>
          <p:cNvSpPr/>
          <p:nvPr userDrawn="1"/>
        </p:nvSpPr>
        <p:spPr>
          <a:xfrm>
            <a:off x="0" y="2006600"/>
            <a:ext cx="12192000" cy="355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600" y="762000"/>
            <a:ext cx="10464800" cy="572892"/>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0" name="Text Placeholder 8">
            <a:extLst>
              <a:ext uri="{FF2B5EF4-FFF2-40B4-BE49-F238E27FC236}">
                <a16:creationId xmlns:a16="http://schemas.microsoft.com/office/drawing/2014/main" id="{9C9177BF-DF7A-4DE2-9A75-E3902333E3D8}"/>
              </a:ext>
            </a:extLst>
          </p:cNvPr>
          <p:cNvSpPr>
            <a:spLocks noGrp="1"/>
          </p:cNvSpPr>
          <p:nvPr>
            <p:ph type="body" sz="quarter" idx="15"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4" name="Text Placeholder 3">
            <a:extLst>
              <a:ext uri="{FF2B5EF4-FFF2-40B4-BE49-F238E27FC236}">
                <a16:creationId xmlns:a16="http://schemas.microsoft.com/office/drawing/2014/main" id="{A2AC9218-D1B2-4E2F-8064-A20B5C1AD61E}"/>
              </a:ext>
            </a:extLst>
          </p:cNvPr>
          <p:cNvSpPr>
            <a:spLocks noGrp="1"/>
          </p:cNvSpPr>
          <p:nvPr>
            <p:ph type="body" sz="quarter" idx="16" hasCustomPrompt="1"/>
          </p:nvPr>
        </p:nvSpPr>
        <p:spPr>
          <a:xfrm>
            <a:off x="521095" y="2514600"/>
            <a:ext cx="10363200" cy="2692400"/>
          </a:xfrm>
        </p:spPr>
        <p:txBody>
          <a:bodyPr>
            <a:normAutofit/>
          </a:bodyPr>
          <a:lstStyle>
            <a:lvl1pPr>
              <a:defRPr sz="3600" i="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0"/>
            <a:r>
              <a:rPr lang="en-US"/>
              <a:t>-Author</a:t>
            </a:r>
          </a:p>
        </p:txBody>
      </p:sp>
    </p:spTree>
    <p:extLst>
      <p:ext uri="{BB962C8B-B14F-4D97-AF65-F5344CB8AC3E}">
        <p14:creationId xmlns:p14="http://schemas.microsoft.com/office/powerpoint/2010/main" val="368562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8" name="Text Placeholder 8">
            <a:extLst>
              <a:ext uri="{FF2B5EF4-FFF2-40B4-BE49-F238E27FC236}">
                <a16:creationId xmlns:a16="http://schemas.microsoft.com/office/drawing/2014/main" id="{AD94D685-7646-43F0-AD43-BC8CA981CD30}"/>
              </a:ext>
            </a:extLst>
          </p:cNvPr>
          <p:cNvSpPr>
            <a:spLocks noGrp="1"/>
          </p:cNvSpPr>
          <p:nvPr>
            <p:ph type="body" sz="quarter" idx="11"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3" name="Media Placeholder 2">
            <a:extLst>
              <a:ext uri="{FF2B5EF4-FFF2-40B4-BE49-F238E27FC236}">
                <a16:creationId xmlns:a16="http://schemas.microsoft.com/office/drawing/2014/main" id="{1EABF0BB-2E8D-420C-8D16-EDAC53736EEC}"/>
              </a:ext>
            </a:extLst>
          </p:cNvPr>
          <p:cNvSpPr>
            <a:spLocks noGrp="1"/>
          </p:cNvSpPr>
          <p:nvPr>
            <p:ph type="media" sz="quarter" idx="12" hasCustomPrompt="1"/>
          </p:nvPr>
        </p:nvSpPr>
        <p:spPr>
          <a:xfrm>
            <a:off x="0" y="0"/>
            <a:ext cx="12192000" cy="6857999"/>
          </a:xfrm>
        </p:spPr>
        <p:txBody>
          <a:bodyPr/>
          <a:lstStyle>
            <a:lvl1pPr>
              <a:defRPr/>
            </a:lvl1pPr>
          </a:lstStyle>
          <a:p>
            <a:r>
              <a:rPr lang="en-US"/>
              <a:t>Click to add video</a:t>
            </a:r>
          </a:p>
        </p:txBody>
      </p:sp>
      <p:sp>
        <p:nvSpPr>
          <p:cNvPr id="9" name="TextBox 8">
            <a:extLst>
              <a:ext uri="{FF2B5EF4-FFF2-40B4-BE49-F238E27FC236}">
                <a16:creationId xmlns:a16="http://schemas.microsoft.com/office/drawing/2014/main" id="{D84E5AEA-36CB-44D5-BF55-38A6A82B08D9}"/>
              </a:ext>
            </a:extLst>
          </p:cNvPr>
          <p:cNvSpPr txBox="1"/>
          <p:nvPr userDrawn="1"/>
        </p:nvSpPr>
        <p:spPr>
          <a:xfrm>
            <a:off x="-4775200" y="2006601"/>
            <a:ext cx="4673600" cy="3046988"/>
          </a:xfrm>
          <a:prstGeom prst="rect">
            <a:avLst/>
          </a:prstGeom>
          <a:noFill/>
          <a:ln w="57150">
            <a:solidFill>
              <a:schemeClr val="accent1"/>
            </a:solidFill>
          </a:ln>
        </p:spPr>
        <p:txBody>
          <a:bodyPr wrap="square" rtlCol="0">
            <a:spAutoFit/>
          </a:bodyPr>
          <a:lstStyle/>
          <a:p>
            <a:pPr marL="380990" lvl="0" indent="-380990">
              <a:buSzPct val="70000"/>
              <a:buFont typeface="Wingdings" panose="05000000000000000000" pitchFamily="2" charset="2"/>
              <a:buChar char="§"/>
            </a:pPr>
            <a:r>
              <a:rPr lang="en-US" sz="3200"/>
              <a:t>Click the video icon to add a video</a:t>
            </a:r>
          </a:p>
          <a:p>
            <a:pPr marL="380990" lvl="0" indent="-380990">
              <a:buSzPct val="70000"/>
              <a:buFont typeface="Wingdings" panose="05000000000000000000" pitchFamily="2" charset="2"/>
              <a:buChar char="§"/>
            </a:pPr>
            <a:r>
              <a:rPr lang="en-US" sz="3200"/>
              <a:t>You will need a strong wi-fi connection to play videos inserted from YouTube</a:t>
            </a:r>
          </a:p>
        </p:txBody>
      </p:sp>
    </p:spTree>
    <p:extLst>
      <p:ext uri="{BB962C8B-B14F-4D97-AF65-F5344CB8AC3E}">
        <p14:creationId xmlns:p14="http://schemas.microsoft.com/office/powerpoint/2010/main" val="31088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Photo Content">
    <p:spTree>
      <p:nvGrpSpPr>
        <p:cNvPr id="1" name=""/>
        <p:cNvGrpSpPr/>
        <p:nvPr/>
      </p:nvGrpSpPr>
      <p:grpSpPr>
        <a:xfrm>
          <a:off x="0" y="0"/>
          <a:ext cx="0" cy="0"/>
          <a:chOff x="0" y="0"/>
          <a:chExt cx="0" cy="0"/>
        </a:xfrm>
      </p:grpSpPr>
      <p:sp>
        <p:nvSpPr>
          <p:cNvPr id="12" name="Picture Placeholder 8">
            <a:extLst>
              <a:ext uri="{FF2B5EF4-FFF2-40B4-BE49-F238E27FC236}">
                <a16:creationId xmlns:a16="http://schemas.microsoft.com/office/drawing/2014/main" id="{50379972-88D5-418C-B944-EEF38E30044E}"/>
              </a:ext>
            </a:extLst>
          </p:cNvPr>
          <p:cNvSpPr>
            <a:spLocks noGrp="1"/>
          </p:cNvSpPr>
          <p:nvPr>
            <p:ph type="pic" sz="quarter" idx="10" hasCustomPrompt="1"/>
          </p:nvPr>
        </p:nvSpPr>
        <p:spPr>
          <a:xfrm>
            <a:off x="9028944" y="1787639"/>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3" name="Picture Placeholder 8">
            <a:extLst>
              <a:ext uri="{FF2B5EF4-FFF2-40B4-BE49-F238E27FC236}">
                <a16:creationId xmlns:a16="http://schemas.microsoft.com/office/drawing/2014/main" id="{62BBD375-FE79-4DB5-98C8-962D28C73097}"/>
              </a:ext>
            </a:extLst>
          </p:cNvPr>
          <p:cNvSpPr>
            <a:spLocks noGrp="1"/>
          </p:cNvSpPr>
          <p:nvPr>
            <p:ph type="pic" sz="quarter" idx="11" hasCustomPrompt="1"/>
          </p:nvPr>
        </p:nvSpPr>
        <p:spPr>
          <a:xfrm>
            <a:off x="9028944"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4" name="Picture Placeholder 8">
            <a:extLst>
              <a:ext uri="{FF2B5EF4-FFF2-40B4-BE49-F238E27FC236}">
                <a16:creationId xmlns:a16="http://schemas.microsoft.com/office/drawing/2014/main" id="{34CE5FCE-6C1D-4672-BF28-F3B4FE7ACD47}"/>
              </a:ext>
            </a:extLst>
          </p:cNvPr>
          <p:cNvSpPr>
            <a:spLocks noGrp="1"/>
          </p:cNvSpPr>
          <p:nvPr>
            <p:ph type="pic" sz="quarter" idx="12" hasCustomPrompt="1"/>
          </p:nvPr>
        </p:nvSpPr>
        <p:spPr>
          <a:xfrm>
            <a:off x="6727521" y="3810000"/>
            <a:ext cx="2025651" cy="1828184"/>
          </a:xfrm>
          <a:prstGeom prst="rect">
            <a:avLst/>
          </a:prstGeom>
          <a:solidFill>
            <a:schemeClr val="bg1">
              <a:lumMod val="95000"/>
            </a:schemeClr>
          </a:solidFill>
        </p:spPr>
        <p:txBody>
          <a:bodyPr/>
          <a:lstStyle>
            <a:lvl1pPr algn="ctr">
              <a:defRPr sz="2133"/>
            </a:lvl1pPr>
          </a:lstStyle>
          <a:p>
            <a:r>
              <a:rPr lang="en-US"/>
              <a:t>Insert Picture</a:t>
            </a:r>
          </a:p>
        </p:txBody>
      </p:sp>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9" name="Picture Placeholder 8">
            <a:extLst>
              <a:ext uri="{FF2B5EF4-FFF2-40B4-BE49-F238E27FC236}">
                <a16:creationId xmlns:a16="http://schemas.microsoft.com/office/drawing/2014/main" id="{52940C50-7CA3-41CF-9006-4CCDF22A20D7}"/>
              </a:ext>
            </a:extLst>
          </p:cNvPr>
          <p:cNvSpPr>
            <a:spLocks noGrp="1"/>
          </p:cNvSpPr>
          <p:nvPr>
            <p:ph type="pic" sz="quarter" idx="13" hasCustomPrompt="1"/>
          </p:nvPr>
        </p:nvSpPr>
        <p:spPr>
          <a:xfrm>
            <a:off x="6705600" y="1787639"/>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Title 5">
            <a:extLst>
              <a:ext uri="{FF2B5EF4-FFF2-40B4-BE49-F238E27FC236}">
                <a16:creationId xmlns:a16="http://schemas.microsoft.com/office/drawing/2014/main" id="{B6C5BDE4-1D3E-4EF6-A424-4A8D939F3A6C}"/>
              </a:ext>
            </a:extLst>
          </p:cNvPr>
          <p:cNvSpPr>
            <a:spLocks noGrp="1"/>
          </p:cNvSpPr>
          <p:nvPr>
            <p:ph type="title" hasCustomPrompt="1"/>
          </p:nvPr>
        </p:nvSpPr>
        <p:spPr>
          <a:xfrm>
            <a:off x="609600" y="762000"/>
            <a:ext cx="10668000" cy="572892"/>
          </a:xfrm>
        </p:spPr>
        <p:txBody>
          <a:bodyPr numCol="1" anchor="t" anchorCtr="0"/>
          <a:lstStyle>
            <a:lvl1pPr>
              <a:defRPr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1" name="Slide Number Placeholder 5">
            <a:extLst>
              <a:ext uri="{FF2B5EF4-FFF2-40B4-BE49-F238E27FC236}">
                <a16:creationId xmlns:a16="http://schemas.microsoft.com/office/drawing/2014/main" id="{5A87DA95-1E19-4EE3-9502-4023A8CC1E44}"/>
              </a:ext>
            </a:extLst>
          </p:cNvPr>
          <p:cNvSpPr>
            <a:spLocks noGrp="1"/>
          </p:cNvSpPr>
          <p:nvPr>
            <p:ph type="sldNum" sz="quarter" idx="4"/>
          </p:nvPr>
        </p:nvSpPr>
        <p:spPr>
          <a:xfrm>
            <a:off x="10919948" y="6172200"/>
            <a:ext cx="711200"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15" name="TextBox 14">
            <a:extLst>
              <a:ext uri="{FF2B5EF4-FFF2-40B4-BE49-F238E27FC236}">
                <a16:creationId xmlns:a16="http://schemas.microsoft.com/office/drawing/2014/main" id="{C03A4FB9-AF75-4612-BF61-4363EB8CE42B}"/>
              </a:ext>
            </a:extLst>
          </p:cNvPr>
          <p:cNvSpPr txBox="1"/>
          <p:nvPr userDrawn="1"/>
        </p:nvSpPr>
        <p:spPr>
          <a:xfrm>
            <a:off x="-6588937" y="743242"/>
            <a:ext cx="6480479" cy="5714385"/>
          </a:xfrm>
          <a:prstGeom prst="rect">
            <a:avLst/>
          </a:prstGeom>
          <a:noFill/>
          <a:ln w="57150">
            <a:solidFill>
              <a:schemeClr val="accent1"/>
            </a:solidFill>
          </a:ln>
        </p:spPr>
        <p:txBody>
          <a:bodyPr wrap="square" rtlCol="0">
            <a:spAutoFit/>
          </a:bodyPr>
          <a:lstStyle/>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Photos do not have to fill both the height and width of the placeholder area as shown here, but should at least fill either the height or the width, and align to other elements on the slide.</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The recommended minimum size for an image is 1.5 inches wide x 1.5 inches high, as reflected below.</a:t>
            </a:r>
          </a:p>
          <a:p>
            <a:pPr marL="232828" marR="0" lvl="1" indent="-232828" algn="l" defTabSz="1219170" rtl="0" eaLnBrk="1" fontAlgn="auto" latinLnBrk="0" hangingPunct="1">
              <a:lnSpc>
                <a:spcPct val="100000"/>
              </a:lnSpc>
              <a:spcBef>
                <a:spcPts val="800"/>
              </a:spcBef>
              <a:spcAft>
                <a:spcPts val="0"/>
              </a:spcAft>
              <a:buClrTx/>
              <a:buSzPct val="70000"/>
              <a:buFont typeface="Wingdings" panose="05000000000000000000" pitchFamily="2" charset="2"/>
              <a:buChar char="§"/>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Ensure consistent spacing between images. </a:t>
            </a:r>
          </a:p>
        </p:txBody>
      </p:sp>
      <p:sp>
        <p:nvSpPr>
          <p:cNvPr id="16" name="Text Placeholder 8">
            <a:extLst>
              <a:ext uri="{FF2B5EF4-FFF2-40B4-BE49-F238E27FC236}">
                <a16:creationId xmlns:a16="http://schemas.microsoft.com/office/drawing/2014/main" id="{4A99D0F3-44E5-47C2-956E-734CF6B615CA}"/>
              </a:ext>
            </a:extLst>
          </p:cNvPr>
          <p:cNvSpPr>
            <a:spLocks noGrp="1"/>
          </p:cNvSpPr>
          <p:nvPr>
            <p:ph type="body" sz="quarter" idx="14"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E1B5763B-1CD8-4044-B433-6C12140AF54E}"/>
              </a:ext>
            </a:extLst>
          </p:cNvPr>
          <p:cNvSpPr>
            <a:spLocks noGrp="1"/>
          </p:cNvSpPr>
          <p:nvPr>
            <p:ph type="body" sz="quarter" idx="15" hasCustomPrompt="1"/>
          </p:nvPr>
        </p:nvSpPr>
        <p:spPr>
          <a:xfrm>
            <a:off x="560851" y="1600200"/>
            <a:ext cx="5384801" cy="4495800"/>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371653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Small Photos">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5B22370-C86E-4B47-A6A3-5A1F8CCD15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298453" y="6070600"/>
            <a:ext cx="1775948" cy="434277"/>
          </a:xfrm>
          <a:prstGeom prst="rect">
            <a:avLst/>
          </a:prstGeom>
        </p:spPr>
      </p:pic>
      <p:sp>
        <p:nvSpPr>
          <p:cNvPr id="11" name="Title 5">
            <a:extLst>
              <a:ext uri="{FF2B5EF4-FFF2-40B4-BE49-F238E27FC236}">
                <a16:creationId xmlns:a16="http://schemas.microsoft.com/office/drawing/2014/main" id="{7B5AFF44-5B0F-49EA-BF78-1BEAA55F124E}"/>
              </a:ext>
            </a:extLst>
          </p:cNvPr>
          <p:cNvSpPr>
            <a:spLocks noGrp="1"/>
          </p:cNvSpPr>
          <p:nvPr>
            <p:ph type="title" hasCustomPrompt="1"/>
          </p:nvPr>
        </p:nvSpPr>
        <p:spPr>
          <a:xfrm>
            <a:off x="609599" y="762000"/>
            <a:ext cx="10566399" cy="583823"/>
          </a:xfrm>
        </p:spPr>
        <p:txBody>
          <a:bodyPr numCol="1" anchor="t" anchorCtr="0"/>
          <a:lstStyle>
            <a:lvl1pPr>
              <a:defRPr sz="4800" b="0" i="0">
                <a:solidFill>
                  <a:schemeClr val="accent2"/>
                </a:solidFill>
                <a:latin typeface="Calibri" panose="020F0502020204030204" pitchFamily="34" charset="0"/>
                <a:cs typeface="Calibri" panose="020F0502020204030204" pitchFamily="34" charset="0"/>
              </a:defRPr>
            </a:lvl1pPr>
          </a:lstStyle>
          <a:p>
            <a:r>
              <a:rPr lang="en-US"/>
              <a:t>Capitalize first letter of first word in title</a:t>
            </a:r>
          </a:p>
        </p:txBody>
      </p:sp>
      <p:sp>
        <p:nvSpPr>
          <p:cNvPr id="16" name="Slide Number Placeholder 5">
            <a:extLst>
              <a:ext uri="{FF2B5EF4-FFF2-40B4-BE49-F238E27FC236}">
                <a16:creationId xmlns:a16="http://schemas.microsoft.com/office/drawing/2014/main" id="{D9F42A67-5148-4620-ADC9-C24977B245FA}"/>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
        <p:nvSpPr>
          <p:cNvPr id="9" name="Picture Placeholder 8">
            <a:extLst>
              <a:ext uri="{FF2B5EF4-FFF2-40B4-BE49-F238E27FC236}">
                <a16:creationId xmlns:a16="http://schemas.microsoft.com/office/drawing/2014/main" id="{2BE18C81-4DBE-4E24-B9F7-6E0B2B4074D7}"/>
              </a:ext>
            </a:extLst>
          </p:cNvPr>
          <p:cNvSpPr>
            <a:spLocks noGrp="1"/>
          </p:cNvSpPr>
          <p:nvPr>
            <p:ph type="pic" sz="quarter" idx="10" hasCustomPrompt="1"/>
          </p:nvPr>
        </p:nvSpPr>
        <p:spPr>
          <a:xfrm>
            <a:off x="9048749"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0" name="Picture Placeholder 8">
            <a:extLst>
              <a:ext uri="{FF2B5EF4-FFF2-40B4-BE49-F238E27FC236}">
                <a16:creationId xmlns:a16="http://schemas.microsoft.com/office/drawing/2014/main" id="{1A395D54-B489-49AA-A6B7-CF02B3BD2EC0}"/>
              </a:ext>
            </a:extLst>
          </p:cNvPr>
          <p:cNvSpPr>
            <a:spLocks noGrp="1"/>
          </p:cNvSpPr>
          <p:nvPr>
            <p:ph type="pic" sz="quarter" idx="11" hasCustomPrompt="1"/>
          </p:nvPr>
        </p:nvSpPr>
        <p:spPr>
          <a:xfrm>
            <a:off x="3545455"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5" name="Picture Placeholder 8">
            <a:extLst>
              <a:ext uri="{FF2B5EF4-FFF2-40B4-BE49-F238E27FC236}">
                <a16:creationId xmlns:a16="http://schemas.microsoft.com/office/drawing/2014/main" id="{2649ED5E-513E-435D-9C06-5FCA8CE4E4DF}"/>
              </a:ext>
            </a:extLst>
          </p:cNvPr>
          <p:cNvSpPr>
            <a:spLocks noGrp="1"/>
          </p:cNvSpPr>
          <p:nvPr>
            <p:ph type="pic" sz="quarter" idx="12" hasCustomPrompt="1"/>
          </p:nvPr>
        </p:nvSpPr>
        <p:spPr>
          <a:xfrm>
            <a:off x="711200" y="4038600"/>
            <a:ext cx="2025651"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7" name="Picture Placeholder 8">
            <a:extLst>
              <a:ext uri="{FF2B5EF4-FFF2-40B4-BE49-F238E27FC236}">
                <a16:creationId xmlns:a16="http://schemas.microsoft.com/office/drawing/2014/main" id="{64B3ADD1-AFA1-4199-9C99-8C2A77FA50FD}"/>
              </a:ext>
            </a:extLst>
          </p:cNvPr>
          <p:cNvSpPr>
            <a:spLocks noGrp="1"/>
          </p:cNvSpPr>
          <p:nvPr>
            <p:ph type="pic" sz="quarter" idx="13" hasCustomPrompt="1"/>
          </p:nvPr>
        </p:nvSpPr>
        <p:spPr>
          <a:xfrm>
            <a:off x="6296508" y="4038600"/>
            <a:ext cx="2026837" cy="1828184"/>
          </a:xfrm>
          <a:prstGeom prst="rect">
            <a:avLst/>
          </a:prstGeom>
          <a:solidFill>
            <a:schemeClr val="bg1">
              <a:lumMod val="95000"/>
            </a:schemeClr>
          </a:solidFill>
        </p:spPr>
        <p:txBody>
          <a:bodyPr/>
          <a:lstStyle>
            <a:lvl1pPr algn="ctr">
              <a:defRPr sz="2133"/>
            </a:lvl1pPr>
          </a:lstStyle>
          <a:p>
            <a:r>
              <a:rPr lang="en-US"/>
              <a:t>Insert Picture</a:t>
            </a:r>
          </a:p>
        </p:txBody>
      </p:sp>
      <p:sp>
        <p:nvSpPr>
          <p:cNvPr id="12" name="TextBox 11">
            <a:extLst>
              <a:ext uri="{FF2B5EF4-FFF2-40B4-BE49-F238E27FC236}">
                <a16:creationId xmlns:a16="http://schemas.microsoft.com/office/drawing/2014/main" id="{B3E6E782-C8DD-4553-9B77-3D378D20933A}"/>
              </a:ext>
            </a:extLst>
          </p:cNvPr>
          <p:cNvSpPr txBox="1"/>
          <p:nvPr userDrawn="1"/>
        </p:nvSpPr>
        <p:spPr>
          <a:xfrm>
            <a:off x="-7112000" y="1600200"/>
            <a:ext cx="7010400" cy="3046988"/>
          </a:xfrm>
          <a:prstGeom prst="rect">
            <a:avLst/>
          </a:prstGeom>
          <a:noFill/>
          <a:ln w="57150">
            <a:solidFill>
              <a:schemeClr val="accent1"/>
            </a:solidFill>
          </a:ln>
        </p:spPr>
        <p:txBody>
          <a:bodyPr wrap="square" rtlCol="0">
            <a:spAutoFit/>
          </a:bodyPr>
          <a:lstStyle/>
          <a:p>
            <a:r>
              <a:rPr lang="en-US" sz="3200" b="0"/>
              <a:t>Please follow this bullet format</a:t>
            </a:r>
          </a:p>
          <a:p>
            <a:pPr marL="457189" lvl="1" indent="-457189">
              <a:buSzPct val="70000"/>
              <a:buFont typeface="Wingdings" panose="05000000000000000000" pitchFamily="2" charset="2"/>
              <a:buChar char="§"/>
            </a:pPr>
            <a:r>
              <a:rPr lang="en-US" sz="3200"/>
              <a:t>Bullets are all the same square shape</a:t>
            </a:r>
          </a:p>
          <a:p>
            <a:pPr marL="690016" lvl="2" indent="-457189">
              <a:buClrTx/>
              <a:buSzPct val="70000"/>
              <a:buFont typeface="Wingdings" panose="05000000000000000000" pitchFamily="2" charset="2"/>
              <a:buChar char="§"/>
            </a:pPr>
            <a:r>
              <a:rPr lang="en-US" sz="3200"/>
              <a:t>Capitalize first letter of first word, unless phrase contains a proper noun – capitalize proper nouns</a:t>
            </a:r>
          </a:p>
          <a:p>
            <a:pPr marL="690016" lvl="2" indent="-457189">
              <a:buClrTx/>
              <a:buSzPct val="70000"/>
              <a:buFont typeface="Wingdings" panose="05000000000000000000" pitchFamily="2" charset="2"/>
              <a:buChar char="§"/>
            </a:pPr>
            <a:r>
              <a:rPr lang="en-US" sz="3200"/>
              <a:t>Do not punctuate bulleted phrases</a:t>
            </a:r>
          </a:p>
        </p:txBody>
      </p:sp>
      <p:sp>
        <p:nvSpPr>
          <p:cNvPr id="13" name="Text Placeholder 8">
            <a:extLst>
              <a:ext uri="{FF2B5EF4-FFF2-40B4-BE49-F238E27FC236}">
                <a16:creationId xmlns:a16="http://schemas.microsoft.com/office/drawing/2014/main" id="{89F82D16-511F-4A52-962C-BAFCD9F62F07}"/>
              </a:ext>
            </a:extLst>
          </p:cNvPr>
          <p:cNvSpPr>
            <a:spLocks noGrp="1"/>
          </p:cNvSpPr>
          <p:nvPr>
            <p:ph type="body" sz="quarter" idx="14" hasCustomPrompt="1"/>
          </p:nvPr>
        </p:nvSpPr>
        <p:spPr>
          <a:xfrm>
            <a:off x="560851" y="6276203"/>
            <a:ext cx="6449549" cy="332677"/>
          </a:xfrm>
        </p:spPr>
        <p:txBody>
          <a:bodyPr>
            <a:normAutofit/>
          </a:bodyPr>
          <a:lstStyle>
            <a:lvl1pPr marL="0" marR="0" indent="0" algn="l" defTabSz="1219170" rtl="0" eaLnBrk="1" fontAlgn="auto" latinLnBrk="0" hangingPunct="1">
              <a:lnSpc>
                <a:spcPct val="100000"/>
              </a:lnSpc>
              <a:spcBef>
                <a:spcPts val="0"/>
              </a:spcBef>
              <a:spcAft>
                <a:spcPts val="0"/>
              </a:spcAft>
              <a:buClrTx/>
              <a:buSzTx/>
              <a:buFontTx/>
              <a:buNone/>
              <a:tabLst/>
              <a:defRPr sz="1067">
                <a:solidFill>
                  <a:schemeClr val="tx1"/>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Citation should be at the bottom in 8 pt. font</a:t>
            </a:r>
            <a:r>
              <a:rPr kumimoji="0" lang="en-US" sz="1067" b="0" i="0" u="none" strike="noStrike" kern="1200" cap="none" spc="0" normalizeH="0" baseline="0" noProof="0">
                <a:ln>
                  <a:noFill/>
                </a:ln>
                <a:solidFill>
                  <a:srgbClr val="000000"/>
                </a:solidFill>
                <a:effectLst/>
                <a:uLnTx/>
                <a:uFillTx/>
                <a:latin typeface="Calibri" panose="020F0502020204030204"/>
                <a:ea typeface="+mn-ea"/>
                <a:cs typeface="+mn-cs"/>
              </a:rPr>
              <a:t>.</a:t>
            </a:r>
          </a:p>
        </p:txBody>
      </p:sp>
      <p:sp>
        <p:nvSpPr>
          <p:cNvPr id="19" name="Text Placeholder 11">
            <a:extLst>
              <a:ext uri="{FF2B5EF4-FFF2-40B4-BE49-F238E27FC236}">
                <a16:creationId xmlns:a16="http://schemas.microsoft.com/office/drawing/2014/main" id="{944E47D6-8880-4D8F-B396-8F1AB820068A}"/>
              </a:ext>
            </a:extLst>
          </p:cNvPr>
          <p:cNvSpPr>
            <a:spLocks noGrp="1"/>
          </p:cNvSpPr>
          <p:nvPr>
            <p:ph type="body" sz="quarter" idx="15" hasCustomPrompt="1"/>
          </p:nvPr>
        </p:nvSpPr>
        <p:spPr>
          <a:xfrm>
            <a:off x="560851" y="1528763"/>
            <a:ext cx="10513549" cy="2306021"/>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37578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am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a:xfrm>
            <a:off x="609600" y="685801"/>
            <a:ext cx="10972800" cy="572892"/>
          </a:xfrm>
        </p:spPr>
        <p:txBody>
          <a:bodyPr/>
          <a:lstStyle>
            <a:lvl1pPr>
              <a:defRPr/>
            </a:lvl1pPr>
          </a:lstStyle>
          <a:p>
            <a:r>
              <a:rPr lang="en-US"/>
              <a:t>Presenters, team members or project team</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508001" y="3188370"/>
            <a:ext cx="2092095" cy="443831"/>
          </a:xfrm>
        </p:spPr>
        <p:txBody>
          <a:bodyPr>
            <a:noAutofit/>
          </a:bodyPr>
          <a:lstStyle>
            <a:lvl1pPr marL="0" indent="0">
              <a:lnSpc>
                <a:spcPts val="1867"/>
              </a:lnSpc>
              <a:buFontTx/>
              <a:buNone/>
              <a:defRPr sz="1867"/>
            </a:lvl1pPr>
          </a:lstStyle>
          <a:p>
            <a:pPr lvl="0"/>
            <a:r>
              <a:rPr lang="en-US"/>
              <a:t>Name</a:t>
            </a:r>
          </a:p>
        </p:txBody>
      </p:sp>
      <p:sp>
        <p:nvSpPr>
          <p:cNvPr id="17" name="Picture Placeholder 16">
            <a:extLst>
              <a:ext uri="{FF2B5EF4-FFF2-40B4-BE49-F238E27FC236}">
                <a16:creationId xmlns:a16="http://schemas.microsoft.com/office/drawing/2014/main" id="{A562AA4E-932D-4958-905F-F7D7B7B569DD}"/>
              </a:ext>
            </a:extLst>
          </p:cNvPr>
          <p:cNvSpPr>
            <a:spLocks noGrp="1"/>
          </p:cNvSpPr>
          <p:nvPr>
            <p:ph type="pic" sz="quarter" idx="20"/>
          </p:nvPr>
        </p:nvSpPr>
        <p:spPr>
          <a:xfrm>
            <a:off x="609600" y="1397000"/>
            <a:ext cx="1524000" cy="1727200"/>
          </a:xfrm>
          <a:solidFill>
            <a:schemeClr val="bg1">
              <a:lumMod val="95000"/>
            </a:schemeClr>
          </a:solidFill>
        </p:spPr>
        <p:txBody>
          <a:bodyPr/>
          <a:lstStyle>
            <a:lvl1pPr>
              <a:defRPr sz="2000"/>
            </a:lvl1pPr>
          </a:lstStyle>
          <a:p>
            <a:r>
              <a:rPr lang="en-US"/>
              <a:t>Click icon to add picture</a:t>
            </a:r>
          </a:p>
        </p:txBody>
      </p:sp>
      <p:sp>
        <p:nvSpPr>
          <p:cNvPr id="33" name="Content Placeholder 7">
            <a:extLst>
              <a:ext uri="{FF2B5EF4-FFF2-40B4-BE49-F238E27FC236}">
                <a16:creationId xmlns:a16="http://schemas.microsoft.com/office/drawing/2014/main" id="{BF6F1978-A65A-47B0-B605-740EB74D23C8}"/>
              </a:ext>
            </a:extLst>
          </p:cNvPr>
          <p:cNvSpPr>
            <a:spLocks noGrp="1"/>
          </p:cNvSpPr>
          <p:nvPr>
            <p:ph sz="quarter" idx="21" hasCustomPrompt="1"/>
          </p:nvPr>
        </p:nvSpPr>
        <p:spPr>
          <a:xfrm>
            <a:off x="2956984" y="3188370"/>
            <a:ext cx="2092095" cy="443831"/>
          </a:xfrm>
        </p:spPr>
        <p:txBody>
          <a:bodyPr>
            <a:noAutofit/>
          </a:bodyPr>
          <a:lstStyle>
            <a:lvl1pPr marL="0" indent="0">
              <a:lnSpc>
                <a:spcPts val="1867"/>
              </a:lnSpc>
              <a:buFontTx/>
              <a:buNone/>
              <a:defRPr sz="1867"/>
            </a:lvl1pPr>
          </a:lstStyle>
          <a:p>
            <a:pPr lvl="0"/>
            <a:r>
              <a:rPr lang="en-US"/>
              <a:t>Name</a:t>
            </a:r>
          </a:p>
        </p:txBody>
      </p:sp>
      <p:sp>
        <p:nvSpPr>
          <p:cNvPr id="34" name="Picture Placeholder 16">
            <a:extLst>
              <a:ext uri="{FF2B5EF4-FFF2-40B4-BE49-F238E27FC236}">
                <a16:creationId xmlns:a16="http://schemas.microsoft.com/office/drawing/2014/main" id="{81A22844-C3C1-4CCE-8D42-1F344A47C0C8}"/>
              </a:ext>
            </a:extLst>
          </p:cNvPr>
          <p:cNvSpPr>
            <a:spLocks noGrp="1"/>
          </p:cNvSpPr>
          <p:nvPr>
            <p:ph type="pic" sz="quarter" idx="22"/>
          </p:nvPr>
        </p:nvSpPr>
        <p:spPr>
          <a:xfrm>
            <a:off x="3058584" y="1397000"/>
            <a:ext cx="1524000" cy="1727200"/>
          </a:xfrm>
          <a:solidFill>
            <a:schemeClr val="bg1">
              <a:lumMod val="95000"/>
            </a:schemeClr>
          </a:solidFill>
        </p:spPr>
        <p:txBody>
          <a:bodyPr/>
          <a:lstStyle>
            <a:lvl1pPr>
              <a:defRPr sz="1800"/>
            </a:lvl1pPr>
          </a:lstStyle>
          <a:p>
            <a:r>
              <a:rPr lang="en-US"/>
              <a:t>Click icon to add picture</a:t>
            </a:r>
          </a:p>
        </p:txBody>
      </p:sp>
      <p:sp>
        <p:nvSpPr>
          <p:cNvPr id="35" name="Content Placeholder 7">
            <a:extLst>
              <a:ext uri="{FF2B5EF4-FFF2-40B4-BE49-F238E27FC236}">
                <a16:creationId xmlns:a16="http://schemas.microsoft.com/office/drawing/2014/main" id="{78871E0E-58BA-4BA6-B6A8-D9E1C2ED02D9}"/>
              </a:ext>
            </a:extLst>
          </p:cNvPr>
          <p:cNvSpPr>
            <a:spLocks noGrp="1"/>
          </p:cNvSpPr>
          <p:nvPr>
            <p:ph sz="quarter" idx="23" hasCustomPrompt="1"/>
          </p:nvPr>
        </p:nvSpPr>
        <p:spPr>
          <a:xfrm>
            <a:off x="5426306" y="3188370"/>
            <a:ext cx="2092095" cy="443831"/>
          </a:xfrm>
        </p:spPr>
        <p:txBody>
          <a:bodyPr>
            <a:noAutofit/>
          </a:bodyPr>
          <a:lstStyle>
            <a:lvl1pPr marL="0" indent="0">
              <a:lnSpc>
                <a:spcPts val="1867"/>
              </a:lnSpc>
              <a:buFontTx/>
              <a:buNone/>
              <a:defRPr sz="1867"/>
            </a:lvl1pPr>
          </a:lstStyle>
          <a:p>
            <a:pPr lvl="0"/>
            <a:r>
              <a:rPr lang="en-US"/>
              <a:t>Name</a:t>
            </a:r>
          </a:p>
        </p:txBody>
      </p:sp>
      <p:sp>
        <p:nvSpPr>
          <p:cNvPr id="36" name="Picture Placeholder 16">
            <a:extLst>
              <a:ext uri="{FF2B5EF4-FFF2-40B4-BE49-F238E27FC236}">
                <a16:creationId xmlns:a16="http://schemas.microsoft.com/office/drawing/2014/main" id="{3CBF751D-4EB0-494D-8B55-1555AD7D941A}"/>
              </a:ext>
            </a:extLst>
          </p:cNvPr>
          <p:cNvSpPr>
            <a:spLocks noGrp="1"/>
          </p:cNvSpPr>
          <p:nvPr>
            <p:ph type="pic" sz="quarter" idx="24"/>
          </p:nvPr>
        </p:nvSpPr>
        <p:spPr>
          <a:xfrm>
            <a:off x="5527905" y="1397000"/>
            <a:ext cx="1524000" cy="1727200"/>
          </a:xfrm>
          <a:solidFill>
            <a:schemeClr val="bg1">
              <a:lumMod val="95000"/>
            </a:schemeClr>
          </a:solidFill>
        </p:spPr>
        <p:txBody>
          <a:bodyPr/>
          <a:lstStyle>
            <a:lvl1pPr>
              <a:defRPr sz="1800"/>
            </a:lvl1pPr>
          </a:lstStyle>
          <a:p>
            <a:r>
              <a:rPr lang="en-US"/>
              <a:t>Click icon to add picture</a:t>
            </a:r>
          </a:p>
        </p:txBody>
      </p:sp>
      <p:sp>
        <p:nvSpPr>
          <p:cNvPr id="37" name="Content Placeholder 7">
            <a:extLst>
              <a:ext uri="{FF2B5EF4-FFF2-40B4-BE49-F238E27FC236}">
                <a16:creationId xmlns:a16="http://schemas.microsoft.com/office/drawing/2014/main" id="{018584C8-AB20-478F-B77E-C21D65C08946}"/>
              </a:ext>
            </a:extLst>
          </p:cNvPr>
          <p:cNvSpPr>
            <a:spLocks noGrp="1"/>
          </p:cNvSpPr>
          <p:nvPr>
            <p:ph sz="quarter" idx="25" hasCustomPrompt="1"/>
          </p:nvPr>
        </p:nvSpPr>
        <p:spPr>
          <a:xfrm>
            <a:off x="7924801" y="3188370"/>
            <a:ext cx="2092095" cy="443831"/>
          </a:xfrm>
        </p:spPr>
        <p:txBody>
          <a:bodyPr>
            <a:noAutofit/>
          </a:bodyPr>
          <a:lstStyle>
            <a:lvl1pPr marL="0" indent="0">
              <a:lnSpc>
                <a:spcPts val="1867"/>
              </a:lnSpc>
              <a:buFontTx/>
              <a:buNone/>
              <a:defRPr sz="1867"/>
            </a:lvl1pPr>
          </a:lstStyle>
          <a:p>
            <a:pPr lvl="0"/>
            <a:r>
              <a:rPr lang="en-US"/>
              <a:t>Name</a:t>
            </a:r>
          </a:p>
        </p:txBody>
      </p:sp>
      <p:sp>
        <p:nvSpPr>
          <p:cNvPr id="38" name="Picture Placeholder 16">
            <a:extLst>
              <a:ext uri="{FF2B5EF4-FFF2-40B4-BE49-F238E27FC236}">
                <a16:creationId xmlns:a16="http://schemas.microsoft.com/office/drawing/2014/main" id="{535A80EF-8FC7-4FA5-921A-BA4BAB5A40ED}"/>
              </a:ext>
            </a:extLst>
          </p:cNvPr>
          <p:cNvSpPr>
            <a:spLocks noGrp="1"/>
          </p:cNvSpPr>
          <p:nvPr>
            <p:ph type="pic" sz="quarter" idx="26"/>
          </p:nvPr>
        </p:nvSpPr>
        <p:spPr>
          <a:xfrm>
            <a:off x="8026400" y="1397000"/>
            <a:ext cx="1524000" cy="1727200"/>
          </a:xfrm>
          <a:solidFill>
            <a:schemeClr val="bg1">
              <a:lumMod val="95000"/>
            </a:schemeClr>
          </a:solidFill>
        </p:spPr>
        <p:txBody>
          <a:bodyPr/>
          <a:lstStyle>
            <a:lvl1pPr>
              <a:defRPr sz="1800"/>
            </a:lvl1pPr>
          </a:lstStyle>
          <a:p>
            <a:r>
              <a:rPr lang="en-US"/>
              <a:t>Click icon to add picture</a:t>
            </a:r>
          </a:p>
        </p:txBody>
      </p:sp>
      <p:sp>
        <p:nvSpPr>
          <p:cNvPr id="39" name="Content Placeholder 7">
            <a:extLst>
              <a:ext uri="{FF2B5EF4-FFF2-40B4-BE49-F238E27FC236}">
                <a16:creationId xmlns:a16="http://schemas.microsoft.com/office/drawing/2014/main" id="{254EA6DF-9129-4C56-840D-0A08706EBE14}"/>
              </a:ext>
            </a:extLst>
          </p:cNvPr>
          <p:cNvSpPr>
            <a:spLocks noGrp="1"/>
          </p:cNvSpPr>
          <p:nvPr>
            <p:ph sz="quarter" idx="27" hasCustomPrompt="1"/>
          </p:nvPr>
        </p:nvSpPr>
        <p:spPr>
          <a:xfrm>
            <a:off x="512418" y="5626047"/>
            <a:ext cx="2092095" cy="443831"/>
          </a:xfrm>
        </p:spPr>
        <p:txBody>
          <a:bodyPr>
            <a:noAutofit/>
          </a:bodyPr>
          <a:lstStyle>
            <a:lvl1pPr marL="0" indent="0">
              <a:lnSpc>
                <a:spcPts val="1867"/>
              </a:lnSpc>
              <a:buFontTx/>
              <a:buNone/>
              <a:defRPr sz="1867"/>
            </a:lvl1pPr>
          </a:lstStyle>
          <a:p>
            <a:pPr lvl="0"/>
            <a:r>
              <a:rPr lang="en-US"/>
              <a:t>Name</a:t>
            </a:r>
          </a:p>
        </p:txBody>
      </p:sp>
      <p:sp>
        <p:nvSpPr>
          <p:cNvPr id="40" name="Picture Placeholder 16">
            <a:extLst>
              <a:ext uri="{FF2B5EF4-FFF2-40B4-BE49-F238E27FC236}">
                <a16:creationId xmlns:a16="http://schemas.microsoft.com/office/drawing/2014/main" id="{79E9A7A1-2BCD-4353-BEF9-C5760E75A362}"/>
              </a:ext>
            </a:extLst>
          </p:cNvPr>
          <p:cNvSpPr>
            <a:spLocks noGrp="1"/>
          </p:cNvSpPr>
          <p:nvPr>
            <p:ph type="pic" sz="quarter" idx="28"/>
          </p:nvPr>
        </p:nvSpPr>
        <p:spPr>
          <a:xfrm>
            <a:off x="614017" y="3834677"/>
            <a:ext cx="1524000" cy="1727200"/>
          </a:xfrm>
          <a:solidFill>
            <a:schemeClr val="bg1">
              <a:lumMod val="95000"/>
            </a:schemeClr>
          </a:solidFill>
        </p:spPr>
        <p:txBody>
          <a:bodyPr/>
          <a:lstStyle>
            <a:lvl1pPr>
              <a:defRPr sz="1800"/>
            </a:lvl1pPr>
          </a:lstStyle>
          <a:p>
            <a:r>
              <a:rPr lang="en-US"/>
              <a:t>Click icon to add picture</a:t>
            </a:r>
          </a:p>
        </p:txBody>
      </p:sp>
      <p:sp>
        <p:nvSpPr>
          <p:cNvPr id="41" name="Content Placeholder 7">
            <a:extLst>
              <a:ext uri="{FF2B5EF4-FFF2-40B4-BE49-F238E27FC236}">
                <a16:creationId xmlns:a16="http://schemas.microsoft.com/office/drawing/2014/main" id="{ECB2E163-C236-4EEA-8AAC-77C4579375CA}"/>
              </a:ext>
            </a:extLst>
          </p:cNvPr>
          <p:cNvSpPr>
            <a:spLocks noGrp="1"/>
          </p:cNvSpPr>
          <p:nvPr>
            <p:ph sz="quarter" idx="29" hasCustomPrompt="1"/>
          </p:nvPr>
        </p:nvSpPr>
        <p:spPr>
          <a:xfrm>
            <a:off x="2961402" y="5626047"/>
            <a:ext cx="2092095" cy="443831"/>
          </a:xfrm>
        </p:spPr>
        <p:txBody>
          <a:bodyPr>
            <a:noAutofit/>
          </a:bodyPr>
          <a:lstStyle>
            <a:lvl1pPr marL="0" indent="0">
              <a:lnSpc>
                <a:spcPts val="1867"/>
              </a:lnSpc>
              <a:buFontTx/>
              <a:buNone/>
              <a:defRPr sz="1867"/>
            </a:lvl1pPr>
          </a:lstStyle>
          <a:p>
            <a:pPr lvl="0"/>
            <a:r>
              <a:rPr lang="en-US"/>
              <a:t>Name</a:t>
            </a:r>
          </a:p>
        </p:txBody>
      </p:sp>
      <p:sp>
        <p:nvSpPr>
          <p:cNvPr id="42" name="Picture Placeholder 16">
            <a:extLst>
              <a:ext uri="{FF2B5EF4-FFF2-40B4-BE49-F238E27FC236}">
                <a16:creationId xmlns:a16="http://schemas.microsoft.com/office/drawing/2014/main" id="{D99F46B6-C9C4-45A0-92DE-9EBA8BBAAFB9}"/>
              </a:ext>
            </a:extLst>
          </p:cNvPr>
          <p:cNvSpPr>
            <a:spLocks noGrp="1"/>
          </p:cNvSpPr>
          <p:nvPr>
            <p:ph type="pic" sz="quarter" idx="30"/>
          </p:nvPr>
        </p:nvSpPr>
        <p:spPr>
          <a:xfrm>
            <a:off x="3063001" y="3834677"/>
            <a:ext cx="1524000" cy="1727200"/>
          </a:xfrm>
          <a:solidFill>
            <a:schemeClr val="bg1">
              <a:lumMod val="95000"/>
            </a:schemeClr>
          </a:solidFill>
        </p:spPr>
        <p:txBody>
          <a:bodyPr/>
          <a:lstStyle>
            <a:lvl1pPr>
              <a:defRPr sz="1800"/>
            </a:lvl1pPr>
          </a:lstStyle>
          <a:p>
            <a:r>
              <a:rPr lang="en-US"/>
              <a:t>Click icon to add picture</a:t>
            </a:r>
          </a:p>
        </p:txBody>
      </p:sp>
      <p:sp>
        <p:nvSpPr>
          <p:cNvPr id="43" name="Content Placeholder 7">
            <a:extLst>
              <a:ext uri="{FF2B5EF4-FFF2-40B4-BE49-F238E27FC236}">
                <a16:creationId xmlns:a16="http://schemas.microsoft.com/office/drawing/2014/main" id="{C3EF3042-F366-480B-9754-B298CEF47C46}"/>
              </a:ext>
            </a:extLst>
          </p:cNvPr>
          <p:cNvSpPr>
            <a:spLocks noGrp="1"/>
          </p:cNvSpPr>
          <p:nvPr>
            <p:ph sz="quarter" idx="31" hasCustomPrompt="1"/>
          </p:nvPr>
        </p:nvSpPr>
        <p:spPr>
          <a:xfrm>
            <a:off x="5430723" y="5626047"/>
            <a:ext cx="2092095" cy="443831"/>
          </a:xfrm>
        </p:spPr>
        <p:txBody>
          <a:bodyPr>
            <a:noAutofit/>
          </a:bodyPr>
          <a:lstStyle>
            <a:lvl1pPr marL="0" indent="0">
              <a:lnSpc>
                <a:spcPts val="1867"/>
              </a:lnSpc>
              <a:buFontTx/>
              <a:buNone/>
              <a:defRPr sz="1867"/>
            </a:lvl1pPr>
          </a:lstStyle>
          <a:p>
            <a:pPr lvl="0"/>
            <a:r>
              <a:rPr lang="en-US"/>
              <a:t>Name</a:t>
            </a:r>
          </a:p>
        </p:txBody>
      </p:sp>
      <p:sp>
        <p:nvSpPr>
          <p:cNvPr id="44" name="Picture Placeholder 16">
            <a:extLst>
              <a:ext uri="{FF2B5EF4-FFF2-40B4-BE49-F238E27FC236}">
                <a16:creationId xmlns:a16="http://schemas.microsoft.com/office/drawing/2014/main" id="{0F626AD7-79F9-447D-A509-BAD3EA659936}"/>
              </a:ext>
            </a:extLst>
          </p:cNvPr>
          <p:cNvSpPr>
            <a:spLocks noGrp="1"/>
          </p:cNvSpPr>
          <p:nvPr>
            <p:ph type="pic" sz="quarter" idx="32"/>
          </p:nvPr>
        </p:nvSpPr>
        <p:spPr>
          <a:xfrm>
            <a:off x="5532323" y="3834677"/>
            <a:ext cx="1524000" cy="1727200"/>
          </a:xfrm>
          <a:solidFill>
            <a:schemeClr val="bg1">
              <a:lumMod val="95000"/>
            </a:schemeClr>
          </a:solidFill>
        </p:spPr>
        <p:txBody>
          <a:bodyPr/>
          <a:lstStyle>
            <a:lvl1pPr>
              <a:defRPr sz="1800"/>
            </a:lvl1pPr>
          </a:lstStyle>
          <a:p>
            <a:r>
              <a:rPr lang="en-US"/>
              <a:t>Click icon to add picture</a:t>
            </a:r>
          </a:p>
        </p:txBody>
      </p:sp>
      <p:sp>
        <p:nvSpPr>
          <p:cNvPr id="45" name="Content Placeholder 7">
            <a:extLst>
              <a:ext uri="{FF2B5EF4-FFF2-40B4-BE49-F238E27FC236}">
                <a16:creationId xmlns:a16="http://schemas.microsoft.com/office/drawing/2014/main" id="{8A75796F-B715-4504-A5B7-9D778DC5F98A}"/>
              </a:ext>
            </a:extLst>
          </p:cNvPr>
          <p:cNvSpPr>
            <a:spLocks noGrp="1"/>
          </p:cNvSpPr>
          <p:nvPr>
            <p:ph sz="quarter" idx="33" hasCustomPrompt="1"/>
          </p:nvPr>
        </p:nvSpPr>
        <p:spPr>
          <a:xfrm>
            <a:off x="7929218" y="5626047"/>
            <a:ext cx="2092095" cy="443831"/>
          </a:xfrm>
        </p:spPr>
        <p:txBody>
          <a:bodyPr>
            <a:noAutofit/>
          </a:bodyPr>
          <a:lstStyle>
            <a:lvl1pPr marL="0" indent="0">
              <a:lnSpc>
                <a:spcPts val="1867"/>
              </a:lnSpc>
              <a:buFontTx/>
              <a:buNone/>
              <a:defRPr sz="1867"/>
            </a:lvl1pPr>
          </a:lstStyle>
          <a:p>
            <a:pPr lvl="0"/>
            <a:r>
              <a:rPr lang="en-US"/>
              <a:t>Name</a:t>
            </a:r>
          </a:p>
        </p:txBody>
      </p:sp>
      <p:sp>
        <p:nvSpPr>
          <p:cNvPr id="46" name="Picture Placeholder 16">
            <a:extLst>
              <a:ext uri="{FF2B5EF4-FFF2-40B4-BE49-F238E27FC236}">
                <a16:creationId xmlns:a16="http://schemas.microsoft.com/office/drawing/2014/main" id="{5FB31DB9-5D65-498C-BCCD-79DC1A2E9846}"/>
              </a:ext>
            </a:extLst>
          </p:cNvPr>
          <p:cNvSpPr>
            <a:spLocks noGrp="1"/>
          </p:cNvSpPr>
          <p:nvPr>
            <p:ph type="pic" sz="quarter" idx="34"/>
          </p:nvPr>
        </p:nvSpPr>
        <p:spPr>
          <a:xfrm>
            <a:off x="8030817" y="3834677"/>
            <a:ext cx="1524000" cy="1727200"/>
          </a:xfrm>
          <a:solidFill>
            <a:schemeClr val="bg1">
              <a:lumMod val="95000"/>
            </a:schemeClr>
          </a:solidFill>
        </p:spPr>
        <p:txBody>
          <a:bodyPr/>
          <a:lstStyle>
            <a:lvl1pPr>
              <a:defRPr sz="1800"/>
            </a:lvl1pPr>
          </a:lstStyle>
          <a:p>
            <a:r>
              <a:rPr lang="en-US"/>
              <a:t>Click icon to add picture</a:t>
            </a:r>
          </a:p>
        </p:txBody>
      </p:sp>
    </p:spTree>
    <p:extLst>
      <p:ext uri="{BB962C8B-B14F-4D97-AF65-F5344CB8AC3E}">
        <p14:creationId xmlns:p14="http://schemas.microsoft.com/office/powerpoint/2010/main" val="7392940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Upcoming Cours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p:txBody>
          <a:bodyPr/>
          <a:lstStyle>
            <a:lvl1pPr>
              <a:defRPr/>
            </a:lvl1pPr>
          </a:lstStyle>
          <a:p>
            <a:r>
              <a:rPr lang="en-US"/>
              <a:t>Upcoming courses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5" name="Content Placeholder 2">
            <a:extLst>
              <a:ext uri="{FF2B5EF4-FFF2-40B4-BE49-F238E27FC236}">
                <a16:creationId xmlns:a16="http://schemas.microsoft.com/office/drawing/2014/main" id="{003A50BB-BD82-45B4-A36C-76DB6B00F2E3}"/>
              </a:ext>
            </a:extLst>
          </p:cNvPr>
          <p:cNvSpPr>
            <a:spLocks noGrp="1"/>
          </p:cNvSpPr>
          <p:nvPr>
            <p:ph sz="quarter" idx="17" hasCustomPrompt="1"/>
          </p:nvPr>
        </p:nvSpPr>
        <p:spPr>
          <a:xfrm>
            <a:off x="508002" y="2372784"/>
            <a:ext cx="8422212" cy="446616"/>
          </a:xfrm>
        </p:spPr>
        <p:txBody>
          <a:bodyPr>
            <a:noAutofit/>
          </a:bodyPr>
          <a:lstStyle>
            <a:lvl1pPr marL="0" indent="0">
              <a:buFontTx/>
              <a:buNone/>
              <a:defRPr sz="3200">
                <a:solidFill>
                  <a:schemeClr val="accent1"/>
                </a:solidFill>
              </a:defRPr>
            </a:lvl1pPr>
          </a:lstStyle>
          <a:p>
            <a:pPr lvl="0"/>
            <a:r>
              <a:rPr lang="en-US"/>
              <a:t>Course Name</a:t>
            </a:r>
          </a:p>
        </p:txBody>
      </p:sp>
      <p:sp>
        <p:nvSpPr>
          <p:cNvPr id="6" name="Content Placeholder 7">
            <a:extLst>
              <a:ext uri="{FF2B5EF4-FFF2-40B4-BE49-F238E27FC236}">
                <a16:creationId xmlns:a16="http://schemas.microsoft.com/office/drawing/2014/main" id="{A5DA7A0E-C3D7-475C-8037-5736940E3D7F}"/>
              </a:ext>
            </a:extLst>
          </p:cNvPr>
          <p:cNvSpPr>
            <a:spLocks noGrp="1"/>
          </p:cNvSpPr>
          <p:nvPr>
            <p:ph sz="quarter" idx="19" hasCustomPrompt="1"/>
          </p:nvPr>
        </p:nvSpPr>
        <p:spPr>
          <a:xfrm>
            <a:off x="518584" y="2864546"/>
            <a:ext cx="8422216" cy="996977"/>
          </a:xfrm>
        </p:spPr>
        <p:txBody>
          <a:bodyPr>
            <a:noAutofit/>
          </a:bodyPr>
          <a:lstStyle>
            <a:lvl1pPr marL="0" indent="0">
              <a:lnSpc>
                <a:spcPts val="1867"/>
              </a:lnSpc>
              <a:buFontTx/>
              <a:buNone/>
              <a:defRPr sz="2667" b="0"/>
            </a:lvl1pPr>
          </a:lstStyle>
          <a:p>
            <a:pPr lvl="0"/>
            <a:r>
              <a:rPr lang="en-US"/>
              <a:t>Date</a:t>
            </a:r>
          </a:p>
        </p:txBody>
      </p:sp>
      <p:sp>
        <p:nvSpPr>
          <p:cNvPr id="7" name="Content Placeholder 7">
            <a:extLst>
              <a:ext uri="{FF2B5EF4-FFF2-40B4-BE49-F238E27FC236}">
                <a16:creationId xmlns:a16="http://schemas.microsoft.com/office/drawing/2014/main" id="{C379509C-E953-47E7-A69E-E9F9F9681A1A}"/>
              </a:ext>
            </a:extLst>
          </p:cNvPr>
          <p:cNvSpPr>
            <a:spLocks noGrp="1"/>
          </p:cNvSpPr>
          <p:nvPr>
            <p:ph sz="quarter" idx="20" hasCustomPrompt="1"/>
          </p:nvPr>
        </p:nvSpPr>
        <p:spPr>
          <a:xfrm>
            <a:off x="508000" y="4731651"/>
            <a:ext cx="8422216" cy="1079296"/>
          </a:xfrm>
        </p:spPr>
        <p:txBody>
          <a:bodyPr>
            <a:noAutofit/>
          </a:bodyPr>
          <a:lstStyle>
            <a:lvl1pPr marL="0" indent="0">
              <a:lnSpc>
                <a:spcPts val="1867"/>
              </a:lnSpc>
              <a:buFontTx/>
              <a:buNone/>
              <a:defRPr sz="2667"/>
            </a:lvl1pPr>
          </a:lstStyle>
          <a:p>
            <a:pPr lvl="0"/>
            <a:r>
              <a:rPr lang="en-US"/>
              <a:t>Date</a:t>
            </a:r>
          </a:p>
        </p:txBody>
      </p:sp>
      <p:sp>
        <p:nvSpPr>
          <p:cNvPr id="8" name="Content Placeholder 2">
            <a:extLst>
              <a:ext uri="{FF2B5EF4-FFF2-40B4-BE49-F238E27FC236}">
                <a16:creationId xmlns:a16="http://schemas.microsoft.com/office/drawing/2014/main" id="{A03DDB5B-61D6-4BF7-8D26-B42853BBC840}"/>
              </a:ext>
            </a:extLst>
          </p:cNvPr>
          <p:cNvSpPr>
            <a:spLocks noGrp="1"/>
          </p:cNvSpPr>
          <p:nvPr>
            <p:ph sz="quarter" idx="22" hasCustomPrompt="1"/>
          </p:nvPr>
        </p:nvSpPr>
        <p:spPr>
          <a:xfrm>
            <a:off x="518588" y="4191000"/>
            <a:ext cx="8422212" cy="446616"/>
          </a:xfrm>
        </p:spPr>
        <p:txBody>
          <a:bodyPr>
            <a:noAutofit/>
          </a:bodyPr>
          <a:lstStyle>
            <a:lvl1pPr marL="0" indent="0">
              <a:buFontTx/>
              <a:buNone/>
              <a:defRPr sz="3200">
                <a:solidFill>
                  <a:schemeClr val="accent1"/>
                </a:solidFill>
              </a:defRPr>
            </a:lvl1pPr>
          </a:lstStyle>
          <a:p>
            <a:pPr lvl="0"/>
            <a:r>
              <a:rPr lang="en-US"/>
              <a:t>Course Name</a:t>
            </a:r>
          </a:p>
        </p:txBody>
      </p:sp>
      <p:sp>
        <p:nvSpPr>
          <p:cNvPr id="18" name="Text Placeholder 17">
            <a:extLst>
              <a:ext uri="{FF2B5EF4-FFF2-40B4-BE49-F238E27FC236}">
                <a16:creationId xmlns:a16="http://schemas.microsoft.com/office/drawing/2014/main" id="{9C707248-F87B-41DF-B2BF-65306E981A71}"/>
              </a:ext>
            </a:extLst>
          </p:cNvPr>
          <p:cNvSpPr>
            <a:spLocks noGrp="1"/>
          </p:cNvSpPr>
          <p:nvPr>
            <p:ph type="body" sz="quarter" idx="31" hasCustomPrompt="1"/>
          </p:nvPr>
        </p:nvSpPr>
        <p:spPr>
          <a:xfrm>
            <a:off x="508000" y="1397000"/>
            <a:ext cx="11074400" cy="812800"/>
          </a:xfrm>
        </p:spPr>
        <p:txBody>
          <a:bodyPr>
            <a:noAutofit/>
          </a:bodyPr>
          <a:lstStyle>
            <a:lvl1pPr>
              <a:defRPr sz="3600" b="0">
                <a:solidFill>
                  <a:schemeClr val="tx1"/>
                </a:solidFill>
              </a:defRPr>
            </a:lvl1pPr>
          </a:lstStyle>
          <a:p>
            <a:pPr lvl="0"/>
            <a:r>
              <a:rPr lang="en-US"/>
              <a:t>Register at sourcewell-mn.gov/</a:t>
            </a:r>
            <a:r>
              <a:rPr lang="en-US" err="1"/>
              <a:t>edregistration</a:t>
            </a:r>
            <a:endParaRPr lang="en-US"/>
          </a:p>
        </p:txBody>
      </p:sp>
    </p:spTree>
    <p:extLst>
      <p:ext uri="{BB962C8B-B14F-4D97-AF65-F5344CB8AC3E}">
        <p14:creationId xmlns:p14="http://schemas.microsoft.com/office/powerpoint/2010/main" val="4433275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56A2-81A7-4A18-8124-E02DC6E9A287}"/>
              </a:ext>
            </a:extLst>
          </p:cNvPr>
          <p:cNvSpPr>
            <a:spLocks noGrp="1"/>
          </p:cNvSpPr>
          <p:nvPr>
            <p:ph type="title" hasCustomPrompt="1"/>
          </p:nvPr>
        </p:nvSpPr>
        <p:spPr>
          <a:xfrm>
            <a:off x="609600" y="762000"/>
            <a:ext cx="6604000" cy="576055"/>
          </a:xfrm>
        </p:spPr>
        <p:txBody>
          <a:bodyPr/>
          <a:lstStyle>
            <a:lvl1pPr>
              <a:defRPr/>
            </a:lvl1pPr>
          </a:lstStyle>
          <a:p>
            <a:r>
              <a:rPr lang="en-US"/>
              <a:t>Resources</a:t>
            </a:r>
          </a:p>
        </p:txBody>
      </p:sp>
      <p:sp>
        <p:nvSpPr>
          <p:cNvPr id="3" name="Slide Number Placeholder 2">
            <a:extLst>
              <a:ext uri="{FF2B5EF4-FFF2-40B4-BE49-F238E27FC236}">
                <a16:creationId xmlns:a16="http://schemas.microsoft.com/office/drawing/2014/main" id="{543558C8-ADCF-4B4A-A6C1-F2A7A9279E48}"/>
              </a:ext>
            </a:extLst>
          </p:cNvPr>
          <p:cNvSpPr>
            <a:spLocks noGrp="1"/>
          </p:cNvSpPr>
          <p:nvPr>
            <p:ph type="sldNum" sz="quarter" idx="10"/>
          </p:nvPr>
        </p:nvSpPr>
        <p:spPr/>
        <p:txBody>
          <a:bodyPr/>
          <a:lstStyle/>
          <a:p>
            <a:fld id="{CC07A0C6-0FC1-476D-8928-A360A0127B30}" type="slidenum">
              <a:rPr lang="en-US" smtClean="0"/>
              <a:pPr/>
              <a:t>‹#›</a:t>
            </a:fld>
            <a:endParaRPr lang="en-US"/>
          </a:p>
        </p:txBody>
      </p:sp>
      <p:sp>
        <p:nvSpPr>
          <p:cNvPr id="20" name="Picture Placeholder 4">
            <a:extLst>
              <a:ext uri="{FF2B5EF4-FFF2-40B4-BE49-F238E27FC236}">
                <a16:creationId xmlns:a16="http://schemas.microsoft.com/office/drawing/2014/main" id="{485B7B0A-4ED1-4ACE-8769-A04D1D91D203}"/>
              </a:ext>
            </a:extLst>
          </p:cNvPr>
          <p:cNvSpPr>
            <a:spLocks noGrp="1"/>
          </p:cNvSpPr>
          <p:nvPr>
            <p:ph type="pic" sz="quarter" idx="13" hasCustomPrompt="1"/>
          </p:nvPr>
        </p:nvSpPr>
        <p:spPr>
          <a:xfrm>
            <a:off x="5994401" y="0"/>
            <a:ext cx="6217745" cy="6858000"/>
          </a:xfrm>
          <a:custGeom>
            <a:avLst/>
            <a:gdLst>
              <a:gd name="connsiteX0" fmla="*/ 0 w 4953000"/>
              <a:gd name="connsiteY0" fmla="*/ 5143500 h 5143500"/>
              <a:gd name="connsiteX1" fmla="*/ 1238250 w 4953000"/>
              <a:gd name="connsiteY1" fmla="*/ 0 h 5143500"/>
              <a:gd name="connsiteX2" fmla="*/ 4953000 w 4953000"/>
              <a:gd name="connsiteY2" fmla="*/ 0 h 5143500"/>
              <a:gd name="connsiteX3" fmla="*/ 3714750 w 4953000"/>
              <a:gd name="connsiteY3" fmla="*/ 5143500 h 5143500"/>
              <a:gd name="connsiteX4" fmla="*/ 0 w 4953000"/>
              <a:gd name="connsiteY4" fmla="*/ 5143500 h 5143500"/>
              <a:gd name="connsiteX0" fmla="*/ 0 w 4968109"/>
              <a:gd name="connsiteY0" fmla="*/ 5143500 h 5151383"/>
              <a:gd name="connsiteX1" fmla="*/ 123825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968109"/>
              <a:gd name="connsiteY0" fmla="*/ 5143500 h 5151383"/>
              <a:gd name="connsiteX1" fmla="*/ 1640270 w 4968109"/>
              <a:gd name="connsiteY1" fmla="*/ 0 h 5151383"/>
              <a:gd name="connsiteX2" fmla="*/ 4953000 w 4968109"/>
              <a:gd name="connsiteY2" fmla="*/ 0 h 5151383"/>
              <a:gd name="connsiteX3" fmla="*/ 4968109 w 4968109"/>
              <a:gd name="connsiteY3" fmla="*/ 5151383 h 5151383"/>
              <a:gd name="connsiteX4" fmla="*/ 0 w 4968109"/>
              <a:gd name="connsiteY4" fmla="*/ 5143500 h 5151383"/>
              <a:gd name="connsiteX0" fmla="*/ 0 w 4865633"/>
              <a:gd name="connsiteY0" fmla="*/ 5127735 h 5151383"/>
              <a:gd name="connsiteX1" fmla="*/ 1537794 w 4865633"/>
              <a:gd name="connsiteY1" fmla="*/ 0 h 5151383"/>
              <a:gd name="connsiteX2" fmla="*/ 4850524 w 4865633"/>
              <a:gd name="connsiteY2" fmla="*/ 0 h 5151383"/>
              <a:gd name="connsiteX3" fmla="*/ 4865633 w 4865633"/>
              <a:gd name="connsiteY3" fmla="*/ 5151383 h 5151383"/>
              <a:gd name="connsiteX4" fmla="*/ 0 w 4865633"/>
              <a:gd name="connsiteY4" fmla="*/ 5127735 h 5151383"/>
              <a:gd name="connsiteX0" fmla="*/ 0 w 4889281"/>
              <a:gd name="connsiteY0" fmla="*/ 5151383 h 5151383"/>
              <a:gd name="connsiteX1" fmla="*/ 1561442 w 4889281"/>
              <a:gd name="connsiteY1" fmla="*/ 0 h 5151383"/>
              <a:gd name="connsiteX2" fmla="*/ 4874172 w 4889281"/>
              <a:gd name="connsiteY2" fmla="*/ 0 h 5151383"/>
              <a:gd name="connsiteX3" fmla="*/ 4889281 w 4889281"/>
              <a:gd name="connsiteY3" fmla="*/ 5151383 h 5151383"/>
              <a:gd name="connsiteX4" fmla="*/ 0 w 4889281"/>
              <a:gd name="connsiteY4" fmla="*/ 5151383 h 5151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281" h="5151383">
                <a:moveTo>
                  <a:pt x="0" y="5151383"/>
                </a:moveTo>
                <a:lnTo>
                  <a:pt x="1561442" y="0"/>
                </a:lnTo>
                <a:lnTo>
                  <a:pt x="4874172" y="0"/>
                </a:lnTo>
                <a:cubicBezTo>
                  <a:pt x="4879208" y="1717128"/>
                  <a:pt x="4884245" y="3434255"/>
                  <a:pt x="4889281" y="5151383"/>
                </a:cubicBezTo>
                <a:lnTo>
                  <a:pt x="0" y="5151383"/>
                </a:lnTo>
                <a:close/>
              </a:path>
            </a:pathLst>
          </a:custGeom>
          <a:solidFill>
            <a:schemeClr val="bg1">
              <a:lumMod val="85000"/>
            </a:schemeClr>
          </a:solidFill>
          <a:ln>
            <a:noFill/>
          </a:ln>
        </p:spPr>
        <p:txBody>
          <a:bodyPr/>
          <a:lstStyle>
            <a:lvl1pPr algn="ctr">
              <a:defRPr/>
            </a:lvl1pPr>
          </a:lstStyle>
          <a:p>
            <a:r>
              <a:rPr lang="en-US"/>
              <a:t>Click icon to add photo</a:t>
            </a:r>
          </a:p>
        </p:txBody>
      </p:sp>
      <p:sp>
        <p:nvSpPr>
          <p:cNvPr id="7" name="TextBox 6">
            <a:extLst>
              <a:ext uri="{FF2B5EF4-FFF2-40B4-BE49-F238E27FC236}">
                <a16:creationId xmlns:a16="http://schemas.microsoft.com/office/drawing/2014/main" id="{21119EBC-03D8-4B36-A220-1257AA2BE8DB}"/>
              </a:ext>
            </a:extLst>
          </p:cNvPr>
          <p:cNvSpPr txBox="1"/>
          <p:nvPr userDrawn="1"/>
        </p:nvSpPr>
        <p:spPr>
          <a:xfrm>
            <a:off x="-6096000" y="1600200"/>
            <a:ext cx="5994400" cy="2554545"/>
          </a:xfrm>
          <a:prstGeom prst="rect">
            <a:avLst/>
          </a:prstGeom>
          <a:noFill/>
          <a:ln w="57150">
            <a:solidFill>
              <a:schemeClr val="accent1"/>
            </a:solidFill>
          </a:ln>
        </p:spPr>
        <p:txBody>
          <a:bodyPr wrap="square" rtlCol="0">
            <a:spAutoFit/>
          </a:bodyPr>
          <a:lstStyle/>
          <a:p>
            <a:r>
              <a:rPr lang="en-US" sz="3200"/>
              <a:t>Provide a bulleted list of resources</a:t>
            </a:r>
          </a:p>
          <a:p>
            <a:pPr marL="457189" indent="-457189">
              <a:buSzPct val="70000"/>
              <a:buFont typeface="Wingdings" panose="05000000000000000000" pitchFamily="2" charset="2"/>
              <a:buChar char="§"/>
            </a:pPr>
            <a:r>
              <a:rPr kumimoji="0" lang="en-US" sz="32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Item 1</a:t>
            </a:r>
          </a:p>
          <a:p>
            <a:pPr marL="457189" indent="-457189" algn="l" defTabSz="1219170" rtl="0" eaLnBrk="1" latinLnBrk="0" hangingPunct="1">
              <a:buSzPct val="70000"/>
              <a:buFont typeface="Wingdings" panose="05000000000000000000" pitchFamily="2" charset="2"/>
              <a:buChar char="§"/>
            </a:pPr>
            <a:r>
              <a:rPr kumimoji="0" lang="en-US" sz="32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Item 2</a:t>
            </a:r>
          </a:p>
          <a:p>
            <a:pPr marL="457189" indent="-457189" algn="l" defTabSz="1219170" rtl="0" eaLnBrk="1" latinLnBrk="0" hangingPunct="1">
              <a:buSzPct val="70000"/>
              <a:buFont typeface="Wingdings" panose="05000000000000000000" pitchFamily="2" charset="2"/>
              <a:buChar char="§"/>
            </a:pPr>
            <a:r>
              <a:rPr kumimoji="0" lang="en-US" sz="3200" b="0" i="0" u="none" strike="noStrike" kern="1200" cap="none" spc="0" normalizeH="0" baseline="0">
                <a:ln>
                  <a:noFill/>
                </a:ln>
                <a:solidFill>
                  <a:srgbClr val="000000"/>
                </a:solidFill>
                <a:effectLst/>
                <a:uLnTx/>
                <a:uFillTx/>
                <a:latin typeface="Calibri" panose="020F0502020204030204" pitchFamily="34" charset="0"/>
                <a:ea typeface="+mn-ea"/>
                <a:cs typeface="Calibri" panose="020F0502020204030204" pitchFamily="34" charset="0"/>
              </a:rPr>
              <a:t>Item 3</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mn-lt"/>
              <a:ea typeface="+mn-ea"/>
              <a:cs typeface="+mn-cs"/>
            </a:endParaRPr>
          </a:p>
        </p:txBody>
      </p:sp>
      <p:sp>
        <p:nvSpPr>
          <p:cNvPr id="9" name="Text Placeholder 11">
            <a:extLst>
              <a:ext uri="{FF2B5EF4-FFF2-40B4-BE49-F238E27FC236}">
                <a16:creationId xmlns:a16="http://schemas.microsoft.com/office/drawing/2014/main" id="{02E47994-3E4D-4E84-846C-E829E0229473}"/>
              </a:ext>
            </a:extLst>
          </p:cNvPr>
          <p:cNvSpPr>
            <a:spLocks noGrp="1"/>
          </p:cNvSpPr>
          <p:nvPr>
            <p:ph type="body" sz="quarter" idx="15" hasCustomPrompt="1"/>
          </p:nvPr>
        </p:nvSpPr>
        <p:spPr>
          <a:xfrm>
            <a:off x="560851" y="1524000"/>
            <a:ext cx="5384801" cy="4495800"/>
          </a:xfrm>
        </p:spPr>
        <p:txBody>
          <a:bodyPr/>
          <a:lstStyle>
            <a:lvl1pPr>
              <a:defRPr/>
            </a:lvl1pPr>
          </a:lstStyle>
          <a:p>
            <a:pPr lvl="0"/>
            <a:r>
              <a:rPr lang="en-US"/>
              <a:t>See instructions on the left panel.</a:t>
            </a:r>
          </a:p>
        </p:txBody>
      </p:sp>
    </p:spTree>
    <p:extLst>
      <p:ext uri="{BB962C8B-B14F-4D97-AF65-F5344CB8AC3E}">
        <p14:creationId xmlns:p14="http://schemas.microsoft.com/office/powerpoint/2010/main" val="35712479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heme" Target="../theme/theme2.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9" Type="http://schemas.openxmlformats.org/officeDocument/2006/relationships/slideLayout" Target="../slideLayouts/slideLayout97.xml"/><Relationship Id="rId21" Type="http://schemas.openxmlformats.org/officeDocument/2006/relationships/slideLayout" Target="../slideLayouts/slideLayout79.xml"/><Relationship Id="rId34" Type="http://schemas.openxmlformats.org/officeDocument/2006/relationships/slideLayout" Target="../slideLayouts/slideLayout92.xml"/><Relationship Id="rId42" Type="http://schemas.openxmlformats.org/officeDocument/2006/relationships/slideLayout" Target="../slideLayouts/slideLayout100.xml"/><Relationship Id="rId47" Type="http://schemas.openxmlformats.org/officeDocument/2006/relationships/slideLayout" Target="../slideLayouts/slideLayout105.xml"/><Relationship Id="rId50" Type="http://schemas.openxmlformats.org/officeDocument/2006/relationships/slideLayout" Target="../slideLayouts/slideLayout108.xml"/><Relationship Id="rId55" Type="http://schemas.openxmlformats.org/officeDocument/2006/relationships/slideLayout" Target="../slideLayouts/slideLayout113.xml"/><Relationship Id="rId7" Type="http://schemas.openxmlformats.org/officeDocument/2006/relationships/slideLayout" Target="../slideLayouts/slideLayout6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9" Type="http://schemas.openxmlformats.org/officeDocument/2006/relationships/slideLayout" Target="../slideLayouts/slideLayout87.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32" Type="http://schemas.openxmlformats.org/officeDocument/2006/relationships/slideLayout" Target="../slideLayouts/slideLayout90.xml"/><Relationship Id="rId37" Type="http://schemas.openxmlformats.org/officeDocument/2006/relationships/slideLayout" Target="../slideLayouts/slideLayout95.xml"/><Relationship Id="rId40" Type="http://schemas.openxmlformats.org/officeDocument/2006/relationships/slideLayout" Target="../slideLayouts/slideLayout98.xml"/><Relationship Id="rId45" Type="http://schemas.openxmlformats.org/officeDocument/2006/relationships/slideLayout" Target="../slideLayouts/slideLayout103.xml"/><Relationship Id="rId53" Type="http://schemas.openxmlformats.org/officeDocument/2006/relationships/slideLayout" Target="../slideLayouts/slideLayout111.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slideLayout" Target="../slideLayouts/slideLayout89.xml"/><Relationship Id="rId44" Type="http://schemas.openxmlformats.org/officeDocument/2006/relationships/slideLayout" Target="../slideLayouts/slideLayout102.xml"/><Relationship Id="rId52" Type="http://schemas.openxmlformats.org/officeDocument/2006/relationships/slideLayout" Target="../slideLayouts/slideLayout110.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slideLayout" Target="../slideLayouts/slideLayout88.xml"/><Relationship Id="rId35" Type="http://schemas.openxmlformats.org/officeDocument/2006/relationships/slideLayout" Target="../slideLayouts/slideLayout93.xml"/><Relationship Id="rId43" Type="http://schemas.openxmlformats.org/officeDocument/2006/relationships/slideLayout" Target="../slideLayouts/slideLayout101.xml"/><Relationship Id="rId48" Type="http://schemas.openxmlformats.org/officeDocument/2006/relationships/slideLayout" Target="../slideLayouts/slideLayout106.xml"/><Relationship Id="rId56" Type="http://schemas.openxmlformats.org/officeDocument/2006/relationships/theme" Target="../theme/theme4.xml"/><Relationship Id="rId8" Type="http://schemas.openxmlformats.org/officeDocument/2006/relationships/slideLayout" Target="../slideLayouts/slideLayout66.xml"/><Relationship Id="rId51" Type="http://schemas.openxmlformats.org/officeDocument/2006/relationships/slideLayout" Target="../slideLayouts/slideLayout109.xml"/><Relationship Id="rId3" Type="http://schemas.openxmlformats.org/officeDocument/2006/relationships/slideLayout" Target="../slideLayouts/slideLayout61.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33" Type="http://schemas.openxmlformats.org/officeDocument/2006/relationships/slideLayout" Target="../slideLayouts/slideLayout91.xml"/><Relationship Id="rId38" Type="http://schemas.openxmlformats.org/officeDocument/2006/relationships/slideLayout" Target="../slideLayouts/slideLayout96.xml"/><Relationship Id="rId46" Type="http://schemas.openxmlformats.org/officeDocument/2006/relationships/slideLayout" Target="../slideLayouts/slideLayout104.xml"/><Relationship Id="rId20" Type="http://schemas.openxmlformats.org/officeDocument/2006/relationships/slideLayout" Target="../slideLayouts/slideLayout78.xml"/><Relationship Id="rId41" Type="http://schemas.openxmlformats.org/officeDocument/2006/relationships/slideLayout" Target="../slideLayouts/slideLayout99.xml"/><Relationship Id="rId54" Type="http://schemas.openxmlformats.org/officeDocument/2006/relationships/slideLayout" Target="../slideLayouts/slideLayout11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36" Type="http://schemas.openxmlformats.org/officeDocument/2006/relationships/slideLayout" Target="../slideLayouts/slideLayout94.xml"/><Relationship Id="rId4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1"/>
            <a:ext cx="10972800" cy="572892"/>
          </a:xfrm>
          <a:prstGeom prst="rect">
            <a:avLst/>
          </a:prstGeom>
          <a:noFill/>
        </p:spPr>
        <p:txBody>
          <a:bodyPr vert="horz" lIns="0" tIns="0" rIns="0" bIns="0" numCol="1" rtlCol="0" anchor="t" anchorCtr="0">
            <a:spAutoFit/>
          </a:bodyPr>
          <a:lstStyle/>
          <a:p>
            <a:r>
              <a:rPr lang="en-US"/>
              <a:t>Heading is Calibri, 48pt</a:t>
            </a:r>
          </a:p>
        </p:txBody>
      </p:sp>
      <p:sp>
        <p:nvSpPr>
          <p:cNvPr id="3" name="Text Placeholder 2">
            <a:extLst>
              <a:ext uri="{FF2B5EF4-FFF2-40B4-BE49-F238E27FC236}">
                <a16:creationId xmlns:a16="http://schemas.microsoft.com/office/drawing/2014/main" id="{24757DBC-FD9D-4B09-AFD0-AADA913A5890}"/>
              </a:ext>
            </a:extLst>
          </p:cNvPr>
          <p:cNvSpPr>
            <a:spLocks noGrp="1"/>
          </p:cNvSpPr>
          <p:nvPr>
            <p:ph type="body" idx="1"/>
          </p:nvPr>
        </p:nvSpPr>
        <p:spPr>
          <a:xfrm>
            <a:off x="508000" y="1498600"/>
            <a:ext cx="10515600" cy="4673599"/>
          </a:xfrm>
          <a:prstGeom prst="rect">
            <a:avLst/>
          </a:prstGeom>
        </p:spPr>
        <p:txBody>
          <a:bodyPr vert="horz" lIns="91440" tIns="45720" rIns="91440" bIns="45720" rtlCol="0">
            <a:noAutofit/>
          </a:bodyPr>
          <a:lstStyle/>
          <a:p>
            <a:pPr lvl="0"/>
            <a:r>
              <a:rPr lang="en-US"/>
              <a:t>Sub-head is Calibri, black, 32 </a:t>
            </a:r>
            <a:r>
              <a:rPr lang="en-US" err="1"/>
              <a:t>pt</a:t>
            </a:r>
            <a:endParaRPr lang="en-US"/>
          </a:p>
          <a:p>
            <a:pPr lvl="1"/>
            <a:r>
              <a:rPr lang="en-US"/>
              <a:t>All body copy is Calibri, black, 32 </a:t>
            </a:r>
            <a:r>
              <a:rPr lang="en-US" err="1"/>
              <a:t>pt</a:t>
            </a:r>
            <a:endParaRPr lang="en-US"/>
          </a:p>
          <a:p>
            <a:pPr lvl="2"/>
            <a:r>
              <a:rPr lang="en-US"/>
              <a:t>Second level is Calibri, black, 32 </a:t>
            </a:r>
            <a:r>
              <a:rPr lang="en-US" err="1"/>
              <a:t>pt</a:t>
            </a:r>
            <a:endParaRPr lang="en-US"/>
          </a:p>
        </p:txBody>
      </p:sp>
      <p:sp>
        <p:nvSpPr>
          <p:cNvPr id="5" name="Slide Number Placeholder 5">
            <a:extLst>
              <a:ext uri="{FF2B5EF4-FFF2-40B4-BE49-F238E27FC236}">
                <a16:creationId xmlns:a16="http://schemas.microsoft.com/office/drawing/2014/main" id="{9F224623-3A3E-46AE-9769-651B669D18E1}"/>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Tree>
    <p:extLst>
      <p:ext uri="{BB962C8B-B14F-4D97-AF65-F5344CB8AC3E}">
        <p14:creationId xmlns:p14="http://schemas.microsoft.com/office/powerpoint/2010/main" val="73736223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49" r:id="rId3"/>
    <p:sldLayoutId id="2147483728" r:id="rId4"/>
    <p:sldLayoutId id="2147483694" r:id="rId5"/>
    <p:sldLayoutId id="2147483726" r:id="rId6"/>
    <p:sldLayoutId id="2147483752" r:id="rId7"/>
    <p:sldLayoutId id="2147483695" r:id="rId8"/>
    <p:sldLayoutId id="2147483753" r:id="rId9"/>
    <p:sldLayoutId id="2147483750" r:id="rId10"/>
    <p:sldLayoutId id="2147483751" r:id="rId11"/>
    <p:sldLayoutId id="2147483754" r:id="rId12"/>
    <p:sldLayoutId id="2147483892" r:id="rId13"/>
    <p:sldLayoutId id="2147483893" r:id="rId14"/>
    <p:sldLayoutId id="2147483894" r:id="rId15"/>
    <p:sldLayoutId id="2147483755" r:id="rId16"/>
    <p:sldLayoutId id="2147483763" r:id="rId17"/>
    <p:sldLayoutId id="2147483765" r:id="rId18"/>
    <p:sldLayoutId id="2147483764" r:id="rId19"/>
    <p:sldLayoutId id="2147483771" r:id="rId20"/>
    <p:sldLayoutId id="2147483650" r:id="rId21"/>
    <p:sldLayoutId id="2147483756" r:id="rId22"/>
    <p:sldLayoutId id="2147483757" r:id="rId23"/>
    <p:sldLayoutId id="2147483761" r:id="rId24"/>
    <p:sldLayoutId id="2147483762" r:id="rId25"/>
    <p:sldLayoutId id="2147483740" r:id="rId26"/>
    <p:sldLayoutId id="2147483672" r:id="rId27"/>
    <p:sldLayoutId id="2147483736" r:id="rId28"/>
    <p:sldLayoutId id="2147483746" r:id="rId29"/>
    <p:sldLayoutId id="2147483741" r:id="rId30"/>
    <p:sldLayoutId id="2147483774" r:id="rId31"/>
    <p:sldLayoutId id="2147483769" r:id="rId32"/>
    <p:sldLayoutId id="2147483735" r:id="rId33"/>
    <p:sldLayoutId id="2147483733" r:id="rId34"/>
    <p:sldLayoutId id="2147483758" r:id="rId35"/>
    <p:sldLayoutId id="2147483770" r:id="rId36"/>
    <p:sldLayoutId id="2147483759" r:id="rId37"/>
    <p:sldLayoutId id="2147483760" r:id="rId38"/>
    <p:sldLayoutId id="2147483747" r:id="rId39"/>
    <p:sldLayoutId id="2147483745" r:id="rId40"/>
    <p:sldLayoutId id="2147483744" r:id="rId41"/>
    <p:sldLayoutId id="2147483743" r:id="rId42"/>
    <p:sldLayoutId id="2147483775" r:id="rId43"/>
    <p:sldLayoutId id="2147483947" r:id="rId44"/>
    <p:sldLayoutId id="2147483948" r:id="rId45"/>
  </p:sldLayoutIdLst>
  <p:hf hdr="0"/>
  <p:txStyles>
    <p:titleStyle>
      <a:lvl1pPr algn="l" defTabSz="1219170" rtl="0" eaLnBrk="1" latinLnBrk="0" hangingPunct="1">
        <a:lnSpc>
          <a:spcPts val="4267"/>
        </a:lnSpc>
        <a:spcBef>
          <a:spcPct val="0"/>
        </a:spcBef>
        <a:buNone/>
        <a:defRPr sz="4800" b="0" i="0" kern="1200" baseline="0">
          <a:solidFill>
            <a:schemeClr val="accent2"/>
          </a:solidFill>
          <a:latin typeface="Calibri"/>
          <a:ea typeface="+mj-ea"/>
          <a:cs typeface="Calibri"/>
        </a:defRPr>
      </a:lvl1pPr>
    </p:titleStyle>
    <p:bodyStyle>
      <a:lvl1pPr marL="0" indent="0" algn="l" defTabSz="1219170" rtl="0" eaLnBrk="1" latinLnBrk="0" hangingPunct="1">
        <a:lnSpc>
          <a:spcPct val="100000"/>
        </a:lnSpc>
        <a:spcBef>
          <a:spcPts val="800"/>
        </a:spcBef>
        <a:buFont typeface="Arial" charset="0"/>
        <a:buNone/>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232828" indent="-232828"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90016" indent="-457189"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96926" indent="-457189"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764097" indent="0" algn="l" defTabSz="1219170" rtl="0" eaLnBrk="1" latinLnBrk="0" hangingPunct="1">
        <a:lnSpc>
          <a:spcPct val="100000"/>
        </a:lnSpc>
        <a:spcBef>
          <a:spcPts val="800"/>
        </a:spcBef>
        <a:buFont typeface="CambriaMath" charset="0"/>
        <a:buNone/>
        <a:tabLst/>
        <a:defRPr sz="42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066773" indent="-304792" algn="l" defTabSz="1219170" rtl="0" eaLnBrk="1" latinLnBrk="0" hangingPunct="1">
        <a:lnSpc>
          <a:spcPts val="2267"/>
        </a:lnSpc>
        <a:spcBef>
          <a:spcPct val="20000"/>
        </a:spcBef>
        <a:buFont typeface="CambriaMath"/>
        <a:buChar char="⎯"/>
        <a:tabLst/>
        <a:defRPr sz="18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38A6994-E496-45E2-A835-FA6170E7B175}"/>
              </a:ext>
            </a:extLst>
          </p:cNvPr>
          <p:cNvSpPr>
            <a:spLocks noGrp="1"/>
          </p:cNvSpPr>
          <p:nvPr>
            <p:ph type="title"/>
          </p:nvPr>
        </p:nvSpPr>
        <p:spPr>
          <a:xfrm>
            <a:off x="609600" y="609600"/>
            <a:ext cx="10972800" cy="664797"/>
          </a:xfrm>
          <a:prstGeom prst="rect">
            <a:avLst/>
          </a:prstGeom>
          <a:noFill/>
        </p:spPr>
        <p:txBody>
          <a:bodyPr vert="horz" lIns="0" tIns="0" rIns="0" bIns="0" numCol="1" rtlCol="0" anchor="t" anchorCtr="0">
            <a:spAutoFit/>
          </a:bodyPr>
          <a:lstStyle/>
          <a:p>
            <a:r>
              <a:rPr lang="en-US"/>
              <a:t>Heading is Calibri, 48pt</a:t>
            </a:r>
          </a:p>
        </p:txBody>
      </p:sp>
      <p:sp>
        <p:nvSpPr>
          <p:cNvPr id="8" name="Text Placeholder 2">
            <a:extLst>
              <a:ext uri="{FF2B5EF4-FFF2-40B4-BE49-F238E27FC236}">
                <a16:creationId xmlns:a16="http://schemas.microsoft.com/office/drawing/2014/main" id="{8BBFFE66-62B2-48C6-B594-BFEEE831556C}"/>
              </a:ext>
            </a:extLst>
          </p:cNvPr>
          <p:cNvSpPr>
            <a:spLocks noGrp="1"/>
          </p:cNvSpPr>
          <p:nvPr>
            <p:ph type="body" idx="1"/>
          </p:nvPr>
        </p:nvSpPr>
        <p:spPr>
          <a:xfrm>
            <a:off x="533400" y="1494246"/>
            <a:ext cx="10515600" cy="4673599"/>
          </a:xfrm>
          <a:prstGeom prst="rect">
            <a:avLst/>
          </a:prstGeom>
        </p:spPr>
        <p:txBody>
          <a:bodyPr vert="horz" lIns="91440" tIns="45720" rIns="91440" bIns="45720" rtlCol="0">
            <a:noAutofit/>
          </a:bodyPr>
          <a:lstStyle/>
          <a:p>
            <a:pPr lvl="0"/>
            <a:r>
              <a:rPr lang="en-US"/>
              <a:t>Sub-head is Calibri, black, 32 </a:t>
            </a:r>
            <a:r>
              <a:rPr lang="en-US" err="1"/>
              <a:t>pt</a:t>
            </a:r>
            <a:endParaRPr lang="en-US"/>
          </a:p>
          <a:p>
            <a:pPr lvl="1"/>
            <a:r>
              <a:rPr lang="en-US"/>
              <a:t>All body copy is Calibri, black, 32 </a:t>
            </a:r>
            <a:r>
              <a:rPr lang="en-US" err="1"/>
              <a:t>pt</a:t>
            </a:r>
            <a:endParaRPr lang="en-US"/>
          </a:p>
          <a:p>
            <a:pPr lvl="1"/>
            <a:r>
              <a:rPr lang="en-US"/>
              <a:t>Second level is Calibri, black, 32 </a:t>
            </a:r>
            <a:r>
              <a:rPr lang="en-US" err="1"/>
              <a:t>pt</a:t>
            </a:r>
            <a:endParaRPr lang="en-US"/>
          </a:p>
          <a:p>
            <a:pPr marL="1790670" marR="0" lvl="2" indent="-571500" algn="l" defTabSz="1219170" rtl="0" eaLnBrk="1" fontAlgn="auto" latinLnBrk="0" hangingPunct="1">
              <a:lnSpc>
                <a:spcPct val="90000"/>
              </a:lnSpc>
              <a:spcBef>
                <a:spcPts val="667"/>
              </a:spcBef>
              <a:spcAft>
                <a:spcPts val="0"/>
              </a:spcAft>
              <a:buClrTx/>
              <a:buSzTx/>
              <a:buFont typeface="Wingdings" panose="05000000000000000000" pitchFamily="2" charset="2"/>
              <a:buChar char="§"/>
              <a:tabLst/>
              <a:defRPr/>
            </a:pPr>
            <a:r>
              <a:rPr lang="en-US"/>
              <a:t>Third level is Calibri, black, 32 pts</a:t>
            </a:r>
          </a:p>
        </p:txBody>
      </p:sp>
    </p:spTree>
    <p:extLst>
      <p:ext uri="{BB962C8B-B14F-4D97-AF65-F5344CB8AC3E}">
        <p14:creationId xmlns:p14="http://schemas.microsoft.com/office/powerpoint/2010/main" val="549344164"/>
      </p:ext>
    </p:extLst>
  </p:cSld>
  <p:clrMap bg1="lt1" tx1="dk1" bg2="lt2" tx2="dk2" accent1="accent1" accent2="accent2" accent3="accent3" accent4="accent4" accent5="accent5" accent6="accent6" hlink="hlink" folHlink="folHlink"/>
  <p:sldLayoutIdLst>
    <p:sldLayoutId id="2147483730" r:id="rId1"/>
    <p:sldLayoutId id="2147483768" r:id="rId2"/>
    <p:sldLayoutId id="2147483767" r:id="rId3"/>
    <p:sldLayoutId id="2147483766" r:id="rId4"/>
    <p:sldLayoutId id="2147483664" r:id="rId5"/>
  </p:sldLayoutIdLst>
  <p:txStyles>
    <p:titleStyle>
      <a:lvl1pPr algn="l" defTabSz="1219170" rtl="0" eaLnBrk="1" latinLnBrk="0" hangingPunct="1">
        <a:lnSpc>
          <a:spcPct val="90000"/>
        </a:lnSpc>
        <a:spcBef>
          <a:spcPct val="0"/>
        </a:spcBef>
        <a:buNone/>
        <a:defRPr sz="4800" kern="1200">
          <a:solidFill>
            <a:schemeClr val="tx2"/>
          </a:solidFill>
          <a:latin typeface="+mj-lt"/>
          <a:ea typeface="+mj-ea"/>
          <a:cs typeface="+mj-cs"/>
        </a:defRPr>
      </a:lvl1pPr>
    </p:titleStyle>
    <p:bodyStyle>
      <a:lvl1pPr marL="0" indent="0" algn="l" defTabSz="1219170" rtl="0" eaLnBrk="1" latinLnBrk="0" hangingPunct="1">
        <a:lnSpc>
          <a:spcPct val="90000"/>
        </a:lnSpc>
        <a:spcBef>
          <a:spcPts val="1333"/>
        </a:spcBef>
        <a:buFont typeface="Wingdings" panose="05000000000000000000" pitchFamily="2" charset="2"/>
        <a:buNone/>
        <a:defRPr sz="3600"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Wingdings" panose="05000000000000000000" pitchFamily="2" charset="2"/>
        <a:buChar char="§"/>
        <a:defRPr sz="3600" kern="1200">
          <a:solidFill>
            <a:schemeClr val="tx1"/>
          </a:solidFill>
          <a:latin typeface="+mn-lt"/>
          <a:ea typeface="+mn-ea"/>
          <a:cs typeface="+mn-cs"/>
        </a:defRPr>
      </a:lvl2pPr>
      <a:lvl3pPr marL="1219170" marR="0" indent="0" algn="l" defTabSz="1219170" rtl="0" eaLnBrk="1" fontAlgn="auto" latinLnBrk="0" hangingPunct="1">
        <a:lnSpc>
          <a:spcPct val="90000"/>
        </a:lnSpc>
        <a:spcBef>
          <a:spcPts val="667"/>
        </a:spcBef>
        <a:spcAft>
          <a:spcPts val="0"/>
        </a:spcAft>
        <a:buClrTx/>
        <a:buSzTx/>
        <a:buFont typeface="Wingdings" panose="05000000000000000000" pitchFamily="2" charset="2"/>
        <a:buNone/>
        <a:tabLst/>
        <a:defRPr sz="3600"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38A6994-E496-45E2-A835-FA6170E7B175}"/>
              </a:ext>
            </a:extLst>
          </p:cNvPr>
          <p:cNvSpPr>
            <a:spLocks noGrp="1"/>
          </p:cNvSpPr>
          <p:nvPr>
            <p:ph type="title"/>
          </p:nvPr>
        </p:nvSpPr>
        <p:spPr>
          <a:xfrm>
            <a:off x="609600" y="609600"/>
            <a:ext cx="10972800" cy="664797"/>
          </a:xfrm>
          <a:prstGeom prst="rect">
            <a:avLst/>
          </a:prstGeom>
          <a:noFill/>
        </p:spPr>
        <p:txBody>
          <a:bodyPr vert="horz" lIns="0" tIns="0" rIns="0" bIns="0" numCol="1" rtlCol="0" anchor="t" anchorCtr="0">
            <a:spAutoFit/>
          </a:bodyPr>
          <a:lstStyle/>
          <a:p>
            <a:r>
              <a:rPr lang="en-US"/>
              <a:t>Heading is Calibri, 48pt</a:t>
            </a:r>
          </a:p>
        </p:txBody>
      </p:sp>
      <p:sp>
        <p:nvSpPr>
          <p:cNvPr id="8" name="Text Placeholder 2">
            <a:extLst>
              <a:ext uri="{FF2B5EF4-FFF2-40B4-BE49-F238E27FC236}">
                <a16:creationId xmlns:a16="http://schemas.microsoft.com/office/drawing/2014/main" id="{8BBFFE66-62B2-48C6-B594-BFEEE831556C}"/>
              </a:ext>
            </a:extLst>
          </p:cNvPr>
          <p:cNvSpPr>
            <a:spLocks noGrp="1"/>
          </p:cNvSpPr>
          <p:nvPr>
            <p:ph type="body" idx="1"/>
          </p:nvPr>
        </p:nvSpPr>
        <p:spPr>
          <a:xfrm>
            <a:off x="533400" y="1494246"/>
            <a:ext cx="10515600" cy="4673599"/>
          </a:xfrm>
          <a:prstGeom prst="rect">
            <a:avLst/>
          </a:prstGeom>
        </p:spPr>
        <p:txBody>
          <a:bodyPr vert="horz" lIns="91440" tIns="45720" rIns="91440" bIns="45720" rtlCol="0">
            <a:noAutofit/>
          </a:bodyPr>
          <a:lstStyle/>
          <a:p>
            <a:pPr lvl="0"/>
            <a:r>
              <a:rPr lang="en-US"/>
              <a:t>Sub-head is Calibri, black, 32 </a:t>
            </a:r>
            <a:r>
              <a:rPr lang="en-US" err="1"/>
              <a:t>pt</a:t>
            </a:r>
            <a:endParaRPr lang="en-US"/>
          </a:p>
          <a:p>
            <a:pPr lvl="1"/>
            <a:r>
              <a:rPr lang="en-US"/>
              <a:t>All body copy is Calibri, black, 32 </a:t>
            </a:r>
            <a:r>
              <a:rPr lang="en-US" err="1"/>
              <a:t>pt</a:t>
            </a:r>
            <a:endParaRPr lang="en-US"/>
          </a:p>
          <a:p>
            <a:pPr lvl="1"/>
            <a:r>
              <a:rPr lang="en-US"/>
              <a:t>Second level is Calibri, black, 32 </a:t>
            </a:r>
            <a:r>
              <a:rPr lang="en-US" err="1"/>
              <a:t>pt</a:t>
            </a:r>
            <a:endParaRPr lang="en-US"/>
          </a:p>
          <a:p>
            <a:pPr marL="1790670" marR="0" lvl="2" indent="-571500" algn="l" defTabSz="1219170" rtl="0" eaLnBrk="1" fontAlgn="auto" latinLnBrk="0" hangingPunct="1">
              <a:lnSpc>
                <a:spcPct val="90000"/>
              </a:lnSpc>
              <a:spcBef>
                <a:spcPts val="667"/>
              </a:spcBef>
              <a:spcAft>
                <a:spcPts val="0"/>
              </a:spcAft>
              <a:buClrTx/>
              <a:buSzTx/>
              <a:buFont typeface="Wingdings" panose="05000000000000000000" pitchFamily="2" charset="2"/>
              <a:buChar char="§"/>
              <a:tabLst/>
              <a:defRPr/>
            </a:pPr>
            <a:r>
              <a:rPr lang="en-US"/>
              <a:t>Third level is Calibri, black, 32 pts</a:t>
            </a:r>
          </a:p>
        </p:txBody>
      </p:sp>
      <p:sp>
        <p:nvSpPr>
          <p:cNvPr id="5" name="Slide Number Placeholder 5">
            <a:extLst>
              <a:ext uri="{FF2B5EF4-FFF2-40B4-BE49-F238E27FC236}">
                <a16:creationId xmlns:a16="http://schemas.microsoft.com/office/drawing/2014/main" id="{0820C1DC-0C34-4E9B-A94C-C50F8BA87A75}"/>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Tree>
    <p:extLst>
      <p:ext uri="{BB962C8B-B14F-4D97-AF65-F5344CB8AC3E}">
        <p14:creationId xmlns:p14="http://schemas.microsoft.com/office/powerpoint/2010/main" val="3477984767"/>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Lst>
  <p:txStyles>
    <p:titleStyle>
      <a:lvl1pPr algn="l" defTabSz="1219170" rtl="0" eaLnBrk="1" latinLnBrk="0" hangingPunct="1">
        <a:lnSpc>
          <a:spcPct val="90000"/>
        </a:lnSpc>
        <a:spcBef>
          <a:spcPct val="0"/>
        </a:spcBef>
        <a:buNone/>
        <a:defRPr sz="4800" kern="1200">
          <a:solidFill>
            <a:schemeClr val="accent2"/>
          </a:solidFill>
          <a:latin typeface="+mj-lt"/>
          <a:ea typeface="+mj-ea"/>
          <a:cs typeface="+mj-cs"/>
        </a:defRPr>
      </a:lvl1pPr>
    </p:titleStyle>
    <p:bodyStyle>
      <a:lvl1pPr marL="0" indent="0" algn="l" defTabSz="1219170" rtl="0" eaLnBrk="1" latinLnBrk="0" hangingPunct="1">
        <a:lnSpc>
          <a:spcPct val="90000"/>
        </a:lnSpc>
        <a:spcBef>
          <a:spcPts val="1333"/>
        </a:spcBef>
        <a:buFont typeface="Wingdings" panose="05000000000000000000" pitchFamily="2" charset="2"/>
        <a:buNone/>
        <a:defRPr sz="3600"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Wingdings" panose="05000000000000000000" pitchFamily="2" charset="2"/>
        <a:buChar char="§"/>
        <a:defRPr sz="3600" kern="1200">
          <a:solidFill>
            <a:schemeClr val="tx1"/>
          </a:solidFill>
          <a:latin typeface="+mn-lt"/>
          <a:ea typeface="+mn-ea"/>
          <a:cs typeface="+mn-cs"/>
        </a:defRPr>
      </a:lvl2pPr>
      <a:lvl3pPr marL="1219170" marR="0" indent="0" algn="l" defTabSz="1219170" rtl="0" eaLnBrk="1" fontAlgn="auto" latinLnBrk="0" hangingPunct="1">
        <a:lnSpc>
          <a:spcPct val="90000"/>
        </a:lnSpc>
        <a:spcBef>
          <a:spcPts val="667"/>
        </a:spcBef>
        <a:spcAft>
          <a:spcPts val="0"/>
        </a:spcAft>
        <a:buClrTx/>
        <a:buSzTx/>
        <a:buFont typeface="Wingdings" panose="05000000000000000000" pitchFamily="2" charset="2"/>
        <a:buNone/>
        <a:tabLst/>
        <a:defRPr sz="3600"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85801"/>
            <a:ext cx="10972800" cy="572892"/>
          </a:xfrm>
          <a:prstGeom prst="rect">
            <a:avLst/>
          </a:prstGeom>
          <a:noFill/>
        </p:spPr>
        <p:txBody>
          <a:bodyPr vert="horz" lIns="0" tIns="0" rIns="0" bIns="0" numCol="1" rtlCol="0" anchor="t" anchorCtr="0">
            <a:spAutoFit/>
          </a:bodyPr>
          <a:lstStyle/>
          <a:p>
            <a:r>
              <a:rPr lang="en-US"/>
              <a:t>Heading is Calibri, 48pt</a:t>
            </a:r>
          </a:p>
        </p:txBody>
      </p:sp>
      <p:sp>
        <p:nvSpPr>
          <p:cNvPr id="3" name="Text Placeholder 2">
            <a:extLst>
              <a:ext uri="{FF2B5EF4-FFF2-40B4-BE49-F238E27FC236}">
                <a16:creationId xmlns:a16="http://schemas.microsoft.com/office/drawing/2014/main" id="{24757DBC-FD9D-4B09-AFD0-AADA913A5890}"/>
              </a:ext>
            </a:extLst>
          </p:cNvPr>
          <p:cNvSpPr>
            <a:spLocks noGrp="1"/>
          </p:cNvSpPr>
          <p:nvPr>
            <p:ph type="body" idx="1"/>
          </p:nvPr>
        </p:nvSpPr>
        <p:spPr>
          <a:xfrm>
            <a:off x="508000" y="1498600"/>
            <a:ext cx="10515600" cy="4673599"/>
          </a:xfrm>
          <a:prstGeom prst="rect">
            <a:avLst/>
          </a:prstGeom>
        </p:spPr>
        <p:txBody>
          <a:bodyPr vert="horz" lIns="91440" tIns="45720" rIns="91440" bIns="45720" rtlCol="0">
            <a:noAutofit/>
          </a:bodyPr>
          <a:lstStyle/>
          <a:p>
            <a:pPr lvl="0"/>
            <a:r>
              <a:rPr lang="en-US"/>
              <a:t>Sub-head is Calibri, black, 32 </a:t>
            </a:r>
            <a:r>
              <a:rPr lang="en-US" err="1"/>
              <a:t>pt</a:t>
            </a:r>
            <a:endParaRPr lang="en-US"/>
          </a:p>
          <a:p>
            <a:pPr lvl="1"/>
            <a:r>
              <a:rPr lang="en-US"/>
              <a:t>All body copy is Calibri, black, 32 </a:t>
            </a:r>
            <a:r>
              <a:rPr lang="en-US" err="1"/>
              <a:t>pt</a:t>
            </a:r>
            <a:endParaRPr lang="en-US"/>
          </a:p>
          <a:p>
            <a:pPr lvl="2"/>
            <a:r>
              <a:rPr lang="en-US"/>
              <a:t>Second level is Calibri, black, 32 </a:t>
            </a:r>
            <a:r>
              <a:rPr lang="en-US" err="1"/>
              <a:t>pt</a:t>
            </a:r>
            <a:endParaRPr lang="en-US"/>
          </a:p>
        </p:txBody>
      </p:sp>
      <p:sp>
        <p:nvSpPr>
          <p:cNvPr id="5" name="Slide Number Placeholder 5">
            <a:extLst>
              <a:ext uri="{FF2B5EF4-FFF2-40B4-BE49-F238E27FC236}">
                <a16:creationId xmlns:a16="http://schemas.microsoft.com/office/drawing/2014/main" id="{9F224623-3A3E-46AE-9769-651B669D18E1}"/>
              </a:ext>
            </a:extLst>
          </p:cNvPr>
          <p:cNvSpPr>
            <a:spLocks noGrp="1"/>
          </p:cNvSpPr>
          <p:nvPr>
            <p:ph type="sldNum" sz="quarter" idx="4"/>
          </p:nvPr>
        </p:nvSpPr>
        <p:spPr>
          <a:xfrm>
            <a:off x="11175999" y="6172200"/>
            <a:ext cx="455148" cy="332677"/>
          </a:xfrm>
          <a:prstGeom prst="rect">
            <a:avLst/>
          </a:prstGeom>
        </p:spPr>
        <p:txBody>
          <a:bodyPr vert="horz" lIns="0" tIns="0" rIns="0" bIns="0" rtlCol="0" anchor="b" anchorCtr="0"/>
          <a:lstStyle>
            <a:lvl1pPr algn="r">
              <a:defRPr sz="1333">
                <a:solidFill>
                  <a:schemeClr val="accent2"/>
                </a:solidFill>
              </a:defRPr>
            </a:lvl1pPr>
          </a:lstStyle>
          <a:p>
            <a:fld id="{CC07A0C6-0FC1-476D-8928-A360A0127B30}" type="slidenum">
              <a:rPr lang="en-US" smtClean="0"/>
              <a:pPr/>
              <a:t>‹#›</a:t>
            </a:fld>
            <a:endParaRPr lang="en-US"/>
          </a:p>
        </p:txBody>
      </p:sp>
    </p:spTree>
    <p:extLst>
      <p:ext uri="{BB962C8B-B14F-4D97-AF65-F5344CB8AC3E}">
        <p14:creationId xmlns:p14="http://schemas.microsoft.com/office/powerpoint/2010/main" val="1682011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 id="2147483818" r:id="rId33"/>
    <p:sldLayoutId id="2147483819" r:id="rId34"/>
    <p:sldLayoutId id="2147483820" r:id="rId35"/>
    <p:sldLayoutId id="2147483821" r:id="rId36"/>
    <p:sldLayoutId id="2147483822" r:id="rId37"/>
    <p:sldLayoutId id="2147483823" r:id="rId38"/>
    <p:sldLayoutId id="2147483824" r:id="rId39"/>
    <p:sldLayoutId id="2147483825" r:id="rId40"/>
    <p:sldLayoutId id="2147483826" r:id="rId41"/>
    <p:sldLayoutId id="2147483827" r:id="rId42"/>
    <p:sldLayoutId id="2147483828" r:id="rId43"/>
    <p:sldLayoutId id="2147483829" r:id="rId44"/>
    <p:sldLayoutId id="2147483830" r:id="rId45"/>
    <p:sldLayoutId id="2147483831" r:id="rId46"/>
    <p:sldLayoutId id="2147483832" r:id="rId47"/>
    <p:sldLayoutId id="2147483833" r:id="rId48"/>
    <p:sldLayoutId id="2147483834" r:id="rId49"/>
    <p:sldLayoutId id="2147483835" r:id="rId50"/>
    <p:sldLayoutId id="2147483836" r:id="rId51"/>
    <p:sldLayoutId id="2147483837" r:id="rId52"/>
    <p:sldLayoutId id="2147483951" r:id="rId53"/>
    <p:sldLayoutId id="2147483952" r:id="rId54"/>
    <p:sldLayoutId id="2147483953" r:id="rId55"/>
  </p:sldLayoutIdLst>
  <p:hf hdr="0"/>
  <p:txStyles>
    <p:titleStyle>
      <a:lvl1pPr algn="l" defTabSz="1219170" rtl="0" eaLnBrk="1" latinLnBrk="0" hangingPunct="1">
        <a:lnSpc>
          <a:spcPts val="4267"/>
        </a:lnSpc>
        <a:spcBef>
          <a:spcPct val="0"/>
        </a:spcBef>
        <a:buNone/>
        <a:defRPr sz="4800" b="0" i="0" kern="1200" baseline="0">
          <a:solidFill>
            <a:schemeClr val="accent2"/>
          </a:solidFill>
          <a:latin typeface="Calibri"/>
          <a:ea typeface="+mj-ea"/>
          <a:cs typeface="Calibri"/>
        </a:defRPr>
      </a:lvl1pPr>
    </p:titleStyle>
    <p:bodyStyle>
      <a:lvl1pPr marL="0" indent="0" algn="l" defTabSz="1219170" rtl="0" eaLnBrk="1" latinLnBrk="0" hangingPunct="1">
        <a:lnSpc>
          <a:spcPct val="100000"/>
        </a:lnSpc>
        <a:spcBef>
          <a:spcPts val="800"/>
        </a:spcBef>
        <a:buFont typeface="Arial" charset="0"/>
        <a:buNone/>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232828" indent="-232828"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90016" indent="-457189"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96926" indent="-457189"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764097" indent="0" algn="l" defTabSz="1219170" rtl="0" eaLnBrk="1" latinLnBrk="0" hangingPunct="1">
        <a:lnSpc>
          <a:spcPct val="100000"/>
        </a:lnSpc>
        <a:spcBef>
          <a:spcPts val="800"/>
        </a:spcBef>
        <a:buFont typeface="CambriaMath" charset="0"/>
        <a:buNone/>
        <a:tabLst/>
        <a:defRPr sz="42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066773" indent="-304792" algn="l" defTabSz="1219170" rtl="0" eaLnBrk="1" latinLnBrk="0" hangingPunct="1">
        <a:lnSpc>
          <a:spcPts val="2267"/>
        </a:lnSpc>
        <a:spcBef>
          <a:spcPct val="20000"/>
        </a:spcBef>
        <a:buFont typeface="CambriaMath"/>
        <a:buChar char="⎯"/>
        <a:tabLst/>
        <a:defRPr sz="18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53.sv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svg"/><Relationship Id="rId7" Type="http://schemas.openxmlformats.org/officeDocument/2006/relationships/image" Target="../media/image63.svg"/><Relationship Id="rId2" Type="http://schemas.openxmlformats.org/officeDocument/2006/relationships/image" Target="../media/image58.png"/><Relationship Id="rId1" Type="http://schemas.openxmlformats.org/officeDocument/2006/relationships/slideLayout" Target="../slideLayouts/slideLayout45.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84.png"/><Relationship Id="rId26" Type="http://schemas.openxmlformats.org/officeDocument/2006/relationships/image" Target="../media/image92.png"/><Relationship Id="rId3" Type="http://schemas.openxmlformats.org/officeDocument/2006/relationships/image" Target="../media/image69.svg"/><Relationship Id="rId21" Type="http://schemas.openxmlformats.org/officeDocument/2006/relationships/image" Target="../media/image87.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5" Type="http://schemas.openxmlformats.org/officeDocument/2006/relationships/image" Target="../media/image91.svg"/><Relationship Id="rId2" Type="http://schemas.openxmlformats.org/officeDocument/2006/relationships/image" Target="../media/image68.png"/><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5.svg"/><Relationship Id="rId1" Type="http://schemas.openxmlformats.org/officeDocument/2006/relationships/slideLayout" Target="../slideLayouts/slideLayout82.xml"/><Relationship Id="rId6" Type="http://schemas.openxmlformats.org/officeDocument/2006/relationships/image" Target="../media/image72.png"/><Relationship Id="rId11" Type="http://schemas.openxmlformats.org/officeDocument/2006/relationships/image" Target="../media/image77.svg"/><Relationship Id="rId24" Type="http://schemas.openxmlformats.org/officeDocument/2006/relationships/image" Target="../media/image90.png"/><Relationship Id="rId5" Type="http://schemas.openxmlformats.org/officeDocument/2006/relationships/image" Target="../media/image71.svg"/><Relationship Id="rId15" Type="http://schemas.openxmlformats.org/officeDocument/2006/relationships/image" Target="../media/image81.svg"/><Relationship Id="rId23" Type="http://schemas.openxmlformats.org/officeDocument/2006/relationships/image" Target="../media/image89.svg"/><Relationship Id="rId28" Type="http://schemas.openxmlformats.org/officeDocument/2006/relationships/image" Target="../media/image94.png"/><Relationship Id="rId10" Type="http://schemas.openxmlformats.org/officeDocument/2006/relationships/image" Target="../media/image76.png"/><Relationship Id="rId19" Type="http://schemas.openxmlformats.org/officeDocument/2006/relationships/image" Target="../media/image85.sv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83.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1.xml"/></Relationships>
</file>

<file path=ppt/slides/_rels/slide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5B9CCF-590B-436E-BC19-11FD40889035}"/>
              </a:ext>
            </a:extLst>
          </p:cNvPr>
          <p:cNvSpPr>
            <a:spLocks noGrp="1"/>
          </p:cNvSpPr>
          <p:nvPr>
            <p:ph type="sldNum" sz="quarter" idx="10"/>
          </p:nvPr>
        </p:nvSpPr>
        <p:spPr/>
        <p:txBody>
          <a:bodyPr/>
          <a:lstStyle/>
          <a:p>
            <a:fld id="{CC07A0C6-0FC1-476D-8928-A360A0127B30}" type="slidenum">
              <a:rPr lang="en-US" smtClean="0"/>
              <a:pPr/>
              <a:t>1</a:t>
            </a:fld>
            <a:endParaRPr lang="en-US"/>
          </a:p>
        </p:txBody>
      </p:sp>
      <p:sp>
        <p:nvSpPr>
          <p:cNvPr id="3" name="Title 2">
            <a:extLst>
              <a:ext uri="{FF2B5EF4-FFF2-40B4-BE49-F238E27FC236}">
                <a16:creationId xmlns:a16="http://schemas.microsoft.com/office/drawing/2014/main" id="{A546E7C7-04FB-4500-A75A-F666766BDE41}"/>
              </a:ext>
            </a:extLst>
          </p:cNvPr>
          <p:cNvSpPr>
            <a:spLocks noGrp="1"/>
          </p:cNvSpPr>
          <p:nvPr>
            <p:ph type="ctrTitle"/>
          </p:nvPr>
        </p:nvSpPr>
        <p:spPr>
          <a:xfrm>
            <a:off x="812800" y="1095549"/>
            <a:ext cx="5486400" cy="679673"/>
          </a:xfrm>
        </p:spPr>
        <p:txBody>
          <a:bodyPr/>
          <a:lstStyle/>
          <a:p>
            <a:r>
              <a:rPr lang="en-US" dirty="0"/>
              <a:t>Get to Know</a:t>
            </a:r>
          </a:p>
        </p:txBody>
      </p:sp>
      <p:sp>
        <p:nvSpPr>
          <p:cNvPr id="6" name="Text Placeholder 5">
            <a:extLst>
              <a:ext uri="{FF2B5EF4-FFF2-40B4-BE49-F238E27FC236}">
                <a16:creationId xmlns:a16="http://schemas.microsoft.com/office/drawing/2014/main" id="{0981BA45-D47B-983B-1DE3-1823EA7B5FF1}"/>
              </a:ext>
            </a:extLst>
          </p:cNvPr>
          <p:cNvSpPr>
            <a:spLocks noGrp="1"/>
          </p:cNvSpPr>
          <p:nvPr>
            <p:ph type="body" sz="quarter" idx="11"/>
          </p:nvPr>
        </p:nvSpPr>
        <p:spPr/>
        <p:txBody>
          <a:bodyPr/>
          <a:lstStyle/>
          <a:p>
            <a:endParaRPr lang="en-US"/>
          </a:p>
        </p:txBody>
      </p:sp>
      <p:pic>
        <p:nvPicPr>
          <p:cNvPr id="8" name="Picture 7" descr="A white letter on a black background&#10;&#10;AI-generated content may be incorrect.">
            <a:extLst>
              <a:ext uri="{FF2B5EF4-FFF2-40B4-BE49-F238E27FC236}">
                <a16:creationId xmlns:a16="http://schemas.microsoft.com/office/drawing/2014/main" id="{0FD58B6A-2E8A-3BE1-1286-CE81C0DF5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684" y="1775222"/>
            <a:ext cx="2870681" cy="500568"/>
          </a:xfrm>
          <a:prstGeom prst="rect">
            <a:avLst/>
          </a:prstGeom>
        </p:spPr>
      </p:pic>
    </p:spTree>
    <p:extLst>
      <p:ext uri="{BB962C8B-B14F-4D97-AF65-F5344CB8AC3E}">
        <p14:creationId xmlns:p14="http://schemas.microsoft.com/office/powerpoint/2010/main" val="1578241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63E15-BAFA-458B-B453-3562A41E0C51}"/>
              </a:ext>
            </a:extLst>
          </p:cNvPr>
          <p:cNvSpPr>
            <a:spLocks noGrp="1"/>
          </p:cNvSpPr>
          <p:nvPr>
            <p:ph type="title"/>
          </p:nvPr>
        </p:nvSpPr>
        <p:spPr>
          <a:xfrm>
            <a:off x="609600" y="857366"/>
            <a:ext cx="6604000" cy="576055"/>
          </a:xfrm>
        </p:spPr>
        <p:txBody>
          <a:bodyPr/>
          <a:lstStyle/>
          <a:p>
            <a:r>
              <a:rPr lang="en-US"/>
              <a:t>The </a:t>
            </a:r>
            <a:r>
              <a:rPr lang="en-US" i="1"/>
              <a:t>source</a:t>
            </a:r>
            <a:r>
              <a:rPr lang="en-US"/>
              <a:t> of Sourcewell </a:t>
            </a:r>
          </a:p>
        </p:txBody>
      </p:sp>
      <p:sp>
        <p:nvSpPr>
          <p:cNvPr id="3" name="Slide Number Placeholder 2">
            <a:extLst>
              <a:ext uri="{FF2B5EF4-FFF2-40B4-BE49-F238E27FC236}">
                <a16:creationId xmlns:a16="http://schemas.microsoft.com/office/drawing/2014/main" id="{677AF5D1-606C-45CB-B08D-06DEE38A4900}"/>
              </a:ext>
            </a:extLst>
          </p:cNvPr>
          <p:cNvSpPr>
            <a:spLocks noGrp="1"/>
          </p:cNvSpPr>
          <p:nvPr>
            <p:ph type="sldNum" sz="quarter" idx="4"/>
          </p:nvPr>
        </p:nvSpPr>
        <p:spPr/>
        <p:txBody>
          <a:bodyPr/>
          <a:lstStyle/>
          <a:p>
            <a:fld id="{CC07A0C6-0FC1-476D-8928-A360A0127B30}" type="slidenum">
              <a:rPr lang="en-US" smtClean="0"/>
              <a:pPr/>
              <a:t>2</a:t>
            </a:fld>
            <a:endParaRPr lang="en-US"/>
          </a:p>
        </p:txBody>
      </p:sp>
      <p:pic>
        <p:nvPicPr>
          <p:cNvPr id="10" name="Picture Placeholder 9">
            <a:extLst>
              <a:ext uri="{FF2B5EF4-FFF2-40B4-BE49-F238E27FC236}">
                <a16:creationId xmlns:a16="http://schemas.microsoft.com/office/drawing/2014/main" id="{CE203B41-98FF-44FC-AC85-42CBB99D2F54}"/>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5994401" y="0"/>
            <a:ext cx="6217745" cy="6858000"/>
          </a:xfrm>
        </p:spPr>
      </p:pic>
      <p:sp>
        <p:nvSpPr>
          <p:cNvPr id="5" name="Text Placeholder 4">
            <a:extLst>
              <a:ext uri="{FF2B5EF4-FFF2-40B4-BE49-F238E27FC236}">
                <a16:creationId xmlns:a16="http://schemas.microsoft.com/office/drawing/2014/main" id="{30FD396E-2292-4840-978F-1584342B4328}"/>
              </a:ext>
            </a:extLst>
          </p:cNvPr>
          <p:cNvSpPr>
            <a:spLocks noGrp="1"/>
          </p:cNvSpPr>
          <p:nvPr>
            <p:ph type="body" sz="quarter" idx="12"/>
          </p:nvPr>
        </p:nvSpPr>
        <p:spPr>
          <a:xfrm>
            <a:off x="2834470" y="5415280"/>
            <a:ext cx="1778169" cy="353019"/>
          </a:xfrm>
        </p:spPr>
        <p:txBody>
          <a:bodyPr>
            <a:normAutofit/>
          </a:bodyPr>
          <a:lstStyle/>
          <a:p>
            <a:r>
              <a:rPr lang="en-US" sz="1300"/>
              <a:t>*M.S. 123A.21</a:t>
            </a:r>
          </a:p>
        </p:txBody>
      </p:sp>
      <p:sp>
        <p:nvSpPr>
          <p:cNvPr id="6" name="Text Placeholder 5">
            <a:extLst>
              <a:ext uri="{FF2B5EF4-FFF2-40B4-BE49-F238E27FC236}">
                <a16:creationId xmlns:a16="http://schemas.microsoft.com/office/drawing/2014/main" id="{9AC353DE-9FF4-42F3-B6C2-28164BA2C263}"/>
              </a:ext>
            </a:extLst>
          </p:cNvPr>
          <p:cNvSpPr>
            <a:spLocks noGrp="1"/>
          </p:cNvSpPr>
          <p:nvPr>
            <p:ph type="body" sz="quarter" idx="13"/>
          </p:nvPr>
        </p:nvSpPr>
        <p:spPr>
          <a:xfrm>
            <a:off x="609600" y="1657233"/>
            <a:ext cx="6297930" cy="4343400"/>
          </a:xfrm>
        </p:spPr>
        <p:txBody>
          <a:bodyPr/>
          <a:lstStyle/>
          <a:p>
            <a:pPr lvl="1"/>
            <a:r>
              <a:rPr lang="en-US" sz="2800"/>
              <a:t>Unit of government in Minnesota</a:t>
            </a:r>
          </a:p>
          <a:p>
            <a:pPr lvl="1"/>
            <a:r>
              <a:rPr lang="en-US" sz="2800"/>
              <a:t>Legal authority* to establish contracts</a:t>
            </a:r>
          </a:p>
          <a:p>
            <a:pPr lvl="1"/>
            <a:r>
              <a:rPr lang="en-US" sz="2800"/>
              <a:t>Satisfy solicitation process for public sector customers</a:t>
            </a:r>
          </a:p>
          <a:p>
            <a:pPr marL="0" lvl="1" indent="0">
              <a:buNone/>
            </a:pPr>
            <a:endParaRPr lang="en-US" sz="1800">
              <a:solidFill>
                <a:srgbClr val="2F5A6B"/>
              </a:solidFill>
            </a:endParaRPr>
          </a:p>
          <a:p>
            <a:pPr marL="0" lvl="1" indent="0">
              <a:buNone/>
            </a:pPr>
            <a:r>
              <a:rPr lang="en-US" sz="3200">
                <a:solidFill>
                  <a:srgbClr val="2F5A6B"/>
                </a:solidFill>
              </a:rPr>
              <a:t>sourcewell-mn.gov</a:t>
            </a:r>
          </a:p>
        </p:txBody>
      </p:sp>
      <p:pic>
        <p:nvPicPr>
          <p:cNvPr id="7" name="Graphic 6">
            <a:extLst>
              <a:ext uri="{FF2B5EF4-FFF2-40B4-BE49-F238E27FC236}">
                <a16:creationId xmlns:a16="http://schemas.microsoft.com/office/drawing/2014/main" id="{2CE28043-9ADB-46C9-8F39-1FCB6BDD186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815" y="4086891"/>
            <a:ext cx="3362816" cy="3362816"/>
          </a:xfrm>
          <a:prstGeom prst="rect">
            <a:avLst/>
          </a:prstGeom>
        </p:spPr>
      </p:pic>
    </p:spTree>
    <p:extLst>
      <p:ext uri="{BB962C8B-B14F-4D97-AF65-F5344CB8AC3E}">
        <p14:creationId xmlns:p14="http://schemas.microsoft.com/office/powerpoint/2010/main" val="123080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19855-8402-4159-A424-9E5026060692}"/>
              </a:ext>
            </a:extLst>
          </p:cNvPr>
          <p:cNvSpPr>
            <a:spLocks noGrp="1"/>
          </p:cNvSpPr>
          <p:nvPr>
            <p:ph type="title"/>
          </p:nvPr>
        </p:nvSpPr>
        <p:spPr>
          <a:xfrm>
            <a:off x="461925" y="709212"/>
            <a:ext cx="10871200" cy="576055"/>
          </a:xfrm>
        </p:spPr>
        <p:txBody>
          <a:bodyPr/>
          <a:lstStyle/>
          <a:p>
            <a:r>
              <a:rPr lang="en-US" dirty="0"/>
              <a:t>Target Audience: Public Sector Agencies</a:t>
            </a:r>
          </a:p>
        </p:txBody>
      </p:sp>
      <p:sp>
        <p:nvSpPr>
          <p:cNvPr id="4" name="Text Placeholder 3">
            <a:extLst>
              <a:ext uri="{FF2B5EF4-FFF2-40B4-BE49-F238E27FC236}">
                <a16:creationId xmlns:a16="http://schemas.microsoft.com/office/drawing/2014/main" id="{5E41FFFD-793D-4C39-BCDC-A46C65D0B40C}"/>
              </a:ext>
            </a:extLst>
          </p:cNvPr>
          <p:cNvSpPr>
            <a:spLocks noGrp="1"/>
          </p:cNvSpPr>
          <p:nvPr>
            <p:ph type="body" sz="quarter" idx="11"/>
          </p:nvPr>
        </p:nvSpPr>
        <p:spPr/>
        <p:txBody>
          <a:bodyPr/>
          <a:lstStyle/>
          <a:p>
            <a:endParaRPr lang="en-US"/>
          </a:p>
        </p:txBody>
      </p:sp>
      <p:sp>
        <p:nvSpPr>
          <p:cNvPr id="6" name="Rectangle 5">
            <a:extLst>
              <a:ext uri="{FF2B5EF4-FFF2-40B4-BE49-F238E27FC236}">
                <a16:creationId xmlns:a16="http://schemas.microsoft.com/office/drawing/2014/main" id="{CC5C4662-D193-CE8C-9B18-C284978368D4}"/>
              </a:ext>
            </a:extLst>
          </p:cNvPr>
          <p:cNvSpPr/>
          <p:nvPr/>
        </p:nvSpPr>
        <p:spPr>
          <a:xfrm>
            <a:off x="568137" y="3953694"/>
            <a:ext cx="4070244" cy="1972335"/>
          </a:xfrm>
          <a:prstGeom prst="rect">
            <a:avLst/>
          </a:prstGeom>
        </p:spPr>
        <p:txBody>
          <a:bodyPr wrap="square" lIns="91440" tIns="45720" rIns="91440" bIns="45720" anchor="t">
            <a:spAutoFit/>
          </a:bodyPr>
          <a:lstStyle/>
          <a:p>
            <a:pPr>
              <a:lnSpc>
                <a:spcPts val="1700"/>
              </a:lnSpc>
            </a:pPr>
            <a:r>
              <a:rPr lang="en-US" sz="2000" b="1">
                <a:latin typeface="Calibri"/>
                <a:cs typeface="Calibri"/>
              </a:rPr>
              <a:t>State and local government  </a:t>
            </a:r>
            <a:endParaRPr lang="en-US" sz="2000" b="1">
              <a:latin typeface="Calibri" panose="020F0502020204030204" pitchFamily="34" charset="0"/>
              <a:cs typeface="Calibri" panose="020F0502020204030204" pitchFamily="34" charset="0"/>
            </a:endParaRPr>
          </a:p>
          <a:p>
            <a:pPr marL="285750" lvl="1" indent="-285750">
              <a:buFont typeface="Wingdings,Sans-Serif"/>
              <a:buChar char="§"/>
            </a:pPr>
            <a:r>
              <a:rPr lang="en-US" sz="1800">
                <a:cs typeface="Calibri" panose="020F0502020204030204"/>
              </a:rPr>
              <a:t>Cities  </a:t>
            </a:r>
          </a:p>
          <a:p>
            <a:pPr marL="285750" lvl="1" indent="-285750">
              <a:buFont typeface="Wingdings,Sans-Serif"/>
              <a:buChar char="§"/>
            </a:pPr>
            <a:r>
              <a:rPr lang="en-US" sz="1800">
                <a:cs typeface="Calibri" panose="020F0502020204030204"/>
              </a:rPr>
              <a:t>Counties </a:t>
            </a:r>
          </a:p>
          <a:p>
            <a:pPr marL="285750" lvl="1" indent="-285750">
              <a:buFont typeface="Wingdings,Sans-Serif"/>
              <a:buChar char="§"/>
            </a:pPr>
            <a:r>
              <a:rPr lang="en-US" sz="1800">
                <a:cs typeface="Calibri" panose="020F0502020204030204"/>
              </a:rPr>
              <a:t>States &amp; state agencies </a:t>
            </a:r>
          </a:p>
          <a:p>
            <a:pPr marL="285750" lvl="1" indent="-285750">
              <a:buFont typeface="Wingdings,Sans-Serif"/>
              <a:buChar char="§"/>
            </a:pPr>
            <a:r>
              <a:rPr lang="en-US" sz="1800">
                <a:cs typeface="Calibri" panose="020F0502020204030204"/>
              </a:rPr>
              <a:t>Special &amp; water districts  </a:t>
            </a:r>
          </a:p>
          <a:p>
            <a:pPr marL="285750" lvl="1" indent="-285750">
              <a:buFont typeface="Wingdings,Sans-Serif"/>
              <a:buChar char="§"/>
            </a:pPr>
            <a:r>
              <a:rPr lang="en-US" sz="1800">
                <a:cs typeface="Calibri" panose="020F0502020204030204"/>
              </a:rPr>
              <a:t>Native American tribes </a:t>
            </a:r>
          </a:p>
          <a:p>
            <a:pPr marL="285750" lvl="1" indent="-285750">
              <a:buFont typeface="Wingdings,Sans-Serif"/>
              <a:buChar char="§"/>
            </a:pPr>
            <a:r>
              <a:rPr lang="en-US" sz="1800">
                <a:cs typeface="Calibri" panose="020F0502020204030204"/>
              </a:rPr>
              <a:t>Port &amp; transportation authorities </a:t>
            </a:r>
          </a:p>
        </p:txBody>
      </p:sp>
      <p:sp>
        <p:nvSpPr>
          <p:cNvPr id="8" name="Rectangle 7">
            <a:extLst>
              <a:ext uri="{FF2B5EF4-FFF2-40B4-BE49-F238E27FC236}">
                <a16:creationId xmlns:a16="http://schemas.microsoft.com/office/drawing/2014/main" id="{E6E22D21-3A28-D326-DC39-E2EED1969F3B}"/>
              </a:ext>
            </a:extLst>
          </p:cNvPr>
          <p:cNvSpPr/>
          <p:nvPr/>
        </p:nvSpPr>
        <p:spPr>
          <a:xfrm>
            <a:off x="4225244" y="3920739"/>
            <a:ext cx="3344562" cy="1970411"/>
          </a:xfrm>
          <a:prstGeom prst="rect">
            <a:avLst/>
          </a:prstGeom>
        </p:spPr>
        <p:txBody>
          <a:bodyPr wrap="square" lIns="91440" tIns="45720" rIns="91440" bIns="45720" anchor="t">
            <a:spAutoFit/>
          </a:bodyPr>
          <a:lstStyle/>
          <a:p>
            <a:r>
              <a:rPr lang="en-US" sz="2000" b="1">
                <a:latin typeface="Calibri"/>
                <a:cs typeface="Calibri"/>
              </a:rPr>
              <a:t>Public and private education</a:t>
            </a:r>
          </a:p>
          <a:p>
            <a:pPr marL="285750" lvl="1" indent="-285750">
              <a:spcBef>
                <a:spcPts val="450"/>
              </a:spcBef>
              <a:buFont typeface="Wingdings,Sans-Serif"/>
              <a:buChar char="§"/>
            </a:pPr>
            <a:r>
              <a:rPr lang="en-US" sz="1800">
                <a:cs typeface="Calibri"/>
              </a:rPr>
              <a:t>K-12</a:t>
            </a:r>
          </a:p>
          <a:p>
            <a:pPr marL="285750" lvl="1" indent="-285750">
              <a:lnSpc>
                <a:spcPts val="1800"/>
              </a:lnSpc>
              <a:spcBef>
                <a:spcPts val="450"/>
              </a:spcBef>
              <a:buFont typeface="Wingdings,Sans-Serif"/>
              <a:buChar char="§"/>
            </a:pPr>
            <a:r>
              <a:rPr lang="en-US" sz="1800">
                <a:cs typeface="Calibri"/>
              </a:rPr>
              <a:t>Special education districts </a:t>
            </a:r>
          </a:p>
          <a:p>
            <a:pPr marL="226060" lvl="1" indent="-285750">
              <a:spcBef>
                <a:spcPts val="450"/>
              </a:spcBef>
              <a:buFont typeface="Wingdings,Sans-Serif"/>
              <a:buChar char="§"/>
            </a:pPr>
            <a:r>
              <a:rPr lang="en-US" sz="1800">
                <a:cs typeface="Calibri"/>
              </a:rPr>
              <a:t>Charter schools</a:t>
            </a:r>
          </a:p>
          <a:p>
            <a:pPr marL="226060" lvl="1" indent="-285750">
              <a:lnSpc>
                <a:spcPts val="1800"/>
              </a:lnSpc>
              <a:spcBef>
                <a:spcPts val="450"/>
              </a:spcBef>
              <a:buFont typeface="Wingdings,Sans-Serif"/>
              <a:buChar char="§"/>
            </a:pPr>
            <a:r>
              <a:rPr lang="en-US" sz="1800">
                <a:cs typeface="Calibri"/>
              </a:rPr>
              <a:t>Higher education/universities </a:t>
            </a:r>
          </a:p>
          <a:p>
            <a:pPr marL="0" lvl="1">
              <a:lnSpc>
                <a:spcPts val="1800"/>
              </a:lnSpc>
              <a:spcBef>
                <a:spcPts val="450"/>
              </a:spcBef>
              <a:buClr>
                <a:srgbClr val="A2AAAD"/>
              </a:buClr>
            </a:pPr>
            <a:endParaRPr lang="en-US" sz="1800">
              <a:cs typeface="Calibri"/>
            </a:endParaRPr>
          </a:p>
        </p:txBody>
      </p:sp>
      <p:sp>
        <p:nvSpPr>
          <p:cNvPr id="10" name="Rectangle 9">
            <a:extLst>
              <a:ext uri="{FF2B5EF4-FFF2-40B4-BE49-F238E27FC236}">
                <a16:creationId xmlns:a16="http://schemas.microsoft.com/office/drawing/2014/main" id="{900FB601-CC18-3BBE-D5B4-B240E551245A}"/>
              </a:ext>
            </a:extLst>
          </p:cNvPr>
          <p:cNvSpPr/>
          <p:nvPr/>
        </p:nvSpPr>
        <p:spPr>
          <a:xfrm>
            <a:off x="8146894" y="3917178"/>
            <a:ext cx="3344562" cy="1675459"/>
          </a:xfrm>
          <a:prstGeom prst="rect">
            <a:avLst/>
          </a:prstGeom>
        </p:spPr>
        <p:txBody>
          <a:bodyPr wrap="square" lIns="91440" tIns="45720" rIns="91440" bIns="45720" anchor="t">
            <a:spAutoFit/>
          </a:bodyPr>
          <a:lstStyle/>
          <a:p>
            <a:r>
              <a:rPr lang="en-US" sz="2000" b="1">
                <a:latin typeface="Calibri"/>
                <a:cs typeface="Calibri"/>
              </a:rPr>
              <a:t>Nonprofits (tax-exempt)</a:t>
            </a:r>
          </a:p>
          <a:p>
            <a:pPr marL="285750" lvl="1" indent="-285750">
              <a:spcBef>
                <a:spcPts val="450"/>
              </a:spcBef>
              <a:buFont typeface="Wingdings,Sans-Serif"/>
              <a:buChar char="§"/>
            </a:pPr>
            <a:r>
              <a:rPr lang="en-US" sz="1800">
                <a:cs typeface="Calibri"/>
              </a:rPr>
              <a:t>Hospitals &amp; nursing homes</a:t>
            </a:r>
          </a:p>
          <a:p>
            <a:pPr marL="285750" lvl="1" indent="-285750">
              <a:lnSpc>
                <a:spcPts val="1800"/>
              </a:lnSpc>
              <a:spcBef>
                <a:spcPts val="450"/>
              </a:spcBef>
              <a:buFont typeface="Wingdings,Sans-Serif"/>
              <a:buChar char="§"/>
            </a:pPr>
            <a:r>
              <a:rPr lang="en-US" sz="1800">
                <a:cs typeface="Calibri"/>
              </a:rPr>
              <a:t>Rural power cooperatives</a:t>
            </a:r>
          </a:p>
          <a:p>
            <a:pPr marL="226060" lvl="1" indent="-285750">
              <a:spcBef>
                <a:spcPts val="450"/>
              </a:spcBef>
              <a:buFont typeface="Wingdings,Sans-Serif"/>
              <a:buChar char="§"/>
            </a:pPr>
            <a:r>
              <a:rPr lang="en-US" sz="1800">
                <a:cs typeface="Calibri"/>
              </a:rPr>
              <a:t>Housing authorities </a:t>
            </a:r>
          </a:p>
          <a:p>
            <a:pPr marL="226060" lvl="1" indent="-285750">
              <a:lnSpc>
                <a:spcPts val="1800"/>
              </a:lnSpc>
              <a:spcBef>
                <a:spcPts val="450"/>
              </a:spcBef>
              <a:buFont typeface="Wingdings,Sans-Serif"/>
              <a:buChar char="§"/>
            </a:pPr>
            <a:r>
              <a:rPr lang="en-US" sz="1800">
                <a:cs typeface="Calibri"/>
              </a:rPr>
              <a:t>Member associations &amp; coops </a:t>
            </a:r>
          </a:p>
        </p:txBody>
      </p:sp>
      <p:pic>
        <p:nvPicPr>
          <p:cNvPr id="18" name="Picture 17">
            <a:extLst>
              <a:ext uri="{FF2B5EF4-FFF2-40B4-BE49-F238E27FC236}">
                <a16:creationId xmlns:a16="http://schemas.microsoft.com/office/drawing/2014/main" id="{1EF3E31B-183B-2B49-8F83-33955EA3912A}"/>
              </a:ext>
            </a:extLst>
          </p:cNvPr>
          <p:cNvPicPr>
            <a:picLocks noChangeAspect="1"/>
          </p:cNvPicPr>
          <p:nvPr/>
        </p:nvPicPr>
        <p:blipFill>
          <a:blip r:embed="rId3" cstate="print">
            <a:extLst>
              <a:ext uri="{28A0092B-C50C-407E-A947-70E740481C1C}">
                <a14:useLocalDpi xmlns:a14="http://schemas.microsoft.com/office/drawing/2010/main" val="0"/>
              </a:ext>
            </a:extLst>
          </a:blip>
          <a:srcRect t="1442" b="1442"/>
          <a:stretch/>
        </p:blipFill>
        <p:spPr>
          <a:xfrm>
            <a:off x="620427" y="1602417"/>
            <a:ext cx="3165198" cy="2042120"/>
          </a:xfrm>
          <a:prstGeom prst="rect">
            <a:avLst/>
          </a:prstGeom>
        </p:spPr>
      </p:pic>
      <p:pic>
        <p:nvPicPr>
          <p:cNvPr id="19" name="Picture 18">
            <a:extLst>
              <a:ext uri="{FF2B5EF4-FFF2-40B4-BE49-F238E27FC236}">
                <a16:creationId xmlns:a16="http://schemas.microsoft.com/office/drawing/2014/main" id="{C9F7CEBA-E1BA-3DE2-BA16-18D87E73D9F2}"/>
              </a:ext>
            </a:extLst>
          </p:cNvPr>
          <p:cNvPicPr>
            <a:picLocks noChangeAspect="1"/>
          </p:cNvPicPr>
          <p:nvPr/>
        </p:nvPicPr>
        <p:blipFill>
          <a:blip r:embed="rId4" cstate="print">
            <a:extLst>
              <a:ext uri="{28A0092B-C50C-407E-A947-70E740481C1C}">
                <a14:useLocalDpi xmlns:a14="http://schemas.microsoft.com/office/drawing/2010/main" val="0"/>
              </a:ext>
            </a:extLst>
          </a:blip>
          <a:srcRect t="7" b="7"/>
          <a:stretch/>
        </p:blipFill>
        <p:spPr>
          <a:xfrm>
            <a:off x="4360218" y="1602418"/>
            <a:ext cx="3165198" cy="2042120"/>
          </a:xfrm>
          <a:prstGeom prst="rect">
            <a:avLst/>
          </a:prstGeom>
        </p:spPr>
      </p:pic>
      <p:pic>
        <p:nvPicPr>
          <p:cNvPr id="11" name="Picture 10">
            <a:extLst>
              <a:ext uri="{FF2B5EF4-FFF2-40B4-BE49-F238E27FC236}">
                <a16:creationId xmlns:a16="http://schemas.microsoft.com/office/drawing/2014/main" id="{6E993A21-EA2F-4BB5-6E73-CCCF13C0B13B}"/>
              </a:ext>
            </a:extLst>
          </p:cNvPr>
          <p:cNvPicPr>
            <a:picLocks noChangeAspect="1"/>
          </p:cNvPicPr>
          <p:nvPr/>
        </p:nvPicPr>
        <p:blipFill>
          <a:blip r:embed="rId5" cstate="print">
            <a:extLst>
              <a:ext uri="{28A0092B-C50C-407E-A947-70E740481C1C}">
                <a14:useLocalDpi xmlns:a14="http://schemas.microsoft.com/office/drawing/2010/main" val="0"/>
              </a:ext>
            </a:extLst>
          </a:blip>
          <a:srcRect t="137" b="137"/>
          <a:stretch/>
        </p:blipFill>
        <p:spPr>
          <a:xfrm>
            <a:off x="8236576" y="1602418"/>
            <a:ext cx="3165198" cy="2037271"/>
          </a:xfrm>
          <a:prstGeom prst="rect">
            <a:avLst/>
          </a:prstGeom>
        </p:spPr>
      </p:pic>
      <p:pic>
        <p:nvPicPr>
          <p:cNvPr id="1026" name="Picture 2">
            <a:extLst>
              <a:ext uri="{FF2B5EF4-FFF2-40B4-BE49-F238E27FC236}">
                <a16:creationId xmlns:a16="http://schemas.microsoft.com/office/drawing/2014/main" id="{AEE8ED0F-15A6-1EEC-FA11-44052F76F1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3765" y="5112707"/>
            <a:ext cx="2474779" cy="254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79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94B37-D8E1-9D40-DEB9-E91CCF8076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4B206-CFEA-D729-03CB-1A52FC4A45A2}"/>
              </a:ext>
            </a:extLst>
          </p:cNvPr>
          <p:cNvSpPr>
            <a:spLocks noGrp="1"/>
          </p:cNvSpPr>
          <p:nvPr>
            <p:ph type="title"/>
          </p:nvPr>
        </p:nvSpPr>
        <p:spPr>
          <a:xfrm>
            <a:off x="609599" y="604076"/>
            <a:ext cx="6063675" cy="576055"/>
          </a:xfrm>
        </p:spPr>
        <p:txBody>
          <a:bodyPr/>
          <a:lstStyle/>
          <a:p>
            <a:r>
              <a:rPr lang="en-US" dirty="0"/>
              <a:t>Procurement Process</a:t>
            </a:r>
            <a:endParaRPr lang="en-US" dirty="0">
              <a:solidFill>
                <a:schemeClr val="bg2">
                  <a:lumMod val="60000"/>
                  <a:lumOff val="40000"/>
                </a:schemeClr>
              </a:solidFill>
            </a:endParaRPr>
          </a:p>
        </p:txBody>
      </p:sp>
      <p:pic>
        <p:nvPicPr>
          <p:cNvPr id="18" name="Graphic 17">
            <a:extLst>
              <a:ext uri="{FF2B5EF4-FFF2-40B4-BE49-F238E27FC236}">
                <a16:creationId xmlns:a16="http://schemas.microsoft.com/office/drawing/2014/main" id="{59EEDFCA-933D-3DDC-9C4A-C60BC756C0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47569" y="991629"/>
            <a:ext cx="2035868" cy="359932"/>
          </a:xfrm>
          <a:prstGeom prst="rect">
            <a:avLst/>
          </a:prstGeom>
        </p:spPr>
      </p:pic>
      <p:sp>
        <p:nvSpPr>
          <p:cNvPr id="9" name="TextBox 8">
            <a:extLst>
              <a:ext uri="{FF2B5EF4-FFF2-40B4-BE49-F238E27FC236}">
                <a16:creationId xmlns:a16="http://schemas.microsoft.com/office/drawing/2014/main" id="{2DD3FCC1-52EF-24B9-146C-C8CBACF1CFA5}"/>
              </a:ext>
            </a:extLst>
          </p:cNvPr>
          <p:cNvSpPr txBox="1"/>
          <p:nvPr/>
        </p:nvSpPr>
        <p:spPr>
          <a:xfrm>
            <a:off x="9752429" y="4934953"/>
            <a:ext cx="1747544" cy="399193"/>
          </a:xfrm>
          <a:prstGeom prst="rect">
            <a:avLst/>
          </a:prstGeom>
          <a:noFill/>
        </p:spPr>
        <p:txBody>
          <a:bodyPr wrap="square" rtlCol="0">
            <a:spAutoFit/>
          </a:bodyPr>
          <a:lstStyle/>
          <a:p>
            <a:pPr algn="l">
              <a:lnSpc>
                <a:spcPts val="2000"/>
              </a:lnSpc>
            </a:pPr>
            <a:r>
              <a:rPr lang="en-US" sz="3000" b="1">
                <a:solidFill>
                  <a:schemeClr val="accent3"/>
                </a:solidFill>
              </a:rPr>
              <a:t>Suppliers</a:t>
            </a:r>
          </a:p>
        </p:txBody>
      </p:sp>
      <p:sp>
        <p:nvSpPr>
          <p:cNvPr id="11" name="TextBox 10">
            <a:extLst>
              <a:ext uri="{FF2B5EF4-FFF2-40B4-BE49-F238E27FC236}">
                <a16:creationId xmlns:a16="http://schemas.microsoft.com/office/drawing/2014/main" id="{CAB04ACD-D07F-D042-EA51-85926A98E282}"/>
              </a:ext>
            </a:extLst>
          </p:cNvPr>
          <p:cNvSpPr txBox="1"/>
          <p:nvPr/>
        </p:nvSpPr>
        <p:spPr>
          <a:xfrm>
            <a:off x="2424936" y="4859372"/>
            <a:ext cx="1786748" cy="386260"/>
          </a:xfrm>
          <a:prstGeom prst="rect">
            <a:avLst/>
          </a:prstGeom>
          <a:noFill/>
        </p:spPr>
        <p:txBody>
          <a:bodyPr wrap="square" rtlCol="0">
            <a:spAutoFit/>
          </a:bodyPr>
          <a:lstStyle/>
          <a:p>
            <a:pPr algn="r">
              <a:lnSpc>
                <a:spcPts val="2000"/>
              </a:lnSpc>
            </a:pPr>
            <a:r>
              <a:rPr lang="en-US" sz="3000" b="1">
                <a:solidFill>
                  <a:schemeClr val="accent1"/>
                </a:solidFill>
              </a:rPr>
              <a:t>Agencies</a:t>
            </a:r>
          </a:p>
        </p:txBody>
      </p:sp>
      <p:grpSp>
        <p:nvGrpSpPr>
          <p:cNvPr id="211" name="Group 210">
            <a:extLst>
              <a:ext uri="{FF2B5EF4-FFF2-40B4-BE49-F238E27FC236}">
                <a16:creationId xmlns:a16="http://schemas.microsoft.com/office/drawing/2014/main" id="{7DA49BD9-730B-11CB-7AC2-D7A11ACE841F}"/>
              </a:ext>
            </a:extLst>
          </p:cNvPr>
          <p:cNvGrpSpPr/>
          <p:nvPr/>
        </p:nvGrpSpPr>
        <p:grpSpPr>
          <a:xfrm>
            <a:off x="7725928" y="1519725"/>
            <a:ext cx="3792184" cy="2937502"/>
            <a:chOff x="6875816" y="1519725"/>
            <a:chExt cx="3792184" cy="2937502"/>
          </a:xfrm>
        </p:grpSpPr>
        <p:sp>
          <p:nvSpPr>
            <p:cNvPr id="178" name="Freeform: Shape 177">
              <a:extLst>
                <a:ext uri="{FF2B5EF4-FFF2-40B4-BE49-F238E27FC236}">
                  <a16:creationId xmlns:a16="http://schemas.microsoft.com/office/drawing/2014/main" id="{58365E6C-47D6-5414-1409-AAFA6D3B371B}"/>
                </a:ext>
              </a:extLst>
            </p:cNvPr>
            <p:cNvSpPr/>
            <p:nvPr/>
          </p:nvSpPr>
          <p:spPr>
            <a:xfrm>
              <a:off x="8200637" y="4212078"/>
              <a:ext cx="180955" cy="245149"/>
            </a:xfrm>
            <a:custGeom>
              <a:avLst/>
              <a:gdLst>
                <a:gd name="connsiteX0" fmla="*/ 32350 w 180955"/>
                <a:gd name="connsiteY0" fmla="*/ 245150 h 245149"/>
                <a:gd name="connsiteX1" fmla="*/ 0 w 180955"/>
                <a:gd name="connsiteY1" fmla="*/ 0 h 245149"/>
                <a:gd name="connsiteX2" fmla="*/ 76830 w 180955"/>
                <a:gd name="connsiteY2" fmla="*/ 76325 h 245149"/>
                <a:gd name="connsiteX3" fmla="*/ 180956 w 180955"/>
                <a:gd name="connsiteY3" fmla="*/ 47514 h 245149"/>
                <a:gd name="connsiteX4" fmla="*/ 32350 w 180955"/>
                <a:gd name="connsiteY4" fmla="*/ 245150 h 245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955" h="245149">
                  <a:moveTo>
                    <a:pt x="32350" y="245150"/>
                  </a:moveTo>
                  <a:lnTo>
                    <a:pt x="0" y="0"/>
                  </a:lnTo>
                  <a:lnTo>
                    <a:pt x="76830" y="76325"/>
                  </a:lnTo>
                  <a:lnTo>
                    <a:pt x="180956" y="47514"/>
                  </a:lnTo>
                  <a:lnTo>
                    <a:pt x="32350" y="245150"/>
                  </a:lnTo>
                  <a:close/>
                </a:path>
              </a:pathLst>
            </a:custGeom>
            <a:solidFill>
              <a:srgbClr val="C6C7C8"/>
            </a:solidFill>
            <a:ln w="25257" cap="flat">
              <a:noFill/>
              <a:prstDash val="solid"/>
              <a:miter/>
            </a:ln>
          </p:spPr>
          <p:txBody>
            <a:bodyPr rtlCol="0" anchor="ctr"/>
            <a:lstStyle/>
            <a:p>
              <a:endParaRPr lang="en-US"/>
            </a:p>
          </p:txBody>
        </p:sp>
        <p:grpSp>
          <p:nvGrpSpPr>
            <p:cNvPr id="204" name="Group 203">
              <a:extLst>
                <a:ext uri="{FF2B5EF4-FFF2-40B4-BE49-F238E27FC236}">
                  <a16:creationId xmlns:a16="http://schemas.microsoft.com/office/drawing/2014/main" id="{F56E0FC2-81D4-568A-3366-624A9C266ED0}"/>
                </a:ext>
              </a:extLst>
            </p:cNvPr>
            <p:cNvGrpSpPr/>
            <p:nvPr/>
          </p:nvGrpSpPr>
          <p:grpSpPr>
            <a:xfrm>
              <a:off x="6875816" y="1519725"/>
              <a:ext cx="3792184" cy="2780556"/>
              <a:chOff x="6875816" y="1519725"/>
              <a:chExt cx="3792184" cy="2780556"/>
            </a:xfrm>
          </p:grpSpPr>
          <p:sp>
            <p:nvSpPr>
              <p:cNvPr id="177" name="Freeform: Shape 176">
                <a:extLst>
                  <a:ext uri="{FF2B5EF4-FFF2-40B4-BE49-F238E27FC236}">
                    <a16:creationId xmlns:a16="http://schemas.microsoft.com/office/drawing/2014/main" id="{8249326B-FC25-B1D0-93EA-4C7097677EDD}"/>
                  </a:ext>
                </a:extLst>
              </p:cNvPr>
              <p:cNvSpPr/>
              <p:nvPr/>
            </p:nvSpPr>
            <p:spPr>
              <a:xfrm>
                <a:off x="6875816" y="1519725"/>
                <a:ext cx="1496257" cy="2780556"/>
              </a:xfrm>
              <a:custGeom>
                <a:avLst/>
                <a:gdLst>
                  <a:gd name="connsiteX0" fmla="*/ 0 w 1496257"/>
                  <a:gd name="connsiteY0" fmla="*/ 0 h 2780556"/>
                  <a:gd name="connsiteX1" fmla="*/ 1398872 w 1496257"/>
                  <a:gd name="connsiteY1" fmla="*/ 2780557 h 2780556"/>
                </a:gdLst>
                <a:ahLst/>
                <a:cxnLst>
                  <a:cxn ang="0">
                    <a:pos x="connsiteX0" y="connsiteY0"/>
                  </a:cxn>
                  <a:cxn ang="0">
                    <a:pos x="connsiteX1" y="connsiteY1"/>
                  </a:cxn>
                </a:cxnLst>
                <a:rect l="l" t="t" r="r" b="b"/>
                <a:pathLst>
                  <a:path w="1496257" h="2780556">
                    <a:moveTo>
                      <a:pt x="0" y="0"/>
                    </a:moveTo>
                    <a:cubicBezTo>
                      <a:pt x="663421" y="251468"/>
                      <a:pt x="1842669" y="964172"/>
                      <a:pt x="1398872" y="2780557"/>
                    </a:cubicBezTo>
                  </a:path>
                </a:pathLst>
              </a:custGeom>
              <a:noFill/>
              <a:ln w="22984" cap="flat">
                <a:solidFill>
                  <a:srgbClr val="C6C7C8"/>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74083511-E298-BA51-AB6B-F8D58A1E3D56}"/>
                  </a:ext>
                </a:extLst>
              </p:cNvPr>
              <p:cNvSpPr/>
              <p:nvPr/>
            </p:nvSpPr>
            <p:spPr>
              <a:xfrm>
                <a:off x="8008561" y="2350960"/>
                <a:ext cx="169330" cy="169330"/>
              </a:xfrm>
              <a:custGeom>
                <a:avLst/>
                <a:gdLst>
                  <a:gd name="connsiteX0" fmla="*/ 169330 w 169330"/>
                  <a:gd name="connsiteY0" fmla="*/ 84665 h 169330"/>
                  <a:gd name="connsiteX1" fmla="*/ 84665 w 169330"/>
                  <a:gd name="connsiteY1" fmla="*/ 169330 h 169330"/>
                  <a:gd name="connsiteX2" fmla="*/ 0 w 169330"/>
                  <a:gd name="connsiteY2" fmla="*/ 84665 h 169330"/>
                  <a:gd name="connsiteX3" fmla="*/ 84665 w 169330"/>
                  <a:gd name="connsiteY3" fmla="*/ 0 h 169330"/>
                  <a:gd name="connsiteX4" fmla="*/ 169330 w 169330"/>
                  <a:gd name="connsiteY4" fmla="*/ 84665 h 169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30" h="169330">
                    <a:moveTo>
                      <a:pt x="169330" y="84665"/>
                    </a:moveTo>
                    <a:cubicBezTo>
                      <a:pt x="169330" y="131424"/>
                      <a:pt x="131424" y="169330"/>
                      <a:pt x="84665" y="169330"/>
                    </a:cubicBezTo>
                    <a:cubicBezTo>
                      <a:pt x="37906" y="169330"/>
                      <a:pt x="0" y="131424"/>
                      <a:pt x="0" y="84665"/>
                    </a:cubicBezTo>
                    <a:cubicBezTo>
                      <a:pt x="0" y="37906"/>
                      <a:pt x="37906" y="0"/>
                      <a:pt x="84665" y="0"/>
                    </a:cubicBezTo>
                    <a:cubicBezTo>
                      <a:pt x="131424" y="0"/>
                      <a:pt x="169330" y="37906"/>
                      <a:pt x="169330" y="84665"/>
                    </a:cubicBezTo>
                    <a:close/>
                  </a:path>
                </a:pathLst>
              </a:custGeom>
              <a:solidFill>
                <a:srgbClr val="3B6B82"/>
              </a:solidFill>
              <a:ln w="25257" cap="flat">
                <a:noFill/>
                <a:prstDash val="solid"/>
                <a:miter/>
              </a:ln>
            </p:spPr>
            <p:txBody>
              <a:bodyPr rtlCol="0" anchor="ctr"/>
              <a:lstStyle/>
              <a:p>
                <a:endParaRPr lang="en-US"/>
              </a:p>
            </p:txBody>
          </p:sp>
          <p:sp>
            <p:nvSpPr>
              <p:cNvPr id="102" name="TextBox 101">
                <a:extLst>
                  <a:ext uri="{FF2B5EF4-FFF2-40B4-BE49-F238E27FC236}">
                    <a16:creationId xmlns:a16="http://schemas.microsoft.com/office/drawing/2014/main" id="{887C4F64-7DCF-161A-5B21-7EA33594B6F8}"/>
                  </a:ext>
                </a:extLst>
              </p:cNvPr>
              <p:cNvSpPr txBox="1"/>
              <p:nvPr/>
            </p:nvSpPr>
            <p:spPr>
              <a:xfrm>
                <a:off x="8057014" y="2245816"/>
                <a:ext cx="2610986" cy="344710"/>
              </a:xfrm>
              <a:prstGeom prst="rect">
                <a:avLst/>
              </a:prstGeom>
              <a:noFill/>
            </p:spPr>
            <p:txBody>
              <a:bodyPr wrap="square">
                <a:spAutoFit/>
              </a:bodyPr>
              <a:lstStyle/>
              <a:p>
                <a:pPr marL="0" marR="0" lvl="0" indent="0" algn="r" defTabSz="121917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B6770"/>
                    </a:solidFill>
                    <a:effectLst/>
                    <a:uLnTx/>
                    <a:uFillTx/>
                    <a:latin typeface="Calibri" panose="020F0502020204030204"/>
                    <a:ea typeface="+mn-ea"/>
                    <a:cs typeface="+mn-cs"/>
                  </a:rPr>
                  <a:t>Competitively solicited</a:t>
                </a:r>
              </a:p>
            </p:txBody>
          </p:sp>
        </p:grpSp>
      </p:grpSp>
      <p:grpSp>
        <p:nvGrpSpPr>
          <p:cNvPr id="205" name="Group 204">
            <a:extLst>
              <a:ext uri="{FF2B5EF4-FFF2-40B4-BE49-F238E27FC236}">
                <a16:creationId xmlns:a16="http://schemas.microsoft.com/office/drawing/2014/main" id="{0DAC873B-8105-413A-A3A2-31B161482924}"/>
              </a:ext>
            </a:extLst>
          </p:cNvPr>
          <p:cNvGrpSpPr/>
          <p:nvPr/>
        </p:nvGrpSpPr>
        <p:grpSpPr>
          <a:xfrm>
            <a:off x="6689266" y="1627642"/>
            <a:ext cx="2310210" cy="2557647"/>
            <a:chOff x="5839154" y="1627642"/>
            <a:chExt cx="2310210" cy="2557647"/>
          </a:xfrm>
        </p:grpSpPr>
        <p:grpSp>
          <p:nvGrpSpPr>
            <p:cNvPr id="179" name="Graphic 115">
              <a:extLst>
                <a:ext uri="{FF2B5EF4-FFF2-40B4-BE49-F238E27FC236}">
                  <a16:creationId xmlns:a16="http://schemas.microsoft.com/office/drawing/2014/main" id="{59DA406E-EF92-4D29-1AE2-E1D481FBFC41}"/>
                </a:ext>
              </a:extLst>
            </p:cNvPr>
            <p:cNvGrpSpPr/>
            <p:nvPr/>
          </p:nvGrpSpPr>
          <p:grpSpPr>
            <a:xfrm>
              <a:off x="6602865" y="1627642"/>
              <a:ext cx="1546499" cy="2557647"/>
              <a:chOff x="6602865" y="1627642"/>
              <a:chExt cx="1546499" cy="2557647"/>
            </a:xfrm>
          </p:grpSpPr>
          <p:sp>
            <p:nvSpPr>
              <p:cNvPr id="180" name="Freeform: Shape 179">
                <a:extLst>
                  <a:ext uri="{FF2B5EF4-FFF2-40B4-BE49-F238E27FC236}">
                    <a16:creationId xmlns:a16="http://schemas.microsoft.com/office/drawing/2014/main" id="{64979F94-444B-D8E2-E6E7-21CA1310D3DA}"/>
                  </a:ext>
                </a:extLst>
              </p:cNvPr>
              <p:cNvSpPr/>
              <p:nvPr/>
            </p:nvSpPr>
            <p:spPr>
              <a:xfrm>
                <a:off x="6736561" y="1688297"/>
                <a:ext cx="1412804" cy="2496991"/>
              </a:xfrm>
              <a:custGeom>
                <a:avLst/>
                <a:gdLst>
                  <a:gd name="connsiteX0" fmla="*/ 0 w 1412804"/>
                  <a:gd name="connsiteY0" fmla="*/ 0 h 2496991"/>
                  <a:gd name="connsiteX1" fmla="*/ 1349589 w 1412804"/>
                  <a:gd name="connsiteY1" fmla="*/ 2496992 h 2496991"/>
                </a:gdLst>
                <a:ahLst/>
                <a:cxnLst>
                  <a:cxn ang="0">
                    <a:pos x="connsiteX0" y="connsiteY0"/>
                  </a:cxn>
                  <a:cxn ang="0">
                    <a:pos x="connsiteX1" y="connsiteY1"/>
                  </a:cxn>
                </a:cxnLst>
                <a:rect l="l" t="t" r="r" b="b"/>
                <a:pathLst>
                  <a:path w="1412804" h="2496991">
                    <a:moveTo>
                      <a:pt x="0" y="0"/>
                    </a:moveTo>
                    <a:cubicBezTo>
                      <a:pt x="427117" y="132432"/>
                      <a:pt x="1710490" y="686673"/>
                      <a:pt x="1349589" y="2496992"/>
                    </a:cubicBezTo>
                  </a:path>
                </a:pathLst>
              </a:custGeom>
              <a:noFill/>
              <a:ln w="19700" cap="flat">
                <a:solidFill>
                  <a:srgbClr val="C6C7C8"/>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C6E24672-6C1E-9448-F5F7-02CD66C09F11}"/>
                  </a:ext>
                </a:extLst>
              </p:cNvPr>
              <p:cNvSpPr/>
              <p:nvPr/>
            </p:nvSpPr>
            <p:spPr>
              <a:xfrm>
                <a:off x="6602865" y="1627642"/>
                <a:ext cx="209009" cy="153408"/>
              </a:xfrm>
              <a:custGeom>
                <a:avLst/>
                <a:gdLst>
                  <a:gd name="connsiteX0" fmla="*/ 0 w 209009"/>
                  <a:gd name="connsiteY0" fmla="*/ 25020 h 153408"/>
                  <a:gd name="connsiteX1" fmla="*/ 167056 w 209009"/>
                  <a:gd name="connsiteY1" fmla="*/ 153408 h 153408"/>
                  <a:gd name="connsiteX2" fmla="*/ 143552 w 209009"/>
                  <a:gd name="connsiteY2" fmla="*/ 64447 h 153408"/>
                  <a:gd name="connsiteX3" fmla="*/ 209009 w 209009"/>
                  <a:gd name="connsiteY3" fmla="*/ 0 h 153408"/>
                  <a:gd name="connsiteX4" fmla="*/ 0 w 209009"/>
                  <a:gd name="connsiteY4" fmla="*/ 25020 h 153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09" h="153408">
                    <a:moveTo>
                      <a:pt x="0" y="25020"/>
                    </a:moveTo>
                    <a:lnTo>
                      <a:pt x="167056" y="153408"/>
                    </a:lnTo>
                    <a:lnTo>
                      <a:pt x="143552" y="64447"/>
                    </a:lnTo>
                    <a:lnTo>
                      <a:pt x="209009" y="0"/>
                    </a:lnTo>
                    <a:lnTo>
                      <a:pt x="0" y="25020"/>
                    </a:lnTo>
                    <a:close/>
                  </a:path>
                </a:pathLst>
              </a:custGeom>
              <a:solidFill>
                <a:srgbClr val="C6C7C8"/>
              </a:solidFill>
              <a:ln w="25257" cap="flat">
                <a:noFill/>
                <a:prstDash val="solid"/>
                <a:miter/>
              </a:ln>
            </p:spPr>
            <p:txBody>
              <a:bodyPr rtlCol="0" anchor="ctr"/>
              <a:lstStyle/>
              <a:p>
                <a:endParaRPr lang="en-US"/>
              </a:p>
            </p:txBody>
          </p:sp>
        </p:grpSp>
        <p:sp>
          <p:nvSpPr>
            <p:cNvPr id="183" name="Freeform: Shape 182">
              <a:extLst>
                <a:ext uri="{FF2B5EF4-FFF2-40B4-BE49-F238E27FC236}">
                  <a16:creationId xmlns:a16="http://schemas.microsoft.com/office/drawing/2014/main" id="{A1BF1857-EC89-6DC0-931B-B2B97D4A4D48}"/>
                </a:ext>
              </a:extLst>
            </p:cNvPr>
            <p:cNvSpPr/>
            <p:nvPr/>
          </p:nvSpPr>
          <p:spPr>
            <a:xfrm>
              <a:off x="7948158" y="2792988"/>
              <a:ext cx="169330" cy="169330"/>
            </a:xfrm>
            <a:custGeom>
              <a:avLst/>
              <a:gdLst>
                <a:gd name="connsiteX0" fmla="*/ 169330 w 169330"/>
                <a:gd name="connsiteY0" fmla="*/ 84665 h 169330"/>
                <a:gd name="connsiteX1" fmla="*/ 84665 w 169330"/>
                <a:gd name="connsiteY1" fmla="*/ 169330 h 169330"/>
                <a:gd name="connsiteX2" fmla="*/ 0 w 169330"/>
                <a:gd name="connsiteY2" fmla="*/ 84665 h 169330"/>
                <a:gd name="connsiteX3" fmla="*/ 84665 w 169330"/>
                <a:gd name="connsiteY3" fmla="*/ 0 h 169330"/>
                <a:gd name="connsiteX4" fmla="*/ 169330 w 169330"/>
                <a:gd name="connsiteY4" fmla="*/ 84665 h 169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30" h="169330">
                  <a:moveTo>
                    <a:pt x="169330" y="84665"/>
                  </a:moveTo>
                  <a:cubicBezTo>
                    <a:pt x="169330" y="131424"/>
                    <a:pt x="131424" y="169330"/>
                    <a:pt x="84665" y="169330"/>
                  </a:cubicBezTo>
                  <a:cubicBezTo>
                    <a:pt x="37906" y="169330"/>
                    <a:pt x="0" y="131424"/>
                    <a:pt x="0" y="84665"/>
                  </a:cubicBezTo>
                  <a:cubicBezTo>
                    <a:pt x="0" y="37906"/>
                    <a:pt x="37906" y="0"/>
                    <a:pt x="84665" y="0"/>
                  </a:cubicBezTo>
                  <a:cubicBezTo>
                    <a:pt x="131424" y="0"/>
                    <a:pt x="169330" y="37906"/>
                    <a:pt x="169330" y="84665"/>
                  </a:cubicBezTo>
                  <a:close/>
                </a:path>
              </a:pathLst>
            </a:custGeom>
            <a:solidFill>
              <a:srgbClr val="74A333"/>
            </a:solidFill>
            <a:ln w="25257" cap="flat">
              <a:noFill/>
              <a:prstDash val="solid"/>
              <a:miter/>
            </a:ln>
          </p:spPr>
          <p:txBody>
            <a:bodyPr rtlCol="0" anchor="ctr"/>
            <a:lstStyle/>
            <a:p>
              <a:endParaRPr lang="en-US"/>
            </a:p>
          </p:txBody>
        </p:sp>
        <p:sp>
          <p:nvSpPr>
            <p:cNvPr id="103" name="TextBox 102">
              <a:extLst>
                <a:ext uri="{FF2B5EF4-FFF2-40B4-BE49-F238E27FC236}">
                  <a16:creationId xmlns:a16="http://schemas.microsoft.com/office/drawing/2014/main" id="{05E6B45F-B68C-A1D3-DDC6-7E74E5569B47}"/>
                </a:ext>
              </a:extLst>
            </p:cNvPr>
            <p:cNvSpPr txBox="1"/>
            <p:nvPr/>
          </p:nvSpPr>
          <p:spPr>
            <a:xfrm>
              <a:off x="5839154" y="2716776"/>
              <a:ext cx="2118322" cy="519116"/>
            </a:xfrm>
            <a:prstGeom prst="rect">
              <a:avLst/>
            </a:prstGeom>
            <a:noFill/>
          </p:spPr>
          <p:txBody>
            <a:bodyPr wrap="square">
              <a:spAutoFit/>
            </a:bodyPr>
            <a:lstStyle/>
            <a:p>
              <a:pPr marL="0" marR="0" lvl="0" indent="0" algn="r" defTabSz="1219170" rtl="0" eaLnBrk="1" fontAlgn="auto" latinLnBrk="0" hangingPunct="1">
                <a:lnSpc>
                  <a:spcPts val="1600"/>
                </a:lnSpc>
                <a:spcBef>
                  <a:spcPts val="0"/>
                </a:spcBef>
                <a:spcAft>
                  <a:spcPts val="0"/>
                </a:spcAft>
                <a:buClrTx/>
                <a:buSzTx/>
                <a:buFontTx/>
                <a:buNone/>
                <a:tabLst/>
                <a:defRPr/>
              </a:pPr>
              <a:r>
                <a:rPr kumimoji="0" lang="en-US" sz="2000" b="0" i="0" u="none" strike="noStrike" kern="1200" cap="none" spc="0" normalizeH="0" baseline="0" noProof="0">
                  <a:ln>
                    <a:noFill/>
                  </a:ln>
                  <a:solidFill>
                    <a:srgbClr val="5B6770"/>
                  </a:solidFill>
                  <a:effectLst/>
                  <a:uLnTx/>
                  <a:uFillTx/>
                  <a:latin typeface="Calibri" panose="020F0502020204030204"/>
                  <a:ea typeface="+mn-ea"/>
                  <a:cs typeface="+mn-cs"/>
                </a:rPr>
                <a:t>Awarded</a:t>
              </a:r>
              <a:endParaRPr lang="en-US" sz="2000">
                <a:solidFill>
                  <a:srgbClr val="5B6770"/>
                </a:solidFill>
                <a:latin typeface="Calibri" panose="020F0502020204030204"/>
              </a:endParaRPr>
            </a:p>
            <a:p>
              <a:pPr marL="0" marR="0" lvl="0" indent="0" algn="r" defTabSz="1219170" rtl="0" eaLnBrk="1" fontAlgn="auto" latinLnBrk="0" hangingPunct="1">
                <a:lnSpc>
                  <a:spcPts val="1600"/>
                </a:lnSpc>
                <a:spcBef>
                  <a:spcPts val="0"/>
                </a:spcBef>
                <a:spcAft>
                  <a:spcPts val="0"/>
                </a:spcAft>
                <a:buClrTx/>
                <a:buSzTx/>
                <a:buFontTx/>
                <a:buNone/>
                <a:tabLst/>
                <a:defRPr/>
              </a:pPr>
              <a:r>
                <a:rPr kumimoji="0" lang="en-US" sz="2000" b="0" i="0" u="none" strike="noStrike" kern="1200" cap="none" spc="0" normalizeH="0" baseline="0" noProof="0">
                  <a:ln>
                    <a:noFill/>
                  </a:ln>
                  <a:solidFill>
                    <a:srgbClr val="5B6770"/>
                  </a:solidFill>
                  <a:effectLst/>
                  <a:uLnTx/>
                  <a:uFillTx/>
                  <a:latin typeface="Calibri" panose="020F0502020204030204"/>
                  <a:ea typeface="+mn-ea"/>
                  <a:cs typeface="+mn-cs"/>
                </a:rPr>
                <a:t>contract</a:t>
              </a:r>
            </a:p>
          </p:txBody>
        </p:sp>
      </p:grpSp>
      <p:grpSp>
        <p:nvGrpSpPr>
          <p:cNvPr id="208" name="Group 207">
            <a:extLst>
              <a:ext uri="{FF2B5EF4-FFF2-40B4-BE49-F238E27FC236}">
                <a16:creationId xmlns:a16="http://schemas.microsoft.com/office/drawing/2014/main" id="{26036712-7D21-DFD6-40E3-992499978E0B}"/>
              </a:ext>
            </a:extLst>
          </p:cNvPr>
          <p:cNvGrpSpPr/>
          <p:nvPr/>
        </p:nvGrpSpPr>
        <p:grpSpPr>
          <a:xfrm>
            <a:off x="3517113" y="1509363"/>
            <a:ext cx="2703290" cy="2947107"/>
            <a:chOff x="2667001" y="1509363"/>
            <a:chExt cx="2703290" cy="2947107"/>
          </a:xfrm>
        </p:grpSpPr>
        <p:grpSp>
          <p:nvGrpSpPr>
            <p:cNvPr id="185" name="Graphic 115">
              <a:extLst>
                <a:ext uri="{FF2B5EF4-FFF2-40B4-BE49-F238E27FC236}">
                  <a16:creationId xmlns:a16="http://schemas.microsoft.com/office/drawing/2014/main" id="{B243D848-96B6-AAFF-BAE3-003B503EA9FE}"/>
                </a:ext>
              </a:extLst>
            </p:cNvPr>
            <p:cNvGrpSpPr/>
            <p:nvPr/>
          </p:nvGrpSpPr>
          <p:grpSpPr>
            <a:xfrm>
              <a:off x="3838736" y="1509363"/>
              <a:ext cx="1531555" cy="2947107"/>
              <a:chOff x="3838736" y="1509363"/>
              <a:chExt cx="1531555" cy="2947107"/>
            </a:xfrm>
          </p:grpSpPr>
          <p:sp>
            <p:nvSpPr>
              <p:cNvPr id="186" name="Freeform: Shape 185">
                <a:extLst>
                  <a:ext uri="{FF2B5EF4-FFF2-40B4-BE49-F238E27FC236}">
                    <a16:creationId xmlns:a16="http://schemas.microsoft.com/office/drawing/2014/main" id="{2ECCC51D-A7D5-753F-1DBF-35663976F36D}"/>
                  </a:ext>
                </a:extLst>
              </p:cNvPr>
              <p:cNvSpPr/>
              <p:nvPr/>
            </p:nvSpPr>
            <p:spPr>
              <a:xfrm>
                <a:off x="3848250" y="1509363"/>
                <a:ext cx="1522041" cy="2790160"/>
              </a:xfrm>
              <a:custGeom>
                <a:avLst/>
                <a:gdLst>
                  <a:gd name="connsiteX0" fmla="*/ 1522042 w 1522041"/>
                  <a:gd name="connsiteY0" fmla="*/ 0 h 2790160"/>
                  <a:gd name="connsiteX1" fmla="*/ 97391 w 1522041"/>
                  <a:gd name="connsiteY1" fmla="*/ 2790161 h 2790160"/>
                </a:gdLst>
                <a:ahLst/>
                <a:cxnLst>
                  <a:cxn ang="0">
                    <a:pos x="connsiteX0" y="connsiteY0"/>
                  </a:cxn>
                  <a:cxn ang="0">
                    <a:pos x="connsiteX1" y="connsiteY1"/>
                  </a:cxn>
                </a:cxnLst>
                <a:rect l="l" t="t" r="r" b="b"/>
                <a:pathLst>
                  <a:path w="1522041" h="2790160">
                    <a:moveTo>
                      <a:pt x="1522042" y="0"/>
                    </a:moveTo>
                    <a:cubicBezTo>
                      <a:pt x="863927" y="242623"/>
                      <a:pt x="-352219" y="950019"/>
                      <a:pt x="97391" y="2790161"/>
                    </a:cubicBezTo>
                  </a:path>
                </a:pathLst>
              </a:custGeom>
              <a:noFill/>
              <a:ln w="22984" cap="flat">
                <a:solidFill>
                  <a:srgbClr val="C6C7C8"/>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8D92929-60C4-2C6A-541E-736226E4662D}"/>
                  </a:ext>
                </a:extLst>
              </p:cNvPr>
              <p:cNvSpPr/>
              <p:nvPr/>
            </p:nvSpPr>
            <p:spPr>
              <a:xfrm>
                <a:off x="3838736" y="4211573"/>
                <a:ext cx="180703" cy="244896"/>
              </a:xfrm>
              <a:custGeom>
                <a:avLst/>
                <a:gdLst>
                  <a:gd name="connsiteX0" fmla="*/ 148354 w 180703"/>
                  <a:gd name="connsiteY0" fmla="*/ 244897 h 244896"/>
                  <a:gd name="connsiteX1" fmla="*/ 0 w 180703"/>
                  <a:gd name="connsiteY1" fmla="*/ 47261 h 244896"/>
                  <a:gd name="connsiteX2" fmla="*/ 104126 w 180703"/>
                  <a:gd name="connsiteY2" fmla="*/ 76072 h 244896"/>
                  <a:gd name="connsiteX3" fmla="*/ 180703 w 180703"/>
                  <a:gd name="connsiteY3" fmla="*/ 0 h 244896"/>
                  <a:gd name="connsiteX4" fmla="*/ 148354 w 180703"/>
                  <a:gd name="connsiteY4" fmla="*/ 244897 h 244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03" h="244896">
                    <a:moveTo>
                      <a:pt x="148354" y="244897"/>
                    </a:moveTo>
                    <a:lnTo>
                      <a:pt x="0" y="47261"/>
                    </a:lnTo>
                    <a:lnTo>
                      <a:pt x="104126" y="76072"/>
                    </a:lnTo>
                    <a:lnTo>
                      <a:pt x="180703" y="0"/>
                    </a:lnTo>
                    <a:lnTo>
                      <a:pt x="148354" y="244897"/>
                    </a:lnTo>
                    <a:close/>
                  </a:path>
                </a:pathLst>
              </a:custGeom>
              <a:solidFill>
                <a:srgbClr val="C6C7C8"/>
              </a:solidFill>
              <a:ln w="25257" cap="flat">
                <a:noFill/>
                <a:prstDash val="solid"/>
                <a:miter/>
              </a:ln>
            </p:spPr>
            <p:txBody>
              <a:bodyPr rtlCol="0" anchor="ctr"/>
              <a:lstStyle/>
              <a:p>
                <a:endParaRPr lang="en-US"/>
              </a:p>
            </p:txBody>
          </p:sp>
        </p:grpSp>
        <p:sp>
          <p:nvSpPr>
            <p:cNvPr id="191" name="Freeform: Shape 190">
              <a:extLst>
                <a:ext uri="{FF2B5EF4-FFF2-40B4-BE49-F238E27FC236}">
                  <a16:creationId xmlns:a16="http://schemas.microsoft.com/office/drawing/2014/main" id="{57A45ECA-025B-1E5D-92F4-73939BA61DE8}"/>
                </a:ext>
              </a:extLst>
            </p:cNvPr>
            <p:cNvSpPr/>
            <p:nvPr/>
          </p:nvSpPr>
          <p:spPr>
            <a:xfrm>
              <a:off x="4085908" y="2350455"/>
              <a:ext cx="169330" cy="169330"/>
            </a:xfrm>
            <a:custGeom>
              <a:avLst/>
              <a:gdLst>
                <a:gd name="connsiteX0" fmla="*/ 169330 w 169330"/>
                <a:gd name="connsiteY0" fmla="*/ 84665 h 169330"/>
                <a:gd name="connsiteX1" fmla="*/ 84665 w 169330"/>
                <a:gd name="connsiteY1" fmla="*/ 169330 h 169330"/>
                <a:gd name="connsiteX2" fmla="*/ 0 w 169330"/>
                <a:gd name="connsiteY2" fmla="*/ 84665 h 169330"/>
                <a:gd name="connsiteX3" fmla="*/ 84665 w 169330"/>
                <a:gd name="connsiteY3" fmla="*/ 0 h 169330"/>
                <a:gd name="connsiteX4" fmla="*/ 169330 w 169330"/>
                <a:gd name="connsiteY4" fmla="*/ 84665 h 169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30" h="169330">
                  <a:moveTo>
                    <a:pt x="169330" y="84665"/>
                  </a:moveTo>
                  <a:cubicBezTo>
                    <a:pt x="169330" y="131424"/>
                    <a:pt x="131424" y="169330"/>
                    <a:pt x="84665" y="169330"/>
                  </a:cubicBezTo>
                  <a:cubicBezTo>
                    <a:pt x="37906" y="169330"/>
                    <a:pt x="0" y="131424"/>
                    <a:pt x="0" y="84665"/>
                  </a:cubicBezTo>
                  <a:cubicBezTo>
                    <a:pt x="0" y="37906"/>
                    <a:pt x="37906" y="0"/>
                    <a:pt x="84665" y="0"/>
                  </a:cubicBezTo>
                  <a:cubicBezTo>
                    <a:pt x="131425" y="0"/>
                    <a:pt x="169330" y="37906"/>
                    <a:pt x="169330" y="84665"/>
                  </a:cubicBezTo>
                  <a:close/>
                </a:path>
              </a:pathLst>
            </a:custGeom>
            <a:solidFill>
              <a:srgbClr val="3B6B82"/>
            </a:solidFill>
            <a:ln w="25257" cap="flat">
              <a:noFill/>
              <a:prstDash val="solid"/>
              <a:miter/>
            </a:ln>
          </p:spPr>
          <p:txBody>
            <a:bodyPr rtlCol="0" anchor="ctr"/>
            <a:lstStyle/>
            <a:p>
              <a:endParaRPr lang="en-US"/>
            </a:p>
          </p:txBody>
        </p:sp>
        <p:sp>
          <p:nvSpPr>
            <p:cNvPr id="111" name="TextBox 110">
              <a:extLst>
                <a:ext uri="{FF2B5EF4-FFF2-40B4-BE49-F238E27FC236}">
                  <a16:creationId xmlns:a16="http://schemas.microsoft.com/office/drawing/2014/main" id="{120F61D4-6D8D-BAB0-9E49-8CDCE8E03C14}"/>
                </a:ext>
              </a:extLst>
            </p:cNvPr>
            <p:cNvSpPr txBox="1"/>
            <p:nvPr/>
          </p:nvSpPr>
          <p:spPr>
            <a:xfrm>
              <a:off x="2667001" y="2245816"/>
              <a:ext cx="1485376" cy="344710"/>
            </a:xfrm>
            <a:prstGeom prst="rect">
              <a:avLst/>
            </a:prstGeom>
            <a:noFill/>
          </p:spPr>
          <p:txBody>
            <a:bodyPr wrap="square" rtlCol="0">
              <a:spAutoFit/>
            </a:bodyPr>
            <a:lstStyle/>
            <a:p>
              <a:pPr marL="0" marR="0" lvl="0" indent="0" algn="l" defTabSz="121917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B6770"/>
                  </a:solidFill>
                  <a:effectLst/>
                  <a:uLnTx/>
                  <a:uFillTx/>
                  <a:latin typeface="Calibri" panose="020F0502020204030204"/>
                  <a:ea typeface="+mn-ea"/>
                  <a:cs typeface="+mn-cs"/>
                </a:rPr>
                <a:t>Registration</a:t>
              </a:r>
            </a:p>
          </p:txBody>
        </p:sp>
      </p:grpSp>
      <p:grpSp>
        <p:nvGrpSpPr>
          <p:cNvPr id="207" name="Group 206">
            <a:extLst>
              <a:ext uri="{FF2B5EF4-FFF2-40B4-BE49-F238E27FC236}">
                <a16:creationId xmlns:a16="http://schemas.microsoft.com/office/drawing/2014/main" id="{0C54C1AB-0FE7-4B89-F39D-ECD9E9C39E6B}"/>
              </a:ext>
            </a:extLst>
          </p:cNvPr>
          <p:cNvGrpSpPr/>
          <p:nvPr/>
        </p:nvGrpSpPr>
        <p:grpSpPr>
          <a:xfrm>
            <a:off x="4921076" y="1626883"/>
            <a:ext cx="1910393" cy="2557899"/>
            <a:chOff x="4070964" y="1626883"/>
            <a:chExt cx="1910393" cy="2557899"/>
          </a:xfrm>
        </p:grpSpPr>
        <p:grpSp>
          <p:nvGrpSpPr>
            <p:cNvPr id="188" name="Graphic 115">
              <a:extLst>
                <a:ext uri="{FF2B5EF4-FFF2-40B4-BE49-F238E27FC236}">
                  <a16:creationId xmlns:a16="http://schemas.microsoft.com/office/drawing/2014/main" id="{C13701E5-87DA-4AC3-9B9F-EC386D4562C1}"/>
                </a:ext>
              </a:extLst>
            </p:cNvPr>
            <p:cNvGrpSpPr/>
            <p:nvPr/>
          </p:nvGrpSpPr>
          <p:grpSpPr>
            <a:xfrm>
              <a:off x="4070964" y="1626883"/>
              <a:ext cx="1546246" cy="2557899"/>
              <a:chOff x="4070964" y="1626883"/>
              <a:chExt cx="1546246" cy="2557899"/>
            </a:xfrm>
          </p:grpSpPr>
          <p:sp>
            <p:nvSpPr>
              <p:cNvPr id="189" name="Freeform: Shape 188">
                <a:extLst>
                  <a:ext uri="{FF2B5EF4-FFF2-40B4-BE49-F238E27FC236}">
                    <a16:creationId xmlns:a16="http://schemas.microsoft.com/office/drawing/2014/main" id="{AC1811A3-1B97-011D-39A8-03C1C3023233}"/>
                  </a:ext>
                </a:extLst>
              </p:cNvPr>
              <p:cNvSpPr/>
              <p:nvPr/>
            </p:nvSpPr>
            <p:spPr>
              <a:xfrm>
                <a:off x="4070964" y="1687792"/>
                <a:ext cx="1412804" cy="2496991"/>
              </a:xfrm>
              <a:custGeom>
                <a:avLst/>
                <a:gdLst>
                  <a:gd name="connsiteX0" fmla="*/ 1412804 w 1412804"/>
                  <a:gd name="connsiteY0" fmla="*/ 0 h 2496991"/>
                  <a:gd name="connsiteX1" fmla="*/ 63216 w 1412804"/>
                  <a:gd name="connsiteY1" fmla="*/ 2496992 h 2496991"/>
                </a:gdLst>
                <a:ahLst/>
                <a:cxnLst>
                  <a:cxn ang="0">
                    <a:pos x="connsiteX0" y="connsiteY0"/>
                  </a:cxn>
                  <a:cxn ang="0">
                    <a:pos x="connsiteX1" y="connsiteY1"/>
                  </a:cxn>
                </a:cxnLst>
                <a:rect l="l" t="t" r="r" b="b"/>
                <a:pathLst>
                  <a:path w="1412804" h="2496991">
                    <a:moveTo>
                      <a:pt x="1412804" y="0"/>
                    </a:moveTo>
                    <a:cubicBezTo>
                      <a:pt x="985687" y="132432"/>
                      <a:pt x="-297686" y="686673"/>
                      <a:pt x="63216" y="2496992"/>
                    </a:cubicBezTo>
                  </a:path>
                </a:pathLst>
              </a:custGeom>
              <a:noFill/>
              <a:ln w="19700" cap="flat">
                <a:solidFill>
                  <a:srgbClr val="C6C7C8"/>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B77A677B-DA84-41CD-1001-932EE042198B}"/>
                  </a:ext>
                </a:extLst>
              </p:cNvPr>
              <p:cNvSpPr/>
              <p:nvPr/>
            </p:nvSpPr>
            <p:spPr>
              <a:xfrm>
                <a:off x="5408201" y="1626883"/>
                <a:ext cx="209009" cy="153661"/>
              </a:xfrm>
              <a:custGeom>
                <a:avLst/>
                <a:gdLst>
                  <a:gd name="connsiteX0" fmla="*/ 209009 w 209009"/>
                  <a:gd name="connsiteY0" fmla="*/ 25273 h 153661"/>
                  <a:gd name="connsiteX1" fmla="*/ 0 w 209009"/>
                  <a:gd name="connsiteY1" fmla="*/ 0 h 153661"/>
                  <a:gd name="connsiteX2" fmla="*/ 65710 w 209009"/>
                  <a:gd name="connsiteY2" fmla="*/ 64447 h 153661"/>
                  <a:gd name="connsiteX3" fmla="*/ 42206 w 209009"/>
                  <a:gd name="connsiteY3" fmla="*/ 153661 h 153661"/>
                  <a:gd name="connsiteX4" fmla="*/ 209009 w 209009"/>
                  <a:gd name="connsiteY4" fmla="*/ 25273 h 153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09" h="153661">
                    <a:moveTo>
                      <a:pt x="209009" y="25273"/>
                    </a:moveTo>
                    <a:lnTo>
                      <a:pt x="0" y="0"/>
                    </a:lnTo>
                    <a:lnTo>
                      <a:pt x="65710" y="64447"/>
                    </a:lnTo>
                    <a:lnTo>
                      <a:pt x="42206" y="153661"/>
                    </a:lnTo>
                    <a:lnTo>
                      <a:pt x="209009" y="25273"/>
                    </a:lnTo>
                    <a:close/>
                  </a:path>
                </a:pathLst>
              </a:custGeom>
              <a:solidFill>
                <a:srgbClr val="C6C7C8"/>
              </a:solidFill>
              <a:ln w="25257" cap="flat">
                <a:noFill/>
                <a:prstDash val="solid"/>
                <a:miter/>
              </a:ln>
            </p:spPr>
            <p:txBody>
              <a:bodyPr rtlCol="0" anchor="ctr"/>
              <a:lstStyle/>
              <a:p>
                <a:endParaRPr lang="en-US"/>
              </a:p>
            </p:txBody>
          </p:sp>
        </p:grpSp>
        <p:sp>
          <p:nvSpPr>
            <p:cNvPr id="192" name="Freeform: Shape 191">
              <a:extLst>
                <a:ext uri="{FF2B5EF4-FFF2-40B4-BE49-F238E27FC236}">
                  <a16:creationId xmlns:a16="http://schemas.microsoft.com/office/drawing/2014/main" id="{3D14D7DB-1993-2694-45E1-1D4D1923F4BD}"/>
                </a:ext>
              </a:extLst>
            </p:cNvPr>
            <p:cNvSpPr/>
            <p:nvPr/>
          </p:nvSpPr>
          <p:spPr>
            <a:xfrm>
              <a:off x="4085908" y="2842018"/>
              <a:ext cx="169330" cy="169330"/>
            </a:xfrm>
            <a:custGeom>
              <a:avLst/>
              <a:gdLst>
                <a:gd name="connsiteX0" fmla="*/ 169330 w 169330"/>
                <a:gd name="connsiteY0" fmla="*/ 84665 h 169330"/>
                <a:gd name="connsiteX1" fmla="*/ 84665 w 169330"/>
                <a:gd name="connsiteY1" fmla="*/ 169330 h 169330"/>
                <a:gd name="connsiteX2" fmla="*/ 0 w 169330"/>
                <a:gd name="connsiteY2" fmla="*/ 84665 h 169330"/>
                <a:gd name="connsiteX3" fmla="*/ 84665 w 169330"/>
                <a:gd name="connsiteY3" fmla="*/ 0 h 169330"/>
                <a:gd name="connsiteX4" fmla="*/ 169330 w 169330"/>
                <a:gd name="connsiteY4" fmla="*/ 84665 h 169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30" h="169330">
                  <a:moveTo>
                    <a:pt x="169330" y="84665"/>
                  </a:moveTo>
                  <a:cubicBezTo>
                    <a:pt x="169330" y="131425"/>
                    <a:pt x="131424" y="169330"/>
                    <a:pt x="84665" y="169330"/>
                  </a:cubicBezTo>
                  <a:cubicBezTo>
                    <a:pt x="37906" y="169330"/>
                    <a:pt x="0" y="131425"/>
                    <a:pt x="0" y="84665"/>
                  </a:cubicBezTo>
                  <a:cubicBezTo>
                    <a:pt x="0" y="37906"/>
                    <a:pt x="37906" y="0"/>
                    <a:pt x="84665" y="0"/>
                  </a:cubicBezTo>
                  <a:cubicBezTo>
                    <a:pt x="131425" y="0"/>
                    <a:pt x="169330" y="37906"/>
                    <a:pt x="169330" y="84665"/>
                  </a:cubicBezTo>
                  <a:close/>
                </a:path>
              </a:pathLst>
            </a:custGeom>
            <a:solidFill>
              <a:srgbClr val="EF9C17"/>
            </a:solidFill>
            <a:ln w="25257" cap="flat">
              <a:noFill/>
              <a:prstDash val="solid"/>
              <a:miter/>
            </a:ln>
          </p:spPr>
          <p:txBody>
            <a:bodyPr rtlCol="0" anchor="ctr"/>
            <a:lstStyle/>
            <a:p>
              <a:endParaRPr lang="en-US"/>
            </a:p>
          </p:txBody>
        </p:sp>
        <p:sp>
          <p:nvSpPr>
            <p:cNvPr id="112" name="TextBox 111">
              <a:extLst>
                <a:ext uri="{FF2B5EF4-FFF2-40B4-BE49-F238E27FC236}">
                  <a16:creationId xmlns:a16="http://schemas.microsoft.com/office/drawing/2014/main" id="{C1E7051C-F4CC-5D75-0B3C-54153228E790}"/>
                </a:ext>
              </a:extLst>
            </p:cNvPr>
            <p:cNvSpPr txBox="1"/>
            <p:nvPr/>
          </p:nvSpPr>
          <p:spPr>
            <a:xfrm>
              <a:off x="4226548" y="2759594"/>
              <a:ext cx="1754809" cy="519116"/>
            </a:xfrm>
            <a:prstGeom prst="rect">
              <a:avLst/>
            </a:prstGeom>
            <a:noFill/>
          </p:spPr>
          <p:txBody>
            <a:bodyPr wrap="square" rtlCol="0">
              <a:spAutoFit/>
            </a:bodyPr>
            <a:lstStyle/>
            <a:p>
              <a:pPr marL="0" marR="0" lvl="0" indent="0" algn="l" defTabSz="1219170" rtl="0" eaLnBrk="1" fontAlgn="auto" latinLnBrk="0" hangingPunct="1">
                <a:lnSpc>
                  <a:spcPts val="1600"/>
                </a:lnSpc>
                <a:spcBef>
                  <a:spcPts val="0"/>
                </a:spcBef>
                <a:spcAft>
                  <a:spcPts val="0"/>
                </a:spcAft>
                <a:buClrTx/>
                <a:buSzTx/>
                <a:buFontTx/>
                <a:buNone/>
                <a:tabLst/>
                <a:defRPr/>
              </a:pPr>
              <a:r>
                <a:rPr kumimoji="0" lang="en-US" sz="2000" b="0" i="0" u="none" strike="noStrike" kern="1200" cap="none" spc="0" normalizeH="0" baseline="0" noProof="0">
                  <a:ln>
                    <a:noFill/>
                  </a:ln>
                  <a:solidFill>
                    <a:srgbClr val="5B6770"/>
                  </a:solidFill>
                  <a:effectLst/>
                  <a:uLnTx/>
                  <a:uFillTx/>
                  <a:latin typeface="Calibri" panose="020F0502020204030204"/>
                  <a:ea typeface="+mn-ea"/>
                  <a:cs typeface="+mn-cs"/>
                </a:rPr>
                <a:t>Legal </a:t>
              </a:r>
            </a:p>
            <a:p>
              <a:pPr marL="0" marR="0" lvl="0" indent="0" algn="l" defTabSz="1219170" rtl="0" eaLnBrk="1" fontAlgn="auto" latinLnBrk="0" hangingPunct="1">
                <a:lnSpc>
                  <a:spcPts val="1600"/>
                </a:lnSpc>
                <a:spcBef>
                  <a:spcPts val="0"/>
                </a:spcBef>
                <a:spcAft>
                  <a:spcPts val="0"/>
                </a:spcAft>
                <a:buClrTx/>
                <a:buSzTx/>
                <a:buFontTx/>
                <a:buNone/>
                <a:tabLst/>
                <a:defRPr/>
              </a:pPr>
              <a:r>
                <a:rPr kumimoji="0" lang="en-US" sz="2000" b="0" i="0" u="none" strike="noStrike" kern="1200" cap="none" spc="0" normalizeH="0" baseline="0" noProof="0">
                  <a:ln>
                    <a:noFill/>
                  </a:ln>
                  <a:solidFill>
                    <a:srgbClr val="5B6770"/>
                  </a:solidFill>
                  <a:effectLst/>
                  <a:uLnTx/>
                  <a:uFillTx/>
                  <a:latin typeface="Calibri" panose="020F0502020204030204"/>
                  <a:ea typeface="+mn-ea"/>
                  <a:cs typeface="+mn-cs"/>
                </a:rPr>
                <a:t>authority</a:t>
              </a:r>
            </a:p>
          </p:txBody>
        </p:sp>
      </p:grpSp>
      <p:grpSp>
        <p:nvGrpSpPr>
          <p:cNvPr id="209" name="Group 208">
            <a:extLst>
              <a:ext uri="{FF2B5EF4-FFF2-40B4-BE49-F238E27FC236}">
                <a16:creationId xmlns:a16="http://schemas.microsoft.com/office/drawing/2014/main" id="{615F84AA-EB67-E008-AD89-795332BD79A2}"/>
              </a:ext>
            </a:extLst>
          </p:cNvPr>
          <p:cNvGrpSpPr/>
          <p:nvPr/>
        </p:nvGrpSpPr>
        <p:grpSpPr>
          <a:xfrm>
            <a:off x="5544851" y="5166394"/>
            <a:ext cx="3020652" cy="755921"/>
            <a:chOff x="4694739" y="5166394"/>
            <a:chExt cx="3020652" cy="755921"/>
          </a:xfrm>
        </p:grpSpPr>
        <p:grpSp>
          <p:nvGrpSpPr>
            <p:cNvPr id="194" name="Graphic 115">
              <a:extLst>
                <a:ext uri="{FF2B5EF4-FFF2-40B4-BE49-F238E27FC236}">
                  <a16:creationId xmlns:a16="http://schemas.microsoft.com/office/drawing/2014/main" id="{F6181ACB-03AB-8962-4780-90F64A56B8B6}"/>
                </a:ext>
              </a:extLst>
            </p:cNvPr>
            <p:cNvGrpSpPr/>
            <p:nvPr/>
          </p:nvGrpSpPr>
          <p:grpSpPr>
            <a:xfrm>
              <a:off x="4694739" y="5166394"/>
              <a:ext cx="3020652" cy="668394"/>
              <a:chOff x="4694739" y="5166394"/>
              <a:chExt cx="3020652" cy="668394"/>
            </a:xfrm>
          </p:grpSpPr>
          <p:sp>
            <p:nvSpPr>
              <p:cNvPr id="195" name="Freeform: Shape 194">
                <a:extLst>
                  <a:ext uri="{FF2B5EF4-FFF2-40B4-BE49-F238E27FC236}">
                    <a16:creationId xmlns:a16="http://schemas.microsoft.com/office/drawing/2014/main" id="{BE7BF65F-0C64-DFB0-6642-51FBAF4E5DC6}"/>
                  </a:ext>
                </a:extLst>
              </p:cNvPr>
              <p:cNvSpPr/>
              <p:nvPr/>
            </p:nvSpPr>
            <p:spPr>
              <a:xfrm>
                <a:off x="4694739" y="5166394"/>
                <a:ext cx="2918296" cy="668394"/>
              </a:xfrm>
              <a:custGeom>
                <a:avLst/>
                <a:gdLst>
                  <a:gd name="connsiteX0" fmla="*/ 2918296 w 2918296"/>
                  <a:gd name="connsiteY0" fmla="*/ 105642 h 668394"/>
                  <a:gd name="connsiteX1" fmla="*/ 0 w 2918296"/>
                  <a:gd name="connsiteY1" fmla="*/ 0 h 668394"/>
                </a:gdLst>
                <a:ahLst/>
                <a:cxnLst>
                  <a:cxn ang="0">
                    <a:pos x="connsiteX0" y="connsiteY0"/>
                  </a:cxn>
                  <a:cxn ang="0">
                    <a:pos x="connsiteX1" y="connsiteY1"/>
                  </a:cxn>
                </a:cxnLst>
                <a:rect l="l" t="t" r="r" b="b"/>
                <a:pathLst>
                  <a:path w="2918296" h="668394">
                    <a:moveTo>
                      <a:pt x="2918296" y="105642"/>
                    </a:moveTo>
                    <a:cubicBezTo>
                      <a:pt x="2575339" y="413975"/>
                      <a:pt x="1410750" y="1255572"/>
                      <a:pt x="0" y="0"/>
                    </a:cubicBezTo>
                  </a:path>
                </a:pathLst>
              </a:custGeom>
              <a:noFill/>
              <a:ln w="20205" cap="flat">
                <a:solidFill>
                  <a:srgbClr val="C6C7C8"/>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F91A7A12-5549-297A-1CBD-D0989FCF572B}"/>
                  </a:ext>
                </a:extLst>
              </p:cNvPr>
              <p:cNvSpPr/>
              <p:nvPr/>
            </p:nvSpPr>
            <p:spPr>
              <a:xfrm>
                <a:off x="7512701" y="5171954"/>
                <a:ext cx="202690" cy="199405"/>
              </a:xfrm>
              <a:custGeom>
                <a:avLst/>
                <a:gdLst>
                  <a:gd name="connsiteX0" fmla="*/ 202691 w 202690"/>
                  <a:gd name="connsiteY0" fmla="*/ 0 h 199405"/>
                  <a:gd name="connsiteX1" fmla="*/ 0 w 202690"/>
                  <a:gd name="connsiteY1" fmla="*/ 80369 h 199405"/>
                  <a:gd name="connsiteX2" fmla="*/ 91741 w 202690"/>
                  <a:gd name="connsiteY2" fmla="*/ 106653 h 199405"/>
                  <a:gd name="connsiteX3" fmla="*/ 114235 w 202690"/>
                  <a:gd name="connsiteY3" fmla="*/ 199405 h 199405"/>
                  <a:gd name="connsiteX4" fmla="*/ 202691 w 202690"/>
                  <a:gd name="connsiteY4" fmla="*/ 0 h 199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90" h="199405">
                    <a:moveTo>
                      <a:pt x="202691" y="0"/>
                    </a:moveTo>
                    <a:lnTo>
                      <a:pt x="0" y="80369"/>
                    </a:lnTo>
                    <a:lnTo>
                      <a:pt x="91741" y="106653"/>
                    </a:lnTo>
                    <a:lnTo>
                      <a:pt x="114235" y="199405"/>
                    </a:lnTo>
                    <a:lnTo>
                      <a:pt x="202691" y="0"/>
                    </a:lnTo>
                    <a:close/>
                  </a:path>
                </a:pathLst>
              </a:custGeom>
              <a:solidFill>
                <a:srgbClr val="C6C7C8"/>
              </a:solidFill>
              <a:ln w="25257" cap="flat">
                <a:noFill/>
                <a:prstDash val="solid"/>
                <a:miter/>
              </a:ln>
            </p:spPr>
            <p:txBody>
              <a:bodyPr rtlCol="0" anchor="ctr"/>
              <a:lstStyle/>
              <a:p>
                <a:endParaRPr lang="en-US"/>
              </a:p>
            </p:txBody>
          </p:sp>
        </p:grpSp>
        <p:sp>
          <p:nvSpPr>
            <p:cNvPr id="200" name="Freeform: Shape 199">
              <a:extLst>
                <a:ext uri="{FF2B5EF4-FFF2-40B4-BE49-F238E27FC236}">
                  <a16:creationId xmlns:a16="http://schemas.microsoft.com/office/drawing/2014/main" id="{84223F5B-98A5-0F59-96D3-EEBD74F24AC5}"/>
                </a:ext>
              </a:extLst>
            </p:cNvPr>
            <p:cNvSpPr/>
            <p:nvPr/>
          </p:nvSpPr>
          <p:spPr>
            <a:xfrm>
              <a:off x="5980892" y="5747425"/>
              <a:ext cx="174890" cy="174890"/>
            </a:xfrm>
            <a:custGeom>
              <a:avLst/>
              <a:gdLst>
                <a:gd name="connsiteX0" fmla="*/ 174891 w 174890"/>
                <a:gd name="connsiteY0" fmla="*/ 87445 h 174890"/>
                <a:gd name="connsiteX1" fmla="*/ 87445 w 174890"/>
                <a:gd name="connsiteY1" fmla="*/ 174891 h 174890"/>
                <a:gd name="connsiteX2" fmla="*/ 0 w 174890"/>
                <a:gd name="connsiteY2" fmla="*/ 87445 h 174890"/>
                <a:gd name="connsiteX3" fmla="*/ 87445 w 174890"/>
                <a:gd name="connsiteY3" fmla="*/ 0 h 174890"/>
                <a:gd name="connsiteX4" fmla="*/ 174891 w 174890"/>
                <a:gd name="connsiteY4" fmla="*/ 87445 h 174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0" h="174890">
                  <a:moveTo>
                    <a:pt x="174891" y="87445"/>
                  </a:moveTo>
                  <a:cubicBezTo>
                    <a:pt x="174891" y="135740"/>
                    <a:pt x="135740" y="174891"/>
                    <a:pt x="87445" y="174891"/>
                  </a:cubicBezTo>
                  <a:cubicBezTo>
                    <a:pt x="39151" y="174891"/>
                    <a:pt x="0" y="135740"/>
                    <a:pt x="0" y="87445"/>
                  </a:cubicBezTo>
                  <a:cubicBezTo>
                    <a:pt x="0" y="39151"/>
                    <a:pt x="39151" y="0"/>
                    <a:pt x="87445" y="0"/>
                  </a:cubicBezTo>
                  <a:cubicBezTo>
                    <a:pt x="135740" y="0"/>
                    <a:pt x="174891" y="39150"/>
                    <a:pt x="174891" y="87445"/>
                  </a:cubicBezTo>
                  <a:close/>
                </a:path>
              </a:pathLst>
            </a:custGeom>
            <a:solidFill>
              <a:srgbClr val="EF9C17"/>
            </a:solidFill>
            <a:ln w="25257" cap="flat">
              <a:noFill/>
              <a:prstDash val="solid"/>
              <a:miter/>
            </a:ln>
          </p:spPr>
          <p:txBody>
            <a:bodyPr rtlCol="0" anchor="ctr"/>
            <a:lstStyle/>
            <a:p>
              <a:endParaRPr lang="en-US"/>
            </a:p>
          </p:txBody>
        </p:sp>
        <p:sp>
          <p:nvSpPr>
            <p:cNvPr id="113" name="TextBox 112">
              <a:extLst>
                <a:ext uri="{FF2B5EF4-FFF2-40B4-BE49-F238E27FC236}">
                  <a16:creationId xmlns:a16="http://schemas.microsoft.com/office/drawing/2014/main" id="{9F3D29D3-5297-71C8-43DF-42D3F0D4038D}"/>
                </a:ext>
              </a:extLst>
            </p:cNvPr>
            <p:cNvSpPr txBox="1"/>
            <p:nvPr/>
          </p:nvSpPr>
          <p:spPr>
            <a:xfrm>
              <a:off x="5040107" y="5195070"/>
              <a:ext cx="2359743" cy="519116"/>
            </a:xfrm>
            <a:prstGeom prst="rect">
              <a:avLst/>
            </a:prstGeom>
            <a:noFill/>
          </p:spPr>
          <p:txBody>
            <a:bodyPr wrap="square" rtlCol="0">
              <a:spAutoFit/>
            </a:bodyPr>
            <a:lstStyle/>
            <a:p>
              <a:pPr marL="0" marR="0" lvl="0" indent="0" algn="ctr" defTabSz="1219170" rtl="0" eaLnBrk="1" fontAlgn="auto" latinLnBrk="0" hangingPunct="1">
                <a:lnSpc>
                  <a:spcPts val="1600"/>
                </a:lnSpc>
                <a:spcBef>
                  <a:spcPts val="0"/>
                </a:spcBef>
                <a:spcAft>
                  <a:spcPts val="0"/>
                </a:spcAft>
                <a:buClrTx/>
                <a:buSzTx/>
                <a:buFontTx/>
                <a:buNone/>
                <a:tabLst/>
                <a:defRPr/>
              </a:pPr>
              <a:r>
                <a:rPr kumimoji="0" lang="en-US" sz="2000" b="0" i="0" u="none" strike="noStrike" kern="1200" cap="none" spc="0" normalizeH="0" baseline="0" noProof="0">
                  <a:ln>
                    <a:noFill/>
                  </a:ln>
                  <a:solidFill>
                    <a:srgbClr val="5B6770"/>
                  </a:solidFill>
                  <a:effectLst/>
                  <a:uLnTx/>
                  <a:uFillTx/>
                  <a:latin typeface="Calibri" panose="020F0502020204030204"/>
                  <a:ea typeface="+mn-ea"/>
                  <a:cs typeface="+mn-cs"/>
                </a:rPr>
                <a:t>Works </a:t>
              </a:r>
              <a:br>
                <a:rPr kumimoji="0" lang="en-US" sz="2000" b="0" i="0" u="none" strike="noStrike" kern="1200" cap="none" spc="0" normalizeH="0" baseline="0" noProof="0">
                  <a:ln>
                    <a:noFill/>
                  </a:ln>
                  <a:solidFill>
                    <a:srgbClr val="5B6770"/>
                  </a:solidFill>
                  <a:effectLst/>
                  <a:uLnTx/>
                  <a:uFillTx/>
                  <a:latin typeface="Calibri" panose="020F0502020204030204"/>
                  <a:ea typeface="+mn-ea"/>
                  <a:cs typeface="+mn-cs"/>
                </a:rPr>
              </a:br>
              <a:r>
                <a:rPr kumimoji="0" lang="en-US" sz="2000" b="0" i="0" u="none" strike="noStrike" kern="1200" cap="none" spc="0" normalizeH="0" baseline="0" noProof="0">
                  <a:ln>
                    <a:noFill/>
                  </a:ln>
                  <a:solidFill>
                    <a:srgbClr val="5B6770"/>
                  </a:solidFill>
                  <a:effectLst/>
                  <a:uLnTx/>
                  <a:uFillTx/>
                  <a:latin typeface="Calibri" panose="020F0502020204030204"/>
                  <a:ea typeface="+mn-ea"/>
                  <a:cs typeface="+mn-cs"/>
                </a:rPr>
                <a:t>with supplier</a:t>
              </a:r>
            </a:p>
          </p:txBody>
        </p:sp>
      </p:grpSp>
      <p:grpSp>
        <p:nvGrpSpPr>
          <p:cNvPr id="210" name="Group 209">
            <a:extLst>
              <a:ext uri="{FF2B5EF4-FFF2-40B4-BE49-F238E27FC236}">
                <a16:creationId xmlns:a16="http://schemas.microsoft.com/office/drawing/2014/main" id="{4710435A-6024-CB8B-41F4-D18E83EBC36E}"/>
              </a:ext>
            </a:extLst>
          </p:cNvPr>
          <p:cNvGrpSpPr/>
          <p:nvPr/>
        </p:nvGrpSpPr>
        <p:grpSpPr>
          <a:xfrm>
            <a:off x="5204168" y="5134550"/>
            <a:ext cx="4829712" cy="1190050"/>
            <a:chOff x="4354056" y="5134550"/>
            <a:chExt cx="4829712" cy="1190050"/>
          </a:xfrm>
        </p:grpSpPr>
        <p:grpSp>
          <p:nvGrpSpPr>
            <p:cNvPr id="197" name="Graphic 115">
              <a:extLst>
                <a:ext uri="{FF2B5EF4-FFF2-40B4-BE49-F238E27FC236}">
                  <a16:creationId xmlns:a16="http://schemas.microsoft.com/office/drawing/2014/main" id="{26C15389-6C30-085B-2ED7-3ABDED94B494}"/>
                </a:ext>
              </a:extLst>
            </p:cNvPr>
            <p:cNvGrpSpPr/>
            <p:nvPr/>
          </p:nvGrpSpPr>
          <p:grpSpPr>
            <a:xfrm>
              <a:off x="4354056" y="5134550"/>
              <a:ext cx="3337831" cy="926210"/>
              <a:chOff x="4354056" y="5134550"/>
              <a:chExt cx="3337831" cy="926210"/>
            </a:xfrm>
          </p:grpSpPr>
          <p:sp>
            <p:nvSpPr>
              <p:cNvPr id="198" name="Freeform: Shape 197">
                <a:extLst>
                  <a:ext uri="{FF2B5EF4-FFF2-40B4-BE49-F238E27FC236}">
                    <a16:creationId xmlns:a16="http://schemas.microsoft.com/office/drawing/2014/main" id="{8A6E11B5-E2C4-13AC-B7AC-0006BAB55463}"/>
                  </a:ext>
                </a:extLst>
              </p:cNvPr>
              <p:cNvSpPr/>
              <p:nvPr/>
            </p:nvSpPr>
            <p:spPr>
              <a:xfrm>
                <a:off x="4471577" y="5255103"/>
                <a:ext cx="3220310" cy="805657"/>
              </a:xfrm>
              <a:custGeom>
                <a:avLst/>
                <a:gdLst>
                  <a:gd name="connsiteX0" fmla="*/ 3220311 w 3220310"/>
                  <a:gd name="connsiteY0" fmla="*/ 227964 h 805657"/>
                  <a:gd name="connsiteX1" fmla="*/ 0 w 3220310"/>
                  <a:gd name="connsiteY1" fmla="*/ 0 h 805657"/>
                </a:gdLst>
                <a:ahLst/>
                <a:cxnLst>
                  <a:cxn ang="0">
                    <a:pos x="connsiteX0" y="connsiteY0"/>
                  </a:cxn>
                  <a:cxn ang="0">
                    <a:pos x="connsiteX1" y="connsiteY1"/>
                  </a:cxn>
                </a:cxnLst>
                <a:rect l="l" t="t" r="r" b="b"/>
                <a:pathLst>
                  <a:path w="3220310" h="805657">
                    <a:moveTo>
                      <a:pt x="3220311" y="227964"/>
                    </a:moveTo>
                    <a:cubicBezTo>
                      <a:pt x="2645598" y="685156"/>
                      <a:pt x="1383707" y="1360962"/>
                      <a:pt x="0" y="0"/>
                    </a:cubicBezTo>
                  </a:path>
                </a:pathLst>
              </a:custGeom>
              <a:noFill/>
              <a:ln w="23741" cap="flat">
                <a:solidFill>
                  <a:srgbClr val="C6C7C8"/>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B6520D5E-DDF5-9271-3478-1F9C92C6E5A7}"/>
                  </a:ext>
                </a:extLst>
              </p:cNvPr>
              <p:cNvSpPr/>
              <p:nvPr/>
            </p:nvSpPr>
            <p:spPr>
              <a:xfrm>
                <a:off x="4354056" y="5134550"/>
                <a:ext cx="235293" cy="237062"/>
              </a:xfrm>
              <a:custGeom>
                <a:avLst/>
                <a:gdLst>
                  <a:gd name="connsiteX0" fmla="*/ 0 w 235293"/>
                  <a:gd name="connsiteY0" fmla="*/ 0 h 237062"/>
                  <a:gd name="connsiteX1" fmla="*/ 235294 w 235293"/>
                  <a:gd name="connsiteY1" fmla="*/ 101346 h 237062"/>
                  <a:gd name="connsiteX2" fmla="*/ 126871 w 235293"/>
                  <a:gd name="connsiteY2" fmla="*/ 129146 h 237062"/>
                  <a:gd name="connsiteX3" fmla="*/ 97049 w 235293"/>
                  <a:gd name="connsiteY3" fmla="*/ 237063 h 237062"/>
                  <a:gd name="connsiteX4" fmla="*/ 0 w 235293"/>
                  <a:gd name="connsiteY4" fmla="*/ 0 h 23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93" h="237062">
                    <a:moveTo>
                      <a:pt x="0" y="0"/>
                    </a:moveTo>
                    <a:lnTo>
                      <a:pt x="235294" y="101346"/>
                    </a:lnTo>
                    <a:lnTo>
                      <a:pt x="126871" y="129146"/>
                    </a:lnTo>
                    <a:lnTo>
                      <a:pt x="97049" y="237063"/>
                    </a:lnTo>
                    <a:lnTo>
                      <a:pt x="0" y="0"/>
                    </a:lnTo>
                    <a:close/>
                  </a:path>
                </a:pathLst>
              </a:custGeom>
              <a:solidFill>
                <a:srgbClr val="C6C7C8"/>
              </a:solidFill>
              <a:ln w="25257" cap="flat">
                <a:noFill/>
                <a:prstDash val="solid"/>
                <a:miter/>
              </a:ln>
            </p:spPr>
            <p:txBody>
              <a:bodyPr rtlCol="0" anchor="ctr"/>
              <a:lstStyle/>
              <a:p>
                <a:endParaRPr lang="en-US"/>
              </a:p>
            </p:txBody>
          </p:sp>
        </p:grpSp>
        <p:sp>
          <p:nvSpPr>
            <p:cNvPr id="201" name="Freeform: Shape 200">
              <a:extLst>
                <a:ext uri="{FF2B5EF4-FFF2-40B4-BE49-F238E27FC236}">
                  <a16:creationId xmlns:a16="http://schemas.microsoft.com/office/drawing/2014/main" id="{E3C051B2-F42D-EFFD-15AF-A51C6E478104}"/>
                </a:ext>
              </a:extLst>
            </p:cNvPr>
            <p:cNvSpPr/>
            <p:nvPr/>
          </p:nvSpPr>
          <p:spPr>
            <a:xfrm>
              <a:off x="6479785" y="5922568"/>
              <a:ext cx="174890" cy="174890"/>
            </a:xfrm>
            <a:custGeom>
              <a:avLst/>
              <a:gdLst>
                <a:gd name="connsiteX0" fmla="*/ 174890 w 174890"/>
                <a:gd name="connsiteY0" fmla="*/ 87445 h 174890"/>
                <a:gd name="connsiteX1" fmla="*/ 87445 w 174890"/>
                <a:gd name="connsiteY1" fmla="*/ 174891 h 174890"/>
                <a:gd name="connsiteX2" fmla="*/ 0 w 174890"/>
                <a:gd name="connsiteY2" fmla="*/ 87445 h 174890"/>
                <a:gd name="connsiteX3" fmla="*/ 87445 w 174890"/>
                <a:gd name="connsiteY3" fmla="*/ 0 h 174890"/>
                <a:gd name="connsiteX4" fmla="*/ 174890 w 174890"/>
                <a:gd name="connsiteY4" fmla="*/ 87445 h 174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0" h="174890">
                  <a:moveTo>
                    <a:pt x="174890" y="87445"/>
                  </a:moveTo>
                  <a:cubicBezTo>
                    <a:pt x="174890" y="135740"/>
                    <a:pt x="135740" y="174891"/>
                    <a:pt x="87445" y="174891"/>
                  </a:cubicBezTo>
                  <a:cubicBezTo>
                    <a:pt x="39150" y="174891"/>
                    <a:pt x="0" y="135740"/>
                    <a:pt x="0" y="87445"/>
                  </a:cubicBezTo>
                  <a:cubicBezTo>
                    <a:pt x="0" y="39150"/>
                    <a:pt x="39150" y="0"/>
                    <a:pt x="87445" y="0"/>
                  </a:cubicBezTo>
                  <a:cubicBezTo>
                    <a:pt x="135740" y="0"/>
                    <a:pt x="174890" y="39150"/>
                    <a:pt x="174890" y="87445"/>
                  </a:cubicBezTo>
                  <a:close/>
                </a:path>
              </a:pathLst>
            </a:custGeom>
            <a:solidFill>
              <a:srgbClr val="74A333"/>
            </a:solidFill>
            <a:ln w="25257" cap="flat">
              <a:noFill/>
              <a:prstDash val="solid"/>
              <a:miter/>
            </a:ln>
          </p:spPr>
          <p:txBody>
            <a:bodyPr rtlCol="0" anchor="ctr"/>
            <a:lstStyle/>
            <a:p>
              <a:endParaRPr lang="en-US"/>
            </a:p>
          </p:txBody>
        </p:sp>
        <p:sp>
          <p:nvSpPr>
            <p:cNvPr id="114" name="TextBox 113">
              <a:extLst>
                <a:ext uri="{FF2B5EF4-FFF2-40B4-BE49-F238E27FC236}">
                  <a16:creationId xmlns:a16="http://schemas.microsoft.com/office/drawing/2014/main" id="{F2D48C68-5AE2-C4CE-90FE-8E114CB435FA}"/>
                </a:ext>
              </a:extLst>
            </p:cNvPr>
            <p:cNvSpPr txBox="1"/>
            <p:nvPr/>
          </p:nvSpPr>
          <p:spPr>
            <a:xfrm>
              <a:off x="6228068" y="6002952"/>
              <a:ext cx="2955700" cy="321648"/>
            </a:xfrm>
            <a:prstGeom prst="rect">
              <a:avLst/>
            </a:prstGeom>
            <a:noFill/>
          </p:spPr>
          <p:txBody>
            <a:bodyPr wrap="square" rtlCol="0">
              <a:spAutoFit/>
            </a:bodyP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B6770"/>
                  </a:solidFill>
                  <a:effectLst/>
                  <a:uLnTx/>
                  <a:uFillTx/>
                  <a:latin typeface="Calibri" panose="020F0502020204030204"/>
                  <a:ea typeface="+mn-ea"/>
                  <a:cs typeface="+mn-cs"/>
                </a:rPr>
                <a:t>and procures directly </a:t>
              </a:r>
            </a:p>
          </p:txBody>
        </p:sp>
      </p:grpSp>
      <p:grpSp>
        <p:nvGrpSpPr>
          <p:cNvPr id="216" name="Group 215">
            <a:extLst>
              <a:ext uri="{FF2B5EF4-FFF2-40B4-BE49-F238E27FC236}">
                <a16:creationId xmlns:a16="http://schemas.microsoft.com/office/drawing/2014/main" id="{D367E079-DD42-8DE4-B3DA-4CCA3BC1C535}"/>
              </a:ext>
            </a:extLst>
          </p:cNvPr>
          <p:cNvGrpSpPr/>
          <p:nvPr/>
        </p:nvGrpSpPr>
        <p:grpSpPr>
          <a:xfrm>
            <a:off x="570725" y="5790081"/>
            <a:ext cx="6759172" cy="526965"/>
            <a:chOff x="570725" y="5790081"/>
            <a:chExt cx="6759172" cy="526965"/>
          </a:xfrm>
        </p:grpSpPr>
        <p:sp>
          <p:nvSpPr>
            <p:cNvPr id="215" name="Rectangle 214">
              <a:extLst>
                <a:ext uri="{FF2B5EF4-FFF2-40B4-BE49-F238E27FC236}">
                  <a16:creationId xmlns:a16="http://schemas.microsoft.com/office/drawing/2014/main" id="{A58BB786-EABD-F12C-ECF0-77FEF41A8E50}"/>
                </a:ext>
              </a:extLst>
            </p:cNvPr>
            <p:cNvSpPr/>
            <p:nvPr/>
          </p:nvSpPr>
          <p:spPr>
            <a:xfrm>
              <a:off x="570725" y="5790081"/>
              <a:ext cx="6102550" cy="526965"/>
            </a:xfrm>
            <a:custGeom>
              <a:avLst/>
              <a:gdLst>
                <a:gd name="connsiteX0" fmla="*/ 0 w 5858277"/>
                <a:gd name="connsiteY0" fmla="*/ 0 h 526965"/>
                <a:gd name="connsiteX1" fmla="*/ 5858277 w 5858277"/>
                <a:gd name="connsiteY1" fmla="*/ 0 h 526965"/>
                <a:gd name="connsiteX2" fmla="*/ 5858277 w 5858277"/>
                <a:gd name="connsiteY2" fmla="*/ 526965 h 526965"/>
                <a:gd name="connsiteX3" fmla="*/ 0 w 5858277"/>
                <a:gd name="connsiteY3" fmla="*/ 526965 h 526965"/>
                <a:gd name="connsiteX4" fmla="*/ 0 w 5858277"/>
                <a:gd name="connsiteY4" fmla="*/ 0 h 526965"/>
                <a:gd name="connsiteX0" fmla="*/ 0 w 5858277"/>
                <a:gd name="connsiteY0" fmla="*/ 0 h 526965"/>
                <a:gd name="connsiteX1" fmla="*/ 4943877 w 5858277"/>
                <a:gd name="connsiteY1" fmla="*/ 8389 h 526965"/>
                <a:gd name="connsiteX2" fmla="*/ 5858277 w 5858277"/>
                <a:gd name="connsiteY2" fmla="*/ 526965 h 526965"/>
                <a:gd name="connsiteX3" fmla="*/ 0 w 5858277"/>
                <a:gd name="connsiteY3" fmla="*/ 526965 h 526965"/>
                <a:gd name="connsiteX4" fmla="*/ 0 w 5858277"/>
                <a:gd name="connsiteY4" fmla="*/ 0 h 526965"/>
                <a:gd name="connsiteX0" fmla="*/ 0 w 5984112"/>
                <a:gd name="connsiteY0" fmla="*/ 0 h 526965"/>
                <a:gd name="connsiteX1" fmla="*/ 4943877 w 5984112"/>
                <a:gd name="connsiteY1" fmla="*/ 8389 h 526965"/>
                <a:gd name="connsiteX2" fmla="*/ 5984112 w 5984112"/>
                <a:gd name="connsiteY2" fmla="*/ 526965 h 526965"/>
                <a:gd name="connsiteX3" fmla="*/ 0 w 5984112"/>
                <a:gd name="connsiteY3" fmla="*/ 526965 h 526965"/>
                <a:gd name="connsiteX4" fmla="*/ 0 w 5984112"/>
                <a:gd name="connsiteY4" fmla="*/ 0 h 526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4112" h="526965">
                  <a:moveTo>
                    <a:pt x="0" y="0"/>
                  </a:moveTo>
                  <a:lnTo>
                    <a:pt x="4943877" y="8389"/>
                  </a:lnTo>
                  <a:lnTo>
                    <a:pt x="5984112" y="526965"/>
                  </a:lnTo>
                  <a:lnTo>
                    <a:pt x="0" y="526965"/>
                  </a:lnTo>
                  <a:lnTo>
                    <a:pt x="0" y="0"/>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extBox 211">
              <a:extLst>
                <a:ext uri="{FF2B5EF4-FFF2-40B4-BE49-F238E27FC236}">
                  <a16:creationId xmlns:a16="http://schemas.microsoft.com/office/drawing/2014/main" id="{0212F5DC-5BCB-4561-A8C9-F2D47048C1A3}"/>
                </a:ext>
              </a:extLst>
            </p:cNvPr>
            <p:cNvSpPr txBox="1"/>
            <p:nvPr/>
          </p:nvSpPr>
          <p:spPr>
            <a:xfrm>
              <a:off x="745615" y="5881675"/>
              <a:ext cx="6584282" cy="338554"/>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Calibri" panose="020F0502020204030204"/>
                  <a:ea typeface="+mn-ea"/>
                  <a:cs typeface="+mn-cs"/>
                </a:rPr>
                <a:t>A legal contracting pathway between buyers and suppliers.</a:t>
              </a:r>
            </a:p>
          </p:txBody>
        </p:sp>
      </p:grpSp>
      <p:pic>
        <p:nvPicPr>
          <p:cNvPr id="5" name="Graphic 4">
            <a:extLst>
              <a:ext uri="{FF2B5EF4-FFF2-40B4-BE49-F238E27FC236}">
                <a16:creationId xmlns:a16="http://schemas.microsoft.com/office/drawing/2014/main" id="{3664039A-2B0A-8889-3960-4190628136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06772" y="952850"/>
            <a:ext cx="946205" cy="640080"/>
          </a:xfrm>
          <a:prstGeom prst="rect">
            <a:avLst/>
          </a:prstGeom>
        </p:spPr>
      </p:pic>
      <p:pic>
        <p:nvPicPr>
          <p:cNvPr id="54" name="Graphic 53">
            <a:extLst>
              <a:ext uri="{FF2B5EF4-FFF2-40B4-BE49-F238E27FC236}">
                <a16:creationId xmlns:a16="http://schemas.microsoft.com/office/drawing/2014/main" id="{768AF5E9-F9EE-7BFA-3042-B8492F4AE9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20403" y="3264568"/>
            <a:ext cx="1572234" cy="1017424"/>
          </a:xfrm>
          <a:prstGeom prst="rect">
            <a:avLst/>
          </a:prstGeom>
        </p:spPr>
      </p:pic>
      <p:pic>
        <p:nvPicPr>
          <p:cNvPr id="55" name="Graphic 54">
            <a:extLst>
              <a:ext uri="{FF2B5EF4-FFF2-40B4-BE49-F238E27FC236}">
                <a16:creationId xmlns:a16="http://schemas.microsoft.com/office/drawing/2014/main" id="{05333EEB-849A-21A9-81EC-D57EDFC1A8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96531" y="4611834"/>
            <a:ext cx="946205" cy="640080"/>
          </a:xfrm>
          <a:prstGeom prst="rect">
            <a:avLst/>
          </a:prstGeom>
        </p:spPr>
      </p:pic>
      <p:pic>
        <p:nvPicPr>
          <p:cNvPr id="56" name="Graphic 55">
            <a:extLst>
              <a:ext uri="{FF2B5EF4-FFF2-40B4-BE49-F238E27FC236}">
                <a16:creationId xmlns:a16="http://schemas.microsoft.com/office/drawing/2014/main" id="{52FD8445-569A-B704-4D71-9319DE766B9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01537" y="4539332"/>
            <a:ext cx="946205" cy="640080"/>
          </a:xfrm>
          <a:prstGeom prst="rect">
            <a:avLst/>
          </a:prstGeom>
        </p:spPr>
      </p:pic>
    </p:spTree>
    <p:extLst>
      <p:ext uri="{BB962C8B-B14F-4D97-AF65-F5344CB8AC3E}">
        <p14:creationId xmlns:p14="http://schemas.microsoft.com/office/powerpoint/2010/main" val="6624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wipe(up)">
                                      <p:cBhvr>
                                        <p:cTn id="7" dur="500"/>
                                        <p:tgtEl>
                                          <p:spTgt spid="211"/>
                                        </p:tgtEl>
                                      </p:cBhvr>
                                    </p:animEffect>
                                  </p:childTnLst>
                                </p:cTn>
                              </p:par>
                              <p:par>
                                <p:cTn id="8" presetID="22" presetClass="entr" presetSubtype="4" fill="hold" nodeType="withEffect">
                                  <p:stCondLst>
                                    <p:cond delay="0"/>
                                  </p:stCondLst>
                                  <p:childTnLst>
                                    <p:set>
                                      <p:cBhvr>
                                        <p:cTn id="9" dur="1" fill="hold">
                                          <p:stCondLst>
                                            <p:cond delay="0"/>
                                          </p:stCondLst>
                                        </p:cTn>
                                        <p:tgtEl>
                                          <p:spTgt spid="205"/>
                                        </p:tgtEl>
                                        <p:attrNameLst>
                                          <p:attrName>style.visibility</p:attrName>
                                        </p:attrNameLst>
                                      </p:cBhvr>
                                      <p:to>
                                        <p:strVal val="visible"/>
                                      </p:to>
                                    </p:set>
                                    <p:animEffect transition="in" filter="wipe(down)">
                                      <p:cBhvr>
                                        <p:cTn id="10" dur="500"/>
                                        <p:tgtEl>
                                          <p:spTgt spid="20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08"/>
                                        </p:tgtEl>
                                        <p:attrNameLst>
                                          <p:attrName>style.visibility</p:attrName>
                                        </p:attrNameLst>
                                      </p:cBhvr>
                                      <p:to>
                                        <p:strVal val="visible"/>
                                      </p:to>
                                    </p:set>
                                    <p:animEffect transition="in" filter="wipe(up)">
                                      <p:cBhvr>
                                        <p:cTn id="15" dur="500"/>
                                        <p:tgtEl>
                                          <p:spTgt spid="208"/>
                                        </p:tgtEl>
                                      </p:cBhvr>
                                    </p:animEffect>
                                  </p:childTnLst>
                                </p:cTn>
                              </p:par>
                              <p:par>
                                <p:cTn id="16" presetID="22" presetClass="entr" presetSubtype="4" fill="hold" nodeType="withEffect">
                                  <p:stCondLst>
                                    <p:cond delay="0"/>
                                  </p:stCondLst>
                                  <p:childTnLst>
                                    <p:set>
                                      <p:cBhvr>
                                        <p:cTn id="17" dur="1" fill="hold">
                                          <p:stCondLst>
                                            <p:cond delay="0"/>
                                          </p:stCondLst>
                                        </p:cTn>
                                        <p:tgtEl>
                                          <p:spTgt spid="207"/>
                                        </p:tgtEl>
                                        <p:attrNameLst>
                                          <p:attrName>style.visibility</p:attrName>
                                        </p:attrNameLst>
                                      </p:cBhvr>
                                      <p:to>
                                        <p:strVal val="visible"/>
                                      </p:to>
                                    </p:set>
                                    <p:animEffect transition="in" filter="wipe(down)">
                                      <p:cBhvr>
                                        <p:cTn id="18" dur="500"/>
                                        <p:tgtEl>
                                          <p:spTgt spid="20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09"/>
                                        </p:tgtEl>
                                        <p:attrNameLst>
                                          <p:attrName>style.visibility</p:attrName>
                                        </p:attrNameLst>
                                      </p:cBhvr>
                                      <p:to>
                                        <p:strVal val="visible"/>
                                      </p:to>
                                    </p:set>
                                    <p:animEffect transition="in" filter="wipe(left)">
                                      <p:cBhvr>
                                        <p:cTn id="23" dur="500"/>
                                        <p:tgtEl>
                                          <p:spTgt spid="209"/>
                                        </p:tgtEl>
                                      </p:cBhvr>
                                    </p:animEffect>
                                  </p:childTnLst>
                                </p:cTn>
                              </p:par>
                              <p:par>
                                <p:cTn id="24" presetID="22" presetClass="entr" presetSubtype="2" fill="hold" nodeType="withEffect">
                                  <p:stCondLst>
                                    <p:cond delay="0"/>
                                  </p:stCondLst>
                                  <p:childTnLst>
                                    <p:set>
                                      <p:cBhvr>
                                        <p:cTn id="25" dur="1" fill="hold">
                                          <p:stCondLst>
                                            <p:cond delay="0"/>
                                          </p:stCondLst>
                                        </p:cTn>
                                        <p:tgtEl>
                                          <p:spTgt spid="210"/>
                                        </p:tgtEl>
                                        <p:attrNameLst>
                                          <p:attrName>style.visibility</p:attrName>
                                        </p:attrNameLst>
                                      </p:cBhvr>
                                      <p:to>
                                        <p:strVal val="visible"/>
                                      </p:to>
                                    </p:set>
                                    <p:animEffect transition="in" filter="wipe(right)">
                                      <p:cBhvr>
                                        <p:cTn id="26" dur="500"/>
                                        <p:tgtEl>
                                          <p:spTgt spid="2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16"/>
                                        </p:tgtEl>
                                        <p:attrNameLst>
                                          <p:attrName>style.visibility</p:attrName>
                                        </p:attrNameLst>
                                      </p:cBhvr>
                                      <p:to>
                                        <p:strVal val="visible"/>
                                      </p:to>
                                    </p:set>
                                    <p:animEffect transition="in" filter="wipe(left)">
                                      <p:cBhvr>
                                        <p:cTn id="31" dur="500"/>
                                        <p:tgtEl>
                                          <p:spTgt spid="216"/>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FDA4C9-2A64-4F65-8E57-9663B218FBBD}"/>
              </a:ext>
            </a:extLst>
          </p:cNvPr>
          <p:cNvSpPr>
            <a:spLocks noGrp="1"/>
          </p:cNvSpPr>
          <p:nvPr>
            <p:ph type="title"/>
          </p:nvPr>
        </p:nvSpPr>
        <p:spPr/>
        <p:txBody>
          <a:bodyPr/>
          <a:lstStyle/>
          <a:p>
            <a:r>
              <a:rPr lang="en-US" dirty="0"/>
              <a:t>Sourcewell — depth and breadth</a:t>
            </a:r>
            <a:endParaRPr lang="en-US" dirty="0">
              <a:solidFill>
                <a:srgbClr val="FF0000"/>
              </a:solidFill>
            </a:endParaRPr>
          </a:p>
        </p:txBody>
      </p:sp>
      <p:sp>
        <p:nvSpPr>
          <p:cNvPr id="2" name="Text Placeholder 1">
            <a:extLst>
              <a:ext uri="{FF2B5EF4-FFF2-40B4-BE49-F238E27FC236}">
                <a16:creationId xmlns:a16="http://schemas.microsoft.com/office/drawing/2014/main" id="{C2185986-1478-59E3-7176-4264D89CACD4}"/>
              </a:ext>
            </a:extLst>
          </p:cNvPr>
          <p:cNvSpPr>
            <a:spLocks noGrp="1"/>
          </p:cNvSpPr>
          <p:nvPr>
            <p:ph type="body" sz="quarter" idx="11"/>
          </p:nvPr>
        </p:nvSpPr>
        <p:spPr/>
        <p:txBody>
          <a:bodyPr/>
          <a:lstStyle/>
          <a:p>
            <a:endParaRPr lang="en-US"/>
          </a:p>
        </p:txBody>
      </p:sp>
      <p:pic>
        <p:nvPicPr>
          <p:cNvPr id="8" name="Graphic 7">
            <a:extLst>
              <a:ext uri="{FF2B5EF4-FFF2-40B4-BE49-F238E27FC236}">
                <a16:creationId xmlns:a16="http://schemas.microsoft.com/office/drawing/2014/main" id="{0D17A3CD-84CF-E42E-7F75-6C07655B59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7868" y="2026292"/>
            <a:ext cx="801141" cy="761255"/>
          </a:xfrm>
          <a:prstGeom prst="rect">
            <a:avLst/>
          </a:prstGeom>
        </p:spPr>
      </p:pic>
      <p:pic>
        <p:nvPicPr>
          <p:cNvPr id="10" name="Graphic 9">
            <a:extLst>
              <a:ext uri="{FF2B5EF4-FFF2-40B4-BE49-F238E27FC236}">
                <a16:creationId xmlns:a16="http://schemas.microsoft.com/office/drawing/2014/main" id="{95B4C0E5-8FB6-8852-E235-9C7E022A030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77717" y="2023634"/>
            <a:ext cx="861671" cy="730285"/>
          </a:xfrm>
          <a:prstGeom prst="rect">
            <a:avLst/>
          </a:prstGeom>
        </p:spPr>
      </p:pic>
      <p:pic>
        <p:nvPicPr>
          <p:cNvPr id="12" name="Graphic 11">
            <a:extLst>
              <a:ext uri="{FF2B5EF4-FFF2-40B4-BE49-F238E27FC236}">
                <a16:creationId xmlns:a16="http://schemas.microsoft.com/office/drawing/2014/main" id="{BD890285-C0EF-8313-3C92-0043B52EA2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0503" y="1895278"/>
            <a:ext cx="1046426" cy="799947"/>
          </a:xfrm>
          <a:prstGeom prst="rect">
            <a:avLst/>
          </a:prstGeom>
        </p:spPr>
      </p:pic>
      <p:pic>
        <p:nvPicPr>
          <p:cNvPr id="14" name="Graphic 13">
            <a:extLst>
              <a:ext uri="{FF2B5EF4-FFF2-40B4-BE49-F238E27FC236}">
                <a16:creationId xmlns:a16="http://schemas.microsoft.com/office/drawing/2014/main" id="{AE67315D-49FA-86C7-1FE3-ED6432B72C5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H="1">
            <a:off x="5835637" y="1922069"/>
            <a:ext cx="520726" cy="773156"/>
          </a:xfrm>
          <a:prstGeom prst="rect">
            <a:avLst/>
          </a:prstGeom>
        </p:spPr>
      </p:pic>
      <p:pic>
        <p:nvPicPr>
          <p:cNvPr id="16" name="Graphic 15">
            <a:extLst>
              <a:ext uri="{FF2B5EF4-FFF2-40B4-BE49-F238E27FC236}">
                <a16:creationId xmlns:a16="http://schemas.microsoft.com/office/drawing/2014/main" id="{18E22F12-A008-3D88-34DC-38867C8C63F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03894" y="2168836"/>
            <a:ext cx="1215484" cy="504719"/>
          </a:xfrm>
          <a:prstGeom prst="rect">
            <a:avLst/>
          </a:prstGeom>
        </p:spPr>
      </p:pic>
      <p:pic>
        <p:nvPicPr>
          <p:cNvPr id="18" name="Graphic 17">
            <a:extLst>
              <a:ext uri="{FF2B5EF4-FFF2-40B4-BE49-F238E27FC236}">
                <a16:creationId xmlns:a16="http://schemas.microsoft.com/office/drawing/2014/main" id="{C30545EA-934D-F6EC-B848-6DE0E8E172D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038846" y="2130888"/>
            <a:ext cx="692983" cy="471718"/>
          </a:xfrm>
          <a:prstGeom prst="rect">
            <a:avLst/>
          </a:prstGeom>
        </p:spPr>
      </p:pic>
      <p:pic>
        <p:nvPicPr>
          <p:cNvPr id="20" name="Graphic 19">
            <a:extLst>
              <a:ext uri="{FF2B5EF4-FFF2-40B4-BE49-F238E27FC236}">
                <a16:creationId xmlns:a16="http://schemas.microsoft.com/office/drawing/2014/main" id="{FA3B84CD-624F-4231-6E67-9EC940E11CCF}"/>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479293" y="2015640"/>
            <a:ext cx="983877" cy="679585"/>
          </a:xfrm>
          <a:prstGeom prst="rect">
            <a:avLst/>
          </a:prstGeom>
        </p:spPr>
      </p:pic>
      <p:pic>
        <p:nvPicPr>
          <p:cNvPr id="22" name="Graphic 21">
            <a:extLst>
              <a:ext uri="{FF2B5EF4-FFF2-40B4-BE49-F238E27FC236}">
                <a16:creationId xmlns:a16="http://schemas.microsoft.com/office/drawing/2014/main" id="{4FDF471A-09E1-AF42-6A17-BD828FBD8CF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60788" y="4345877"/>
            <a:ext cx="735300" cy="819150"/>
          </a:xfrm>
          <a:prstGeom prst="rect">
            <a:avLst/>
          </a:prstGeom>
        </p:spPr>
      </p:pic>
      <p:pic>
        <p:nvPicPr>
          <p:cNvPr id="24" name="Graphic 23">
            <a:extLst>
              <a:ext uri="{FF2B5EF4-FFF2-40B4-BE49-F238E27FC236}">
                <a16:creationId xmlns:a16="http://schemas.microsoft.com/office/drawing/2014/main" id="{23B7E21D-FCFC-6DF1-9886-EE1EEA2E378F}"/>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441839" y="4348281"/>
            <a:ext cx="733425" cy="826190"/>
          </a:xfrm>
          <a:prstGeom prst="rect">
            <a:avLst/>
          </a:prstGeom>
        </p:spPr>
      </p:pic>
      <p:pic>
        <p:nvPicPr>
          <p:cNvPr id="26" name="Graphic 25">
            <a:extLst>
              <a:ext uri="{FF2B5EF4-FFF2-40B4-BE49-F238E27FC236}">
                <a16:creationId xmlns:a16="http://schemas.microsoft.com/office/drawing/2014/main" id="{A1C95858-0FAF-8154-F0DC-910968AF3003}"/>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80033" y="4238851"/>
            <a:ext cx="975853" cy="851191"/>
          </a:xfrm>
          <a:prstGeom prst="rect">
            <a:avLst/>
          </a:prstGeom>
        </p:spPr>
      </p:pic>
      <p:pic>
        <p:nvPicPr>
          <p:cNvPr id="28" name="Graphic 27">
            <a:extLst>
              <a:ext uri="{FF2B5EF4-FFF2-40B4-BE49-F238E27FC236}">
                <a16:creationId xmlns:a16="http://schemas.microsoft.com/office/drawing/2014/main" id="{A0B6BC89-C798-A622-FA88-8D86AF69AB42}"/>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539820" y="4238851"/>
            <a:ext cx="1112359" cy="771525"/>
          </a:xfrm>
          <a:prstGeom prst="rect">
            <a:avLst/>
          </a:prstGeom>
        </p:spPr>
      </p:pic>
      <p:pic>
        <p:nvPicPr>
          <p:cNvPr id="30" name="Graphic 29">
            <a:extLst>
              <a:ext uri="{FF2B5EF4-FFF2-40B4-BE49-F238E27FC236}">
                <a16:creationId xmlns:a16="http://schemas.microsoft.com/office/drawing/2014/main" id="{873713E2-DAFE-4BC3-E23A-9ACF9F8A8425}"/>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236113" y="4332236"/>
            <a:ext cx="911609" cy="672942"/>
          </a:xfrm>
          <a:prstGeom prst="rect">
            <a:avLst/>
          </a:prstGeom>
        </p:spPr>
      </p:pic>
      <p:pic>
        <p:nvPicPr>
          <p:cNvPr id="32" name="Graphic 31">
            <a:extLst>
              <a:ext uri="{FF2B5EF4-FFF2-40B4-BE49-F238E27FC236}">
                <a16:creationId xmlns:a16="http://schemas.microsoft.com/office/drawing/2014/main" id="{4E6ED00C-FADA-07AE-74C6-C8B70DB9AD4E}"/>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850730" y="4400996"/>
            <a:ext cx="1209718" cy="576056"/>
          </a:xfrm>
          <a:prstGeom prst="rect">
            <a:avLst/>
          </a:prstGeom>
        </p:spPr>
      </p:pic>
      <p:pic>
        <p:nvPicPr>
          <p:cNvPr id="34" name="Graphic 33">
            <a:extLst>
              <a:ext uri="{FF2B5EF4-FFF2-40B4-BE49-F238E27FC236}">
                <a16:creationId xmlns:a16="http://schemas.microsoft.com/office/drawing/2014/main" id="{1AACA3A8-B5AD-4786-977B-C48501B2C768}"/>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0504948" y="4288142"/>
            <a:ext cx="975852" cy="672942"/>
          </a:xfrm>
          <a:prstGeom prst="rect">
            <a:avLst/>
          </a:prstGeom>
        </p:spPr>
      </p:pic>
      <p:sp>
        <p:nvSpPr>
          <p:cNvPr id="35" name="TextBox 34">
            <a:extLst>
              <a:ext uri="{FF2B5EF4-FFF2-40B4-BE49-F238E27FC236}">
                <a16:creationId xmlns:a16="http://schemas.microsoft.com/office/drawing/2014/main" id="{0FA09619-2CFB-634E-38BD-144FAD9FBD95}"/>
              </a:ext>
            </a:extLst>
          </p:cNvPr>
          <p:cNvSpPr txBox="1"/>
          <p:nvPr/>
        </p:nvSpPr>
        <p:spPr>
          <a:xfrm>
            <a:off x="266700" y="2933178"/>
            <a:ext cx="11658600" cy="954107"/>
          </a:xfrm>
          <a:prstGeom prst="rect">
            <a:avLst/>
          </a:prstGeom>
          <a:noFill/>
        </p:spPr>
        <p:txBody>
          <a:bodyPr wrap="square" numCol="7" rtlCol="0">
            <a:spAutoFit/>
          </a:bodyPr>
          <a:lstStyle/>
          <a:p>
            <a:pPr marR="0" algn="ctr" rtl="0"/>
            <a:r>
              <a:rPr lang="en-US" sz="1400" b="1" dirty="0">
                <a:latin typeface="Calibri" panose="020F0502020204030204" pitchFamily="34" charset="0"/>
                <a:cs typeface="Calibri" panose="020F0502020204030204" pitchFamily="34" charset="0"/>
              </a:rPr>
              <a:t>Administrative Services</a:t>
            </a:r>
          </a:p>
          <a:p>
            <a:pPr marR="0" algn="ctr" rtl="0"/>
            <a:endParaRPr lang="en-US" sz="1400" b="1" dirty="0">
              <a:latin typeface="Calibri" panose="020F0502020204030204" pitchFamily="34" charset="0"/>
              <a:cs typeface="Calibri" panose="020F0502020204030204" pitchFamily="34" charset="0"/>
            </a:endParaRPr>
          </a:p>
          <a:p>
            <a:pPr marR="0" algn="ctr" rtl="0"/>
            <a:endParaRPr lang="en-US" sz="1400" b="1" dirty="0">
              <a:latin typeface="Calibri" panose="020F0502020204030204" pitchFamily="34" charset="0"/>
              <a:cs typeface="Calibri" panose="020F0502020204030204" pitchFamily="34" charset="0"/>
            </a:endParaRPr>
          </a:p>
          <a:p>
            <a:pPr marR="0" algn="ctr" rtl="0"/>
            <a:r>
              <a:rPr lang="en-US" sz="1400" b="1" dirty="0">
                <a:latin typeface="Calibri" panose="020F0502020204030204" pitchFamily="34" charset="0"/>
                <a:cs typeface="Calibri" panose="020F0502020204030204" pitchFamily="34" charset="0"/>
              </a:rPr>
              <a:t>Construction Contracting</a:t>
            </a:r>
          </a:p>
          <a:p>
            <a:pPr marR="0" algn="ctr" rtl="0"/>
            <a:endParaRPr lang="en-US" sz="1400" b="1" dirty="0">
              <a:latin typeface="Calibri" panose="020F0502020204030204" pitchFamily="34" charset="0"/>
              <a:cs typeface="Calibri" panose="020F0502020204030204" pitchFamily="34" charset="0"/>
            </a:endParaRPr>
          </a:p>
          <a:p>
            <a:pPr marR="0" algn="ctr" rtl="0"/>
            <a:endParaRPr lang="en-US" sz="1400" b="1" dirty="0">
              <a:latin typeface="Calibri" panose="020F0502020204030204" pitchFamily="34" charset="0"/>
              <a:cs typeface="Calibri" panose="020F0502020204030204" pitchFamily="34" charset="0"/>
            </a:endParaRPr>
          </a:p>
          <a:p>
            <a:pPr marR="0" algn="ctr" rtl="0"/>
            <a:r>
              <a:rPr lang="en-US" sz="1400" b="1" dirty="0">
                <a:latin typeface="Calibri" panose="020F0502020204030204" pitchFamily="34" charset="0"/>
                <a:cs typeface="Calibri" panose="020F0502020204030204" pitchFamily="34" charset="0"/>
              </a:rPr>
              <a:t>Construction Equipment</a:t>
            </a:r>
          </a:p>
          <a:p>
            <a:pPr marR="0" algn="ctr" rtl="0"/>
            <a:endParaRPr lang="en-US" sz="1400" b="1" dirty="0">
              <a:latin typeface="Calibri" panose="020F0502020204030204" pitchFamily="34" charset="0"/>
              <a:cs typeface="Calibri" panose="020F0502020204030204" pitchFamily="34" charset="0"/>
            </a:endParaRPr>
          </a:p>
          <a:p>
            <a:pPr marR="0" algn="ctr" rtl="0"/>
            <a:endParaRPr lang="en-US" sz="1400" b="1" dirty="0">
              <a:latin typeface="Calibri" panose="020F0502020204030204" pitchFamily="34" charset="0"/>
              <a:cs typeface="Calibri" panose="020F0502020204030204" pitchFamily="34" charset="0"/>
            </a:endParaRPr>
          </a:p>
          <a:p>
            <a:pPr marR="0" algn="ctr" rtl="0"/>
            <a:r>
              <a:rPr lang="en-US" sz="1400" b="1" dirty="0">
                <a:latin typeface="Calibri" panose="020F0502020204030204" pitchFamily="34" charset="0"/>
                <a:cs typeface="Calibri" panose="020F0502020204030204" pitchFamily="34" charset="0"/>
              </a:rPr>
              <a:t>Facilities </a:t>
            </a:r>
          </a:p>
          <a:p>
            <a:pPr marR="0" algn="ctr" rtl="0"/>
            <a:r>
              <a:rPr lang="en-US" sz="1400" b="1" dirty="0">
                <a:latin typeface="Calibri" panose="020F0502020204030204" pitchFamily="34" charset="0"/>
                <a:cs typeface="Calibri" panose="020F0502020204030204" pitchFamily="34" charset="0"/>
              </a:rPr>
              <a:t>(MRO)</a:t>
            </a:r>
          </a:p>
          <a:p>
            <a:pPr marR="0" algn="ctr" rtl="0"/>
            <a:endParaRPr lang="en-US" sz="1400" b="1" dirty="0">
              <a:latin typeface="Calibri" panose="020F0502020204030204" pitchFamily="34" charset="0"/>
              <a:cs typeface="Calibri" panose="020F0502020204030204" pitchFamily="34" charset="0"/>
            </a:endParaRPr>
          </a:p>
          <a:p>
            <a:pPr marR="0" algn="ctr" rtl="0"/>
            <a:endParaRPr lang="en-US" sz="1400" b="1" dirty="0">
              <a:latin typeface="Calibri" panose="020F0502020204030204" pitchFamily="34" charset="0"/>
              <a:cs typeface="Calibri" panose="020F0502020204030204" pitchFamily="34" charset="0"/>
            </a:endParaRPr>
          </a:p>
          <a:p>
            <a:pPr marR="0" algn="ctr" rtl="0"/>
            <a:r>
              <a:rPr lang="en-US" sz="1400" b="1" dirty="0">
                <a:latin typeface="Calibri" panose="020F0502020204030204" pitchFamily="34" charset="0"/>
                <a:cs typeface="Calibri" panose="020F0502020204030204" pitchFamily="34" charset="0"/>
              </a:rPr>
              <a:t>Fleet and </a:t>
            </a:r>
          </a:p>
          <a:p>
            <a:pPr marR="0" algn="ctr" rtl="0"/>
            <a:r>
              <a:rPr lang="en-US" sz="1400" b="1" dirty="0">
                <a:latin typeface="Calibri" panose="020F0502020204030204" pitchFamily="34" charset="0"/>
                <a:cs typeface="Calibri" panose="020F0502020204030204" pitchFamily="34" charset="0"/>
              </a:rPr>
              <a:t>Related</a:t>
            </a:r>
          </a:p>
          <a:p>
            <a:pPr marR="0" algn="ctr" rtl="0"/>
            <a:endParaRPr lang="en-US" sz="1400" b="1" dirty="0">
              <a:latin typeface="Calibri" panose="020F0502020204030204" pitchFamily="34" charset="0"/>
              <a:cs typeface="Calibri" panose="020F0502020204030204" pitchFamily="34" charset="0"/>
            </a:endParaRPr>
          </a:p>
          <a:p>
            <a:pPr marR="0" algn="ctr" rtl="0"/>
            <a:endParaRPr lang="en-US" sz="1400" b="1" dirty="0">
              <a:latin typeface="Calibri" panose="020F0502020204030204" pitchFamily="34" charset="0"/>
              <a:cs typeface="Calibri" panose="020F0502020204030204" pitchFamily="34" charset="0"/>
            </a:endParaRPr>
          </a:p>
          <a:p>
            <a:pPr marR="0" algn="ctr" rtl="0"/>
            <a:r>
              <a:rPr lang="en-US" sz="1400" b="1" dirty="0">
                <a:latin typeface="Calibri" panose="020F0502020204030204" pitchFamily="34" charset="0"/>
                <a:cs typeface="Calibri" panose="020F0502020204030204" pitchFamily="34" charset="0"/>
              </a:rPr>
              <a:t>Food</a:t>
            </a:r>
          </a:p>
          <a:p>
            <a:pPr marR="0" algn="ctr" rtl="0"/>
            <a:endParaRPr lang="en-US" sz="1400" b="1" dirty="0">
              <a:latin typeface="Calibri" panose="020F0502020204030204" pitchFamily="34" charset="0"/>
              <a:cs typeface="Calibri" panose="020F0502020204030204" pitchFamily="34" charset="0"/>
            </a:endParaRPr>
          </a:p>
          <a:p>
            <a:pPr marR="0" algn="ctr" rtl="0"/>
            <a:endParaRPr lang="en-US" sz="1400" b="1" dirty="0">
              <a:latin typeface="Calibri" panose="020F0502020204030204" pitchFamily="34" charset="0"/>
              <a:cs typeface="Calibri" panose="020F0502020204030204" pitchFamily="34" charset="0"/>
            </a:endParaRPr>
          </a:p>
          <a:p>
            <a:pPr marR="0" algn="ctr" rtl="0"/>
            <a:endParaRPr lang="en-US" sz="1400" b="1" dirty="0">
              <a:latin typeface="Calibri" panose="020F0502020204030204" pitchFamily="34" charset="0"/>
              <a:cs typeface="Calibri" panose="020F0502020204030204" pitchFamily="34" charset="0"/>
            </a:endParaRPr>
          </a:p>
          <a:p>
            <a:pPr marR="0" algn="ctr" rtl="0"/>
            <a:r>
              <a:rPr lang="en-US" sz="1400" b="1" dirty="0">
                <a:latin typeface="Calibri" panose="020F0502020204030204" pitchFamily="34" charset="0"/>
                <a:cs typeface="Calibri" panose="020F0502020204030204" pitchFamily="34" charset="0"/>
              </a:rPr>
              <a:t>Grounds and Agriculture</a:t>
            </a:r>
          </a:p>
        </p:txBody>
      </p:sp>
      <p:sp>
        <p:nvSpPr>
          <p:cNvPr id="36" name="TextBox 35">
            <a:extLst>
              <a:ext uri="{FF2B5EF4-FFF2-40B4-BE49-F238E27FC236}">
                <a16:creationId xmlns:a16="http://schemas.microsoft.com/office/drawing/2014/main" id="{3E649CD7-F70E-5C0B-2BF4-F4A9CFBB4513}"/>
              </a:ext>
            </a:extLst>
          </p:cNvPr>
          <p:cNvSpPr txBox="1"/>
          <p:nvPr/>
        </p:nvSpPr>
        <p:spPr>
          <a:xfrm>
            <a:off x="215900" y="5405867"/>
            <a:ext cx="11658600" cy="738664"/>
          </a:xfrm>
          <a:prstGeom prst="rect">
            <a:avLst/>
          </a:prstGeom>
          <a:noFill/>
        </p:spPr>
        <p:txBody>
          <a:bodyPr wrap="square" numCol="7" rtlCol="0">
            <a:spAutoFit/>
          </a:bodyPr>
          <a:lstStyle/>
          <a:p>
            <a:pPr algn="ctr"/>
            <a:r>
              <a:rPr lang="en-US" sz="1400" b="1" dirty="0">
                <a:latin typeface="Calibri" panose="020F0502020204030204" pitchFamily="34" charset="0"/>
                <a:cs typeface="Calibri" panose="020F0502020204030204" pitchFamily="34" charset="0"/>
              </a:rPr>
              <a:t>Health and </a:t>
            </a:r>
          </a:p>
          <a:p>
            <a:pPr algn="ctr"/>
            <a:r>
              <a:rPr lang="en-US" sz="1400" b="1" dirty="0">
                <a:latin typeface="Calibri" panose="020F0502020204030204" pitchFamily="34" charset="0"/>
                <a:cs typeface="Calibri" panose="020F0502020204030204" pitchFamily="34" charset="0"/>
              </a:rPr>
              <a:t>Science</a:t>
            </a:r>
          </a:p>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Insurance </a:t>
            </a:r>
          </a:p>
          <a:p>
            <a:pPr algn="ctr"/>
            <a:r>
              <a:rPr lang="en-US" sz="1400" b="1" dirty="0">
                <a:latin typeface="Calibri" panose="020F0502020204030204" pitchFamily="34" charset="0"/>
                <a:cs typeface="Calibri" panose="020F0502020204030204" pitchFamily="34" charset="0"/>
              </a:rPr>
              <a:t>Solutions</a:t>
            </a:r>
          </a:p>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Office and Technology</a:t>
            </a:r>
          </a:p>
          <a:p>
            <a:pPr algn="ctr"/>
            <a:endParaRPr lang="en-US" sz="1400" b="1" dirty="0">
              <a:latin typeface="Calibri" panose="020F0502020204030204" pitchFamily="34" charset="0"/>
              <a:cs typeface="Calibri" panose="020F0502020204030204" pitchFamily="34" charset="0"/>
            </a:endParaRPr>
          </a:p>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Parks, Recreation, and Athletics</a:t>
            </a:r>
          </a:p>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Public Safety</a:t>
            </a:r>
          </a:p>
          <a:p>
            <a:pPr algn="ctr"/>
            <a:endParaRPr lang="en-US" sz="1400" b="1" dirty="0">
              <a:latin typeface="Calibri" panose="020F0502020204030204" pitchFamily="34" charset="0"/>
              <a:cs typeface="Calibri" panose="020F0502020204030204" pitchFamily="34" charset="0"/>
            </a:endParaRPr>
          </a:p>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Public Works</a:t>
            </a:r>
          </a:p>
          <a:p>
            <a:pPr algn="ctr"/>
            <a:endParaRPr lang="en-US" sz="1400" b="1" dirty="0">
              <a:latin typeface="Calibri" panose="020F0502020204030204" pitchFamily="34" charset="0"/>
              <a:cs typeface="Calibri" panose="020F0502020204030204" pitchFamily="34" charset="0"/>
            </a:endParaRPr>
          </a:p>
          <a:p>
            <a:pPr algn="ctr"/>
            <a:endParaRPr lang="en-US" sz="1400" b="1" dirty="0">
              <a:latin typeface="Calibri" panose="020F0502020204030204" pitchFamily="34" charset="0"/>
              <a:cs typeface="Calibri" panose="020F0502020204030204" pitchFamily="34" charset="0"/>
            </a:endParaRPr>
          </a:p>
          <a:p>
            <a:pPr algn="ctr"/>
            <a:r>
              <a:rPr lang="en-US" sz="1400" b="1" dirty="0">
                <a:latin typeface="Calibri" panose="020F0502020204030204" pitchFamily="34" charset="0"/>
                <a:cs typeface="Calibri" panose="020F0502020204030204" pitchFamily="34" charset="0"/>
              </a:rPr>
              <a:t>Roads and </a:t>
            </a:r>
          </a:p>
          <a:p>
            <a:pPr algn="ctr"/>
            <a:r>
              <a:rPr lang="en-US" sz="1400" b="1" dirty="0">
                <a:latin typeface="Calibri" panose="020F0502020204030204" pitchFamily="34" charset="0"/>
                <a:cs typeface="Calibri" panose="020F0502020204030204" pitchFamily="34" charset="0"/>
              </a:rPr>
              <a:t>Airports</a:t>
            </a:r>
          </a:p>
        </p:txBody>
      </p:sp>
    </p:spTree>
    <p:extLst>
      <p:ext uri="{BB962C8B-B14F-4D97-AF65-F5344CB8AC3E}">
        <p14:creationId xmlns:p14="http://schemas.microsoft.com/office/powerpoint/2010/main" val="309123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A2F0-8F46-06D9-C771-6B083202DDEE}"/>
              </a:ext>
            </a:extLst>
          </p:cNvPr>
          <p:cNvSpPr>
            <a:spLocks noGrp="1"/>
          </p:cNvSpPr>
          <p:nvPr>
            <p:ph type="ctrTitle"/>
          </p:nvPr>
        </p:nvSpPr>
        <p:spPr>
          <a:xfrm>
            <a:off x="762000" y="1971842"/>
            <a:ext cx="5334000" cy="2039020"/>
          </a:xfrm>
        </p:spPr>
        <p:txBody>
          <a:bodyPr/>
          <a:lstStyle/>
          <a:p>
            <a:r>
              <a:rPr lang="en-US" dirty="0"/>
              <a:t>What’s In It For Me?</a:t>
            </a:r>
            <a:br>
              <a:rPr lang="en-US" dirty="0"/>
            </a:br>
            <a:br>
              <a:rPr lang="en-US" dirty="0"/>
            </a:br>
            <a:endParaRPr lang="en-US" dirty="0"/>
          </a:p>
        </p:txBody>
      </p:sp>
    </p:spTree>
    <p:extLst>
      <p:ext uri="{BB962C8B-B14F-4D97-AF65-F5344CB8AC3E}">
        <p14:creationId xmlns:p14="http://schemas.microsoft.com/office/powerpoint/2010/main" val="2066935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74FF02-B5B7-42C1-A365-436E6D2FF8A8}"/>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34EF3C95-26C7-45CE-B25E-FCBB5E07B9E4}"/>
              </a:ext>
            </a:extLst>
          </p:cNvPr>
          <p:cNvSpPr>
            <a:spLocks noGrp="1"/>
          </p:cNvSpPr>
          <p:nvPr>
            <p:ph type="body" sz="quarter" idx="12"/>
          </p:nvPr>
        </p:nvSpPr>
        <p:spPr>
          <a:xfrm>
            <a:off x="424584" y="2332471"/>
            <a:ext cx="4363453" cy="3424508"/>
          </a:xfrm>
        </p:spPr>
        <p:txBody>
          <a:bodyPr/>
          <a:lstStyle/>
          <a:p>
            <a:pPr lvl="1"/>
            <a:r>
              <a:rPr lang="en-US" sz="2400" dirty="0"/>
              <a:t>Agencies can choose you</a:t>
            </a:r>
          </a:p>
          <a:p>
            <a:pPr lvl="1"/>
            <a:r>
              <a:rPr lang="en-US" sz="2400" dirty="0"/>
              <a:t>Sell quality over price</a:t>
            </a:r>
          </a:p>
          <a:p>
            <a:pPr lvl="1"/>
            <a:r>
              <a:rPr lang="en-US" sz="2400" dirty="0"/>
              <a:t>Full catalog </a:t>
            </a:r>
          </a:p>
          <a:p>
            <a:pPr lvl="1"/>
            <a:r>
              <a:rPr lang="en-US" sz="2400" dirty="0"/>
              <a:t>Close business faster</a:t>
            </a:r>
          </a:p>
          <a:p>
            <a:pPr lvl="1"/>
            <a:r>
              <a:rPr lang="en-US" sz="2400" dirty="0"/>
              <a:t>Ability to prioritize high-success opportunities</a:t>
            </a:r>
          </a:p>
        </p:txBody>
      </p:sp>
      <p:sp>
        <p:nvSpPr>
          <p:cNvPr id="6" name="Text Placeholder 3">
            <a:extLst>
              <a:ext uri="{FF2B5EF4-FFF2-40B4-BE49-F238E27FC236}">
                <a16:creationId xmlns:a16="http://schemas.microsoft.com/office/drawing/2014/main" id="{3670C33F-5C0E-983D-0A86-4D5DBDF92C01}"/>
              </a:ext>
            </a:extLst>
          </p:cNvPr>
          <p:cNvSpPr txBox="1">
            <a:spLocks/>
          </p:cNvSpPr>
          <p:nvPr/>
        </p:nvSpPr>
        <p:spPr>
          <a:xfrm>
            <a:off x="7648895" y="2332471"/>
            <a:ext cx="4093122" cy="3133237"/>
          </a:xfrm>
          <a:prstGeom prst="rect">
            <a:avLst/>
          </a:prstGeom>
        </p:spPr>
        <p:txBody>
          <a:bodyPr vert="horz" lIns="91440" tIns="45720" rIns="91440" bIns="45720" rtlCol="0" anchor="t">
            <a:noAutofit/>
          </a:bodyPr>
          <a:lstStyle>
            <a:lvl1pPr marL="0" indent="0" algn="l" defTabSz="1219170" rtl="0" eaLnBrk="1" latinLnBrk="0" hangingPunct="1">
              <a:lnSpc>
                <a:spcPct val="100000"/>
              </a:lnSpc>
              <a:spcBef>
                <a:spcPts val="800"/>
              </a:spcBef>
              <a:buFont typeface="Arial" charset="0"/>
              <a:buNone/>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232828" indent="-232828"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2pPr>
            <a:lvl3pPr marL="690016" indent="-457189" algn="l" defTabSz="1219170" rtl="0" eaLnBrk="1" latinLnBrk="0" hangingPunct="1">
              <a:lnSpc>
                <a:spcPct val="100000"/>
              </a:lnSpc>
              <a:spcBef>
                <a:spcPts val="800"/>
              </a:spcBef>
              <a:buSzPct val="70000"/>
              <a:buFont typeface="Wingdings" panose="05000000000000000000" pitchFamily="2" charset="2"/>
              <a:buChar char="§"/>
              <a:tabLst/>
              <a:defRPr sz="32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3pPr>
            <a:lvl4pPr marL="996926" indent="-457189" algn="l" defTabSz="1219170" rtl="0" eaLnBrk="1" latinLnBrk="0" hangingPunct="1">
              <a:lnSpc>
                <a:spcPct val="100000"/>
              </a:lnSpc>
              <a:spcBef>
                <a:spcPts val="800"/>
              </a:spcBef>
              <a:buSzPct val="70000"/>
              <a:buFont typeface="Wingdings" panose="05000000000000000000" pitchFamily="2" charset="2"/>
              <a:buChar char="§"/>
              <a:tabLst/>
              <a:defRPr sz="3600"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4pPr>
            <a:lvl5pPr marL="764097" indent="0" algn="l" defTabSz="1219170" rtl="0" eaLnBrk="1" latinLnBrk="0" hangingPunct="1">
              <a:lnSpc>
                <a:spcPct val="100000"/>
              </a:lnSpc>
              <a:spcBef>
                <a:spcPts val="800"/>
              </a:spcBef>
              <a:buFont typeface="CambriaMath" charset="0"/>
              <a:buNone/>
              <a:tabLst/>
              <a:defRPr sz="42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5pPr>
            <a:lvl6pPr marL="1066773" indent="-304792" algn="l" defTabSz="1219170" rtl="0" eaLnBrk="1" latinLnBrk="0" hangingPunct="1">
              <a:lnSpc>
                <a:spcPts val="2267"/>
              </a:lnSpc>
              <a:spcBef>
                <a:spcPct val="20000"/>
              </a:spcBef>
              <a:buFont typeface="CambriaMath"/>
              <a:buChar char="⎯"/>
              <a:tabLst/>
              <a:defRPr sz="1867" b="0" i="0" kern="1200">
                <a:solidFill>
                  <a:schemeClr val="tx1"/>
                </a:solidFill>
                <a:latin typeface="Calibri" panose="020F0502020204030204" pitchFamily="34" charset="0"/>
                <a:ea typeface="Calibri" panose="020F0502020204030204" pitchFamily="34" charset="0"/>
                <a:cs typeface="Calibri" panose="020F0502020204030204" pitchFamily="34" charset="0"/>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267093" indent="0" algn="l" defTabSz="1219170" rtl="0" eaLnBrk="1" latinLnBrk="0" hangingPunct="1">
              <a:spcBef>
                <a:spcPct val="20000"/>
              </a:spcBef>
              <a:buFont typeface="Arial" panose="020B0604020202020204" pitchFamily="34" charset="0"/>
              <a:buNone/>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32410" lvl="1" indent="-232410"/>
            <a:r>
              <a:rPr lang="en-US" sz="2400" dirty="0">
                <a:latin typeface="Calibri"/>
                <a:cs typeface="Calibri"/>
              </a:rPr>
              <a:t>Ability to choose  </a:t>
            </a:r>
          </a:p>
          <a:p>
            <a:pPr marL="232410" lvl="1" indent="-232410"/>
            <a:r>
              <a:rPr lang="en-US" sz="2400" dirty="0"/>
              <a:t>100% free to use</a:t>
            </a:r>
          </a:p>
          <a:p>
            <a:pPr marL="232410" lvl="1" indent="-232410"/>
            <a:r>
              <a:rPr lang="en-US" sz="2400" dirty="0">
                <a:latin typeface="Calibri"/>
                <a:cs typeface="Calibri"/>
              </a:rPr>
              <a:t>900+ competitively solicited contracts</a:t>
            </a:r>
          </a:p>
          <a:p>
            <a:pPr marL="232410" lvl="1" indent="-232410"/>
            <a:r>
              <a:rPr lang="en-US" sz="2400" dirty="0"/>
              <a:t>Get what they need, when they need it</a:t>
            </a:r>
          </a:p>
          <a:p>
            <a:pPr marL="457200" indent="-457200">
              <a:buFont typeface="Wingdings" panose="05000000000000000000" pitchFamily="2" charset="2"/>
              <a:buChar char="§"/>
            </a:pPr>
            <a:endParaRPr lang="en-US" sz="2400" dirty="0"/>
          </a:p>
        </p:txBody>
      </p:sp>
      <p:sp>
        <p:nvSpPr>
          <p:cNvPr id="17" name="Title 16">
            <a:extLst>
              <a:ext uri="{FF2B5EF4-FFF2-40B4-BE49-F238E27FC236}">
                <a16:creationId xmlns:a16="http://schemas.microsoft.com/office/drawing/2014/main" id="{04DD3A12-0385-15EA-6021-A7CFD6EDBBD5}"/>
              </a:ext>
            </a:extLst>
          </p:cNvPr>
          <p:cNvSpPr>
            <a:spLocks noGrp="1"/>
          </p:cNvSpPr>
          <p:nvPr>
            <p:ph type="title"/>
          </p:nvPr>
        </p:nvSpPr>
        <p:spPr/>
        <p:txBody>
          <a:bodyPr/>
          <a:lstStyle/>
          <a:p>
            <a:r>
              <a:rPr lang="en-US" dirty="0"/>
              <a:t>Sourcewell is the bridge to success </a:t>
            </a:r>
            <a:r>
              <a:rPr lang="en-US" i="1" dirty="0"/>
              <a:t>for all</a:t>
            </a:r>
          </a:p>
        </p:txBody>
      </p:sp>
      <p:sp>
        <p:nvSpPr>
          <p:cNvPr id="14" name="Title 1">
            <a:extLst>
              <a:ext uri="{FF2B5EF4-FFF2-40B4-BE49-F238E27FC236}">
                <a16:creationId xmlns:a16="http://schemas.microsoft.com/office/drawing/2014/main" id="{51933A2E-8A52-19AD-5C50-3170804B91E9}"/>
              </a:ext>
            </a:extLst>
          </p:cNvPr>
          <p:cNvSpPr txBox="1">
            <a:spLocks/>
          </p:cNvSpPr>
          <p:nvPr/>
        </p:nvSpPr>
        <p:spPr>
          <a:xfrm>
            <a:off x="7661594" y="1686582"/>
            <a:ext cx="3969555" cy="494815"/>
          </a:xfrm>
          <a:prstGeom prst="rect">
            <a:avLst/>
          </a:prstGeom>
          <a:noFill/>
        </p:spPr>
        <p:txBody>
          <a:bodyPr vert="horz" wrap="square" lIns="0" tIns="0" rIns="0" bIns="0" numCol="1" rtlCol="0" anchor="t" anchorCtr="0">
            <a:spAutoFit/>
          </a:bodyPr>
          <a:lstStyle>
            <a:lvl1pPr algn="l" defTabSz="1219170" rtl="0" eaLnBrk="1" latinLnBrk="0" hangingPunct="1">
              <a:lnSpc>
                <a:spcPts val="4267"/>
              </a:lnSpc>
              <a:spcBef>
                <a:spcPct val="0"/>
              </a:spcBef>
              <a:buNone/>
              <a:defRPr sz="4800" b="0" i="0" kern="1200" baseline="0">
                <a:solidFill>
                  <a:schemeClr val="accent2"/>
                </a:solidFill>
                <a:latin typeface="Calibri" panose="020F0502020204030204" pitchFamily="34" charset="0"/>
                <a:ea typeface="+mj-ea"/>
                <a:cs typeface="Calibri" panose="020F0502020204030204" pitchFamily="34" charset="0"/>
              </a:defRPr>
            </a:lvl1pPr>
          </a:lstStyle>
          <a:p>
            <a:r>
              <a:rPr lang="en-US" sz="2400" b="1">
                <a:solidFill>
                  <a:srgbClr val="506D85"/>
                </a:solidFill>
              </a:rPr>
              <a:t>Why agencies use Sourcewell</a:t>
            </a:r>
          </a:p>
        </p:txBody>
      </p:sp>
      <p:sp>
        <p:nvSpPr>
          <p:cNvPr id="15" name="Title 1">
            <a:extLst>
              <a:ext uri="{FF2B5EF4-FFF2-40B4-BE49-F238E27FC236}">
                <a16:creationId xmlns:a16="http://schemas.microsoft.com/office/drawing/2014/main" id="{83B4C9AF-0D02-AC2E-B67B-8B32C52123B3}"/>
              </a:ext>
            </a:extLst>
          </p:cNvPr>
          <p:cNvSpPr txBox="1">
            <a:spLocks/>
          </p:cNvSpPr>
          <p:nvPr/>
        </p:nvSpPr>
        <p:spPr>
          <a:xfrm>
            <a:off x="560851" y="1686767"/>
            <a:ext cx="5374106" cy="494815"/>
          </a:xfrm>
          <a:prstGeom prst="rect">
            <a:avLst/>
          </a:prstGeom>
          <a:noFill/>
        </p:spPr>
        <p:txBody>
          <a:bodyPr vert="horz" wrap="square" lIns="0" tIns="0" rIns="0" bIns="0" numCol="1" rtlCol="0" anchor="t" anchorCtr="0">
            <a:spAutoFit/>
          </a:bodyPr>
          <a:lstStyle>
            <a:lvl1pPr algn="l" defTabSz="1219170" rtl="0" eaLnBrk="1" latinLnBrk="0" hangingPunct="1">
              <a:lnSpc>
                <a:spcPts val="4267"/>
              </a:lnSpc>
              <a:spcBef>
                <a:spcPct val="0"/>
              </a:spcBef>
              <a:buNone/>
              <a:defRPr sz="4800" b="0" i="0" kern="1200" baseline="0">
                <a:solidFill>
                  <a:schemeClr val="accent2"/>
                </a:solidFill>
                <a:latin typeface="Calibri" panose="020F0502020204030204" pitchFamily="34" charset="0"/>
                <a:ea typeface="+mj-ea"/>
                <a:cs typeface="Calibri" panose="020F0502020204030204" pitchFamily="34" charset="0"/>
              </a:defRPr>
            </a:lvl1pPr>
          </a:lstStyle>
          <a:p>
            <a:r>
              <a:rPr lang="en-US" sz="2400" b="1">
                <a:solidFill>
                  <a:srgbClr val="506D85"/>
                </a:solidFill>
              </a:rPr>
              <a:t>Why suppliers use Sourcewell </a:t>
            </a:r>
          </a:p>
        </p:txBody>
      </p:sp>
      <p:pic>
        <p:nvPicPr>
          <p:cNvPr id="16" name="Picture 15" descr="A black and blue arrow pointing to two different directions&#10;&#10;Description automatically generated with medium confidence">
            <a:extLst>
              <a:ext uri="{FF2B5EF4-FFF2-40B4-BE49-F238E27FC236}">
                <a16:creationId xmlns:a16="http://schemas.microsoft.com/office/drawing/2014/main" id="{D36C7F84-7B6F-90EB-161F-EBF4912535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8253" y="2217417"/>
            <a:ext cx="2913894" cy="2423165"/>
          </a:xfrm>
          <a:prstGeom prst="rect">
            <a:avLst/>
          </a:prstGeom>
        </p:spPr>
      </p:pic>
      <p:pic>
        <p:nvPicPr>
          <p:cNvPr id="2" name="Picture 1">
            <a:extLst>
              <a:ext uri="{FF2B5EF4-FFF2-40B4-BE49-F238E27FC236}">
                <a16:creationId xmlns:a16="http://schemas.microsoft.com/office/drawing/2014/main" id="{E5BC62B7-64AB-46E9-8BEE-46344C4F695C}"/>
              </a:ext>
            </a:extLst>
          </p:cNvPr>
          <p:cNvPicPr>
            <a:picLocks noChangeAspect="1"/>
          </p:cNvPicPr>
          <p:nvPr/>
        </p:nvPicPr>
        <p:blipFill>
          <a:blip r:embed="rId3"/>
          <a:stretch>
            <a:fillRect/>
          </a:stretch>
        </p:blipFill>
        <p:spPr>
          <a:xfrm>
            <a:off x="0" y="5698420"/>
            <a:ext cx="12192000" cy="573024"/>
          </a:xfrm>
          <a:prstGeom prst="rect">
            <a:avLst/>
          </a:prstGeom>
        </p:spPr>
      </p:pic>
      <p:pic>
        <p:nvPicPr>
          <p:cNvPr id="2050" name="Picture 2">
            <a:extLst>
              <a:ext uri="{FF2B5EF4-FFF2-40B4-BE49-F238E27FC236}">
                <a16:creationId xmlns:a16="http://schemas.microsoft.com/office/drawing/2014/main" id="{5420858F-8FAB-AF32-F391-668444516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5174" y="5343525"/>
            <a:ext cx="2366826" cy="236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13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 calcmode="lin" valueType="num">
                                      <p:cBhvr additive="base">
                                        <p:cTn id="29"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6">
                                            <p:txEl>
                                              <p:pRg st="0" end="0"/>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6">
                                            <p:txEl>
                                              <p:pRg st="1" end="1"/>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anim calcmode="lin" valueType="num">
                                      <p:cBhvr additive="base">
                                        <p:cTn id="41" dur="5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Picture 2">
            <a:extLst>
              <a:ext uri="{FF2B5EF4-FFF2-40B4-BE49-F238E27FC236}">
                <a16:creationId xmlns:a16="http://schemas.microsoft.com/office/drawing/2014/main" id="{AD5FFA21-79D3-C92D-75D6-67BBB82E5A7E}"/>
              </a:ext>
            </a:extLst>
          </p:cNvPr>
          <p:cNvGrpSpPr/>
          <p:nvPr/>
        </p:nvGrpSpPr>
        <p:grpSpPr>
          <a:xfrm>
            <a:off x="7457613" y="5614943"/>
            <a:ext cx="1277167" cy="1200160"/>
            <a:chOff x="7919527" y="7489601"/>
            <a:chExt cx="1277167" cy="1200160"/>
          </a:xfrm>
          <a:solidFill>
            <a:srgbClr val="CFD4DB"/>
          </a:solidFill>
        </p:grpSpPr>
        <p:grpSp>
          <p:nvGrpSpPr>
            <p:cNvPr id="6" name="Picture 2">
              <a:extLst>
                <a:ext uri="{FF2B5EF4-FFF2-40B4-BE49-F238E27FC236}">
                  <a16:creationId xmlns:a16="http://schemas.microsoft.com/office/drawing/2014/main" id="{4BDA6831-2B3E-9DBD-7D70-453712CB081D}"/>
                </a:ext>
              </a:extLst>
            </p:cNvPr>
            <p:cNvGrpSpPr/>
            <p:nvPr/>
          </p:nvGrpSpPr>
          <p:grpSpPr>
            <a:xfrm>
              <a:off x="7919527" y="7489601"/>
              <a:ext cx="1277167" cy="1200160"/>
              <a:chOff x="7919527" y="7489601"/>
              <a:chExt cx="1277167" cy="1200160"/>
            </a:xfrm>
            <a:solidFill>
              <a:srgbClr val="CFD4DB"/>
            </a:solidFill>
          </p:grpSpPr>
          <p:sp>
            <p:nvSpPr>
              <p:cNvPr id="7" name="Freeform: Shape 6">
                <a:extLst>
                  <a:ext uri="{FF2B5EF4-FFF2-40B4-BE49-F238E27FC236}">
                    <a16:creationId xmlns:a16="http://schemas.microsoft.com/office/drawing/2014/main" id="{3AC1054F-E8E4-3955-94EC-DBABA2920988}"/>
                  </a:ext>
                </a:extLst>
              </p:cNvPr>
              <p:cNvSpPr/>
              <p:nvPr/>
            </p:nvSpPr>
            <p:spPr>
              <a:xfrm>
                <a:off x="8844527" y="7955727"/>
                <a:ext cx="288781" cy="316883"/>
              </a:xfrm>
              <a:custGeom>
                <a:avLst/>
                <a:gdLst>
                  <a:gd name="connsiteX0" fmla="*/ 45963 w 288781"/>
                  <a:gd name="connsiteY0" fmla="*/ 7975 h 316883"/>
                  <a:gd name="connsiteX1" fmla="*/ 47452 w 288781"/>
                  <a:gd name="connsiteY1" fmla="*/ 53123 h 316883"/>
                  <a:gd name="connsiteX2" fmla="*/ 44752 w 288781"/>
                  <a:gd name="connsiteY2" fmla="*/ 81328 h 316883"/>
                  <a:gd name="connsiteX3" fmla="*/ 22039 w 288781"/>
                  <a:gd name="connsiteY3" fmla="*/ 108510 h 316883"/>
                  <a:gd name="connsiteX4" fmla="*/ 535 w 288781"/>
                  <a:gd name="connsiteY4" fmla="*/ 127034 h 316883"/>
                  <a:gd name="connsiteX5" fmla="*/ 39633 w 288781"/>
                  <a:gd name="connsiteY5" fmla="*/ 178140 h 316883"/>
                  <a:gd name="connsiteX6" fmla="*/ 30044 w 288781"/>
                  <a:gd name="connsiteY6" fmla="*/ 251028 h 316883"/>
                  <a:gd name="connsiteX7" fmla="*/ 53410 w 288781"/>
                  <a:gd name="connsiteY7" fmla="*/ 292265 h 316883"/>
                  <a:gd name="connsiteX8" fmla="*/ 83291 w 288781"/>
                  <a:gd name="connsiteY8" fmla="*/ 316468 h 316883"/>
                  <a:gd name="connsiteX9" fmla="*/ 118292 w 288781"/>
                  <a:gd name="connsiteY9" fmla="*/ 307718 h 316883"/>
                  <a:gd name="connsiteX10" fmla="*/ 121643 w 288781"/>
                  <a:gd name="connsiteY10" fmla="*/ 285284 h 316883"/>
                  <a:gd name="connsiteX11" fmla="*/ 220596 w 288781"/>
                  <a:gd name="connsiteY11" fmla="*/ 247025 h 316883"/>
                  <a:gd name="connsiteX12" fmla="*/ 267326 w 288781"/>
                  <a:gd name="connsiteY12" fmla="*/ 209324 h 316883"/>
                  <a:gd name="connsiteX13" fmla="*/ 287527 w 288781"/>
                  <a:gd name="connsiteY13" fmla="*/ 171903 h 316883"/>
                  <a:gd name="connsiteX14" fmla="*/ 262299 w 288781"/>
                  <a:gd name="connsiteY14" fmla="*/ 148631 h 316883"/>
                  <a:gd name="connsiteX15" fmla="*/ 252246 w 288781"/>
                  <a:gd name="connsiteY15" fmla="*/ 127128 h 316883"/>
                  <a:gd name="connsiteX16" fmla="*/ 228881 w 288781"/>
                  <a:gd name="connsiteY16" fmla="*/ 116702 h 316883"/>
                  <a:gd name="connsiteX17" fmla="*/ 223109 w 288781"/>
                  <a:gd name="connsiteY17" fmla="*/ 86727 h 316883"/>
                  <a:gd name="connsiteX18" fmla="*/ 196300 w 288781"/>
                  <a:gd name="connsiteY18" fmla="*/ 64200 h 316883"/>
                  <a:gd name="connsiteX19" fmla="*/ 138492 w 288781"/>
                  <a:gd name="connsiteY19" fmla="*/ 33853 h 316883"/>
                  <a:gd name="connsiteX20" fmla="*/ 45963 w 288781"/>
                  <a:gd name="connsiteY20" fmla="*/ 7975 h 31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81" h="316883">
                    <a:moveTo>
                      <a:pt x="45963" y="7975"/>
                    </a:moveTo>
                    <a:cubicBezTo>
                      <a:pt x="46242" y="24545"/>
                      <a:pt x="40750" y="38415"/>
                      <a:pt x="47452" y="53123"/>
                    </a:cubicBezTo>
                    <a:cubicBezTo>
                      <a:pt x="53223" y="65782"/>
                      <a:pt x="54620" y="66620"/>
                      <a:pt x="44752" y="81328"/>
                    </a:cubicBezTo>
                    <a:cubicBezTo>
                      <a:pt x="38236" y="91009"/>
                      <a:pt x="30696" y="100690"/>
                      <a:pt x="22039" y="108510"/>
                    </a:cubicBezTo>
                    <a:cubicBezTo>
                      <a:pt x="15895" y="114002"/>
                      <a:pt x="2583" y="119122"/>
                      <a:pt x="535" y="127034"/>
                    </a:cubicBezTo>
                    <a:cubicBezTo>
                      <a:pt x="-5050" y="148538"/>
                      <a:pt x="34792" y="159987"/>
                      <a:pt x="39633" y="178140"/>
                    </a:cubicBezTo>
                    <a:cubicBezTo>
                      <a:pt x="46056" y="202156"/>
                      <a:pt x="30603" y="227104"/>
                      <a:pt x="30044" y="251028"/>
                    </a:cubicBezTo>
                    <a:cubicBezTo>
                      <a:pt x="29579" y="271972"/>
                      <a:pt x="38981" y="280164"/>
                      <a:pt x="53410" y="292265"/>
                    </a:cubicBezTo>
                    <a:cubicBezTo>
                      <a:pt x="63649" y="300829"/>
                      <a:pt x="69700" y="314234"/>
                      <a:pt x="83291" y="316468"/>
                    </a:cubicBezTo>
                    <a:cubicBezTo>
                      <a:pt x="92320" y="317958"/>
                      <a:pt x="112520" y="315537"/>
                      <a:pt x="118292" y="307718"/>
                    </a:cubicBezTo>
                    <a:cubicBezTo>
                      <a:pt x="122109" y="302598"/>
                      <a:pt x="119595" y="291242"/>
                      <a:pt x="121643" y="285284"/>
                    </a:cubicBezTo>
                    <a:cubicBezTo>
                      <a:pt x="136072" y="242743"/>
                      <a:pt x="187829" y="256985"/>
                      <a:pt x="220596" y="247025"/>
                    </a:cubicBezTo>
                    <a:cubicBezTo>
                      <a:pt x="241168" y="240788"/>
                      <a:pt x="252804" y="224311"/>
                      <a:pt x="267326" y="209324"/>
                    </a:cubicBezTo>
                    <a:cubicBezTo>
                      <a:pt x="276263" y="200015"/>
                      <a:pt x="293577" y="186983"/>
                      <a:pt x="287527" y="171903"/>
                    </a:cubicBezTo>
                    <a:cubicBezTo>
                      <a:pt x="283523" y="161756"/>
                      <a:pt x="268723" y="156915"/>
                      <a:pt x="262299" y="148631"/>
                    </a:cubicBezTo>
                    <a:cubicBezTo>
                      <a:pt x="257831" y="142859"/>
                      <a:pt x="256807" y="131502"/>
                      <a:pt x="252246" y="127128"/>
                    </a:cubicBezTo>
                    <a:cubicBezTo>
                      <a:pt x="245171" y="120332"/>
                      <a:pt x="236328" y="125545"/>
                      <a:pt x="228881" y="116702"/>
                    </a:cubicBezTo>
                    <a:cubicBezTo>
                      <a:pt x="221061" y="107393"/>
                      <a:pt x="225995" y="97991"/>
                      <a:pt x="223109" y="86727"/>
                    </a:cubicBezTo>
                    <a:cubicBezTo>
                      <a:pt x="219665" y="73416"/>
                      <a:pt x="208402" y="68854"/>
                      <a:pt x="196300" y="64200"/>
                    </a:cubicBezTo>
                    <a:cubicBezTo>
                      <a:pt x="176100" y="56380"/>
                      <a:pt x="156551" y="45955"/>
                      <a:pt x="138492" y="33853"/>
                    </a:cubicBezTo>
                    <a:cubicBezTo>
                      <a:pt x="111218" y="15422"/>
                      <a:pt x="77426" y="-14366"/>
                      <a:pt x="45963" y="7975"/>
                    </a:cubicBezTo>
                    <a:close/>
                  </a:path>
                </a:pathLst>
              </a:custGeom>
              <a:solidFill>
                <a:srgbClr val="CFD4DB"/>
              </a:solidFill>
              <a:ln w="8840"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102BC14-DDB4-02A3-A586-214F9188A542}"/>
                  </a:ext>
                </a:extLst>
              </p:cNvPr>
              <p:cNvSpPr/>
              <p:nvPr/>
            </p:nvSpPr>
            <p:spPr>
              <a:xfrm>
                <a:off x="8709114" y="7779393"/>
                <a:ext cx="159504" cy="107633"/>
              </a:xfrm>
              <a:custGeom>
                <a:avLst/>
                <a:gdLst>
                  <a:gd name="connsiteX0" fmla="*/ 51239 w 159504"/>
                  <a:gd name="connsiteY0" fmla="*/ 30993 h 107633"/>
                  <a:gd name="connsiteX1" fmla="*/ 42209 w 159504"/>
                  <a:gd name="connsiteY1" fmla="*/ 20940 h 107633"/>
                  <a:gd name="connsiteX2" fmla="*/ 33924 w 159504"/>
                  <a:gd name="connsiteY2" fmla="*/ 5581 h 107633"/>
                  <a:gd name="connsiteX3" fmla="*/ 10187 w 159504"/>
                  <a:gd name="connsiteY3" fmla="*/ 2974 h 107633"/>
                  <a:gd name="connsiteX4" fmla="*/ 3950 w 159504"/>
                  <a:gd name="connsiteY4" fmla="*/ 37603 h 107633"/>
                  <a:gd name="connsiteX5" fmla="*/ 31783 w 159504"/>
                  <a:gd name="connsiteY5" fmla="*/ 57058 h 107633"/>
                  <a:gd name="connsiteX6" fmla="*/ 49005 w 159504"/>
                  <a:gd name="connsiteY6" fmla="*/ 53707 h 107633"/>
                  <a:gd name="connsiteX7" fmla="*/ 55521 w 159504"/>
                  <a:gd name="connsiteY7" fmla="*/ 76420 h 107633"/>
                  <a:gd name="connsiteX8" fmla="*/ 60175 w 159504"/>
                  <a:gd name="connsiteY8" fmla="*/ 102578 h 107633"/>
                  <a:gd name="connsiteX9" fmla="*/ 75628 w 159504"/>
                  <a:gd name="connsiteY9" fmla="*/ 107419 h 107633"/>
                  <a:gd name="connsiteX10" fmla="*/ 90615 w 159504"/>
                  <a:gd name="connsiteY10" fmla="*/ 102113 h 107633"/>
                  <a:gd name="connsiteX11" fmla="*/ 109885 w 159504"/>
                  <a:gd name="connsiteY11" fmla="*/ 95410 h 107633"/>
                  <a:gd name="connsiteX12" fmla="*/ 115563 w 159504"/>
                  <a:gd name="connsiteY12" fmla="*/ 95131 h 107633"/>
                  <a:gd name="connsiteX13" fmla="*/ 125244 w 159504"/>
                  <a:gd name="connsiteY13" fmla="*/ 96807 h 107633"/>
                  <a:gd name="connsiteX14" fmla="*/ 141255 w 159504"/>
                  <a:gd name="connsiteY14" fmla="*/ 92338 h 107633"/>
                  <a:gd name="connsiteX15" fmla="*/ 159500 w 159504"/>
                  <a:gd name="connsiteY15" fmla="*/ 63481 h 107633"/>
                  <a:gd name="connsiteX16" fmla="*/ 148795 w 159504"/>
                  <a:gd name="connsiteY16" fmla="*/ 49704 h 107633"/>
                  <a:gd name="connsiteX17" fmla="*/ 127385 w 159504"/>
                  <a:gd name="connsiteY17" fmla="*/ 41512 h 107633"/>
                  <a:gd name="connsiteX18" fmla="*/ 111560 w 159504"/>
                  <a:gd name="connsiteY18" fmla="*/ 28201 h 107633"/>
                  <a:gd name="connsiteX19" fmla="*/ 87264 w 159504"/>
                  <a:gd name="connsiteY19" fmla="*/ 16937 h 107633"/>
                  <a:gd name="connsiteX20" fmla="*/ 71439 w 159504"/>
                  <a:gd name="connsiteY20" fmla="*/ 26897 h 107633"/>
                  <a:gd name="connsiteX21" fmla="*/ 51239 w 159504"/>
                  <a:gd name="connsiteY21" fmla="*/ 31180 h 10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504" h="107633">
                    <a:moveTo>
                      <a:pt x="51239" y="30993"/>
                    </a:moveTo>
                    <a:cubicBezTo>
                      <a:pt x="48260" y="27921"/>
                      <a:pt x="44723" y="24570"/>
                      <a:pt x="42209" y="20940"/>
                    </a:cubicBezTo>
                    <a:cubicBezTo>
                      <a:pt x="38858" y="16100"/>
                      <a:pt x="36810" y="10607"/>
                      <a:pt x="33924" y="5581"/>
                    </a:cubicBezTo>
                    <a:cubicBezTo>
                      <a:pt x="29549" y="-1960"/>
                      <a:pt x="16982" y="-843"/>
                      <a:pt x="10187" y="2974"/>
                    </a:cubicBezTo>
                    <a:cubicBezTo>
                      <a:pt x="-3311" y="10514"/>
                      <a:pt x="-1170" y="25408"/>
                      <a:pt x="3950" y="37603"/>
                    </a:cubicBezTo>
                    <a:cubicBezTo>
                      <a:pt x="8790" y="49146"/>
                      <a:pt x="18286" y="59385"/>
                      <a:pt x="31783" y="57058"/>
                    </a:cubicBezTo>
                    <a:cubicBezTo>
                      <a:pt x="36065" y="56313"/>
                      <a:pt x="45095" y="52031"/>
                      <a:pt x="49005" y="53707"/>
                    </a:cubicBezTo>
                    <a:cubicBezTo>
                      <a:pt x="54124" y="55941"/>
                      <a:pt x="54404" y="71580"/>
                      <a:pt x="55521" y="76420"/>
                    </a:cubicBezTo>
                    <a:cubicBezTo>
                      <a:pt x="57476" y="85077"/>
                      <a:pt x="58407" y="93921"/>
                      <a:pt x="60175" y="102578"/>
                    </a:cubicBezTo>
                    <a:cubicBezTo>
                      <a:pt x="61572" y="109187"/>
                      <a:pt x="70136" y="107419"/>
                      <a:pt x="75628" y="107419"/>
                    </a:cubicBezTo>
                    <a:cubicBezTo>
                      <a:pt x="81772" y="107419"/>
                      <a:pt x="85402" y="104719"/>
                      <a:pt x="90615" y="102113"/>
                    </a:cubicBezTo>
                    <a:cubicBezTo>
                      <a:pt x="96759" y="98947"/>
                      <a:pt x="103089" y="96620"/>
                      <a:pt x="109885" y="95410"/>
                    </a:cubicBezTo>
                    <a:cubicBezTo>
                      <a:pt x="112212" y="95038"/>
                      <a:pt x="113329" y="94479"/>
                      <a:pt x="115563" y="95131"/>
                    </a:cubicBezTo>
                    <a:cubicBezTo>
                      <a:pt x="119193" y="96155"/>
                      <a:pt x="121427" y="96807"/>
                      <a:pt x="125244" y="96807"/>
                    </a:cubicBezTo>
                    <a:cubicBezTo>
                      <a:pt x="130829" y="96807"/>
                      <a:pt x="136414" y="95224"/>
                      <a:pt x="141255" y="92338"/>
                    </a:cubicBezTo>
                    <a:cubicBezTo>
                      <a:pt x="151216" y="86474"/>
                      <a:pt x="159221" y="75210"/>
                      <a:pt x="159500" y="63481"/>
                    </a:cubicBezTo>
                    <a:cubicBezTo>
                      <a:pt x="159687" y="56872"/>
                      <a:pt x="153822" y="53242"/>
                      <a:pt x="148795" y="49704"/>
                    </a:cubicBezTo>
                    <a:cubicBezTo>
                      <a:pt x="141907" y="44863"/>
                      <a:pt x="134646" y="44677"/>
                      <a:pt x="127385" y="41512"/>
                    </a:cubicBezTo>
                    <a:cubicBezTo>
                      <a:pt x="120776" y="38627"/>
                      <a:pt x="116680" y="32948"/>
                      <a:pt x="111560" y="28201"/>
                    </a:cubicBezTo>
                    <a:cubicBezTo>
                      <a:pt x="104951" y="22057"/>
                      <a:pt x="96572" y="16565"/>
                      <a:pt x="87264" y="16937"/>
                    </a:cubicBezTo>
                    <a:cubicBezTo>
                      <a:pt x="80562" y="17217"/>
                      <a:pt x="77117" y="24105"/>
                      <a:pt x="71439" y="26897"/>
                    </a:cubicBezTo>
                    <a:cubicBezTo>
                      <a:pt x="65668" y="29783"/>
                      <a:pt x="60268" y="29876"/>
                      <a:pt x="51239" y="31180"/>
                    </a:cubicBezTo>
                    <a:close/>
                  </a:path>
                </a:pathLst>
              </a:custGeom>
              <a:solidFill>
                <a:srgbClr val="CFD4DB"/>
              </a:solidFill>
              <a:ln w="884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57EA3474-A102-7AE8-84D3-223717DBAD48}"/>
                  </a:ext>
                </a:extLst>
              </p:cNvPr>
              <p:cNvSpPr/>
              <p:nvPr/>
            </p:nvSpPr>
            <p:spPr>
              <a:xfrm>
                <a:off x="8707550" y="7880421"/>
                <a:ext cx="38657" cy="24996"/>
              </a:xfrm>
              <a:custGeom>
                <a:avLst/>
                <a:gdLst>
                  <a:gd name="connsiteX0" fmla="*/ 18360 w 38657"/>
                  <a:gd name="connsiteY0" fmla="*/ 2945 h 24996"/>
                  <a:gd name="connsiteX1" fmla="*/ 8213 w 38657"/>
                  <a:gd name="connsiteY1" fmla="*/ 9089 h 24996"/>
                  <a:gd name="connsiteX2" fmla="*/ 114 w 38657"/>
                  <a:gd name="connsiteY2" fmla="*/ 15419 h 24996"/>
                  <a:gd name="connsiteX3" fmla="*/ 28413 w 38657"/>
                  <a:gd name="connsiteY3" fmla="*/ 21936 h 24996"/>
                  <a:gd name="connsiteX4" fmla="*/ 36512 w 38657"/>
                  <a:gd name="connsiteY4" fmla="*/ 20725 h 24996"/>
                  <a:gd name="connsiteX5" fmla="*/ 38188 w 38657"/>
                  <a:gd name="connsiteY5" fmla="*/ 12720 h 24996"/>
                  <a:gd name="connsiteX6" fmla="*/ 38095 w 38657"/>
                  <a:gd name="connsiteY6" fmla="*/ 1922 h 24996"/>
                  <a:gd name="connsiteX7" fmla="*/ 32323 w 38657"/>
                  <a:gd name="connsiteY7" fmla="*/ 153 h 24996"/>
                  <a:gd name="connsiteX8" fmla="*/ 18267 w 38657"/>
                  <a:gd name="connsiteY8" fmla="*/ 2945 h 2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7" h="24996">
                    <a:moveTo>
                      <a:pt x="18360" y="2945"/>
                    </a:moveTo>
                    <a:cubicBezTo>
                      <a:pt x="16312" y="6297"/>
                      <a:pt x="11657" y="7600"/>
                      <a:pt x="8213" y="9089"/>
                    </a:cubicBezTo>
                    <a:cubicBezTo>
                      <a:pt x="4117" y="10765"/>
                      <a:pt x="-816" y="10020"/>
                      <a:pt x="114" y="15419"/>
                    </a:cubicBezTo>
                    <a:cubicBezTo>
                      <a:pt x="2628" y="30500"/>
                      <a:pt x="18267" y="23704"/>
                      <a:pt x="28413" y="21936"/>
                    </a:cubicBezTo>
                    <a:cubicBezTo>
                      <a:pt x="30647" y="21563"/>
                      <a:pt x="34650" y="22122"/>
                      <a:pt x="36512" y="20725"/>
                    </a:cubicBezTo>
                    <a:cubicBezTo>
                      <a:pt x="38560" y="19236"/>
                      <a:pt x="38095" y="15047"/>
                      <a:pt x="38188" y="12720"/>
                    </a:cubicBezTo>
                    <a:cubicBezTo>
                      <a:pt x="38188" y="10113"/>
                      <a:pt x="39305" y="4249"/>
                      <a:pt x="38095" y="1922"/>
                    </a:cubicBezTo>
                    <a:cubicBezTo>
                      <a:pt x="36978" y="-33"/>
                      <a:pt x="34278" y="246"/>
                      <a:pt x="32323" y="153"/>
                    </a:cubicBezTo>
                    <a:cubicBezTo>
                      <a:pt x="26458" y="-219"/>
                      <a:pt x="20221" y="-126"/>
                      <a:pt x="18267" y="2945"/>
                    </a:cubicBezTo>
                    <a:close/>
                  </a:path>
                </a:pathLst>
              </a:custGeom>
              <a:solidFill>
                <a:srgbClr val="CFD4DB"/>
              </a:solidFill>
              <a:ln w="884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93C413D-73F5-87A5-2F62-6B6F163C4B20}"/>
                  </a:ext>
                </a:extLst>
              </p:cNvPr>
              <p:cNvSpPr/>
              <p:nvPr/>
            </p:nvSpPr>
            <p:spPr>
              <a:xfrm>
                <a:off x="8627061" y="7804026"/>
                <a:ext cx="58904" cy="47331"/>
              </a:xfrm>
              <a:custGeom>
                <a:avLst/>
                <a:gdLst>
                  <a:gd name="connsiteX0" fmla="*/ 49978 w 58904"/>
                  <a:gd name="connsiteY0" fmla="*/ 39499 h 47331"/>
                  <a:gd name="connsiteX1" fmla="*/ 58635 w 58904"/>
                  <a:gd name="connsiteY1" fmla="*/ 24047 h 47331"/>
                  <a:gd name="connsiteX2" fmla="*/ 43461 w 58904"/>
                  <a:gd name="connsiteY2" fmla="*/ 7477 h 47331"/>
                  <a:gd name="connsiteX3" fmla="*/ 34897 w 58904"/>
                  <a:gd name="connsiteY3" fmla="*/ 2171 h 47331"/>
                  <a:gd name="connsiteX4" fmla="*/ 21678 w 58904"/>
                  <a:gd name="connsiteY4" fmla="*/ 216 h 47331"/>
                  <a:gd name="connsiteX5" fmla="*/ 920 w 58904"/>
                  <a:gd name="connsiteY5" fmla="*/ 3568 h 47331"/>
                  <a:gd name="connsiteX6" fmla="*/ 8739 w 58904"/>
                  <a:gd name="connsiteY6" fmla="*/ 15669 h 47331"/>
                  <a:gd name="connsiteX7" fmla="*/ 15069 w 58904"/>
                  <a:gd name="connsiteY7" fmla="*/ 24140 h 47331"/>
                  <a:gd name="connsiteX8" fmla="*/ 30615 w 58904"/>
                  <a:gd name="connsiteY8" fmla="*/ 47040 h 47331"/>
                  <a:gd name="connsiteX9" fmla="*/ 41320 w 58904"/>
                  <a:gd name="connsiteY9" fmla="*/ 44340 h 47331"/>
                  <a:gd name="connsiteX10" fmla="*/ 49884 w 58904"/>
                  <a:gd name="connsiteY10" fmla="*/ 39499 h 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04" h="47331">
                    <a:moveTo>
                      <a:pt x="49978" y="39499"/>
                    </a:moveTo>
                    <a:cubicBezTo>
                      <a:pt x="55190" y="38661"/>
                      <a:pt x="60124" y="29074"/>
                      <a:pt x="58635" y="24047"/>
                    </a:cubicBezTo>
                    <a:cubicBezTo>
                      <a:pt x="56680" y="17624"/>
                      <a:pt x="48767" y="10921"/>
                      <a:pt x="43461" y="7477"/>
                    </a:cubicBezTo>
                    <a:cubicBezTo>
                      <a:pt x="40576" y="5615"/>
                      <a:pt x="37969" y="3661"/>
                      <a:pt x="34897" y="2171"/>
                    </a:cubicBezTo>
                    <a:cubicBezTo>
                      <a:pt x="30615" y="30"/>
                      <a:pt x="26426" y="216"/>
                      <a:pt x="21678" y="216"/>
                    </a:cubicBezTo>
                    <a:cubicBezTo>
                      <a:pt x="17582" y="216"/>
                      <a:pt x="3992" y="-1273"/>
                      <a:pt x="920" y="3568"/>
                    </a:cubicBezTo>
                    <a:cubicBezTo>
                      <a:pt x="-2618" y="9153"/>
                      <a:pt x="4923" y="13249"/>
                      <a:pt x="8739" y="15669"/>
                    </a:cubicBezTo>
                    <a:cubicBezTo>
                      <a:pt x="12091" y="17717"/>
                      <a:pt x="13859" y="20323"/>
                      <a:pt x="15069" y="24140"/>
                    </a:cubicBezTo>
                    <a:cubicBezTo>
                      <a:pt x="17862" y="32797"/>
                      <a:pt x="19537" y="44806"/>
                      <a:pt x="30615" y="47040"/>
                    </a:cubicBezTo>
                    <a:cubicBezTo>
                      <a:pt x="35176" y="47970"/>
                      <a:pt x="37876" y="46574"/>
                      <a:pt x="41320" y="44340"/>
                    </a:cubicBezTo>
                    <a:cubicBezTo>
                      <a:pt x="44857" y="42106"/>
                      <a:pt x="49046" y="41268"/>
                      <a:pt x="49884" y="39499"/>
                    </a:cubicBezTo>
                    <a:close/>
                  </a:path>
                </a:pathLst>
              </a:custGeom>
              <a:solidFill>
                <a:srgbClr val="CFD4DB"/>
              </a:solidFill>
              <a:ln w="8840"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FD621FF2-8C8B-DE03-A377-61D72A034315}"/>
                  </a:ext>
                </a:extLst>
              </p:cNvPr>
              <p:cNvSpPr/>
              <p:nvPr/>
            </p:nvSpPr>
            <p:spPr>
              <a:xfrm>
                <a:off x="8573809" y="7732185"/>
                <a:ext cx="134659" cy="41028"/>
              </a:xfrm>
              <a:custGeom>
                <a:avLst/>
                <a:gdLst>
                  <a:gd name="connsiteX0" fmla="*/ 10142 w 134659"/>
                  <a:gd name="connsiteY0" fmla="*/ 1311 h 41028"/>
                  <a:gd name="connsiteX1" fmla="*/ 9025 w 134659"/>
                  <a:gd name="connsiteY1" fmla="*/ 11923 h 41028"/>
                  <a:gd name="connsiteX2" fmla="*/ 1484 w 134659"/>
                  <a:gd name="connsiteY2" fmla="*/ 22628 h 41028"/>
                  <a:gd name="connsiteX3" fmla="*/ 4370 w 134659"/>
                  <a:gd name="connsiteY3" fmla="*/ 32123 h 41028"/>
                  <a:gd name="connsiteX4" fmla="*/ 21963 w 134659"/>
                  <a:gd name="connsiteY4" fmla="*/ 32309 h 41028"/>
                  <a:gd name="connsiteX5" fmla="*/ 46632 w 134659"/>
                  <a:gd name="connsiteY5" fmla="*/ 27375 h 41028"/>
                  <a:gd name="connsiteX6" fmla="*/ 54265 w 134659"/>
                  <a:gd name="connsiteY6" fmla="*/ 27655 h 41028"/>
                  <a:gd name="connsiteX7" fmla="*/ 66273 w 134659"/>
                  <a:gd name="connsiteY7" fmla="*/ 35753 h 41028"/>
                  <a:gd name="connsiteX8" fmla="*/ 86008 w 134659"/>
                  <a:gd name="connsiteY8" fmla="*/ 40036 h 41028"/>
                  <a:gd name="connsiteX9" fmla="*/ 100716 w 134659"/>
                  <a:gd name="connsiteY9" fmla="*/ 40594 h 41028"/>
                  <a:gd name="connsiteX10" fmla="*/ 118869 w 134659"/>
                  <a:gd name="connsiteY10" fmla="*/ 32961 h 41028"/>
                  <a:gd name="connsiteX11" fmla="*/ 132552 w 134659"/>
                  <a:gd name="connsiteY11" fmla="*/ 23186 h 41028"/>
                  <a:gd name="connsiteX12" fmla="*/ 125385 w 134659"/>
                  <a:gd name="connsiteY12" fmla="*/ 11458 h 41028"/>
                  <a:gd name="connsiteX13" fmla="*/ 95690 w 134659"/>
                  <a:gd name="connsiteY13" fmla="*/ 12760 h 41028"/>
                  <a:gd name="connsiteX14" fmla="*/ 77909 w 134659"/>
                  <a:gd name="connsiteY14" fmla="*/ 6617 h 41028"/>
                  <a:gd name="connsiteX15" fmla="*/ 74372 w 134659"/>
                  <a:gd name="connsiteY15" fmla="*/ 2428 h 41028"/>
                  <a:gd name="connsiteX16" fmla="*/ 67763 w 134659"/>
                  <a:gd name="connsiteY16" fmla="*/ 6896 h 41028"/>
                  <a:gd name="connsiteX17" fmla="*/ 34531 w 134659"/>
                  <a:gd name="connsiteY17" fmla="*/ 752 h 41028"/>
                  <a:gd name="connsiteX18" fmla="*/ 19823 w 134659"/>
                  <a:gd name="connsiteY18" fmla="*/ 194 h 41028"/>
                  <a:gd name="connsiteX19" fmla="*/ 10142 w 134659"/>
                  <a:gd name="connsiteY19" fmla="*/ 1218 h 4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659" h="41028">
                    <a:moveTo>
                      <a:pt x="10142" y="1311"/>
                    </a:moveTo>
                    <a:cubicBezTo>
                      <a:pt x="10048" y="5407"/>
                      <a:pt x="11165" y="8385"/>
                      <a:pt x="9025" y="11923"/>
                    </a:cubicBezTo>
                    <a:cubicBezTo>
                      <a:pt x="6697" y="15739"/>
                      <a:pt x="3904" y="19091"/>
                      <a:pt x="1484" y="22628"/>
                    </a:cubicBezTo>
                    <a:cubicBezTo>
                      <a:pt x="-1122" y="26445"/>
                      <a:pt x="-377" y="30634"/>
                      <a:pt x="4370" y="32123"/>
                    </a:cubicBezTo>
                    <a:cubicBezTo>
                      <a:pt x="9490" y="33705"/>
                      <a:pt x="16750" y="32961"/>
                      <a:pt x="21963" y="32309"/>
                    </a:cubicBezTo>
                    <a:cubicBezTo>
                      <a:pt x="30248" y="31192"/>
                      <a:pt x="38347" y="28585"/>
                      <a:pt x="46632" y="27375"/>
                    </a:cubicBezTo>
                    <a:cubicBezTo>
                      <a:pt x="49611" y="26910"/>
                      <a:pt x="51659" y="26445"/>
                      <a:pt x="54265" y="27655"/>
                    </a:cubicBezTo>
                    <a:cubicBezTo>
                      <a:pt x="58454" y="29609"/>
                      <a:pt x="62084" y="33612"/>
                      <a:pt x="66273" y="35753"/>
                    </a:cubicBezTo>
                    <a:cubicBezTo>
                      <a:pt x="72045" y="38639"/>
                      <a:pt x="79585" y="39011"/>
                      <a:pt x="86008" y="40036"/>
                    </a:cubicBezTo>
                    <a:cubicBezTo>
                      <a:pt x="90756" y="40780"/>
                      <a:pt x="95969" y="41525"/>
                      <a:pt x="100716" y="40594"/>
                    </a:cubicBezTo>
                    <a:cubicBezTo>
                      <a:pt x="106953" y="39384"/>
                      <a:pt x="113749" y="36591"/>
                      <a:pt x="118869" y="32961"/>
                    </a:cubicBezTo>
                    <a:cubicBezTo>
                      <a:pt x="123243" y="29796"/>
                      <a:pt x="128922" y="27096"/>
                      <a:pt x="132552" y="23186"/>
                    </a:cubicBezTo>
                    <a:cubicBezTo>
                      <a:pt x="138138" y="17229"/>
                      <a:pt x="131528" y="12481"/>
                      <a:pt x="125385" y="11458"/>
                    </a:cubicBezTo>
                    <a:cubicBezTo>
                      <a:pt x="115796" y="9875"/>
                      <a:pt x="105371" y="12760"/>
                      <a:pt x="95690" y="12760"/>
                    </a:cubicBezTo>
                    <a:cubicBezTo>
                      <a:pt x="88894" y="12760"/>
                      <a:pt x="81912" y="12575"/>
                      <a:pt x="77909" y="6617"/>
                    </a:cubicBezTo>
                    <a:cubicBezTo>
                      <a:pt x="76979" y="5313"/>
                      <a:pt x="76327" y="2707"/>
                      <a:pt x="74372" y="2428"/>
                    </a:cubicBezTo>
                    <a:cubicBezTo>
                      <a:pt x="71952" y="2056"/>
                      <a:pt x="69811" y="5779"/>
                      <a:pt x="67763" y="6896"/>
                    </a:cubicBezTo>
                    <a:cubicBezTo>
                      <a:pt x="56499" y="13040"/>
                      <a:pt x="45608" y="2241"/>
                      <a:pt x="34531" y="752"/>
                    </a:cubicBezTo>
                    <a:cubicBezTo>
                      <a:pt x="29690" y="101"/>
                      <a:pt x="24663" y="380"/>
                      <a:pt x="19823" y="194"/>
                    </a:cubicBezTo>
                    <a:cubicBezTo>
                      <a:pt x="17495" y="101"/>
                      <a:pt x="13493" y="-551"/>
                      <a:pt x="10142" y="1218"/>
                    </a:cubicBezTo>
                    <a:close/>
                  </a:path>
                </a:pathLst>
              </a:custGeom>
              <a:solidFill>
                <a:srgbClr val="CFD4DB"/>
              </a:solidFill>
              <a:ln w="8840"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391FDBE-EBAF-3D9E-0318-C76D02735D28}"/>
                  </a:ext>
                </a:extLst>
              </p:cNvPr>
              <p:cNvSpPr/>
              <p:nvPr/>
            </p:nvSpPr>
            <p:spPr>
              <a:xfrm>
                <a:off x="8359160" y="7618724"/>
                <a:ext cx="139272" cy="103841"/>
              </a:xfrm>
              <a:custGeom>
                <a:avLst/>
                <a:gdLst>
                  <a:gd name="connsiteX0" fmla="*/ 7058 w 139272"/>
                  <a:gd name="connsiteY0" fmla="*/ 44677 h 103841"/>
                  <a:gd name="connsiteX1" fmla="*/ 4358 w 139272"/>
                  <a:gd name="connsiteY1" fmla="*/ 36485 h 103841"/>
                  <a:gd name="connsiteX2" fmla="*/ 169 w 139272"/>
                  <a:gd name="connsiteY2" fmla="*/ 30806 h 103841"/>
                  <a:gd name="connsiteX3" fmla="*/ 14505 w 139272"/>
                  <a:gd name="connsiteY3" fmla="*/ 29503 h 103841"/>
                  <a:gd name="connsiteX4" fmla="*/ 35729 w 139272"/>
                  <a:gd name="connsiteY4" fmla="*/ 23173 h 103841"/>
                  <a:gd name="connsiteX5" fmla="*/ 42431 w 139272"/>
                  <a:gd name="connsiteY5" fmla="*/ 16099 h 103841"/>
                  <a:gd name="connsiteX6" fmla="*/ 49040 w 139272"/>
                  <a:gd name="connsiteY6" fmla="*/ 5207 h 103841"/>
                  <a:gd name="connsiteX7" fmla="*/ 73150 w 139272"/>
                  <a:gd name="connsiteY7" fmla="*/ 6138 h 103841"/>
                  <a:gd name="connsiteX8" fmla="*/ 81342 w 139272"/>
                  <a:gd name="connsiteY8" fmla="*/ 15912 h 103841"/>
                  <a:gd name="connsiteX9" fmla="*/ 83017 w 139272"/>
                  <a:gd name="connsiteY9" fmla="*/ 26524 h 103841"/>
                  <a:gd name="connsiteX10" fmla="*/ 93816 w 139272"/>
                  <a:gd name="connsiteY10" fmla="*/ 34250 h 103841"/>
                  <a:gd name="connsiteX11" fmla="*/ 98470 w 139272"/>
                  <a:gd name="connsiteY11" fmla="*/ 41698 h 103841"/>
                  <a:gd name="connsiteX12" fmla="*/ 95585 w 139272"/>
                  <a:gd name="connsiteY12" fmla="*/ 51100 h 103841"/>
                  <a:gd name="connsiteX13" fmla="*/ 101914 w 139272"/>
                  <a:gd name="connsiteY13" fmla="*/ 58267 h 103841"/>
                  <a:gd name="connsiteX14" fmla="*/ 111037 w 139272"/>
                  <a:gd name="connsiteY14" fmla="*/ 55661 h 103841"/>
                  <a:gd name="connsiteX15" fmla="*/ 120067 w 139272"/>
                  <a:gd name="connsiteY15" fmla="*/ 53520 h 103841"/>
                  <a:gd name="connsiteX16" fmla="*/ 119601 w 139272"/>
                  <a:gd name="connsiteY16" fmla="*/ 62736 h 103841"/>
                  <a:gd name="connsiteX17" fmla="*/ 121463 w 139272"/>
                  <a:gd name="connsiteY17" fmla="*/ 66459 h 103841"/>
                  <a:gd name="connsiteX18" fmla="*/ 124721 w 139272"/>
                  <a:gd name="connsiteY18" fmla="*/ 78002 h 103841"/>
                  <a:gd name="connsiteX19" fmla="*/ 136916 w 139272"/>
                  <a:gd name="connsiteY19" fmla="*/ 90010 h 103841"/>
                  <a:gd name="connsiteX20" fmla="*/ 138126 w 139272"/>
                  <a:gd name="connsiteY20" fmla="*/ 98295 h 103841"/>
                  <a:gd name="connsiteX21" fmla="*/ 129096 w 139272"/>
                  <a:gd name="connsiteY21" fmla="*/ 103415 h 103841"/>
                  <a:gd name="connsiteX22" fmla="*/ 121184 w 139272"/>
                  <a:gd name="connsiteY22" fmla="*/ 100622 h 103841"/>
                  <a:gd name="connsiteX23" fmla="*/ 114388 w 139272"/>
                  <a:gd name="connsiteY23" fmla="*/ 101088 h 103841"/>
                  <a:gd name="connsiteX24" fmla="*/ 99959 w 139272"/>
                  <a:gd name="connsiteY24" fmla="*/ 102763 h 103841"/>
                  <a:gd name="connsiteX25" fmla="*/ 92140 w 139272"/>
                  <a:gd name="connsiteY25" fmla="*/ 95595 h 103841"/>
                  <a:gd name="connsiteX26" fmla="*/ 83110 w 139272"/>
                  <a:gd name="connsiteY26" fmla="*/ 93361 h 103841"/>
                  <a:gd name="connsiteX27" fmla="*/ 73895 w 139272"/>
                  <a:gd name="connsiteY27" fmla="*/ 93640 h 103841"/>
                  <a:gd name="connsiteX28" fmla="*/ 64306 w 139272"/>
                  <a:gd name="connsiteY28" fmla="*/ 84983 h 103841"/>
                  <a:gd name="connsiteX29" fmla="*/ 61514 w 139272"/>
                  <a:gd name="connsiteY29" fmla="*/ 90848 h 103841"/>
                  <a:gd name="connsiteX30" fmla="*/ 48947 w 139272"/>
                  <a:gd name="connsiteY30" fmla="*/ 97178 h 103841"/>
                  <a:gd name="connsiteX31" fmla="*/ 35356 w 139272"/>
                  <a:gd name="connsiteY31" fmla="*/ 97829 h 103841"/>
                  <a:gd name="connsiteX32" fmla="*/ 31540 w 139272"/>
                  <a:gd name="connsiteY32" fmla="*/ 91313 h 103841"/>
                  <a:gd name="connsiteX33" fmla="*/ 22696 w 139272"/>
                  <a:gd name="connsiteY33" fmla="*/ 70368 h 103841"/>
                  <a:gd name="connsiteX34" fmla="*/ 10130 w 139272"/>
                  <a:gd name="connsiteY34" fmla="*/ 57802 h 103841"/>
                  <a:gd name="connsiteX35" fmla="*/ 7151 w 139272"/>
                  <a:gd name="connsiteY35" fmla="*/ 44583 h 10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272" h="103841">
                    <a:moveTo>
                      <a:pt x="7058" y="44677"/>
                    </a:moveTo>
                    <a:cubicBezTo>
                      <a:pt x="7058" y="41977"/>
                      <a:pt x="6126" y="38533"/>
                      <a:pt x="4358" y="36485"/>
                    </a:cubicBezTo>
                    <a:cubicBezTo>
                      <a:pt x="3055" y="34902"/>
                      <a:pt x="-855" y="33413"/>
                      <a:pt x="169" y="30806"/>
                    </a:cubicBezTo>
                    <a:cubicBezTo>
                      <a:pt x="1379" y="27735"/>
                      <a:pt x="11619" y="29503"/>
                      <a:pt x="14505" y="29503"/>
                    </a:cubicBezTo>
                    <a:cubicBezTo>
                      <a:pt x="22231" y="29503"/>
                      <a:pt x="29678" y="28200"/>
                      <a:pt x="35729" y="23173"/>
                    </a:cubicBezTo>
                    <a:cubicBezTo>
                      <a:pt x="38335" y="21032"/>
                      <a:pt x="40569" y="18798"/>
                      <a:pt x="42431" y="16099"/>
                    </a:cubicBezTo>
                    <a:cubicBezTo>
                      <a:pt x="44851" y="12654"/>
                      <a:pt x="46341" y="8279"/>
                      <a:pt x="49040" y="5207"/>
                    </a:cubicBezTo>
                    <a:cubicBezTo>
                      <a:pt x="55649" y="-2240"/>
                      <a:pt x="67100" y="-1495"/>
                      <a:pt x="73150" y="6138"/>
                    </a:cubicBezTo>
                    <a:cubicBezTo>
                      <a:pt x="75664" y="9303"/>
                      <a:pt x="79480" y="12468"/>
                      <a:pt x="81342" y="15912"/>
                    </a:cubicBezTo>
                    <a:cubicBezTo>
                      <a:pt x="83110" y="19170"/>
                      <a:pt x="80690" y="23639"/>
                      <a:pt x="83017" y="26524"/>
                    </a:cubicBezTo>
                    <a:cubicBezTo>
                      <a:pt x="85438" y="29596"/>
                      <a:pt x="90930" y="31458"/>
                      <a:pt x="93816" y="34250"/>
                    </a:cubicBezTo>
                    <a:cubicBezTo>
                      <a:pt x="96143" y="36485"/>
                      <a:pt x="98563" y="38254"/>
                      <a:pt x="98470" y="41698"/>
                    </a:cubicBezTo>
                    <a:cubicBezTo>
                      <a:pt x="98470" y="44862"/>
                      <a:pt x="95398" y="48121"/>
                      <a:pt x="95585" y="51100"/>
                    </a:cubicBezTo>
                    <a:cubicBezTo>
                      <a:pt x="95770" y="53706"/>
                      <a:pt x="99587" y="57243"/>
                      <a:pt x="101914" y="58267"/>
                    </a:cubicBezTo>
                    <a:cubicBezTo>
                      <a:pt x="105359" y="59849"/>
                      <a:pt x="108338" y="57430"/>
                      <a:pt x="111037" y="55661"/>
                    </a:cubicBezTo>
                    <a:cubicBezTo>
                      <a:pt x="113271" y="54171"/>
                      <a:pt x="117088" y="52217"/>
                      <a:pt x="120067" y="53520"/>
                    </a:cubicBezTo>
                    <a:cubicBezTo>
                      <a:pt x="123883" y="55288"/>
                      <a:pt x="119694" y="59384"/>
                      <a:pt x="119601" y="62736"/>
                    </a:cubicBezTo>
                    <a:cubicBezTo>
                      <a:pt x="119601" y="65435"/>
                      <a:pt x="120253" y="64783"/>
                      <a:pt x="121463" y="66459"/>
                    </a:cubicBezTo>
                    <a:cubicBezTo>
                      <a:pt x="124255" y="70183"/>
                      <a:pt x="123231" y="73906"/>
                      <a:pt x="124721" y="78002"/>
                    </a:cubicBezTo>
                    <a:cubicBezTo>
                      <a:pt x="126676" y="83215"/>
                      <a:pt x="132540" y="86752"/>
                      <a:pt x="136916" y="90010"/>
                    </a:cubicBezTo>
                    <a:cubicBezTo>
                      <a:pt x="139150" y="91593"/>
                      <a:pt x="140267" y="95502"/>
                      <a:pt x="138126" y="98295"/>
                    </a:cubicBezTo>
                    <a:cubicBezTo>
                      <a:pt x="136450" y="100436"/>
                      <a:pt x="131703" y="102857"/>
                      <a:pt x="129096" y="103415"/>
                    </a:cubicBezTo>
                    <a:cubicBezTo>
                      <a:pt x="125652" y="104159"/>
                      <a:pt x="123976" y="102298"/>
                      <a:pt x="121184" y="100622"/>
                    </a:cubicBezTo>
                    <a:cubicBezTo>
                      <a:pt x="118577" y="99133"/>
                      <a:pt x="117181" y="99785"/>
                      <a:pt x="114388" y="101088"/>
                    </a:cubicBezTo>
                    <a:cubicBezTo>
                      <a:pt x="110106" y="103042"/>
                      <a:pt x="104521" y="105184"/>
                      <a:pt x="99959" y="102763"/>
                    </a:cubicBezTo>
                    <a:cubicBezTo>
                      <a:pt x="96795" y="101181"/>
                      <a:pt x="95026" y="97551"/>
                      <a:pt x="92140" y="95595"/>
                    </a:cubicBezTo>
                    <a:cubicBezTo>
                      <a:pt x="89347" y="93734"/>
                      <a:pt x="86369" y="93455"/>
                      <a:pt x="83110" y="93361"/>
                    </a:cubicBezTo>
                    <a:cubicBezTo>
                      <a:pt x="80411" y="93361"/>
                      <a:pt x="76501" y="94385"/>
                      <a:pt x="73895" y="93640"/>
                    </a:cubicBezTo>
                    <a:cubicBezTo>
                      <a:pt x="69985" y="92617"/>
                      <a:pt x="70823" y="83959"/>
                      <a:pt x="64306" y="84983"/>
                    </a:cubicBezTo>
                    <a:cubicBezTo>
                      <a:pt x="61328" y="85449"/>
                      <a:pt x="62445" y="88707"/>
                      <a:pt x="61514" y="90848"/>
                    </a:cubicBezTo>
                    <a:cubicBezTo>
                      <a:pt x="59838" y="94665"/>
                      <a:pt x="52857" y="96340"/>
                      <a:pt x="48947" y="97178"/>
                    </a:cubicBezTo>
                    <a:cubicBezTo>
                      <a:pt x="45317" y="97923"/>
                      <a:pt x="38149" y="100622"/>
                      <a:pt x="35356" y="97829"/>
                    </a:cubicBezTo>
                    <a:cubicBezTo>
                      <a:pt x="33960" y="96434"/>
                      <a:pt x="32564" y="93082"/>
                      <a:pt x="31540" y="91313"/>
                    </a:cubicBezTo>
                    <a:cubicBezTo>
                      <a:pt x="27909" y="84798"/>
                      <a:pt x="27164" y="76419"/>
                      <a:pt x="22696" y="70368"/>
                    </a:cubicBezTo>
                    <a:cubicBezTo>
                      <a:pt x="19159" y="65435"/>
                      <a:pt x="13387" y="62828"/>
                      <a:pt x="10130" y="57802"/>
                    </a:cubicBezTo>
                    <a:cubicBezTo>
                      <a:pt x="8640" y="55568"/>
                      <a:pt x="3427" y="47096"/>
                      <a:pt x="7151" y="44583"/>
                    </a:cubicBezTo>
                    <a:close/>
                  </a:path>
                </a:pathLst>
              </a:custGeom>
              <a:solidFill>
                <a:srgbClr val="CFD4DB"/>
              </a:solidFill>
              <a:ln w="884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BC8E0BB-E8A8-CC4C-5E3A-D451A77E76EF}"/>
                  </a:ext>
                </a:extLst>
              </p:cNvPr>
              <p:cNvSpPr/>
              <p:nvPr/>
            </p:nvSpPr>
            <p:spPr>
              <a:xfrm>
                <a:off x="8023513" y="7489601"/>
                <a:ext cx="108741" cy="84944"/>
              </a:xfrm>
              <a:custGeom>
                <a:avLst/>
                <a:gdLst>
                  <a:gd name="connsiteX0" fmla="*/ 108402 w 108741"/>
                  <a:gd name="connsiteY0" fmla="*/ 30537 h 84944"/>
                  <a:gd name="connsiteX1" fmla="*/ 98627 w 108741"/>
                  <a:gd name="connsiteY1" fmla="*/ 47758 h 84944"/>
                  <a:gd name="connsiteX2" fmla="*/ 98627 w 108741"/>
                  <a:gd name="connsiteY2" fmla="*/ 65910 h 84944"/>
                  <a:gd name="connsiteX3" fmla="*/ 95276 w 108741"/>
                  <a:gd name="connsiteY3" fmla="*/ 74195 h 84944"/>
                  <a:gd name="connsiteX4" fmla="*/ 81313 w 108741"/>
                  <a:gd name="connsiteY4" fmla="*/ 80339 h 84944"/>
                  <a:gd name="connsiteX5" fmla="*/ 59158 w 108741"/>
                  <a:gd name="connsiteY5" fmla="*/ 84156 h 84944"/>
                  <a:gd name="connsiteX6" fmla="*/ 49104 w 108741"/>
                  <a:gd name="connsiteY6" fmla="*/ 78291 h 84944"/>
                  <a:gd name="connsiteX7" fmla="*/ 34396 w 108741"/>
                  <a:gd name="connsiteY7" fmla="*/ 76988 h 84944"/>
                  <a:gd name="connsiteX8" fmla="*/ 28532 w 108741"/>
                  <a:gd name="connsiteY8" fmla="*/ 76336 h 84944"/>
                  <a:gd name="connsiteX9" fmla="*/ 24901 w 108741"/>
                  <a:gd name="connsiteY9" fmla="*/ 71961 h 84944"/>
                  <a:gd name="connsiteX10" fmla="*/ 15592 w 108741"/>
                  <a:gd name="connsiteY10" fmla="*/ 67120 h 84944"/>
                  <a:gd name="connsiteX11" fmla="*/ 1909 w 108741"/>
                  <a:gd name="connsiteY11" fmla="*/ 59115 h 84944"/>
                  <a:gd name="connsiteX12" fmla="*/ 140 w 108741"/>
                  <a:gd name="connsiteY12" fmla="*/ 50737 h 84944"/>
                  <a:gd name="connsiteX13" fmla="*/ 3398 w 108741"/>
                  <a:gd name="connsiteY13" fmla="*/ 44127 h 84944"/>
                  <a:gd name="connsiteX14" fmla="*/ 10752 w 108741"/>
                  <a:gd name="connsiteY14" fmla="*/ 33236 h 84944"/>
                  <a:gd name="connsiteX15" fmla="*/ 15499 w 108741"/>
                  <a:gd name="connsiteY15" fmla="*/ 23369 h 84944"/>
                  <a:gd name="connsiteX16" fmla="*/ 26670 w 108741"/>
                  <a:gd name="connsiteY16" fmla="*/ 16015 h 84944"/>
                  <a:gd name="connsiteX17" fmla="*/ 39516 w 108741"/>
                  <a:gd name="connsiteY17" fmla="*/ 6800 h 84944"/>
                  <a:gd name="connsiteX18" fmla="*/ 50128 w 108741"/>
                  <a:gd name="connsiteY18" fmla="*/ 2704 h 84944"/>
                  <a:gd name="connsiteX19" fmla="*/ 56179 w 108741"/>
                  <a:gd name="connsiteY19" fmla="*/ 6334 h 84944"/>
                  <a:gd name="connsiteX20" fmla="*/ 70049 w 108741"/>
                  <a:gd name="connsiteY20" fmla="*/ 3541 h 84944"/>
                  <a:gd name="connsiteX21" fmla="*/ 80382 w 108741"/>
                  <a:gd name="connsiteY21" fmla="*/ 376 h 84944"/>
                  <a:gd name="connsiteX22" fmla="*/ 86060 w 108741"/>
                  <a:gd name="connsiteY22" fmla="*/ 376 h 84944"/>
                  <a:gd name="connsiteX23" fmla="*/ 89132 w 108741"/>
                  <a:gd name="connsiteY23" fmla="*/ 4751 h 84944"/>
                  <a:gd name="connsiteX24" fmla="*/ 95462 w 108741"/>
                  <a:gd name="connsiteY24" fmla="*/ 8847 h 84944"/>
                  <a:gd name="connsiteX25" fmla="*/ 100768 w 108741"/>
                  <a:gd name="connsiteY25" fmla="*/ 14805 h 84944"/>
                  <a:gd name="connsiteX26" fmla="*/ 108402 w 108741"/>
                  <a:gd name="connsiteY26" fmla="*/ 30537 h 8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8741" h="84944">
                    <a:moveTo>
                      <a:pt x="108402" y="30537"/>
                    </a:moveTo>
                    <a:cubicBezTo>
                      <a:pt x="105609" y="36680"/>
                      <a:pt x="99930" y="40776"/>
                      <a:pt x="98627" y="47758"/>
                    </a:cubicBezTo>
                    <a:cubicBezTo>
                      <a:pt x="97510" y="53809"/>
                      <a:pt x="99930" y="59859"/>
                      <a:pt x="98627" y="65910"/>
                    </a:cubicBezTo>
                    <a:cubicBezTo>
                      <a:pt x="98068" y="68703"/>
                      <a:pt x="97231" y="71961"/>
                      <a:pt x="95276" y="74195"/>
                    </a:cubicBezTo>
                    <a:cubicBezTo>
                      <a:pt x="92204" y="77733"/>
                      <a:pt x="85502" y="78943"/>
                      <a:pt x="81313" y="80339"/>
                    </a:cubicBezTo>
                    <a:cubicBezTo>
                      <a:pt x="74703" y="82573"/>
                      <a:pt x="66419" y="86669"/>
                      <a:pt x="59158" y="84156"/>
                    </a:cubicBezTo>
                    <a:cubicBezTo>
                      <a:pt x="55527" y="82852"/>
                      <a:pt x="52921" y="79687"/>
                      <a:pt x="49104" y="78291"/>
                    </a:cubicBezTo>
                    <a:cubicBezTo>
                      <a:pt x="44077" y="76336"/>
                      <a:pt x="39609" y="76336"/>
                      <a:pt x="34396" y="76988"/>
                    </a:cubicBezTo>
                    <a:cubicBezTo>
                      <a:pt x="32069" y="77267"/>
                      <a:pt x="30394" y="77639"/>
                      <a:pt x="28532" y="76336"/>
                    </a:cubicBezTo>
                    <a:cubicBezTo>
                      <a:pt x="26950" y="75219"/>
                      <a:pt x="26298" y="73171"/>
                      <a:pt x="24901" y="71961"/>
                    </a:cubicBezTo>
                    <a:cubicBezTo>
                      <a:pt x="22481" y="69727"/>
                      <a:pt x="18571" y="68610"/>
                      <a:pt x="15592" y="67120"/>
                    </a:cubicBezTo>
                    <a:cubicBezTo>
                      <a:pt x="11218" y="64980"/>
                      <a:pt x="4422" y="63769"/>
                      <a:pt x="1909" y="59115"/>
                    </a:cubicBezTo>
                    <a:cubicBezTo>
                      <a:pt x="605" y="56788"/>
                      <a:pt x="512" y="53250"/>
                      <a:pt x="140" y="50737"/>
                    </a:cubicBezTo>
                    <a:cubicBezTo>
                      <a:pt x="-418" y="47013"/>
                      <a:pt x="699" y="46455"/>
                      <a:pt x="3398" y="44127"/>
                    </a:cubicBezTo>
                    <a:cubicBezTo>
                      <a:pt x="6842" y="41056"/>
                      <a:pt x="10101" y="38077"/>
                      <a:pt x="10752" y="33236"/>
                    </a:cubicBezTo>
                    <a:cubicBezTo>
                      <a:pt x="11310" y="28861"/>
                      <a:pt x="11962" y="26534"/>
                      <a:pt x="15499" y="23369"/>
                    </a:cubicBezTo>
                    <a:cubicBezTo>
                      <a:pt x="18758" y="20576"/>
                      <a:pt x="22946" y="18063"/>
                      <a:pt x="26670" y="16015"/>
                    </a:cubicBezTo>
                    <a:cubicBezTo>
                      <a:pt x="31324" y="13408"/>
                      <a:pt x="35327" y="10151"/>
                      <a:pt x="39516" y="6800"/>
                    </a:cubicBezTo>
                    <a:cubicBezTo>
                      <a:pt x="42681" y="4286"/>
                      <a:pt x="45660" y="1400"/>
                      <a:pt x="50128" y="2704"/>
                    </a:cubicBezTo>
                    <a:cubicBezTo>
                      <a:pt x="52641" y="3448"/>
                      <a:pt x="53758" y="5775"/>
                      <a:pt x="56179" y="6334"/>
                    </a:cubicBezTo>
                    <a:cubicBezTo>
                      <a:pt x="61206" y="7637"/>
                      <a:pt x="65674" y="5589"/>
                      <a:pt x="70049" y="3541"/>
                    </a:cubicBezTo>
                    <a:cubicBezTo>
                      <a:pt x="73307" y="2052"/>
                      <a:pt x="76751" y="935"/>
                      <a:pt x="80382" y="376"/>
                    </a:cubicBezTo>
                    <a:cubicBezTo>
                      <a:pt x="81964" y="190"/>
                      <a:pt x="84571" y="-368"/>
                      <a:pt x="86060" y="376"/>
                    </a:cubicBezTo>
                    <a:cubicBezTo>
                      <a:pt x="87829" y="1307"/>
                      <a:pt x="87922" y="3355"/>
                      <a:pt x="89132" y="4751"/>
                    </a:cubicBezTo>
                    <a:cubicBezTo>
                      <a:pt x="90808" y="6706"/>
                      <a:pt x="93414" y="7358"/>
                      <a:pt x="95462" y="8847"/>
                    </a:cubicBezTo>
                    <a:cubicBezTo>
                      <a:pt x="97603" y="10430"/>
                      <a:pt x="99279" y="12664"/>
                      <a:pt x="100768" y="14805"/>
                    </a:cubicBezTo>
                    <a:cubicBezTo>
                      <a:pt x="104026" y="19459"/>
                      <a:pt x="110263" y="25603"/>
                      <a:pt x="108402" y="30537"/>
                    </a:cubicBezTo>
                    <a:close/>
                  </a:path>
                </a:pathLst>
              </a:custGeom>
              <a:solidFill>
                <a:srgbClr val="CFD4DB"/>
              </a:solidFill>
              <a:ln w="884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0B1504D-A9B0-248A-EE0E-27C933954C02}"/>
                  </a:ext>
                </a:extLst>
              </p:cNvPr>
              <p:cNvSpPr/>
              <p:nvPr/>
            </p:nvSpPr>
            <p:spPr>
              <a:xfrm>
                <a:off x="7919527" y="7543945"/>
                <a:ext cx="45256" cy="55816"/>
              </a:xfrm>
              <a:custGeom>
                <a:avLst/>
                <a:gdLst>
                  <a:gd name="connsiteX0" fmla="*/ 30958 w 45256"/>
                  <a:gd name="connsiteY0" fmla="*/ 2538 h 55816"/>
                  <a:gd name="connsiteX1" fmla="*/ 23326 w 45256"/>
                  <a:gd name="connsiteY1" fmla="*/ 16128 h 55816"/>
                  <a:gd name="connsiteX2" fmla="*/ 5732 w 45256"/>
                  <a:gd name="connsiteY2" fmla="*/ 25344 h 55816"/>
                  <a:gd name="connsiteX3" fmla="*/ 3777 w 45256"/>
                  <a:gd name="connsiteY3" fmla="*/ 32791 h 55816"/>
                  <a:gd name="connsiteX4" fmla="*/ 54 w 45256"/>
                  <a:gd name="connsiteY4" fmla="*/ 44520 h 55816"/>
                  <a:gd name="connsiteX5" fmla="*/ 9735 w 45256"/>
                  <a:gd name="connsiteY5" fmla="*/ 54201 h 55816"/>
                  <a:gd name="connsiteX6" fmla="*/ 20347 w 45256"/>
                  <a:gd name="connsiteY6" fmla="*/ 36794 h 55816"/>
                  <a:gd name="connsiteX7" fmla="*/ 38033 w 45256"/>
                  <a:gd name="connsiteY7" fmla="*/ 29161 h 55816"/>
                  <a:gd name="connsiteX8" fmla="*/ 38313 w 45256"/>
                  <a:gd name="connsiteY8" fmla="*/ 18735 h 55816"/>
                  <a:gd name="connsiteX9" fmla="*/ 44271 w 45256"/>
                  <a:gd name="connsiteY9" fmla="*/ 9053 h 55816"/>
                  <a:gd name="connsiteX10" fmla="*/ 30958 w 45256"/>
                  <a:gd name="connsiteY10" fmla="*/ 2444 h 5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256" h="55816">
                    <a:moveTo>
                      <a:pt x="30958" y="2538"/>
                    </a:moveTo>
                    <a:cubicBezTo>
                      <a:pt x="29376" y="7471"/>
                      <a:pt x="27235" y="12497"/>
                      <a:pt x="23326" y="16128"/>
                    </a:cubicBezTo>
                    <a:cubicBezTo>
                      <a:pt x="18485" y="20596"/>
                      <a:pt x="9083" y="18642"/>
                      <a:pt x="5732" y="25344"/>
                    </a:cubicBezTo>
                    <a:cubicBezTo>
                      <a:pt x="4615" y="27485"/>
                      <a:pt x="4522" y="30464"/>
                      <a:pt x="3777" y="32791"/>
                    </a:cubicBezTo>
                    <a:cubicBezTo>
                      <a:pt x="2381" y="36794"/>
                      <a:pt x="426" y="40145"/>
                      <a:pt x="54" y="44520"/>
                    </a:cubicBezTo>
                    <a:cubicBezTo>
                      <a:pt x="-412" y="51222"/>
                      <a:pt x="2101" y="59321"/>
                      <a:pt x="9735" y="54201"/>
                    </a:cubicBezTo>
                    <a:cubicBezTo>
                      <a:pt x="15971" y="50105"/>
                      <a:pt x="14482" y="40517"/>
                      <a:pt x="20347" y="36794"/>
                    </a:cubicBezTo>
                    <a:cubicBezTo>
                      <a:pt x="25653" y="33535"/>
                      <a:pt x="33286" y="34001"/>
                      <a:pt x="38033" y="29161"/>
                    </a:cubicBezTo>
                    <a:cubicBezTo>
                      <a:pt x="41292" y="25810"/>
                      <a:pt x="38220" y="22644"/>
                      <a:pt x="38313" y="18735"/>
                    </a:cubicBezTo>
                    <a:cubicBezTo>
                      <a:pt x="38406" y="14266"/>
                      <a:pt x="42036" y="12125"/>
                      <a:pt x="44271" y="9053"/>
                    </a:cubicBezTo>
                    <a:cubicBezTo>
                      <a:pt x="49390" y="2258"/>
                      <a:pt x="33007" y="-3420"/>
                      <a:pt x="30958" y="2444"/>
                    </a:cubicBezTo>
                    <a:close/>
                  </a:path>
                </a:pathLst>
              </a:custGeom>
              <a:solidFill>
                <a:srgbClr val="CFD4DB"/>
              </a:solidFill>
              <a:ln w="8840" cap="flat">
                <a:noFill/>
                <a:prstDash val="solid"/>
                <a:miter/>
              </a:ln>
            </p:spPr>
            <p:txBody>
              <a:bodyPr rtlCol="0" anchor="ctr"/>
              <a:lstStyle/>
              <a:p>
                <a:endParaRPr lang="en-US"/>
              </a:p>
            </p:txBody>
          </p:sp>
        </p:grpSp>
        <p:grpSp>
          <p:nvGrpSpPr>
            <p:cNvPr id="15" name="Picture 2">
              <a:extLst>
                <a:ext uri="{FF2B5EF4-FFF2-40B4-BE49-F238E27FC236}">
                  <a16:creationId xmlns:a16="http://schemas.microsoft.com/office/drawing/2014/main" id="{390CFAD0-77FA-1CFA-D755-CB6261F67FF9}"/>
                </a:ext>
              </a:extLst>
            </p:cNvPr>
            <p:cNvGrpSpPr/>
            <p:nvPr/>
          </p:nvGrpSpPr>
          <p:grpSpPr>
            <a:xfrm>
              <a:off x="7919527" y="7489601"/>
              <a:ext cx="1277167" cy="1200160"/>
              <a:chOff x="7919527" y="7489601"/>
              <a:chExt cx="1277167" cy="1200160"/>
            </a:xfrm>
            <a:solidFill>
              <a:srgbClr val="CFD4DB"/>
            </a:solidFill>
          </p:grpSpPr>
          <p:sp>
            <p:nvSpPr>
              <p:cNvPr id="16" name="Freeform: Shape 15">
                <a:extLst>
                  <a:ext uri="{FF2B5EF4-FFF2-40B4-BE49-F238E27FC236}">
                    <a16:creationId xmlns:a16="http://schemas.microsoft.com/office/drawing/2014/main" id="{CD35C3B8-ECAC-C099-E313-17206C698CDA}"/>
                  </a:ext>
                </a:extLst>
              </p:cNvPr>
              <p:cNvSpPr/>
              <p:nvPr/>
            </p:nvSpPr>
            <p:spPr>
              <a:xfrm>
                <a:off x="8844527" y="7955727"/>
                <a:ext cx="288781" cy="316883"/>
              </a:xfrm>
              <a:custGeom>
                <a:avLst/>
                <a:gdLst>
                  <a:gd name="connsiteX0" fmla="*/ 45963 w 288781"/>
                  <a:gd name="connsiteY0" fmla="*/ 7975 h 316883"/>
                  <a:gd name="connsiteX1" fmla="*/ 47452 w 288781"/>
                  <a:gd name="connsiteY1" fmla="*/ 53123 h 316883"/>
                  <a:gd name="connsiteX2" fmla="*/ 44752 w 288781"/>
                  <a:gd name="connsiteY2" fmla="*/ 81328 h 316883"/>
                  <a:gd name="connsiteX3" fmla="*/ 22039 w 288781"/>
                  <a:gd name="connsiteY3" fmla="*/ 108510 h 316883"/>
                  <a:gd name="connsiteX4" fmla="*/ 535 w 288781"/>
                  <a:gd name="connsiteY4" fmla="*/ 127034 h 316883"/>
                  <a:gd name="connsiteX5" fmla="*/ 39633 w 288781"/>
                  <a:gd name="connsiteY5" fmla="*/ 178140 h 316883"/>
                  <a:gd name="connsiteX6" fmla="*/ 30044 w 288781"/>
                  <a:gd name="connsiteY6" fmla="*/ 251028 h 316883"/>
                  <a:gd name="connsiteX7" fmla="*/ 53410 w 288781"/>
                  <a:gd name="connsiteY7" fmla="*/ 292265 h 316883"/>
                  <a:gd name="connsiteX8" fmla="*/ 83291 w 288781"/>
                  <a:gd name="connsiteY8" fmla="*/ 316468 h 316883"/>
                  <a:gd name="connsiteX9" fmla="*/ 118292 w 288781"/>
                  <a:gd name="connsiteY9" fmla="*/ 307718 h 316883"/>
                  <a:gd name="connsiteX10" fmla="*/ 121643 w 288781"/>
                  <a:gd name="connsiteY10" fmla="*/ 285284 h 316883"/>
                  <a:gd name="connsiteX11" fmla="*/ 220596 w 288781"/>
                  <a:gd name="connsiteY11" fmla="*/ 247025 h 316883"/>
                  <a:gd name="connsiteX12" fmla="*/ 267326 w 288781"/>
                  <a:gd name="connsiteY12" fmla="*/ 209324 h 316883"/>
                  <a:gd name="connsiteX13" fmla="*/ 287527 w 288781"/>
                  <a:gd name="connsiteY13" fmla="*/ 171903 h 316883"/>
                  <a:gd name="connsiteX14" fmla="*/ 262299 w 288781"/>
                  <a:gd name="connsiteY14" fmla="*/ 148631 h 316883"/>
                  <a:gd name="connsiteX15" fmla="*/ 252246 w 288781"/>
                  <a:gd name="connsiteY15" fmla="*/ 127128 h 316883"/>
                  <a:gd name="connsiteX16" fmla="*/ 228881 w 288781"/>
                  <a:gd name="connsiteY16" fmla="*/ 116702 h 316883"/>
                  <a:gd name="connsiteX17" fmla="*/ 223109 w 288781"/>
                  <a:gd name="connsiteY17" fmla="*/ 86727 h 316883"/>
                  <a:gd name="connsiteX18" fmla="*/ 196300 w 288781"/>
                  <a:gd name="connsiteY18" fmla="*/ 64200 h 316883"/>
                  <a:gd name="connsiteX19" fmla="*/ 138492 w 288781"/>
                  <a:gd name="connsiteY19" fmla="*/ 33853 h 316883"/>
                  <a:gd name="connsiteX20" fmla="*/ 45963 w 288781"/>
                  <a:gd name="connsiteY20" fmla="*/ 7975 h 31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81" h="316883">
                    <a:moveTo>
                      <a:pt x="45963" y="7975"/>
                    </a:moveTo>
                    <a:cubicBezTo>
                      <a:pt x="46242" y="24545"/>
                      <a:pt x="40750" y="38415"/>
                      <a:pt x="47452" y="53123"/>
                    </a:cubicBezTo>
                    <a:cubicBezTo>
                      <a:pt x="53223" y="65782"/>
                      <a:pt x="54620" y="66620"/>
                      <a:pt x="44752" y="81328"/>
                    </a:cubicBezTo>
                    <a:cubicBezTo>
                      <a:pt x="38236" y="91009"/>
                      <a:pt x="30696" y="100690"/>
                      <a:pt x="22039" y="108510"/>
                    </a:cubicBezTo>
                    <a:cubicBezTo>
                      <a:pt x="15895" y="114002"/>
                      <a:pt x="2583" y="119122"/>
                      <a:pt x="535" y="127034"/>
                    </a:cubicBezTo>
                    <a:cubicBezTo>
                      <a:pt x="-5050" y="148538"/>
                      <a:pt x="34792" y="159987"/>
                      <a:pt x="39633" y="178140"/>
                    </a:cubicBezTo>
                    <a:cubicBezTo>
                      <a:pt x="46056" y="202156"/>
                      <a:pt x="30603" y="227104"/>
                      <a:pt x="30044" y="251028"/>
                    </a:cubicBezTo>
                    <a:cubicBezTo>
                      <a:pt x="29579" y="271972"/>
                      <a:pt x="38981" y="280164"/>
                      <a:pt x="53410" y="292265"/>
                    </a:cubicBezTo>
                    <a:cubicBezTo>
                      <a:pt x="63649" y="300829"/>
                      <a:pt x="69700" y="314234"/>
                      <a:pt x="83291" y="316468"/>
                    </a:cubicBezTo>
                    <a:cubicBezTo>
                      <a:pt x="92320" y="317958"/>
                      <a:pt x="112520" y="315537"/>
                      <a:pt x="118292" y="307718"/>
                    </a:cubicBezTo>
                    <a:cubicBezTo>
                      <a:pt x="122109" y="302598"/>
                      <a:pt x="119595" y="291242"/>
                      <a:pt x="121643" y="285284"/>
                    </a:cubicBezTo>
                    <a:cubicBezTo>
                      <a:pt x="136072" y="242743"/>
                      <a:pt x="187829" y="256985"/>
                      <a:pt x="220596" y="247025"/>
                    </a:cubicBezTo>
                    <a:cubicBezTo>
                      <a:pt x="241168" y="240788"/>
                      <a:pt x="252804" y="224311"/>
                      <a:pt x="267326" y="209324"/>
                    </a:cubicBezTo>
                    <a:cubicBezTo>
                      <a:pt x="276263" y="200015"/>
                      <a:pt x="293577" y="186983"/>
                      <a:pt x="287527" y="171903"/>
                    </a:cubicBezTo>
                    <a:cubicBezTo>
                      <a:pt x="283523" y="161756"/>
                      <a:pt x="268723" y="156915"/>
                      <a:pt x="262299" y="148631"/>
                    </a:cubicBezTo>
                    <a:cubicBezTo>
                      <a:pt x="257831" y="142859"/>
                      <a:pt x="256807" y="131502"/>
                      <a:pt x="252246" y="127128"/>
                    </a:cubicBezTo>
                    <a:cubicBezTo>
                      <a:pt x="245171" y="120332"/>
                      <a:pt x="236328" y="125545"/>
                      <a:pt x="228881" y="116702"/>
                    </a:cubicBezTo>
                    <a:cubicBezTo>
                      <a:pt x="221061" y="107393"/>
                      <a:pt x="225995" y="97991"/>
                      <a:pt x="223109" y="86727"/>
                    </a:cubicBezTo>
                    <a:cubicBezTo>
                      <a:pt x="219665" y="73416"/>
                      <a:pt x="208402" y="68854"/>
                      <a:pt x="196300" y="64200"/>
                    </a:cubicBezTo>
                    <a:cubicBezTo>
                      <a:pt x="176100" y="56380"/>
                      <a:pt x="156551" y="45955"/>
                      <a:pt x="138492" y="33853"/>
                    </a:cubicBezTo>
                    <a:cubicBezTo>
                      <a:pt x="111218" y="15422"/>
                      <a:pt x="77426" y="-14366"/>
                      <a:pt x="45963" y="7975"/>
                    </a:cubicBezTo>
                    <a:close/>
                  </a:path>
                </a:pathLst>
              </a:custGeom>
              <a:solidFill>
                <a:srgbClr val="CFD4DB"/>
              </a:solidFill>
              <a:ln w="884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228C15C-AD62-2348-DDEE-BB61BDCDB5AA}"/>
                  </a:ext>
                </a:extLst>
              </p:cNvPr>
              <p:cNvSpPr/>
              <p:nvPr/>
            </p:nvSpPr>
            <p:spPr>
              <a:xfrm>
                <a:off x="8709114" y="7779393"/>
                <a:ext cx="159504" cy="107633"/>
              </a:xfrm>
              <a:custGeom>
                <a:avLst/>
                <a:gdLst>
                  <a:gd name="connsiteX0" fmla="*/ 51239 w 159504"/>
                  <a:gd name="connsiteY0" fmla="*/ 30993 h 107633"/>
                  <a:gd name="connsiteX1" fmla="*/ 42209 w 159504"/>
                  <a:gd name="connsiteY1" fmla="*/ 20940 h 107633"/>
                  <a:gd name="connsiteX2" fmla="*/ 33924 w 159504"/>
                  <a:gd name="connsiteY2" fmla="*/ 5581 h 107633"/>
                  <a:gd name="connsiteX3" fmla="*/ 10187 w 159504"/>
                  <a:gd name="connsiteY3" fmla="*/ 2974 h 107633"/>
                  <a:gd name="connsiteX4" fmla="*/ 3950 w 159504"/>
                  <a:gd name="connsiteY4" fmla="*/ 37603 h 107633"/>
                  <a:gd name="connsiteX5" fmla="*/ 31783 w 159504"/>
                  <a:gd name="connsiteY5" fmla="*/ 57058 h 107633"/>
                  <a:gd name="connsiteX6" fmla="*/ 49005 w 159504"/>
                  <a:gd name="connsiteY6" fmla="*/ 53707 h 107633"/>
                  <a:gd name="connsiteX7" fmla="*/ 55521 w 159504"/>
                  <a:gd name="connsiteY7" fmla="*/ 76420 h 107633"/>
                  <a:gd name="connsiteX8" fmla="*/ 60175 w 159504"/>
                  <a:gd name="connsiteY8" fmla="*/ 102578 h 107633"/>
                  <a:gd name="connsiteX9" fmla="*/ 75628 w 159504"/>
                  <a:gd name="connsiteY9" fmla="*/ 107419 h 107633"/>
                  <a:gd name="connsiteX10" fmla="*/ 90615 w 159504"/>
                  <a:gd name="connsiteY10" fmla="*/ 102113 h 107633"/>
                  <a:gd name="connsiteX11" fmla="*/ 109885 w 159504"/>
                  <a:gd name="connsiteY11" fmla="*/ 95410 h 107633"/>
                  <a:gd name="connsiteX12" fmla="*/ 115563 w 159504"/>
                  <a:gd name="connsiteY12" fmla="*/ 95131 h 107633"/>
                  <a:gd name="connsiteX13" fmla="*/ 125244 w 159504"/>
                  <a:gd name="connsiteY13" fmla="*/ 96807 h 107633"/>
                  <a:gd name="connsiteX14" fmla="*/ 141255 w 159504"/>
                  <a:gd name="connsiteY14" fmla="*/ 92338 h 107633"/>
                  <a:gd name="connsiteX15" fmla="*/ 159500 w 159504"/>
                  <a:gd name="connsiteY15" fmla="*/ 63481 h 107633"/>
                  <a:gd name="connsiteX16" fmla="*/ 148795 w 159504"/>
                  <a:gd name="connsiteY16" fmla="*/ 49704 h 107633"/>
                  <a:gd name="connsiteX17" fmla="*/ 127385 w 159504"/>
                  <a:gd name="connsiteY17" fmla="*/ 41512 h 107633"/>
                  <a:gd name="connsiteX18" fmla="*/ 111560 w 159504"/>
                  <a:gd name="connsiteY18" fmla="*/ 28201 h 107633"/>
                  <a:gd name="connsiteX19" fmla="*/ 87264 w 159504"/>
                  <a:gd name="connsiteY19" fmla="*/ 16937 h 107633"/>
                  <a:gd name="connsiteX20" fmla="*/ 71439 w 159504"/>
                  <a:gd name="connsiteY20" fmla="*/ 26897 h 107633"/>
                  <a:gd name="connsiteX21" fmla="*/ 51239 w 159504"/>
                  <a:gd name="connsiteY21" fmla="*/ 31180 h 10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504" h="107633">
                    <a:moveTo>
                      <a:pt x="51239" y="30993"/>
                    </a:moveTo>
                    <a:cubicBezTo>
                      <a:pt x="48260" y="27921"/>
                      <a:pt x="44723" y="24570"/>
                      <a:pt x="42209" y="20940"/>
                    </a:cubicBezTo>
                    <a:cubicBezTo>
                      <a:pt x="38858" y="16100"/>
                      <a:pt x="36810" y="10607"/>
                      <a:pt x="33924" y="5581"/>
                    </a:cubicBezTo>
                    <a:cubicBezTo>
                      <a:pt x="29549" y="-1960"/>
                      <a:pt x="16982" y="-843"/>
                      <a:pt x="10187" y="2974"/>
                    </a:cubicBezTo>
                    <a:cubicBezTo>
                      <a:pt x="-3311" y="10514"/>
                      <a:pt x="-1170" y="25408"/>
                      <a:pt x="3950" y="37603"/>
                    </a:cubicBezTo>
                    <a:cubicBezTo>
                      <a:pt x="8790" y="49146"/>
                      <a:pt x="18286" y="59385"/>
                      <a:pt x="31783" y="57058"/>
                    </a:cubicBezTo>
                    <a:cubicBezTo>
                      <a:pt x="36065" y="56313"/>
                      <a:pt x="45095" y="52031"/>
                      <a:pt x="49005" y="53707"/>
                    </a:cubicBezTo>
                    <a:cubicBezTo>
                      <a:pt x="54124" y="55941"/>
                      <a:pt x="54404" y="71580"/>
                      <a:pt x="55521" y="76420"/>
                    </a:cubicBezTo>
                    <a:cubicBezTo>
                      <a:pt x="57476" y="85077"/>
                      <a:pt x="58407" y="93921"/>
                      <a:pt x="60175" y="102578"/>
                    </a:cubicBezTo>
                    <a:cubicBezTo>
                      <a:pt x="61572" y="109187"/>
                      <a:pt x="70136" y="107419"/>
                      <a:pt x="75628" y="107419"/>
                    </a:cubicBezTo>
                    <a:cubicBezTo>
                      <a:pt x="81772" y="107419"/>
                      <a:pt x="85402" y="104719"/>
                      <a:pt x="90615" y="102113"/>
                    </a:cubicBezTo>
                    <a:cubicBezTo>
                      <a:pt x="96759" y="98947"/>
                      <a:pt x="103089" y="96620"/>
                      <a:pt x="109885" y="95410"/>
                    </a:cubicBezTo>
                    <a:cubicBezTo>
                      <a:pt x="112212" y="95038"/>
                      <a:pt x="113329" y="94479"/>
                      <a:pt x="115563" y="95131"/>
                    </a:cubicBezTo>
                    <a:cubicBezTo>
                      <a:pt x="119193" y="96155"/>
                      <a:pt x="121427" y="96807"/>
                      <a:pt x="125244" y="96807"/>
                    </a:cubicBezTo>
                    <a:cubicBezTo>
                      <a:pt x="130829" y="96807"/>
                      <a:pt x="136414" y="95224"/>
                      <a:pt x="141255" y="92338"/>
                    </a:cubicBezTo>
                    <a:cubicBezTo>
                      <a:pt x="151216" y="86474"/>
                      <a:pt x="159221" y="75210"/>
                      <a:pt x="159500" y="63481"/>
                    </a:cubicBezTo>
                    <a:cubicBezTo>
                      <a:pt x="159687" y="56872"/>
                      <a:pt x="153822" y="53242"/>
                      <a:pt x="148795" y="49704"/>
                    </a:cubicBezTo>
                    <a:cubicBezTo>
                      <a:pt x="141907" y="44863"/>
                      <a:pt x="134646" y="44677"/>
                      <a:pt x="127385" y="41512"/>
                    </a:cubicBezTo>
                    <a:cubicBezTo>
                      <a:pt x="120776" y="38627"/>
                      <a:pt x="116680" y="32948"/>
                      <a:pt x="111560" y="28201"/>
                    </a:cubicBezTo>
                    <a:cubicBezTo>
                      <a:pt x="104951" y="22057"/>
                      <a:pt x="96572" y="16565"/>
                      <a:pt x="87264" y="16937"/>
                    </a:cubicBezTo>
                    <a:cubicBezTo>
                      <a:pt x="80562" y="17217"/>
                      <a:pt x="77117" y="24105"/>
                      <a:pt x="71439" y="26897"/>
                    </a:cubicBezTo>
                    <a:cubicBezTo>
                      <a:pt x="65668" y="29783"/>
                      <a:pt x="60268" y="29876"/>
                      <a:pt x="51239" y="31180"/>
                    </a:cubicBezTo>
                    <a:close/>
                  </a:path>
                </a:pathLst>
              </a:custGeom>
              <a:solidFill>
                <a:srgbClr val="CFD4DB"/>
              </a:solidFill>
              <a:ln w="8840"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E0886C7D-C6C6-133D-E7AF-71ED5C793978}"/>
                  </a:ext>
                </a:extLst>
              </p:cNvPr>
              <p:cNvSpPr/>
              <p:nvPr/>
            </p:nvSpPr>
            <p:spPr>
              <a:xfrm>
                <a:off x="8707550" y="7880421"/>
                <a:ext cx="38657" cy="24996"/>
              </a:xfrm>
              <a:custGeom>
                <a:avLst/>
                <a:gdLst>
                  <a:gd name="connsiteX0" fmla="*/ 18360 w 38657"/>
                  <a:gd name="connsiteY0" fmla="*/ 2945 h 24996"/>
                  <a:gd name="connsiteX1" fmla="*/ 8213 w 38657"/>
                  <a:gd name="connsiteY1" fmla="*/ 9089 h 24996"/>
                  <a:gd name="connsiteX2" fmla="*/ 114 w 38657"/>
                  <a:gd name="connsiteY2" fmla="*/ 15419 h 24996"/>
                  <a:gd name="connsiteX3" fmla="*/ 28413 w 38657"/>
                  <a:gd name="connsiteY3" fmla="*/ 21936 h 24996"/>
                  <a:gd name="connsiteX4" fmla="*/ 36512 w 38657"/>
                  <a:gd name="connsiteY4" fmla="*/ 20725 h 24996"/>
                  <a:gd name="connsiteX5" fmla="*/ 38188 w 38657"/>
                  <a:gd name="connsiteY5" fmla="*/ 12720 h 24996"/>
                  <a:gd name="connsiteX6" fmla="*/ 38095 w 38657"/>
                  <a:gd name="connsiteY6" fmla="*/ 1922 h 24996"/>
                  <a:gd name="connsiteX7" fmla="*/ 32323 w 38657"/>
                  <a:gd name="connsiteY7" fmla="*/ 153 h 24996"/>
                  <a:gd name="connsiteX8" fmla="*/ 18267 w 38657"/>
                  <a:gd name="connsiteY8" fmla="*/ 2945 h 2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7" h="24996">
                    <a:moveTo>
                      <a:pt x="18360" y="2945"/>
                    </a:moveTo>
                    <a:cubicBezTo>
                      <a:pt x="16312" y="6297"/>
                      <a:pt x="11657" y="7600"/>
                      <a:pt x="8213" y="9089"/>
                    </a:cubicBezTo>
                    <a:cubicBezTo>
                      <a:pt x="4117" y="10765"/>
                      <a:pt x="-816" y="10020"/>
                      <a:pt x="114" y="15419"/>
                    </a:cubicBezTo>
                    <a:cubicBezTo>
                      <a:pt x="2628" y="30500"/>
                      <a:pt x="18267" y="23704"/>
                      <a:pt x="28413" y="21936"/>
                    </a:cubicBezTo>
                    <a:cubicBezTo>
                      <a:pt x="30647" y="21563"/>
                      <a:pt x="34650" y="22122"/>
                      <a:pt x="36512" y="20725"/>
                    </a:cubicBezTo>
                    <a:cubicBezTo>
                      <a:pt x="38560" y="19236"/>
                      <a:pt x="38095" y="15047"/>
                      <a:pt x="38188" y="12720"/>
                    </a:cubicBezTo>
                    <a:cubicBezTo>
                      <a:pt x="38188" y="10113"/>
                      <a:pt x="39305" y="4249"/>
                      <a:pt x="38095" y="1922"/>
                    </a:cubicBezTo>
                    <a:cubicBezTo>
                      <a:pt x="36978" y="-33"/>
                      <a:pt x="34278" y="246"/>
                      <a:pt x="32323" y="153"/>
                    </a:cubicBezTo>
                    <a:cubicBezTo>
                      <a:pt x="26458" y="-219"/>
                      <a:pt x="20221" y="-126"/>
                      <a:pt x="18267" y="2945"/>
                    </a:cubicBezTo>
                    <a:close/>
                  </a:path>
                </a:pathLst>
              </a:custGeom>
              <a:solidFill>
                <a:srgbClr val="CFD4DB"/>
              </a:solidFill>
              <a:ln w="884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963C9EE-85D5-953D-22FE-12196FC9F20F}"/>
                  </a:ext>
                </a:extLst>
              </p:cNvPr>
              <p:cNvSpPr/>
              <p:nvPr/>
            </p:nvSpPr>
            <p:spPr>
              <a:xfrm>
                <a:off x="8627061" y="7804026"/>
                <a:ext cx="58904" cy="47331"/>
              </a:xfrm>
              <a:custGeom>
                <a:avLst/>
                <a:gdLst>
                  <a:gd name="connsiteX0" fmla="*/ 49978 w 58904"/>
                  <a:gd name="connsiteY0" fmla="*/ 39499 h 47331"/>
                  <a:gd name="connsiteX1" fmla="*/ 58635 w 58904"/>
                  <a:gd name="connsiteY1" fmla="*/ 24047 h 47331"/>
                  <a:gd name="connsiteX2" fmla="*/ 43461 w 58904"/>
                  <a:gd name="connsiteY2" fmla="*/ 7477 h 47331"/>
                  <a:gd name="connsiteX3" fmla="*/ 34897 w 58904"/>
                  <a:gd name="connsiteY3" fmla="*/ 2171 h 47331"/>
                  <a:gd name="connsiteX4" fmla="*/ 21678 w 58904"/>
                  <a:gd name="connsiteY4" fmla="*/ 216 h 47331"/>
                  <a:gd name="connsiteX5" fmla="*/ 920 w 58904"/>
                  <a:gd name="connsiteY5" fmla="*/ 3568 h 47331"/>
                  <a:gd name="connsiteX6" fmla="*/ 8739 w 58904"/>
                  <a:gd name="connsiteY6" fmla="*/ 15669 h 47331"/>
                  <a:gd name="connsiteX7" fmla="*/ 15069 w 58904"/>
                  <a:gd name="connsiteY7" fmla="*/ 24140 h 47331"/>
                  <a:gd name="connsiteX8" fmla="*/ 30615 w 58904"/>
                  <a:gd name="connsiteY8" fmla="*/ 47040 h 47331"/>
                  <a:gd name="connsiteX9" fmla="*/ 41320 w 58904"/>
                  <a:gd name="connsiteY9" fmla="*/ 44340 h 47331"/>
                  <a:gd name="connsiteX10" fmla="*/ 49884 w 58904"/>
                  <a:gd name="connsiteY10" fmla="*/ 39499 h 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04" h="47331">
                    <a:moveTo>
                      <a:pt x="49978" y="39499"/>
                    </a:moveTo>
                    <a:cubicBezTo>
                      <a:pt x="55190" y="38661"/>
                      <a:pt x="60124" y="29074"/>
                      <a:pt x="58635" y="24047"/>
                    </a:cubicBezTo>
                    <a:cubicBezTo>
                      <a:pt x="56680" y="17624"/>
                      <a:pt x="48767" y="10921"/>
                      <a:pt x="43461" y="7477"/>
                    </a:cubicBezTo>
                    <a:cubicBezTo>
                      <a:pt x="40576" y="5615"/>
                      <a:pt x="37969" y="3661"/>
                      <a:pt x="34897" y="2171"/>
                    </a:cubicBezTo>
                    <a:cubicBezTo>
                      <a:pt x="30615" y="30"/>
                      <a:pt x="26426" y="216"/>
                      <a:pt x="21678" y="216"/>
                    </a:cubicBezTo>
                    <a:cubicBezTo>
                      <a:pt x="17582" y="216"/>
                      <a:pt x="3992" y="-1273"/>
                      <a:pt x="920" y="3568"/>
                    </a:cubicBezTo>
                    <a:cubicBezTo>
                      <a:pt x="-2618" y="9153"/>
                      <a:pt x="4923" y="13249"/>
                      <a:pt x="8739" y="15669"/>
                    </a:cubicBezTo>
                    <a:cubicBezTo>
                      <a:pt x="12091" y="17717"/>
                      <a:pt x="13859" y="20323"/>
                      <a:pt x="15069" y="24140"/>
                    </a:cubicBezTo>
                    <a:cubicBezTo>
                      <a:pt x="17862" y="32797"/>
                      <a:pt x="19537" y="44806"/>
                      <a:pt x="30615" y="47040"/>
                    </a:cubicBezTo>
                    <a:cubicBezTo>
                      <a:pt x="35176" y="47970"/>
                      <a:pt x="37876" y="46574"/>
                      <a:pt x="41320" y="44340"/>
                    </a:cubicBezTo>
                    <a:cubicBezTo>
                      <a:pt x="44857" y="42106"/>
                      <a:pt x="49046" y="41268"/>
                      <a:pt x="49884" y="39499"/>
                    </a:cubicBezTo>
                    <a:close/>
                  </a:path>
                </a:pathLst>
              </a:custGeom>
              <a:solidFill>
                <a:srgbClr val="CFD4DB"/>
              </a:solidFill>
              <a:ln w="884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F2C50358-7C74-C55B-788E-31FB323D60BA}"/>
                  </a:ext>
                </a:extLst>
              </p:cNvPr>
              <p:cNvSpPr/>
              <p:nvPr/>
            </p:nvSpPr>
            <p:spPr>
              <a:xfrm>
                <a:off x="8573809" y="7732185"/>
                <a:ext cx="134659" cy="41028"/>
              </a:xfrm>
              <a:custGeom>
                <a:avLst/>
                <a:gdLst>
                  <a:gd name="connsiteX0" fmla="*/ 10142 w 134659"/>
                  <a:gd name="connsiteY0" fmla="*/ 1311 h 41028"/>
                  <a:gd name="connsiteX1" fmla="*/ 9025 w 134659"/>
                  <a:gd name="connsiteY1" fmla="*/ 11923 h 41028"/>
                  <a:gd name="connsiteX2" fmla="*/ 1484 w 134659"/>
                  <a:gd name="connsiteY2" fmla="*/ 22628 h 41028"/>
                  <a:gd name="connsiteX3" fmla="*/ 4370 w 134659"/>
                  <a:gd name="connsiteY3" fmla="*/ 32123 h 41028"/>
                  <a:gd name="connsiteX4" fmla="*/ 21963 w 134659"/>
                  <a:gd name="connsiteY4" fmla="*/ 32309 h 41028"/>
                  <a:gd name="connsiteX5" fmla="*/ 46632 w 134659"/>
                  <a:gd name="connsiteY5" fmla="*/ 27375 h 41028"/>
                  <a:gd name="connsiteX6" fmla="*/ 54265 w 134659"/>
                  <a:gd name="connsiteY6" fmla="*/ 27655 h 41028"/>
                  <a:gd name="connsiteX7" fmla="*/ 66273 w 134659"/>
                  <a:gd name="connsiteY7" fmla="*/ 35753 h 41028"/>
                  <a:gd name="connsiteX8" fmla="*/ 86008 w 134659"/>
                  <a:gd name="connsiteY8" fmla="*/ 40036 h 41028"/>
                  <a:gd name="connsiteX9" fmla="*/ 100716 w 134659"/>
                  <a:gd name="connsiteY9" fmla="*/ 40594 h 41028"/>
                  <a:gd name="connsiteX10" fmla="*/ 118869 w 134659"/>
                  <a:gd name="connsiteY10" fmla="*/ 32961 h 41028"/>
                  <a:gd name="connsiteX11" fmla="*/ 132552 w 134659"/>
                  <a:gd name="connsiteY11" fmla="*/ 23186 h 41028"/>
                  <a:gd name="connsiteX12" fmla="*/ 125385 w 134659"/>
                  <a:gd name="connsiteY12" fmla="*/ 11458 h 41028"/>
                  <a:gd name="connsiteX13" fmla="*/ 95690 w 134659"/>
                  <a:gd name="connsiteY13" fmla="*/ 12760 h 41028"/>
                  <a:gd name="connsiteX14" fmla="*/ 77909 w 134659"/>
                  <a:gd name="connsiteY14" fmla="*/ 6617 h 41028"/>
                  <a:gd name="connsiteX15" fmla="*/ 74372 w 134659"/>
                  <a:gd name="connsiteY15" fmla="*/ 2428 h 41028"/>
                  <a:gd name="connsiteX16" fmla="*/ 67763 w 134659"/>
                  <a:gd name="connsiteY16" fmla="*/ 6896 h 41028"/>
                  <a:gd name="connsiteX17" fmla="*/ 34531 w 134659"/>
                  <a:gd name="connsiteY17" fmla="*/ 752 h 41028"/>
                  <a:gd name="connsiteX18" fmla="*/ 19823 w 134659"/>
                  <a:gd name="connsiteY18" fmla="*/ 194 h 41028"/>
                  <a:gd name="connsiteX19" fmla="*/ 10142 w 134659"/>
                  <a:gd name="connsiteY19" fmla="*/ 1218 h 4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659" h="41028">
                    <a:moveTo>
                      <a:pt x="10142" y="1311"/>
                    </a:moveTo>
                    <a:cubicBezTo>
                      <a:pt x="10048" y="5407"/>
                      <a:pt x="11165" y="8385"/>
                      <a:pt x="9025" y="11923"/>
                    </a:cubicBezTo>
                    <a:cubicBezTo>
                      <a:pt x="6697" y="15739"/>
                      <a:pt x="3904" y="19091"/>
                      <a:pt x="1484" y="22628"/>
                    </a:cubicBezTo>
                    <a:cubicBezTo>
                      <a:pt x="-1122" y="26445"/>
                      <a:pt x="-377" y="30634"/>
                      <a:pt x="4370" y="32123"/>
                    </a:cubicBezTo>
                    <a:cubicBezTo>
                      <a:pt x="9490" y="33705"/>
                      <a:pt x="16750" y="32961"/>
                      <a:pt x="21963" y="32309"/>
                    </a:cubicBezTo>
                    <a:cubicBezTo>
                      <a:pt x="30248" y="31192"/>
                      <a:pt x="38347" y="28585"/>
                      <a:pt x="46632" y="27375"/>
                    </a:cubicBezTo>
                    <a:cubicBezTo>
                      <a:pt x="49611" y="26910"/>
                      <a:pt x="51659" y="26445"/>
                      <a:pt x="54265" y="27655"/>
                    </a:cubicBezTo>
                    <a:cubicBezTo>
                      <a:pt x="58454" y="29609"/>
                      <a:pt x="62084" y="33612"/>
                      <a:pt x="66273" y="35753"/>
                    </a:cubicBezTo>
                    <a:cubicBezTo>
                      <a:pt x="72045" y="38639"/>
                      <a:pt x="79585" y="39011"/>
                      <a:pt x="86008" y="40036"/>
                    </a:cubicBezTo>
                    <a:cubicBezTo>
                      <a:pt x="90756" y="40780"/>
                      <a:pt x="95969" y="41525"/>
                      <a:pt x="100716" y="40594"/>
                    </a:cubicBezTo>
                    <a:cubicBezTo>
                      <a:pt x="106953" y="39384"/>
                      <a:pt x="113749" y="36591"/>
                      <a:pt x="118869" y="32961"/>
                    </a:cubicBezTo>
                    <a:cubicBezTo>
                      <a:pt x="123243" y="29796"/>
                      <a:pt x="128922" y="27096"/>
                      <a:pt x="132552" y="23186"/>
                    </a:cubicBezTo>
                    <a:cubicBezTo>
                      <a:pt x="138138" y="17229"/>
                      <a:pt x="131528" y="12481"/>
                      <a:pt x="125385" y="11458"/>
                    </a:cubicBezTo>
                    <a:cubicBezTo>
                      <a:pt x="115796" y="9875"/>
                      <a:pt x="105371" y="12760"/>
                      <a:pt x="95690" y="12760"/>
                    </a:cubicBezTo>
                    <a:cubicBezTo>
                      <a:pt x="88894" y="12760"/>
                      <a:pt x="81912" y="12575"/>
                      <a:pt x="77909" y="6617"/>
                    </a:cubicBezTo>
                    <a:cubicBezTo>
                      <a:pt x="76979" y="5313"/>
                      <a:pt x="76327" y="2707"/>
                      <a:pt x="74372" y="2428"/>
                    </a:cubicBezTo>
                    <a:cubicBezTo>
                      <a:pt x="71952" y="2056"/>
                      <a:pt x="69811" y="5779"/>
                      <a:pt x="67763" y="6896"/>
                    </a:cubicBezTo>
                    <a:cubicBezTo>
                      <a:pt x="56499" y="13040"/>
                      <a:pt x="45608" y="2241"/>
                      <a:pt x="34531" y="752"/>
                    </a:cubicBezTo>
                    <a:cubicBezTo>
                      <a:pt x="29690" y="101"/>
                      <a:pt x="24663" y="380"/>
                      <a:pt x="19823" y="194"/>
                    </a:cubicBezTo>
                    <a:cubicBezTo>
                      <a:pt x="17495" y="101"/>
                      <a:pt x="13493" y="-551"/>
                      <a:pt x="10142" y="1218"/>
                    </a:cubicBezTo>
                    <a:close/>
                  </a:path>
                </a:pathLst>
              </a:custGeom>
              <a:solidFill>
                <a:srgbClr val="CFD4DB"/>
              </a:solidFill>
              <a:ln w="884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12AABB9-3A61-A576-42E3-9251DC5FC609}"/>
                  </a:ext>
                </a:extLst>
              </p:cNvPr>
              <p:cNvSpPr/>
              <p:nvPr/>
            </p:nvSpPr>
            <p:spPr>
              <a:xfrm>
                <a:off x="8359160" y="7618724"/>
                <a:ext cx="139272" cy="103841"/>
              </a:xfrm>
              <a:custGeom>
                <a:avLst/>
                <a:gdLst>
                  <a:gd name="connsiteX0" fmla="*/ 7058 w 139272"/>
                  <a:gd name="connsiteY0" fmla="*/ 44677 h 103841"/>
                  <a:gd name="connsiteX1" fmla="*/ 4358 w 139272"/>
                  <a:gd name="connsiteY1" fmla="*/ 36485 h 103841"/>
                  <a:gd name="connsiteX2" fmla="*/ 169 w 139272"/>
                  <a:gd name="connsiteY2" fmla="*/ 30806 h 103841"/>
                  <a:gd name="connsiteX3" fmla="*/ 14505 w 139272"/>
                  <a:gd name="connsiteY3" fmla="*/ 29503 h 103841"/>
                  <a:gd name="connsiteX4" fmla="*/ 35729 w 139272"/>
                  <a:gd name="connsiteY4" fmla="*/ 23173 h 103841"/>
                  <a:gd name="connsiteX5" fmla="*/ 42431 w 139272"/>
                  <a:gd name="connsiteY5" fmla="*/ 16099 h 103841"/>
                  <a:gd name="connsiteX6" fmla="*/ 49040 w 139272"/>
                  <a:gd name="connsiteY6" fmla="*/ 5207 h 103841"/>
                  <a:gd name="connsiteX7" fmla="*/ 73150 w 139272"/>
                  <a:gd name="connsiteY7" fmla="*/ 6138 h 103841"/>
                  <a:gd name="connsiteX8" fmla="*/ 81342 w 139272"/>
                  <a:gd name="connsiteY8" fmla="*/ 15912 h 103841"/>
                  <a:gd name="connsiteX9" fmla="*/ 83017 w 139272"/>
                  <a:gd name="connsiteY9" fmla="*/ 26524 h 103841"/>
                  <a:gd name="connsiteX10" fmla="*/ 93816 w 139272"/>
                  <a:gd name="connsiteY10" fmla="*/ 34250 h 103841"/>
                  <a:gd name="connsiteX11" fmla="*/ 98470 w 139272"/>
                  <a:gd name="connsiteY11" fmla="*/ 41698 h 103841"/>
                  <a:gd name="connsiteX12" fmla="*/ 95585 w 139272"/>
                  <a:gd name="connsiteY12" fmla="*/ 51100 h 103841"/>
                  <a:gd name="connsiteX13" fmla="*/ 101914 w 139272"/>
                  <a:gd name="connsiteY13" fmla="*/ 58267 h 103841"/>
                  <a:gd name="connsiteX14" fmla="*/ 111037 w 139272"/>
                  <a:gd name="connsiteY14" fmla="*/ 55661 h 103841"/>
                  <a:gd name="connsiteX15" fmla="*/ 120067 w 139272"/>
                  <a:gd name="connsiteY15" fmla="*/ 53520 h 103841"/>
                  <a:gd name="connsiteX16" fmla="*/ 119601 w 139272"/>
                  <a:gd name="connsiteY16" fmla="*/ 62736 h 103841"/>
                  <a:gd name="connsiteX17" fmla="*/ 121463 w 139272"/>
                  <a:gd name="connsiteY17" fmla="*/ 66459 h 103841"/>
                  <a:gd name="connsiteX18" fmla="*/ 124721 w 139272"/>
                  <a:gd name="connsiteY18" fmla="*/ 78002 h 103841"/>
                  <a:gd name="connsiteX19" fmla="*/ 136916 w 139272"/>
                  <a:gd name="connsiteY19" fmla="*/ 90010 h 103841"/>
                  <a:gd name="connsiteX20" fmla="*/ 138126 w 139272"/>
                  <a:gd name="connsiteY20" fmla="*/ 98295 h 103841"/>
                  <a:gd name="connsiteX21" fmla="*/ 129096 w 139272"/>
                  <a:gd name="connsiteY21" fmla="*/ 103415 h 103841"/>
                  <a:gd name="connsiteX22" fmla="*/ 121184 w 139272"/>
                  <a:gd name="connsiteY22" fmla="*/ 100622 h 103841"/>
                  <a:gd name="connsiteX23" fmla="*/ 114388 w 139272"/>
                  <a:gd name="connsiteY23" fmla="*/ 101088 h 103841"/>
                  <a:gd name="connsiteX24" fmla="*/ 99959 w 139272"/>
                  <a:gd name="connsiteY24" fmla="*/ 102763 h 103841"/>
                  <a:gd name="connsiteX25" fmla="*/ 92140 w 139272"/>
                  <a:gd name="connsiteY25" fmla="*/ 95595 h 103841"/>
                  <a:gd name="connsiteX26" fmla="*/ 83110 w 139272"/>
                  <a:gd name="connsiteY26" fmla="*/ 93361 h 103841"/>
                  <a:gd name="connsiteX27" fmla="*/ 73895 w 139272"/>
                  <a:gd name="connsiteY27" fmla="*/ 93640 h 103841"/>
                  <a:gd name="connsiteX28" fmla="*/ 64306 w 139272"/>
                  <a:gd name="connsiteY28" fmla="*/ 84983 h 103841"/>
                  <a:gd name="connsiteX29" fmla="*/ 61514 w 139272"/>
                  <a:gd name="connsiteY29" fmla="*/ 90848 h 103841"/>
                  <a:gd name="connsiteX30" fmla="*/ 48947 w 139272"/>
                  <a:gd name="connsiteY30" fmla="*/ 97178 h 103841"/>
                  <a:gd name="connsiteX31" fmla="*/ 35356 w 139272"/>
                  <a:gd name="connsiteY31" fmla="*/ 97829 h 103841"/>
                  <a:gd name="connsiteX32" fmla="*/ 31540 w 139272"/>
                  <a:gd name="connsiteY32" fmla="*/ 91313 h 103841"/>
                  <a:gd name="connsiteX33" fmla="*/ 22696 w 139272"/>
                  <a:gd name="connsiteY33" fmla="*/ 70368 h 103841"/>
                  <a:gd name="connsiteX34" fmla="*/ 10130 w 139272"/>
                  <a:gd name="connsiteY34" fmla="*/ 57802 h 103841"/>
                  <a:gd name="connsiteX35" fmla="*/ 7151 w 139272"/>
                  <a:gd name="connsiteY35" fmla="*/ 44583 h 10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272" h="103841">
                    <a:moveTo>
                      <a:pt x="7058" y="44677"/>
                    </a:moveTo>
                    <a:cubicBezTo>
                      <a:pt x="7058" y="41977"/>
                      <a:pt x="6126" y="38533"/>
                      <a:pt x="4358" y="36485"/>
                    </a:cubicBezTo>
                    <a:cubicBezTo>
                      <a:pt x="3055" y="34902"/>
                      <a:pt x="-855" y="33413"/>
                      <a:pt x="169" y="30806"/>
                    </a:cubicBezTo>
                    <a:cubicBezTo>
                      <a:pt x="1379" y="27735"/>
                      <a:pt x="11619" y="29503"/>
                      <a:pt x="14505" y="29503"/>
                    </a:cubicBezTo>
                    <a:cubicBezTo>
                      <a:pt x="22231" y="29503"/>
                      <a:pt x="29678" y="28200"/>
                      <a:pt x="35729" y="23173"/>
                    </a:cubicBezTo>
                    <a:cubicBezTo>
                      <a:pt x="38335" y="21032"/>
                      <a:pt x="40569" y="18798"/>
                      <a:pt x="42431" y="16099"/>
                    </a:cubicBezTo>
                    <a:cubicBezTo>
                      <a:pt x="44851" y="12654"/>
                      <a:pt x="46341" y="8279"/>
                      <a:pt x="49040" y="5207"/>
                    </a:cubicBezTo>
                    <a:cubicBezTo>
                      <a:pt x="55649" y="-2240"/>
                      <a:pt x="67100" y="-1495"/>
                      <a:pt x="73150" y="6138"/>
                    </a:cubicBezTo>
                    <a:cubicBezTo>
                      <a:pt x="75664" y="9303"/>
                      <a:pt x="79480" y="12468"/>
                      <a:pt x="81342" y="15912"/>
                    </a:cubicBezTo>
                    <a:cubicBezTo>
                      <a:pt x="83110" y="19170"/>
                      <a:pt x="80690" y="23639"/>
                      <a:pt x="83017" y="26524"/>
                    </a:cubicBezTo>
                    <a:cubicBezTo>
                      <a:pt x="85438" y="29596"/>
                      <a:pt x="90930" y="31458"/>
                      <a:pt x="93816" y="34250"/>
                    </a:cubicBezTo>
                    <a:cubicBezTo>
                      <a:pt x="96143" y="36485"/>
                      <a:pt x="98563" y="38254"/>
                      <a:pt x="98470" y="41698"/>
                    </a:cubicBezTo>
                    <a:cubicBezTo>
                      <a:pt x="98470" y="44862"/>
                      <a:pt x="95398" y="48121"/>
                      <a:pt x="95585" y="51100"/>
                    </a:cubicBezTo>
                    <a:cubicBezTo>
                      <a:pt x="95770" y="53706"/>
                      <a:pt x="99587" y="57243"/>
                      <a:pt x="101914" y="58267"/>
                    </a:cubicBezTo>
                    <a:cubicBezTo>
                      <a:pt x="105359" y="59849"/>
                      <a:pt x="108338" y="57430"/>
                      <a:pt x="111037" y="55661"/>
                    </a:cubicBezTo>
                    <a:cubicBezTo>
                      <a:pt x="113271" y="54171"/>
                      <a:pt x="117088" y="52217"/>
                      <a:pt x="120067" y="53520"/>
                    </a:cubicBezTo>
                    <a:cubicBezTo>
                      <a:pt x="123883" y="55288"/>
                      <a:pt x="119694" y="59384"/>
                      <a:pt x="119601" y="62736"/>
                    </a:cubicBezTo>
                    <a:cubicBezTo>
                      <a:pt x="119601" y="65435"/>
                      <a:pt x="120253" y="64783"/>
                      <a:pt x="121463" y="66459"/>
                    </a:cubicBezTo>
                    <a:cubicBezTo>
                      <a:pt x="124255" y="70183"/>
                      <a:pt x="123231" y="73906"/>
                      <a:pt x="124721" y="78002"/>
                    </a:cubicBezTo>
                    <a:cubicBezTo>
                      <a:pt x="126676" y="83215"/>
                      <a:pt x="132540" y="86752"/>
                      <a:pt x="136916" y="90010"/>
                    </a:cubicBezTo>
                    <a:cubicBezTo>
                      <a:pt x="139150" y="91593"/>
                      <a:pt x="140267" y="95502"/>
                      <a:pt x="138126" y="98295"/>
                    </a:cubicBezTo>
                    <a:cubicBezTo>
                      <a:pt x="136450" y="100436"/>
                      <a:pt x="131703" y="102857"/>
                      <a:pt x="129096" y="103415"/>
                    </a:cubicBezTo>
                    <a:cubicBezTo>
                      <a:pt x="125652" y="104159"/>
                      <a:pt x="123976" y="102298"/>
                      <a:pt x="121184" y="100622"/>
                    </a:cubicBezTo>
                    <a:cubicBezTo>
                      <a:pt x="118577" y="99133"/>
                      <a:pt x="117181" y="99785"/>
                      <a:pt x="114388" y="101088"/>
                    </a:cubicBezTo>
                    <a:cubicBezTo>
                      <a:pt x="110106" y="103042"/>
                      <a:pt x="104521" y="105184"/>
                      <a:pt x="99959" y="102763"/>
                    </a:cubicBezTo>
                    <a:cubicBezTo>
                      <a:pt x="96795" y="101181"/>
                      <a:pt x="95026" y="97551"/>
                      <a:pt x="92140" y="95595"/>
                    </a:cubicBezTo>
                    <a:cubicBezTo>
                      <a:pt x="89347" y="93734"/>
                      <a:pt x="86369" y="93455"/>
                      <a:pt x="83110" y="93361"/>
                    </a:cubicBezTo>
                    <a:cubicBezTo>
                      <a:pt x="80411" y="93361"/>
                      <a:pt x="76501" y="94385"/>
                      <a:pt x="73895" y="93640"/>
                    </a:cubicBezTo>
                    <a:cubicBezTo>
                      <a:pt x="69985" y="92617"/>
                      <a:pt x="70823" y="83959"/>
                      <a:pt x="64306" y="84983"/>
                    </a:cubicBezTo>
                    <a:cubicBezTo>
                      <a:pt x="61328" y="85449"/>
                      <a:pt x="62445" y="88707"/>
                      <a:pt x="61514" y="90848"/>
                    </a:cubicBezTo>
                    <a:cubicBezTo>
                      <a:pt x="59838" y="94665"/>
                      <a:pt x="52857" y="96340"/>
                      <a:pt x="48947" y="97178"/>
                    </a:cubicBezTo>
                    <a:cubicBezTo>
                      <a:pt x="45317" y="97923"/>
                      <a:pt x="38149" y="100622"/>
                      <a:pt x="35356" y="97829"/>
                    </a:cubicBezTo>
                    <a:cubicBezTo>
                      <a:pt x="33960" y="96434"/>
                      <a:pt x="32564" y="93082"/>
                      <a:pt x="31540" y="91313"/>
                    </a:cubicBezTo>
                    <a:cubicBezTo>
                      <a:pt x="27909" y="84798"/>
                      <a:pt x="27164" y="76419"/>
                      <a:pt x="22696" y="70368"/>
                    </a:cubicBezTo>
                    <a:cubicBezTo>
                      <a:pt x="19159" y="65435"/>
                      <a:pt x="13387" y="62828"/>
                      <a:pt x="10130" y="57802"/>
                    </a:cubicBezTo>
                    <a:cubicBezTo>
                      <a:pt x="8640" y="55568"/>
                      <a:pt x="3427" y="47096"/>
                      <a:pt x="7151" y="44583"/>
                    </a:cubicBezTo>
                    <a:close/>
                  </a:path>
                </a:pathLst>
              </a:custGeom>
              <a:solidFill>
                <a:srgbClr val="CFD4DB"/>
              </a:solidFill>
              <a:ln w="884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7C7528F-9D2C-E104-7316-367EFC6D4C6D}"/>
                  </a:ext>
                </a:extLst>
              </p:cNvPr>
              <p:cNvSpPr/>
              <p:nvPr/>
            </p:nvSpPr>
            <p:spPr>
              <a:xfrm>
                <a:off x="8023513" y="7489601"/>
                <a:ext cx="108741" cy="84944"/>
              </a:xfrm>
              <a:custGeom>
                <a:avLst/>
                <a:gdLst>
                  <a:gd name="connsiteX0" fmla="*/ 108402 w 108741"/>
                  <a:gd name="connsiteY0" fmla="*/ 30537 h 84944"/>
                  <a:gd name="connsiteX1" fmla="*/ 98627 w 108741"/>
                  <a:gd name="connsiteY1" fmla="*/ 47758 h 84944"/>
                  <a:gd name="connsiteX2" fmla="*/ 98627 w 108741"/>
                  <a:gd name="connsiteY2" fmla="*/ 65910 h 84944"/>
                  <a:gd name="connsiteX3" fmla="*/ 95276 w 108741"/>
                  <a:gd name="connsiteY3" fmla="*/ 74195 h 84944"/>
                  <a:gd name="connsiteX4" fmla="*/ 81313 w 108741"/>
                  <a:gd name="connsiteY4" fmla="*/ 80339 h 84944"/>
                  <a:gd name="connsiteX5" fmla="*/ 59158 w 108741"/>
                  <a:gd name="connsiteY5" fmla="*/ 84156 h 84944"/>
                  <a:gd name="connsiteX6" fmla="*/ 49104 w 108741"/>
                  <a:gd name="connsiteY6" fmla="*/ 78291 h 84944"/>
                  <a:gd name="connsiteX7" fmla="*/ 34396 w 108741"/>
                  <a:gd name="connsiteY7" fmla="*/ 76988 h 84944"/>
                  <a:gd name="connsiteX8" fmla="*/ 28532 w 108741"/>
                  <a:gd name="connsiteY8" fmla="*/ 76336 h 84944"/>
                  <a:gd name="connsiteX9" fmla="*/ 24901 w 108741"/>
                  <a:gd name="connsiteY9" fmla="*/ 71961 h 84944"/>
                  <a:gd name="connsiteX10" fmla="*/ 15592 w 108741"/>
                  <a:gd name="connsiteY10" fmla="*/ 67120 h 84944"/>
                  <a:gd name="connsiteX11" fmla="*/ 1909 w 108741"/>
                  <a:gd name="connsiteY11" fmla="*/ 59115 h 84944"/>
                  <a:gd name="connsiteX12" fmla="*/ 140 w 108741"/>
                  <a:gd name="connsiteY12" fmla="*/ 50737 h 84944"/>
                  <a:gd name="connsiteX13" fmla="*/ 3398 w 108741"/>
                  <a:gd name="connsiteY13" fmla="*/ 44127 h 84944"/>
                  <a:gd name="connsiteX14" fmla="*/ 10752 w 108741"/>
                  <a:gd name="connsiteY14" fmla="*/ 33236 h 84944"/>
                  <a:gd name="connsiteX15" fmla="*/ 15499 w 108741"/>
                  <a:gd name="connsiteY15" fmla="*/ 23369 h 84944"/>
                  <a:gd name="connsiteX16" fmla="*/ 26670 w 108741"/>
                  <a:gd name="connsiteY16" fmla="*/ 16015 h 84944"/>
                  <a:gd name="connsiteX17" fmla="*/ 39516 w 108741"/>
                  <a:gd name="connsiteY17" fmla="*/ 6800 h 84944"/>
                  <a:gd name="connsiteX18" fmla="*/ 50128 w 108741"/>
                  <a:gd name="connsiteY18" fmla="*/ 2704 h 84944"/>
                  <a:gd name="connsiteX19" fmla="*/ 56179 w 108741"/>
                  <a:gd name="connsiteY19" fmla="*/ 6334 h 84944"/>
                  <a:gd name="connsiteX20" fmla="*/ 70049 w 108741"/>
                  <a:gd name="connsiteY20" fmla="*/ 3541 h 84944"/>
                  <a:gd name="connsiteX21" fmla="*/ 80382 w 108741"/>
                  <a:gd name="connsiteY21" fmla="*/ 376 h 84944"/>
                  <a:gd name="connsiteX22" fmla="*/ 86060 w 108741"/>
                  <a:gd name="connsiteY22" fmla="*/ 376 h 84944"/>
                  <a:gd name="connsiteX23" fmla="*/ 89132 w 108741"/>
                  <a:gd name="connsiteY23" fmla="*/ 4751 h 84944"/>
                  <a:gd name="connsiteX24" fmla="*/ 95462 w 108741"/>
                  <a:gd name="connsiteY24" fmla="*/ 8847 h 84944"/>
                  <a:gd name="connsiteX25" fmla="*/ 100768 w 108741"/>
                  <a:gd name="connsiteY25" fmla="*/ 14805 h 84944"/>
                  <a:gd name="connsiteX26" fmla="*/ 108402 w 108741"/>
                  <a:gd name="connsiteY26" fmla="*/ 30537 h 8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8741" h="84944">
                    <a:moveTo>
                      <a:pt x="108402" y="30537"/>
                    </a:moveTo>
                    <a:cubicBezTo>
                      <a:pt x="105609" y="36680"/>
                      <a:pt x="99930" y="40776"/>
                      <a:pt x="98627" y="47758"/>
                    </a:cubicBezTo>
                    <a:cubicBezTo>
                      <a:pt x="97510" y="53809"/>
                      <a:pt x="99930" y="59859"/>
                      <a:pt x="98627" y="65910"/>
                    </a:cubicBezTo>
                    <a:cubicBezTo>
                      <a:pt x="98068" y="68703"/>
                      <a:pt x="97231" y="71961"/>
                      <a:pt x="95276" y="74195"/>
                    </a:cubicBezTo>
                    <a:cubicBezTo>
                      <a:pt x="92204" y="77733"/>
                      <a:pt x="85502" y="78943"/>
                      <a:pt x="81313" y="80339"/>
                    </a:cubicBezTo>
                    <a:cubicBezTo>
                      <a:pt x="74703" y="82573"/>
                      <a:pt x="66419" y="86669"/>
                      <a:pt x="59158" y="84156"/>
                    </a:cubicBezTo>
                    <a:cubicBezTo>
                      <a:pt x="55527" y="82852"/>
                      <a:pt x="52921" y="79687"/>
                      <a:pt x="49104" y="78291"/>
                    </a:cubicBezTo>
                    <a:cubicBezTo>
                      <a:pt x="44077" y="76336"/>
                      <a:pt x="39609" y="76336"/>
                      <a:pt x="34396" y="76988"/>
                    </a:cubicBezTo>
                    <a:cubicBezTo>
                      <a:pt x="32069" y="77267"/>
                      <a:pt x="30394" y="77639"/>
                      <a:pt x="28532" y="76336"/>
                    </a:cubicBezTo>
                    <a:cubicBezTo>
                      <a:pt x="26950" y="75219"/>
                      <a:pt x="26298" y="73171"/>
                      <a:pt x="24901" y="71961"/>
                    </a:cubicBezTo>
                    <a:cubicBezTo>
                      <a:pt x="22481" y="69727"/>
                      <a:pt x="18571" y="68610"/>
                      <a:pt x="15592" y="67120"/>
                    </a:cubicBezTo>
                    <a:cubicBezTo>
                      <a:pt x="11218" y="64980"/>
                      <a:pt x="4422" y="63769"/>
                      <a:pt x="1909" y="59115"/>
                    </a:cubicBezTo>
                    <a:cubicBezTo>
                      <a:pt x="605" y="56788"/>
                      <a:pt x="512" y="53250"/>
                      <a:pt x="140" y="50737"/>
                    </a:cubicBezTo>
                    <a:cubicBezTo>
                      <a:pt x="-418" y="47013"/>
                      <a:pt x="699" y="46455"/>
                      <a:pt x="3398" y="44127"/>
                    </a:cubicBezTo>
                    <a:cubicBezTo>
                      <a:pt x="6842" y="41056"/>
                      <a:pt x="10101" y="38077"/>
                      <a:pt x="10752" y="33236"/>
                    </a:cubicBezTo>
                    <a:cubicBezTo>
                      <a:pt x="11310" y="28861"/>
                      <a:pt x="11962" y="26534"/>
                      <a:pt x="15499" y="23369"/>
                    </a:cubicBezTo>
                    <a:cubicBezTo>
                      <a:pt x="18758" y="20576"/>
                      <a:pt x="22946" y="18063"/>
                      <a:pt x="26670" y="16015"/>
                    </a:cubicBezTo>
                    <a:cubicBezTo>
                      <a:pt x="31324" y="13408"/>
                      <a:pt x="35327" y="10151"/>
                      <a:pt x="39516" y="6800"/>
                    </a:cubicBezTo>
                    <a:cubicBezTo>
                      <a:pt x="42681" y="4286"/>
                      <a:pt x="45660" y="1400"/>
                      <a:pt x="50128" y="2704"/>
                    </a:cubicBezTo>
                    <a:cubicBezTo>
                      <a:pt x="52641" y="3448"/>
                      <a:pt x="53758" y="5775"/>
                      <a:pt x="56179" y="6334"/>
                    </a:cubicBezTo>
                    <a:cubicBezTo>
                      <a:pt x="61206" y="7637"/>
                      <a:pt x="65674" y="5589"/>
                      <a:pt x="70049" y="3541"/>
                    </a:cubicBezTo>
                    <a:cubicBezTo>
                      <a:pt x="73307" y="2052"/>
                      <a:pt x="76751" y="935"/>
                      <a:pt x="80382" y="376"/>
                    </a:cubicBezTo>
                    <a:cubicBezTo>
                      <a:pt x="81964" y="190"/>
                      <a:pt x="84571" y="-368"/>
                      <a:pt x="86060" y="376"/>
                    </a:cubicBezTo>
                    <a:cubicBezTo>
                      <a:pt x="87829" y="1307"/>
                      <a:pt x="87922" y="3355"/>
                      <a:pt x="89132" y="4751"/>
                    </a:cubicBezTo>
                    <a:cubicBezTo>
                      <a:pt x="90808" y="6706"/>
                      <a:pt x="93414" y="7358"/>
                      <a:pt x="95462" y="8847"/>
                    </a:cubicBezTo>
                    <a:cubicBezTo>
                      <a:pt x="97603" y="10430"/>
                      <a:pt x="99279" y="12664"/>
                      <a:pt x="100768" y="14805"/>
                    </a:cubicBezTo>
                    <a:cubicBezTo>
                      <a:pt x="104026" y="19459"/>
                      <a:pt x="110263" y="25603"/>
                      <a:pt x="108402" y="30537"/>
                    </a:cubicBezTo>
                    <a:close/>
                  </a:path>
                </a:pathLst>
              </a:custGeom>
              <a:solidFill>
                <a:srgbClr val="CFD4DB"/>
              </a:solidFill>
              <a:ln w="8840"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AF78406-0540-4290-762E-1F714C2F4C63}"/>
                  </a:ext>
                </a:extLst>
              </p:cNvPr>
              <p:cNvSpPr/>
              <p:nvPr/>
            </p:nvSpPr>
            <p:spPr>
              <a:xfrm>
                <a:off x="7919527" y="7543945"/>
                <a:ext cx="45256" cy="55816"/>
              </a:xfrm>
              <a:custGeom>
                <a:avLst/>
                <a:gdLst>
                  <a:gd name="connsiteX0" fmla="*/ 30958 w 45256"/>
                  <a:gd name="connsiteY0" fmla="*/ 2538 h 55816"/>
                  <a:gd name="connsiteX1" fmla="*/ 23326 w 45256"/>
                  <a:gd name="connsiteY1" fmla="*/ 16128 h 55816"/>
                  <a:gd name="connsiteX2" fmla="*/ 5732 w 45256"/>
                  <a:gd name="connsiteY2" fmla="*/ 25344 h 55816"/>
                  <a:gd name="connsiteX3" fmla="*/ 3777 w 45256"/>
                  <a:gd name="connsiteY3" fmla="*/ 32791 h 55816"/>
                  <a:gd name="connsiteX4" fmla="*/ 54 w 45256"/>
                  <a:gd name="connsiteY4" fmla="*/ 44520 h 55816"/>
                  <a:gd name="connsiteX5" fmla="*/ 9735 w 45256"/>
                  <a:gd name="connsiteY5" fmla="*/ 54201 h 55816"/>
                  <a:gd name="connsiteX6" fmla="*/ 20347 w 45256"/>
                  <a:gd name="connsiteY6" fmla="*/ 36794 h 55816"/>
                  <a:gd name="connsiteX7" fmla="*/ 38033 w 45256"/>
                  <a:gd name="connsiteY7" fmla="*/ 29161 h 55816"/>
                  <a:gd name="connsiteX8" fmla="*/ 38313 w 45256"/>
                  <a:gd name="connsiteY8" fmla="*/ 18735 h 55816"/>
                  <a:gd name="connsiteX9" fmla="*/ 44271 w 45256"/>
                  <a:gd name="connsiteY9" fmla="*/ 9053 h 55816"/>
                  <a:gd name="connsiteX10" fmla="*/ 30958 w 45256"/>
                  <a:gd name="connsiteY10" fmla="*/ 2444 h 5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256" h="55816">
                    <a:moveTo>
                      <a:pt x="30958" y="2538"/>
                    </a:moveTo>
                    <a:cubicBezTo>
                      <a:pt x="29376" y="7471"/>
                      <a:pt x="27235" y="12497"/>
                      <a:pt x="23326" y="16128"/>
                    </a:cubicBezTo>
                    <a:cubicBezTo>
                      <a:pt x="18485" y="20596"/>
                      <a:pt x="9083" y="18642"/>
                      <a:pt x="5732" y="25344"/>
                    </a:cubicBezTo>
                    <a:cubicBezTo>
                      <a:pt x="4615" y="27485"/>
                      <a:pt x="4522" y="30464"/>
                      <a:pt x="3777" y="32791"/>
                    </a:cubicBezTo>
                    <a:cubicBezTo>
                      <a:pt x="2381" y="36794"/>
                      <a:pt x="426" y="40145"/>
                      <a:pt x="54" y="44520"/>
                    </a:cubicBezTo>
                    <a:cubicBezTo>
                      <a:pt x="-412" y="51222"/>
                      <a:pt x="2101" y="59321"/>
                      <a:pt x="9735" y="54201"/>
                    </a:cubicBezTo>
                    <a:cubicBezTo>
                      <a:pt x="15971" y="50105"/>
                      <a:pt x="14482" y="40517"/>
                      <a:pt x="20347" y="36794"/>
                    </a:cubicBezTo>
                    <a:cubicBezTo>
                      <a:pt x="25653" y="33535"/>
                      <a:pt x="33286" y="34001"/>
                      <a:pt x="38033" y="29161"/>
                    </a:cubicBezTo>
                    <a:cubicBezTo>
                      <a:pt x="41292" y="25810"/>
                      <a:pt x="38220" y="22644"/>
                      <a:pt x="38313" y="18735"/>
                    </a:cubicBezTo>
                    <a:cubicBezTo>
                      <a:pt x="38406" y="14266"/>
                      <a:pt x="42036" y="12125"/>
                      <a:pt x="44271" y="9053"/>
                    </a:cubicBezTo>
                    <a:cubicBezTo>
                      <a:pt x="49390" y="2258"/>
                      <a:pt x="33007" y="-3420"/>
                      <a:pt x="30958" y="2444"/>
                    </a:cubicBezTo>
                    <a:close/>
                  </a:path>
                </a:pathLst>
              </a:custGeom>
              <a:solidFill>
                <a:srgbClr val="CFD4DB"/>
              </a:solidFill>
              <a:ln w="8840" cap="flat">
                <a:noFill/>
                <a:prstDash val="solid"/>
                <a:miter/>
              </a:ln>
            </p:spPr>
            <p:txBody>
              <a:bodyPr rtlCol="0" anchor="ctr"/>
              <a:lstStyle/>
              <a:p>
                <a:endParaRPr lang="en-US"/>
              </a:p>
            </p:txBody>
          </p:sp>
        </p:grpSp>
        <p:grpSp>
          <p:nvGrpSpPr>
            <p:cNvPr id="25" name="Picture 2">
              <a:extLst>
                <a:ext uri="{FF2B5EF4-FFF2-40B4-BE49-F238E27FC236}">
                  <a16:creationId xmlns:a16="http://schemas.microsoft.com/office/drawing/2014/main" id="{27A38814-C355-573A-FE89-B9830E504D9C}"/>
                </a:ext>
              </a:extLst>
            </p:cNvPr>
            <p:cNvGrpSpPr/>
            <p:nvPr/>
          </p:nvGrpSpPr>
          <p:grpSpPr>
            <a:xfrm>
              <a:off x="7919527" y="7489601"/>
              <a:ext cx="1277167" cy="1200160"/>
              <a:chOff x="7919527" y="7489601"/>
              <a:chExt cx="1277167" cy="1200160"/>
            </a:xfrm>
            <a:solidFill>
              <a:srgbClr val="CFD4DB"/>
            </a:solidFill>
          </p:grpSpPr>
          <p:sp>
            <p:nvSpPr>
              <p:cNvPr id="26" name="Freeform: Shape 25">
                <a:extLst>
                  <a:ext uri="{FF2B5EF4-FFF2-40B4-BE49-F238E27FC236}">
                    <a16:creationId xmlns:a16="http://schemas.microsoft.com/office/drawing/2014/main" id="{BCE4E966-4EFE-DE02-CE68-DD69106B3AEA}"/>
                  </a:ext>
                </a:extLst>
              </p:cNvPr>
              <p:cNvSpPr/>
              <p:nvPr/>
            </p:nvSpPr>
            <p:spPr>
              <a:xfrm>
                <a:off x="8844527" y="7955727"/>
                <a:ext cx="288781" cy="316883"/>
              </a:xfrm>
              <a:custGeom>
                <a:avLst/>
                <a:gdLst>
                  <a:gd name="connsiteX0" fmla="*/ 45963 w 288781"/>
                  <a:gd name="connsiteY0" fmla="*/ 7975 h 316883"/>
                  <a:gd name="connsiteX1" fmla="*/ 47452 w 288781"/>
                  <a:gd name="connsiteY1" fmla="*/ 53123 h 316883"/>
                  <a:gd name="connsiteX2" fmla="*/ 44752 w 288781"/>
                  <a:gd name="connsiteY2" fmla="*/ 81328 h 316883"/>
                  <a:gd name="connsiteX3" fmla="*/ 22039 w 288781"/>
                  <a:gd name="connsiteY3" fmla="*/ 108510 h 316883"/>
                  <a:gd name="connsiteX4" fmla="*/ 535 w 288781"/>
                  <a:gd name="connsiteY4" fmla="*/ 127034 h 316883"/>
                  <a:gd name="connsiteX5" fmla="*/ 39633 w 288781"/>
                  <a:gd name="connsiteY5" fmla="*/ 178140 h 316883"/>
                  <a:gd name="connsiteX6" fmla="*/ 30044 w 288781"/>
                  <a:gd name="connsiteY6" fmla="*/ 251028 h 316883"/>
                  <a:gd name="connsiteX7" fmla="*/ 53410 w 288781"/>
                  <a:gd name="connsiteY7" fmla="*/ 292265 h 316883"/>
                  <a:gd name="connsiteX8" fmla="*/ 83291 w 288781"/>
                  <a:gd name="connsiteY8" fmla="*/ 316468 h 316883"/>
                  <a:gd name="connsiteX9" fmla="*/ 118292 w 288781"/>
                  <a:gd name="connsiteY9" fmla="*/ 307718 h 316883"/>
                  <a:gd name="connsiteX10" fmla="*/ 121643 w 288781"/>
                  <a:gd name="connsiteY10" fmla="*/ 285284 h 316883"/>
                  <a:gd name="connsiteX11" fmla="*/ 220596 w 288781"/>
                  <a:gd name="connsiteY11" fmla="*/ 247025 h 316883"/>
                  <a:gd name="connsiteX12" fmla="*/ 267326 w 288781"/>
                  <a:gd name="connsiteY12" fmla="*/ 209324 h 316883"/>
                  <a:gd name="connsiteX13" fmla="*/ 287527 w 288781"/>
                  <a:gd name="connsiteY13" fmla="*/ 171903 h 316883"/>
                  <a:gd name="connsiteX14" fmla="*/ 262299 w 288781"/>
                  <a:gd name="connsiteY14" fmla="*/ 148631 h 316883"/>
                  <a:gd name="connsiteX15" fmla="*/ 252246 w 288781"/>
                  <a:gd name="connsiteY15" fmla="*/ 127128 h 316883"/>
                  <a:gd name="connsiteX16" fmla="*/ 228881 w 288781"/>
                  <a:gd name="connsiteY16" fmla="*/ 116702 h 316883"/>
                  <a:gd name="connsiteX17" fmla="*/ 223109 w 288781"/>
                  <a:gd name="connsiteY17" fmla="*/ 86727 h 316883"/>
                  <a:gd name="connsiteX18" fmla="*/ 196300 w 288781"/>
                  <a:gd name="connsiteY18" fmla="*/ 64200 h 316883"/>
                  <a:gd name="connsiteX19" fmla="*/ 138492 w 288781"/>
                  <a:gd name="connsiteY19" fmla="*/ 33853 h 316883"/>
                  <a:gd name="connsiteX20" fmla="*/ 45963 w 288781"/>
                  <a:gd name="connsiteY20" fmla="*/ 7975 h 31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8781" h="316883">
                    <a:moveTo>
                      <a:pt x="45963" y="7975"/>
                    </a:moveTo>
                    <a:cubicBezTo>
                      <a:pt x="46242" y="24545"/>
                      <a:pt x="40750" y="38415"/>
                      <a:pt x="47452" y="53123"/>
                    </a:cubicBezTo>
                    <a:cubicBezTo>
                      <a:pt x="53223" y="65782"/>
                      <a:pt x="54620" y="66620"/>
                      <a:pt x="44752" y="81328"/>
                    </a:cubicBezTo>
                    <a:cubicBezTo>
                      <a:pt x="38236" y="91009"/>
                      <a:pt x="30696" y="100690"/>
                      <a:pt x="22039" y="108510"/>
                    </a:cubicBezTo>
                    <a:cubicBezTo>
                      <a:pt x="15895" y="114002"/>
                      <a:pt x="2583" y="119122"/>
                      <a:pt x="535" y="127034"/>
                    </a:cubicBezTo>
                    <a:cubicBezTo>
                      <a:pt x="-5050" y="148538"/>
                      <a:pt x="34792" y="159987"/>
                      <a:pt x="39633" y="178140"/>
                    </a:cubicBezTo>
                    <a:cubicBezTo>
                      <a:pt x="46056" y="202156"/>
                      <a:pt x="30603" y="227104"/>
                      <a:pt x="30044" y="251028"/>
                    </a:cubicBezTo>
                    <a:cubicBezTo>
                      <a:pt x="29579" y="271972"/>
                      <a:pt x="38981" y="280164"/>
                      <a:pt x="53410" y="292265"/>
                    </a:cubicBezTo>
                    <a:cubicBezTo>
                      <a:pt x="63649" y="300829"/>
                      <a:pt x="69700" y="314234"/>
                      <a:pt x="83291" y="316468"/>
                    </a:cubicBezTo>
                    <a:cubicBezTo>
                      <a:pt x="92320" y="317958"/>
                      <a:pt x="112520" y="315537"/>
                      <a:pt x="118292" y="307718"/>
                    </a:cubicBezTo>
                    <a:cubicBezTo>
                      <a:pt x="122109" y="302598"/>
                      <a:pt x="119595" y="291242"/>
                      <a:pt x="121643" y="285284"/>
                    </a:cubicBezTo>
                    <a:cubicBezTo>
                      <a:pt x="136072" y="242743"/>
                      <a:pt x="187829" y="256985"/>
                      <a:pt x="220596" y="247025"/>
                    </a:cubicBezTo>
                    <a:cubicBezTo>
                      <a:pt x="241168" y="240788"/>
                      <a:pt x="252804" y="224311"/>
                      <a:pt x="267326" y="209324"/>
                    </a:cubicBezTo>
                    <a:cubicBezTo>
                      <a:pt x="276263" y="200015"/>
                      <a:pt x="293577" y="186983"/>
                      <a:pt x="287527" y="171903"/>
                    </a:cubicBezTo>
                    <a:cubicBezTo>
                      <a:pt x="283523" y="161756"/>
                      <a:pt x="268723" y="156915"/>
                      <a:pt x="262299" y="148631"/>
                    </a:cubicBezTo>
                    <a:cubicBezTo>
                      <a:pt x="257831" y="142859"/>
                      <a:pt x="256807" y="131502"/>
                      <a:pt x="252246" y="127128"/>
                    </a:cubicBezTo>
                    <a:cubicBezTo>
                      <a:pt x="245171" y="120332"/>
                      <a:pt x="236328" y="125545"/>
                      <a:pt x="228881" y="116702"/>
                    </a:cubicBezTo>
                    <a:cubicBezTo>
                      <a:pt x="221061" y="107393"/>
                      <a:pt x="225995" y="97991"/>
                      <a:pt x="223109" y="86727"/>
                    </a:cubicBezTo>
                    <a:cubicBezTo>
                      <a:pt x="219665" y="73416"/>
                      <a:pt x="208402" y="68854"/>
                      <a:pt x="196300" y="64200"/>
                    </a:cubicBezTo>
                    <a:cubicBezTo>
                      <a:pt x="176100" y="56380"/>
                      <a:pt x="156551" y="45955"/>
                      <a:pt x="138492" y="33853"/>
                    </a:cubicBezTo>
                    <a:cubicBezTo>
                      <a:pt x="111218" y="15422"/>
                      <a:pt x="77426" y="-14366"/>
                      <a:pt x="45963" y="7975"/>
                    </a:cubicBezTo>
                    <a:close/>
                  </a:path>
                </a:pathLst>
              </a:custGeom>
              <a:solidFill>
                <a:srgbClr val="CFD4DB"/>
              </a:solidFill>
              <a:ln w="884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D8EFD7C-0871-851E-2DF8-608FBACCC03F}"/>
                  </a:ext>
                </a:extLst>
              </p:cNvPr>
              <p:cNvSpPr/>
              <p:nvPr/>
            </p:nvSpPr>
            <p:spPr>
              <a:xfrm>
                <a:off x="8709114" y="7779393"/>
                <a:ext cx="159504" cy="107633"/>
              </a:xfrm>
              <a:custGeom>
                <a:avLst/>
                <a:gdLst>
                  <a:gd name="connsiteX0" fmla="*/ 51239 w 159504"/>
                  <a:gd name="connsiteY0" fmla="*/ 30993 h 107633"/>
                  <a:gd name="connsiteX1" fmla="*/ 42209 w 159504"/>
                  <a:gd name="connsiteY1" fmla="*/ 20940 h 107633"/>
                  <a:gd name="connsiteX2" fmla="*/ 33924 w 159504"/>
                  <a:gd name="connsiteY2" fmla="*/ 5581 h 107633"/>
                  <a:gd name="connsiteX3" fmla="*/ 10187 w 159504"/>
                  <a:gd name="connsiteY3" fmla="*/ 2974 h 107633"/>
                  <a:gd name="connsiteX4" fmla="*/ 3950 w 159504"/>
                  <a:gd name="connsiteY4" fmla="*/ 37603 h 107633"/>
                  <a:gd name="connsiteX5" fmla="*/ 31783 w 159504"/>
                  <a:gd name="connsiteY5" fmla="*/ 57058 h 107633"/>
                  <a:gd name="connsiteX6" fmla="*/ 49005 w 159504"/>
                  <a:gd name="connsiteY6" fmla="*/ 53707 h 107633"/>
                  <a:gd name="connsiteX7" fmla="*/ 55521 w 159504"/>
                  <a:gd name="connsiteY7" fmla="*/ 76420 h 107633"/>
                  <a:gd name="connsiteX8" fmla="*/ 60175 w 159504"/>
                  <a:gd name="connsiteY8" fmla="*/ 102578 h 107633"/>
                  <a:gd name="connsiteX9" fmla="*/ 75628 w 159504"/>
                  <a:gd name="connsiteY9" fmla="*/ 107419 h 107633"/>
                  <a:gd name="connsiteX10" fmla="*/ 90615 w 159504"/>
                  <a:gd name="connsiteY10" fmla="*/ 102113 h 107633"/>
                  <a:gd name="connsiteX11" fmla="*/ 109885 w 159504"/>
                  <a:gd name="connsiteY11" fmla="*/ 95410 h 107633"/>
                  <a:gd name="connsiteX12" fmla="*/ 115563 w 159504"/>
                  <a:gd name="connsiteY12" fmla="*/ 95131 h 107633"/>
                  <a:gd name="connsiteX13" fmla="*/ 125244 w 159504"/>
                  <a:gd name="connsiteY13" fmla="*/ 96807 h 107633"/>
                  <a:gd name="connsiteX14" fmla="*/ 141255 w 159504"/>
                  <a:gd name="connsiteY14" fmla="*/ 92338 h 107633"/>
                  <a:gd name="connsiteX15" fmla="*/ 159500 w 159504"/>
                  <a:gd name="connsiteY15" fmla="*/ 63481 h 107633"/>
                  <a:gd name="connsiteX16" fmla="*/ 148795 w 159504"/>
                  <a:gd name="connsiteY16" fmla="*/ 49704 h 107633"/>
                  <a:gd name="connsiteX17" fmla="*/ 127385 w 159504"/>
                  <a:gd name="connsiteY17" fmla="*/ 41512 h 107633"/>
                  <a:gd name="connsiteX18" fmla="*/ 111560 w 159504"/>
                  <a:gd name="connsiteY18" fmla="*/ 28201 h 107633"/>
                  <a:gd name="connsiteX19" fmla="*/ 87264 w 159504"/>
                  <a:gd name="connsiteY19" fmla="*/ 16937 h 107633"/>
                  <a:gd name="connsiteX20" fmla="*/ 71439 w 159504"/>
                  <a:gd name="connsiteY20" fmla="*/ 26897 h 107633"/>
                  <a:gd name="connsiteX21" fmla="*/ 51239 w 159504"/>
                  <a:gd name="connsiteY21" fmla="*/ 31180 h 10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504" h="107633">
                    <a:moveTo>
                      <a:pt x="51239" y="30993"/>
                    </a:moveTo>
                    <a:cubicBezTo>
                      <a:pt x="48260" y="27921"/>
                      <a:pt x="44723" y="24570"/>
                      <a:pt x="42209" y="20940"/>
                    </a:cubicBezTo>
                    <a:cubicBezTo>
                      <a:pt x="38858" y="16100"/>
                      <a:pt x="36810" y="10607"/>
                      <a:pt x="33924" y="5581"/>
                    </a:cubicBezTo>
                    <a:cubicBezTo>
                      <a:pt x="29549" y="-1960"/>
                      <a:pt x="16982" y="-843"/>
                      <a:pt x="10187" y="2974"/>
                    </a:cubicBezTo>
                    <a:cubicBezTo>
                      <a:pt x="-3311" y="10514"/>
                      <a:pt x="-1170" y="25408"/>
                      <a:pt x="3950" y="37603"/>
                    </a:cubicBezTo>
                    <a:cubicBezTo>
                      <a:pt x="8790" y="49146"/>
                      <a:pt x="18286" y="59385"/>
                      <a:pt x="31783" y="57058"/>
                    </a:cubicBezTo>
                    <a:cubicBezTo>
                      <a:pt x="36065" y="56313"/>
                      <a:pt x="45095" y="52031"/>
                      <a:pt x="49005" y="53707"/>
                    </a:cubicBezTo>
                    <a:cubicBezTo>
                      <a:pt x="54124" y="55941"/>
                      <a:pt x="54404" y="71580"/>
                      <a:pt x="55521" y="76420"/>
                    </a:cubicBezTo>
                    <a:cubicBezTo>
                      <a:pt x="57476" y="85077"/>
                      <a:pt x="58407" y="93921"/>
                      <a:pt x="60175" y="102578"/>
                    </a:cubicBezTo>
                    <a:cubicBezTo>
                      <a:pt x="61572" y="109187"/>
                      <a:pt x="70136" y="107419"/>
                      <a:pt x="75628" y="107419"/>
                    </a:cubicBezTo>
                    <a:cubicBezTo>
                      <a:pt x="81772" y="107419"/>
                      <a:pt x="85402" y="104719"/>
                      <a:pt x="90615" y="102113"/>
                    </a:cubicBezTo>
                    <a:cubicBezTo>
                      <a:pt x="96759" y="98947"/>
                      <a:pt x="103089" y="96620"/>
                      <a:pt x="109885" y="95410"/>
                    </a:cubicBezTo>
                    <a:cubicBezTo>
                      <a:pt x="112212" y="95038"/>
                      <a:pt x="113329" y="94479"/>
                      <a:pt x="115563" y="95131"/>
                    </a:cubicBezTo>
                    <a:cubicBezTo>
                      <a:pt x="119193" y="96155"/>
                      <a:pt x="121427" y="96807"/>
                      <a:pt x="125244" y="96807"/>
                    </a:cubicBezTo>
                    <a:cubicBezTo>
                      <a:pt x="130829" y="96807"/>
                      <a:pt x="136414" y="95224"/>
                      <a:pt x="141255" y="92338"/>
                    </a:cubicBezTo>
                    <a:cubicBezTo>
                      <a:pt x="151216" y="86474"/>
                      <a:pt x="159221" y="75210"/>
                      <a:pt x="159500" y="63481"/>
                    </a:cubicBezTo>
                    <a:cubicBezTo>
                      <a:pt x="159687" y="56872"/>
                      <a:pt x="153822" y="53242"/>
                      <a:pt x="148795" y="49704"/>
                    </a:cubicBezTo>
                    <a:cubicBezTo>
                      <a:pt x="141907" y="44863"/>
                      <a:pt x="134646" y="44677"/>
                      <a:pt x="127385" y="41512"/>
                    </a:cubicBezTo>
                    <a:cubicBezTo>
                      <a:pt x="120776" y="38627"/>
                      <a:pt x="116680" y="32948"/>
                      <a:pt x="111560" y="28201"/>
                    </a:cubicBezTo>
                    <a:cubicBezTo>
                      <a:pt x="104951" y="22057"/>
                      <a:pt x="96572" y="16565"/>
                      <a:pt x="87264" y="16937"/>
                    </a:cubicBezTo>
                    <a:cubicBezTo>
                      <a:pt x="80562" y="17217"/>
                      <a:pt x="77117" y="24105"/>
                      <a:pt x="71439" y="26897"/>
                    </a:cubicBezTo>
                    <a:cubicBezTo>
                      <a:pt x="65668" y="29783"/>
                      <a:pt x="60268" y="29876"/>
                      <a:pt x="51239" y="31180"/>
                    </a:cubicBezTo>
                    <a:close/>
                  </a:path>
                </a:pathLst>
              </a:custGeom>
              <a:solidFill>
                <a:srgbClr val="CFD4DB"/>
              </a:solidFill>
              <a:ln w="884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9CE254B-EF92-AAA6-04EC-1AD4197FE412}"/>
                  </a:ext>
                </a:extLst>
              </p:cNvPr>
              <p:cNvSpPr/>
              <p:nvPr/>
            </p:nvSpPr>
            <p:spPr>
              <a:xfrm>
                <a:off x="8707550" y="7880421"/>
                <a:ext cx="38657" cy="24996"/>
              </a:xfrm>
              <a:custGeom>
                <a:avLst/>
                <a:gdLst>
                  <a:gd name="connsiteX0" fmla="*/ 18360 w 38657"/>
                  <a:gd name="connsiteY0" fmla="*/ 2945 h 24996"/>
                  <a:gd name="connsiteX1" fmla="*/ 8213 w 38657"/>
                  <a:gd name="connsiteY1" fmla="*/ 9089 h 24996"/>
                  <a:gd name="connsiteX2" fmla="*/ 114 w 38657"/>
                  <a:gd name="connsiteY2" fmla="*/ 15419 h 24996"/>
                  <a:gd name="connsiteX3" fmla="*/ 28413 w 38657"/>
                  <a:gd name="connsiteY3" fmla="*/ 21936 h 24996"/>
                  <a:gd name="connsiteX4" fmla="*/ 36512 w 38657"/>
                  <a:gd name="connsiteY4" fmla="*/ 20725 h 24996"/>
                  <a:gd name="connsiteX5" fmla="*/ 38188 w 38657"/>
                  <a:gd name="connsiteY5" fmla="*/ 12720 h 24996"/>
                  <a:gd name="connsiteX6" fmla="*/ 38095 w 38657"/>
                  <a:gd name="connsiteY6" fmla="*/ 1922 h 24996"/>
                  <a:gd name="connsiteX7" fmla="*/ 32323 w 38657"/>
                  <a:gd name="connsiteY7" fmla="*/ 153 h 24996"/>
                  <a:gd name="connsiteX8" fmla="*/ 18267 w 38657"/>
                  <a:gd name="connsiteY8" fmla="*/ 2945 h 2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57" h="24996">
                    <a:moveTo>
                      <a:pt x="18360" y="2945"/>
                    </a:moveTo>
                    <a:cubicBezTo>
                      <a:pt x="16312" y="6297"/>
                      <a:pt x="11657" y="7600"/>
                      <a:pt x="8213" y="9089"/>
                    </a:cubicBezTo>
                    <a:cubicBezTo>
                      <a:pt x="4117" y="10765"/>
                      <a:pt x="-816" y="10020"/>
                      <a:pt x="114" y="15419"/>
                    </a:cubicBezTo>
                    <a:cubicBezTo>
                      <a:pt x="2628" y="30500"/>
                      <a:pt x="18267" y="23704"/>
                      <a:pt x="28413" y="21936"/>
                    </a:cubicBezTo>
                    <a:cubicBezTo>
                      <a:pt x="30647" y="21563"/>
                      <a:pt x="34650" y="22122"/>
                      <a:pt x="36512" y="20725"/>
                    </a:cubicBezTo>
                    <a:cubicBezTo>
                      <a:pt x="38560" y="19236"/>
                      <a:pt x="38095" y="15047"/>
                      <a:pt x="38188" y="12720"/>
                    </a:cubicBezTo>
                    <a:cubicBezTo>
                      <a:pt x="38188" y="10113"/>
                      <a:pt x="39305" y="4249"/>
                      <a:pt x="38095" y="1922"/>
                    </a:cubicBezTo>
                    <a:cubicBezTo>
                      <a:pt x="36978" y="-33"/>
                      <a:pt x="34278" y="246"/>
                      <a:pt x="32323" y="153"/>
                    </a:cubicBezTo>
                    <a:cubicBezTo>
                      <a:pt x="26458" y="-219"/>
                      <a:pt x="20221" y="-126"/>
                      <a:pt x="18267" y="2945"/>
                    </a:cubicBezTo>
                    <a:close/>
                  </a:path>
                </a:pathLst>
              </a:custGeom>
              <a:solidFill>
                <a:srgbClr val="CFD4DB"/>
              </a:solidFill>
              <a:ln w="8840"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500FA2B-713C-DDDB-036F-CB2D351464E5}"/>
                  </a:ext>
                </a:extLst>
              </p:cNvPr>
              <p:cNvSpPr/>
              <p:nvPr/>
            </p:nvSpPr>
            <p:spPr>
              <a:xfrm>
                <a:off x="8627061" y="7804026"/>
                <a:ext cx="58904" cy="47331"/>
              </a:xfrm>
              <a:custGeom>
                <a:avLst/>
                <a:gdLst>
                  <a:gd name="connsiteX0" fmla="*/ 49978 w 58904"/>
                  <a:gd name="connsiteY0" fmla="*/ 39499 h 47331"/>
                  <a:gd name="connsiteX1" fmla="*/ 58635 w 58904"/>
                  <a:gd name="connsiteY1" fmla="*/ 24047 h 47331"/>
                  <a:gd name="connsiteX2" fmla="*/ 43461 w 58904"/>
                  <a:gd name="connsiteY2" fmla="*/ 7477 h 47331"/>
                  <a:gd name="connsiteX3" fmla="*/ 34897 w 58904"/>
                  <a:gd name="connsiteY3" fmla="*/ 2171 h 47331"/>
                  <a:gd name="connsiteX4" fmla="*/ 21678 w 58904"/>
                  <a:gd name="connsiteY4" fmla="*/ 216 h 47331"/>
                  <a:gd name="connsiteX5" fmla="*/ 920 w 58904"/>
                  <a:gd name="connsiteY5" fmla="*/ 3568 h 47331"/>
                  <a:gd name="connsiteX6" fmla="*/ 8739 w 58904"/>
                  <a:gd name="connsiteY6" fmla="*/ 15669 h 47331"/>
                  <a:gd name="connsiteX7" fmla="*/ 15069 w 58904"/>
                  <a:gd name="connsiteY7" fmla="*/ 24140 h 47331"/>
                  <a:gd name="connsiteX8" fmla="*/ 30615 w 58904"/>
                  <a:gd name="connsiteY8" fmla="*/ 47040 h 47331"/>
                  <a:gd name="connsiteX9" fmla="*/ 41320 w 58904"/>
                  <a:gd name="connsiteY9" fmla="*/ 44340 h 47331"/>
                  <a:gd name="connsiteX10" fmla="*/ 49884 w 58904"/>
                  <a:gd name="connsiteY10" fmla="*/ 39499 h 4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904" h="47331">
                    <a:moveTo>
                      <a:pt x="49978" y="39499"/>
                    </a:moveTo>
                    <a:cubicBezTo>
                      <a:pt x="55190" y="38661"/>
                      <a:pt x="60124" y="29074"/>
                      <a:pt x="58635" y="24047"/>
                    </a:cubicBezTo>
                    <a:cubicBezTo>
                      <a:pt x="56680" y="17624"/>
                      <a:pt x="48767" y="10921"/>
                      <a:pt x="43461" y="7477"/>
                    </a:cubicBezTo>
                    <a:cubicBezTo>
                      <a:pt x="40576" y="5615"/>
                      <a:pt x="37969" y="3661"/>
                      <a:pt x="34897" y="2171"/>
                    </a:cubicBezTo>
                    <a:cubicBezTo>
                      <a:pt x="30615" y="30"/>
                      <a:pt x="26426" y="216"/>
                      <a:pt x="21678" y="216"/>
                    </a:cubicBezTo>
                    <a:cubicBezTo>
                      <a:pt x="17582" y="216"/>
                      <a:pt x="3992" y="-1273"/>
                      <a:pt x="920" y="3568"/>
                    </a:cubicBezTo>
                    <a:cubicBezTo>
                      <a:pt x="-2618" y="9153"/>
                      <a:pt x="4923" y="13249"/>
                      <a:pt x="8739" y="15669"/>
                    </a:cubicBezTo>
                    <a:cubicBezTo>
                      <a:pt x="12091" y="17717"/>
                      <a:pt x="13859" y="20323"/>
                      <a:pt x="15069" y="24140"/>
                    </a:cubicBezTo>
                    <a:cubicBezTo>
                      <a:pt x="17862" y="32797"/>
                      <a:pt x="19537" y="44806"/>
                      <a:pt x="30615" y="47040"/>
                    </a:cubicBezTo>
                    <a:cubicBezTo>
                      <a:pt x="35176" y="47970"/>
                      <a:pt x="37876" y="46574"/>
                      <a:pt x="41320" y="44340"/>
                    </a:cubicBezTo>
                    <a:cubicBezTo>
                      <a:pt x="44857" y="42106"/>
                      <a:pt x="49046" y="41268"/>
                      <a:pt x="49884" y="39499"/>
                    </a:cubicBezTo>
                    <a:close/>
                  </a:path>
                </a:pathLst>
              </a:custGeom>
              <a:solidFill>
                <a:srgbClr val="CFD4DB"/>
              </a:solidFill>
              <a:ln w="884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B02A2C5-2B37-9734-A305-6B1657C28ED9}"/>
                  </a:ext>
                </a:extLst>
              </p:cNvPr>
              <p:cNvSpPr/>
              <p:nvPr/>
            </p:nvSpPr>
            <p:spPr>
              <a:xfrm>
                <a:off x="8573809" y="7732185"/>
                <a:ext cx="134659" cy="41028"/>
              </a:xfrm>
              <a:custGeom>
                <a:avLst/>
                <a:gdLst>
                  <a:gd name="connsiteX0" fmla="*/ 10142 w 134659"/>
                  <a:gd name="connsiteY0" fmla="*/ 1311 h 41028"/>
                  <a:gd name="connsiteX1" fmla="*/ 9025 w 134659"/>
                  <a:gd name="connsiteY1" fmla="*/ 11923 h 41028"/>
                  <a:gd name="connsiteX2" fmla="*/ 1484 w 134659"/>
                  <a:gd name="connsiteY2" fmla="*/ 22628 h 41028"/>
                  <a:gd name="connsiteX3" fmla="*/ 4370 w 134659"/>
                  <a:gd name="connsiteY3" fmla="*/ 32123 h 41028"/>
                  <a:gd name="connsiteX4" fmla="*/ 21963 w 134659"/>
                  <a:gd name="connsiteY4" fmla="*/ 32309 h 41028"/>
                  <a:gd name="connsiteX5" fmla="*/ 46632 w 134659"/>
                  <a:gd name="connsiteY5" fmla="*/ 27375 h 41028"/>
                  <a:gd name="connsiteX6" fmla="*/ 54265 w 134659"/>
                  <a:gd name="connsiteY6" fmla="*/ 27655 h 41028"/>
                  <a:gd name="connsiteX7" fmla="*/ 66273 w 134659"/>
                  <a:gd name="connsiteY7" fmla="*/ 35753 h 41028"/>
                  <a:gd name="connsiteX8" fmla="*/ 86008 w 134659"/>
                  <a:gd name="connsiteY8" fmla="*/ 40036 h 41028"/>
                  <a:gd name="connsiteX9" fmla="*/ 100716 w 134659"/>
                  <a:gd name="connsiteY9" fmla="*/ 40594 h 41028"/>
                  <a:gd name="connsiteX10" fmla="*/ 118869 w 134659"/>
                  <a:gd name="connsiteY10" fmla="*/ 32961 h 41028"/>
                  <a:gd name="connsiteX11" fmla="*/ 132552 w 134659"/>
                  <a:gd name="connsiteY11" fmla="*/ 23186 h 41028"/>
                  <a:gd name="connsiteX12" fmla="*/ 125385 w 134659"/>
                  <a:gd name="connsiteY12" fmla="*/ 11458 h 41028"/>
                  <a:gd name="connsiteX13" fmla="*/ 95690 w 134659"/>
                  <a:gd name="connsiteY13" fmla="*/ 12760 h 41028"/>
                  <a:gd name="connsiteX14" fmla="*/ 77909 w 134659"/>
                  <a:gd name="connsiteY14" fmla="*/ 6617 h 41028"/>
                  <a:gd name="connsiteX15" fmla="*/ 74372 w 134659"/>
                  <a:gd name="connsiteY15" fmla="*/ 2428 h 41028"/>
                  <a:gd name="connsiteX16" fmla="*/ 67763 w 134659"/>
                  <a:gd name="connsiteY16" fmla="*/ 6896 h 41028"/>
                  <a:gd name="connsiteX17" fmla="*/ 34531 w 134659"/>
                  <a:gd name="connsiteY17" fmla="*/ 752 h 41028"/>
                  <a:gd name="connsiteX18" fmla="*/ 19823 w 134659"/>
                  <a:gd name="connsiteY18" fmla="*/ 194 h 41028"/>
                  <a:gd name="connsiteX19" fmla="*/ 10142 w 134659"/>
                  <a:gd name="connsiteY19" fmla="*/ 1218 h 4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4659" h="41028">
                    <a:moveTo>
                      <a:pt x="10142" y="1311"/>
                    </a:moveTo>
                    <a:cubicBezTo>
                      <a:pt x="10048" y="5407"/>
                      <a:pt x="11165" y="8385"/>
                      <a:pt x="9025" y="11923"/>
                    </a:cubicBezTo>
                    <a:cubicBezTo>
                      <a:pt x="6697" y="15739"/>
                      <a:pt x="3904" y="19091"/>
                      <a:pt x="1484" y="22628"/>
                    </a:cubicBezTo>
                    <a:cubicBezTo>
                      <a:pt x="-1122" y="26445"/>
                      <a:pt x="-377" y="30634"/>
                      <a:pt x="4370" y="32123"/>
                    </a:cubicBezTo>
                    <a:cubicBezTo>
                      <a:pt x="9490" y="33705"/>
                      <a:pt x="16750" y="32961"/>
                      <a:pt x="21963" y="32309"/>
                    </a:cubicBezTo>
                    <a:cubicBezTo>
                      <a:pt x="30248" y="31192"/>
                      <a:pt x="38347" y="28585"/>
                      <a:pt x="46632" y="27375"/>
                    </a:cubicBezTo>
                    <a:cubicBezTo>
                      <a:pt x="49611" y="26910"/>
                      <a:pt x="51659" y="26445"/>
                      <a:pt x="54265" y="27655"/>
                    </a:cubicBezTo>
                    <a:cubicBezTo>
                      <a:pt x="58454" y="29609"/>
                      <a:pt x="62084" y="33612"/>
                      <a:pt x="66273" y="35753"/>
                    </a:cubicBezTo>
                    <a:cubicBezTo>
                      <a:pt x="72045" y="38639"/>
                      <a:pt x="79585" y="39011"/>
                      <a:pt x="86008" y="40036"/>
                    </a:cubicBezTo>
                    <a:cubicBezTo>
                      <a:pt x="90756" y="40780"/>
                      <a:pt x="95969" y="41525"/>
                      <a:pt x="100716" y="40594"/>
                    </a:cubicBezTo>
                    <a:cubicBezTo>
                      <a:pt x="106953" y="39384"/>
                      <a:pt x="113749" y="36591"/>
                      <a:pt x="118869" y="32961"/>
                    </a:cubicBezTo>
                    <a:cubicBezTo>
                      <a:pt x="123243" y="29796"/>
                      <a:pt x="128922" y="27096"/>
                      <a:pt x="132552" y="23186"/>
                    </a:cubicBezTo>
                    <a:cubicBezTo>
                      <a:pt x="138138" y="17229"/>
                      <a:pt x="131528" y="12481"/>
                      <a:pt x="125385" y="11458"/>
                    </a:cubicBezTo>
                    <a:cubicBezTo>
                      <a:pt x="115796" y="9875"/>
                      <a:pt x="105371" y="12760"/>
                      <a:pt x="95690" y="12760"/>
                    </a:cubicBezTo>
                    <a:cubicBezTo>
                      <a:pt x="88894" y="12760"/>
                      <a:pt x="81912" y="12575"/>
                      <a:pt x="77909" y="6617"/>
                    </a:cubicBezTo>
                    <a:cubicBezTo>
                      <a:pt x="76979" y="5313"/>
                      <a:pt x="76327" y="2707"/>
                      <a:pt x="74372" y="2428"/>
                    </a:cubicBezTo>
                    <a:cubicBezTo>
                      <a:pt x="71952" y="2056"/>
                      <a:pt x="69811" y="5779"/>
                      <a:pt x="67763" y="6896"/>
                    </a:cubicBezTo>
                    <a:cubicBezTo>
                      <a:pt x="56499" y="13040"/>
                      <a:pt x="45608" y="2241"/>
                      <a:pt x="34531" y="752"/>
                    </a:cubicBezTo>
                    <a:cubicBezTo>
                      <a:pt x="29690" y="101"/>
                      <a:pt x="24663" y="380"/>
                      <a:pt x="19823" y="194"/>
                    </a:cubicBezTo>
                    <a:cubicBezTo>
                      <a:pt x="17495" y="101"/>
                      <a:pt x="13493" y="-551"/>
                      <a:pt x="10142" y="1218"/>
                    </a:cubicBezTo>
                    <a:close/>
                  </a:path>
                </a:pathLst>
              </a:custGeom>
              <a:solidFill>
                <a:srgbClr val="CFD4DB"/>
              </a:solidFill>
              <a:ln w="884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10684AC-38AB-425A-645E-03A52B14197A}"/>
                  </a:ext>
                </a:extLst>
              </p:cNvPr>
              <p:cNvSpPr/>
              <p:nvPr/>
            </p:nvSpPr>
            <p:spPr>
              <a:xfrm>
                <a:off x="8359160" y="7618724"/>
                <a:ext cx="139272" cy="103841"/>
              </a:xfrm>
              <a:custGeom>
                <a:avLst/>
                <a:gdLst>
                  <a:gd name="connsiteX0" fmla="*/ 7058 w 139272"/>
                  <a:gd name="connsiteY0" fmla="*/ 44677 h 103841"/>
                  <a:gd name="connsiteX1" fmla="*/ 4358 w 139272"/>
                  <a:gd name="connsiteY1" fmla="*/ 36485 h 103841"/>
                  <a:gd name="connsiteX2" fmla="*/ 169 w 139272"/>
                  <a:gd name="connsiteY2" fmla="*/ 30806 h 103841"/>
                  <a:gd name="connsiteX3" fmla="*/ 14505 w 139272"/>
                  <a:gd name="connsiteY3" fmla="*/ 29503 h 103841"/>
                  <a:gd name="connsiteX4" fmla="*/ 35729 w 139272"/>
                  <a:gd name="connsiteY4" fmla="*/ 23173 h 103841"/>
                  <a:gd name="connsiteX5" fmla="*/ 42431 w 139272"/>
                  <a:gd name="connsiteY5" fmla="*/ 16099 h 103841"/>
                  <a:gd name="connsiteX6" fmla="*/ 49040 w 139272"/>
                  <a:gd name="connsiteY6" fmla="*/ 5207 h 103841"/>
                  <a:gd name="connsiteX7" fmla="*/ 73150 w 139272"/>
                  <a:gd name="connsiteY7" fmla="*/ 6138 h 103841"/>
                  <a:gd name="connsiteX8" fmla="*/ 81342 w 139272"/>
                  <a:gd name="connsiteY8" fmla="*/ 15912 h 103841"/>
                  <a:gd name="connsiteX9" fmla="*/ 83017 w 139272"/>
                  <a:gd name="connsiteY9" fmla="*/ 26524 h 103841"/>
                  <a:gd name="connsiteX10" fmla="*/ 93816 w 139272"/>
                  <a:gd name="connsiteY10" fmla="*/ 34250 h 103841"/>
                  <a:gd name="connsiteX11" fmla="*/ 98470 w 139272"/>
                  <a:gd name="connsiteY11" fmla="*/ 41698 h 103841"/>
                  <a:gd name="connsiteX12" fmla="*/ 95585 w 139272"/>
                  <a:gd name="connsiteY12" fmla="*/ 51100 h 103841"/>
                  <a:gd name="connsiteX13" fmla="*/ 101914 w 139272"/>
                  <a:gd name="connsiteY13" fmla="*/ 58267 h 103841"/>
                  <a:gd name="connsiteX14" fmla="*/ 111037 w 139272"/>
                  <a:gd name="connsiteY14" fmla="*/ 55661 h 103841"/>
                  <a:gd name="connsiteX15" fmla="*/ 120067 w 139272"/>
                  <a:gd name="connsiteY15" fmla="*/ 53520 h 103841"/>
                  <a:gd name="connsiteX16" fmla="*/ 119601 w 139272"/>
                  <a:gd name="connsiteY16" fmla="*/ 62736 h 103841"/>
                  <a:gd name="connsiteX17" fmla="*/ 121463 w 139272"/>
                  <a:gd name="connsiteY17" fmla="*/ 66459 h 103841"/>
                  <a:gd name="connsiteX18" fmla="*/ 124721 w 139272"/>
                  <a:gd name="connsiteY18" fmla="*/ 78002 h 103841"/>
                  <a:gd name="connsiteX19" fmla="*/ 136916 w 139272"/>
                  <a:gd name="connsiteY19" fmla="*/ 90010 h 103841"/>
                  <a:gd name="connsiteX20" fmla="*/ 138126 w 139272"/>
                  <a:gd name="connsiteY20" fmla="*/ 98295 h 103841"/>
                  <a:gd name="connsiteX21" fmla="*/ 129096 w 139272"/>
                  <a:gd name="connsiteY21" fmla="*/ 103415 h 103841"/>
                  <a:gd name="connsiteX22" fmla="*/ 121184 w 139272"/>
                  <a:gd name="connsiteY22" fmla="*/ 100622 h 103841"/>
                  <a:gd name="connsiteX23" fmla="*/ 114388 w 139272"/>
                  <a:gd name="connsiteY23" fmla="*/ 101088 h 103841"/>
                  <a:gd name="connsiteX24" fmla="*/ 99959 w 139272"/>
                  <a:gd name="connsiteY24" fmla="*/ 102763 h 103841"/>
                  <a:gd name="connsiteX25" fmla="*/ 92140 w 139272"/>
                  <a:gd name="connsiteY25" fmla="*/ 95595 h 103841"/>
                  <a:gd name="connsiteX26" fmla="*/ 83110 w 139272"/>
                  <a:gd name="connsiteY26" fmla="*/ 93361 h 103841"/>
                  <a:gd name="connsiteX27" fmla="*/ 73895 w 139272"/>
                  <a:gd name="connsiteY27" fmla="*/ 93640 h 103841"/>
                  <a:gd name="connsiteX28" fmla="*/ 64306 w 139272"/>
                  <a:gd name="connsiteY28" fmla="*/ 84983 h 103841"/>
                  <a:gd name="connsiteX29" fmla="*/ 61514 w 139272"/>
                  <a:gd name="connsiteY29" fmla="*/ 90848 h 103841"/>
                  <a:gd name="connsiteX30" fmla="*/ 48947 w 139272"/>
                  <a:gd name="connsiteY30" fmla="*/ 97178 h 103841"/>
                  <a:gd name="connsiteX31" fmla="*/ 35356 w 139272"/>
                  <a:gd name="connsiteY31" fmla="*/ 97829 h 103841"/>
                  <a:gd name="connsiteX32" fmla="*/ 31540 w 139272"/>
                  <a:gd name="connsiteY32" fmla="*/ 91313 h 103841"/>
                  <a:gd name="connsiteX33" fmla="*/ 22696 w 139272"/>
                  <a:gd name="connsiteY33" fmla="*/ 70368 h 103841"/>
                  <a:gd name="connsiteX34" fmla="*/ 10130 w 139272"/>
                  <a:gd name="connsiteY34" fmla="*/ 57802 h 103841"/>
                  <a:gd name="connsiteX35" fmla="*/ 7151 w 139272"/>
                  <a:gd name="connsiteY35" fmla="*/ 44583 h 103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272" h="103841">
                    <a:moveTo>
                      <a:pt x="7058" y="44677"/>
                    </a:moveTo>
                    <a:cubicBezTo>
                      <a:pt x="7058" y="41977"/>
                      <a:pt x="6126" y="38533"/>
                      <a:pt x="4358" y="36485"/>
                    </a:cubicBezTo>
                    <a:cubicBezTo>
                      <a:pt x="3055" y="34902"/>
                      <a:pt x="-855" y="33413"/>
                      <a:pt x="169" y="30806"/>
                    </a:cubicBezTo>
                    <a:cubicBezTo>
                      <a:pt x="1379" y="27735"/>
                      <a:pt x="11619" y="29503"/>
                      <a:pt x="14505" y="29503"/>
                    </a:cubicBezTo>
                    <a:cubicBezTo>
                      <a:pt x="22231" y="29503"/>
                      <a:pt x="29678" y="28200"/>
                      <a:pt x="35729" y="23173"/>
                    </a:cubicBezTo>
                    <a:cubicBezTo>
                      <a:pt x="38335" y="21032"/>
                      <a:pt x="40569" y="18798"/>
                      <a:pt x="42431" y="16099"/>
                    </a:cubicBezTo>
                    <a:cubicBezTo>
                      <a:pt x="44851" y="12654"/>
                      <a:pt x="46341" y="8279"/>
                      <a:pt x="49040" y="5207"/>
                    </a:cubicBezTo>
                    <a:cubicBezTo>
                      <a:pt x="55649" y="-2240"/>
                      <a:pt x="67100" y="-1495"/>
                      <a:pt x="73150" y="6138"/>
                    </a:cubicBezTo>
                    <a:cubicBezTo>
                      <a:pt x="75664" y="9303"/>
                      <a:pt x="79480" y="12468"/>
                      <a:pt x="81342" y="15912"/>
                    </a:cubicBezTo>
                    <a:cubicBezTo>
                      <a:pt x="83110" y="19170"/>
                      <a:pt x="80690" y="23639"/>
                      <a:pt x="83017" y="26524"/>
                    </a:cubicBezTo>
                    <a:cubicBezTo>
                      <a:pt x="85438" y="29596"/>
                      <a:pt x="90930" y="31458"/>
                      <a:pt x="93816" y="34250"/>
                    </a:cubicBezTo>
                    <a:cubicBezTo>
                      <a:pt x="96143" y="36485"/>
                      <a:pt x="98563" y="38254"/>
                      <a:pt x="98470" y="41698"/>
                    </a:cubicBezTo>
                    <a:cubicBezTo>
                      <a:pt x="98470" y="44862"/>
                      <a:pt x="95398" y="48121"/>
                      <a:pt x="95585" y="51100"/>
                    </a:cubicBezTo>
                    <a:cubicBezTo>
                      <a:pt x="95770" y="53706"/>
                      <a:pt x="99587" y="57243"/>
                      <a:pt x="101914" y="58267"/>
                    </a:cubicBezTo>
                    <a:cubicBezTo>
                      <a:pt x="105359" y="59849"/>
                      <a:pt x="108338" y="57430"/>
                      <a:pt x="111037" y="55661"/>
                    </a:cubicBezTo>
                    <a:cubicBezTo>
                      <a:pt x="113271" y="54171"/>
                      <a:pt x="117088" y="52217"/>
                      <a:pt x="120067" y="53520"/>
                    </a:cubicBezTo>
                    <a:cubicBezTo>
                      <a:pt x="123883" y="55288"/>
                      <a:pt x="119694" y="59384"/>
                      <a:pt x="119601" y="62736"/>
                    </a:cubicBezTo>
                    <a:cubicBezTo>
                      <a:pt x="119601" y="65435"/>
                      <a:pt x="120253" y="64783"/>
                      <a:pt x="121463" y="66459"/>
                    </a:cubicBezTo>
                    <a:cubicBezTo>
                      <a:pt x="124255" y="70183"/>
                      <a:pt x="123231" y="73906"/>
                      <a:pt x="124721" y="78002"/>
                    </a:cubicBezTo>
                    <a:cubicBezTo>
                      <a:pt x="126676" y="83215"/>
                      <a:pt x="132540" y="86752"/>
                      <a:pt x="136916" y="90010"/>
                    </a:cubicBezTo>
                    <a:cubicBezTo>
                      <a:pt x="139150" y="91593"/>
                      <a:pt x="140267" y="95502"/>
                      <a:pt x="138126" y="98295"/>
                    </a:cubicBezTo>
                    <a:cubicBezTo>
                      <a:pt x="136450" y="100436"/>
                      <a:pt x="131703" y="102857"/>
                      <a:pt x="129096" y="103415"/>
                    </a:cubicBezTo>
                    <a:cubicBezTo>
                      <a:pt x="125652" y="104159"/>
                      <a:pt x="123976" y="102298"/>
                      <a:pt x="121184" y="100622"/>
                    </a:cubicBezTo>
                    <a:cubicBezTo>
                      <a:pt x="118577" y="99133"/>
                      <a:pt x="117181" y="99785"/>
                      <a:pt x="114388" y="101088"/>
                    </a:cubicBezTo>
                    <a:cubicBezTo>
                      <a:pt x="110106" y="103042"/>
                      <a:pt x="104521" y="105184"/>
                      <a:pt x="99959" y="102763"/>
                    </a:cubicBezTo>
                    <a:cubicBezTo>
                      <a:pt x="96795" y="101181"/>
                      <a:pt x="95026" y="97551"/>
                      <a:pt x="92140" y="95595"/>
                    </a:cubicBezTo>
                    <a:cubicBezTo>
                      <a:pt x="89347" y="93734"/>
                      <a:pt x="86369" y="93455"/>
                      <a:pt x="83110" y="93361"/>
                    </a:cubicBezTo>
                    <a:cubicBezTo>
                      <a:pt x="80411" y="93361"/>
                      <a:pt x="76501" y="94385"/>
                      <a:pt x="73895" y="93640"/>
                    </a:cubicBezTo>
                    <a:cubicBezTo>
                      <a:pt x="69985" y="92617"/>
                      <a:pt x="70823" y="83959"/>
                      <a:pt x="64306" y="84983"/>
                    </a:cubicBezTo>
                    <a:cubicBezTo>
                      <a:pt x="61328" y="85449"/>
                      <a:pt x="62445" y="88707"/>
                      <a:pt x="61514" y="90848"/>
                    </a:cubicBezTo>
                    <a:cubicBezTo>
                      <a:pt x="59838" y="94665"/>
                      <a:pt x="52857" y="96340"/>
                      <a:pt x="48947" y="97178"/>
                    </a:cubicBezTo>
                    <a:cubicBezTo>
                      <a:pt x="45317" y="97923"/>
                      <a:pt x="38149" y="100622"/>
                      <a:pt x="35356" y="97829"/>
                    </a:cubicBezTo>
                    <a:cubicBezTo>
                      <a:pt x="33960" y="96434"/>
                      <a:pt x="32564" y="93082"/>
                      <a:pt x="31540" y="91313"/>
                    </a:cubicBezTo>
                    <a:cubicBezTo>
                      <a:pt x="27909" y="84798"/>
                      <a:pt x="27164" y="76419"/>
                      <a:pt x="22696" y="70368"/>
                    </a:cubicBezTo>
                    <a:cubicBezTo>
                      <a:pt x="19159" y="65435"/>
                      <a:pt x="13387" y="62828"/>
                      <a:pt x="10130" y="57802"/>
                    </a:cubicBezTo>
                    <a:cubicBezTo>
                      <a:pt x="8640" y="55568"/>
                      <a:pt x="3427" y="47096"/>
                      <a:pt x="7151" y="44583"/>
                    </a:cubicBezTo>
                    <a:close/>
                  </a:path>
                </a:pathLst>
              </a:custGeom>
              <a:solidFill>
                <a:srgbClr val="CFD4DB"/>
              </a:solidFill>
              <a:ln w="884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CE38B68-2C06-C477-43CB-0ACCE1B40AC1}"/>
                  </a:ext>
                </a:extLst>
              </p:cNvPr>
              <p:cNvSpPr/>
              <p:nvPr/>
            </p:nvSpPr>
            <p:spPr>
              <a:xfrm>
                <a:off x="8023513" y="7489601"/>
                <a:ext cx="108741" cy="84944"/>
              </a:xfrm>
              <a:custGeom>
                <a:avLst/>
                <a:gdLst>
                  <a:gd name="connsiteX0" fmla="*/ 108402 w 108741"/>
                  <a:gd name="connsiteY0" fmla="*/ 30537 h 84944"/>
                  <a:gd name="connsiteX1" fmla="*/ 98627 w 108741"/>
                  <a:gd name="connsiteY1" fmla="*/ 47758 h 84944"/>
                  <a:gd name="connsiteX2" fmla="*/ 98627 w 108741"/>
                  <a:gd name="connsiteY2" fmla="*/ 65910 h 84944"/>
                  <a:gd name="connsiteX3" fmla="*/ 95276 w 108741"/>
                  <a:gd name="connsiteY3" fmla="*/ 74195 h 84944"/>
                  <a:gd name="connsiteX4" fmla="*/ 81313 w 108741"/>
                  <a:gd name="connsiteY4" fmla="*/ 80339 h 84944"/>
                  <a:gd name="connsiteX5" fmla="*/ 59158 w 108741"/>
                  <a:gd name="connsiteY5" fmla="*/ 84156 h 84944"/>
                  <a:gd name="connsiteX6" fmla="*/ 49104 w 108741"/>
                  <a:gd name="connsiteY6" fmla="*/ 78291 h 84944"/>
                  <a:gd name="connsiteX7" fmla="*/ 34396 w 108741"/>
                  <a:gd name="connsiteY7" fmla="*/ 76988 h 84944"/>
                  <a:gd name="connsiteX8" fmla="*/ 28532 w 108741"/>
                  <a:gd name="connsiteY8" fmla="*/ 76336 h 84944"/>
                  <a:gd name="connsiteX9" fmla="*/ 24901 w 108741"/>
                  <a:gd name="connsiteY9" fmla="*/ 71961 h 84944"/>
                  <a:gd name="connsiteX10" fmla="*/ 15592 w 108741"/>
                  <a:gd name="connsiteY10" fmla="*/ 67120 h 84944"/>
                  <a:gd name="connsiteX11" fmla="*/ 1909 w 108741"/>
                  <a:gd name="connsiteY11" fmla="*/ 59115 h 84944"/>
                  <a:gd name="connsiteX12" fmla="*/ 140 w 108741"/>
                  <a:gd name="connsiteY12" fmla="*/ 50737 h 84944"/>
                  <a:gd name="connsiteX13" fmla="*/ 3398 w 108741"/>
                  <a:gd name="connsiteY13" fmla="*/ 44127 h 84944"/>
                  <a:gd name="connsiteX14" fmla="*/ 10752 w 108741"/>
                  <a:gd name="connsiteY14" fmla="*/ 33236 h 84944"/>
                  <a:gd name="connsiteX15" fmla="*/ 15499 w 108741"/>
                  <a:gd name="connsiteY15" fmla="*/ 23369 h 84944"/>
                  <a:gd name="connsiteX16" fmla="*/ 26670 w 108741"/>
                  <a:gd name="connsiteY16" fmla="*/ 16015 h 84944"/>
                  <a:gd name="connsiteX17" fmla="*/ 39516 w 108741"/>
                  <a:gd name="connsiteY17" fmla="*/ 6800 h 84944"/>
                  <a:gd name="connsiteX18" fmla="*/ 50128 w 108741"/>
                  <a:gd name="connsiteY18" fmla="*/ 2704 h 84944"/>
                  <a:gd name="connsiteX19" fmla="*/ 56179 w 108741"/>
                  <a:gd name="connsiteY19" fmla="*/ 6334 h 84944"/>
                  <a:gd name="connsiteX20" fmla="*/ 70049 w 108741"/>
                  <a:gd name="connsiteY20" fmla="*/ 3541 h 84944"/>
                  <a:gd name="connsiteX21" fmla="*/ 80382 w 108741"/>
                  <a:gd name="connsiteY21" fmla="*/ 376 h 84944"/>
                  <a:gd name="connsiteX22" fmla="*/ 86060 w 108741"/>
                  <a:gd name="connsiteY22" fmla="*/ 376 h 84944"/>
                  <a:gd name="connsiteX23" fmla="*/ 89132 w 108741"/>
                  <a:gd name="connsiteY23" fmla="*/ 4751 h 84944"/>
                  <a:gd name="connsiteX24" fmla="*/ 95462 w 108741"/>
                  <a:gd name="connsiteY24" fmla="*/ 8847 h 84944"/>
                  <a:gd name="connsiteX25" fmla="*/ 100768 w 108741"/>
                  <a:gd name="connsiteY25" fmla="*/ 14805 h 84944"/>
                  <a:gd name="connsiteX26" fmla="*/ 108402 w 108741"/>
                  <a:gd name="connsiteY26" fmla="*/ 30537 h 84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8741" h="84944">
                    <a:moveTo>
                      <a:pt x="108402" y="30537"/>
                    </a:moveTo>
                    <a:cubicBezTo>
                      <a:pt x="105609" y="36680"/>
                      <a:pt x="99930" y="40776"/>
                      <a:pt x="98627" y="47758"/>
                    </a:cubicBezTo>
                    <a:cubicBezTo>
                      <a:pt x="97510" y="53809"/>
                      <a:pt x="99930" y="59859"/>
                      <a:pt x="98627" y="65910"/>
                    </a:cubicBezTo>
                    <a:cubicBezTo>
                      <a:pt x="98068" y="68703"/>
                      <a:pt x="97231" y="71961"/>
                      <a:pt x="95276" y="74195"/>
                    </a:cubicBezTo>
                    <a:cubicBezTo>
                      <a:pt x="92204" y="77733"/>
                      <a:pt x="85502" y="78943"/>
                      <a:pt x="81313" y="80339"/>
                    </a:cubicBezTo>
                    <a:cubicBezTo>
                      <a:pt x="74703" y="82573"/>
                      <a:pt x="66419" y="86669"/>
                      <a:pt x="59158" y="84156"/>
                    </a:cubicBezTo>
                    <a:cubicBezTo>
                      <a:pt x="55527" y="82852"/>
                      <a:pt x="52921" y="79687"/>
                      <a:pt x="49104" y="78291"/>
                    </a:cubicBezTo>
                    <a:cubicBezTo>
                      <a:pt x="44077" y="76336"/>
                      <a:pt x="39609" y="76336"/>
                      <a:pt x="34396" y="76988"/>
                    </a:cubicBezTo>
                    <a:cubicBezTo>
                      <a:pt x="32069" y="77267"/>
                      <a:pt x="30394" y="77639"/>
                      <a:pt x="28532" y="76336"/>
                    </a:cubicBezTo>
                    <a:cubicBezTo>
                      <a:pt x="26950" y="75219"/>
                      <a:pt x="26298" y="73171"/>
                      <a:pt x="24901" y="71961"/>
                    </a:cubicBezTo>
                    <a:cubicBezTo>
                      <a:pt x="22481" y="69727"/>
                      <a:pt x="18571" y="68610"/>
                      <a:pt x="15592" y="67120"/>
                    </a:cubicBezTo>
                    <a:cubicBezTo>
                      <a:pt x="11218" y="64980"/>
                      <a:pt x="4422" y="63769"/>
                      <a:pt x="1909" y="59115"/>
                    </a:cubicBezTo>
                    <a:cubicBezTo>
                      <a:pt x="605" y="56788"/>
                      <a:pt x="512" y="53250"/>
                      <a:pt x="140" y="50737"/>
                    </a:cubicBezTo>
                    <a:cubicBezTo>
                      <a:pt x="-418" y="47013"/>
                      <a:pt x="699" y="46455"/>
                      <a:pt x="3398" y="44127"/>
                    </a:cubicBezTo>
                    <a:cubicBezTo>
                      <a:pt x="6842" y="41056"/>
                      <a:pt x="10101" y="38077"/>
                      <a:pt x="10752" y="33236"/>
                    </a:cubicBezTo>
                    <a:cubicBezTo>
                      <a:pt x="11310" y="28861"/>
                      <a:pt x="11962" y="26534"/>
                      <a:pt x="15499" y="23369"/>
                    </a:cubicBezTo>
                    <a:cubicBezTo>
                      <a:pt x="18758" y="20576"/>
                      <a:pt x="22946" y="18063"/>
                      <a:pt x="26670" y="16015"/>
                    </a:cubicBezTo>
                    <a:cubicBezTo>
                      <a:pt x="31324" y="13408"/>
                      <a:pt x="35327" y="10151"/>
                      <a:pt x="39516" y="6800"/>
                    </a:cubicBezTo>
                    <a:cubicBezTo>
                      <a:pt x="42681" y="4286"/>
                      <a:pt x="45660" y="1400"/>
                      <a:pt x="50128" y="2704"/>
                    </a:cubicBezTo>
                    <a:cubicBezTo>
                      <a:pt x="52641" y="3448"/>
                      <a:pt x="53758" y="5775"/>
                      <a:pt x="56179" y="6334"/>
                    </a:cubicBezTo>
                    <a:cubicBezTo>
                      <a:pt x="61206" y="7637"/>
                      <a:pt x="65674" y="5589"/>
                      <a:pt x="70049" y="3541"/>
                    </a:cubicBezTo>
                    <a:cubicBezTo>
                      <a:pt x="73307" y="2052"/>
                      <a:pt x="76751" y="935"/>
                      <a:pt x="80382" y="376"/>
                    </a:cubicBezTo>
                    <a:cubicBezTo>
                      <a:pt x="81964" y="190"/>
                      <a:pt x="84571" y="-368"/>
                      <a:pt x="86060" y="376"/>
                    </a:cubicBezTo>
                    <a:cubicBezTo>
                      <a:pt x="87829" y="1307"/>
                      <a:pt x="87922" y="3355"/>
                      <a:pt x="89132" y="4751"/>
                    </a:cubicBezTo>
                    <a:cubicBezTo>
                      <a:pt x="90808" y="6706"/>
                      <a:pt x="93414" y="7358"/>
                      <a:pt x="95462" y="8847"/>
                    </a:cubicBezTo>
                    <a:cubicBezTo>
                      <a:pt x="97603" y="10430"/>
                      <a:pt x="99279" y="12664"/>
                      <a:pt x="100768" y="14805"/>
                    </a:cubicBezTo>
                    <a:cubicBezTo>
                      <a:pt x="104026" y="19459"/>
                      <a:pt x="110263" y="25603"/>
                      <a:pt x="108402" y="30537"/>
                    </a:cubicBezTo>
                    <a:close/>
                  </a:path>
                </a:pathLst>
              </a:custGeom>
              <a:solidFill>
                <a:srgbClr val="CFD4DB"/>
              </a:solidFill>
              <a:ln w="8840"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8A8C0DB-4EFB-C4FD-2551-45C64F3B2768}"/>
                  </a:ext>
                </a:extLst>
              </p:cNvPr>
              <p:cNvSpPr/>
              <p:nvPr/>
            </p:nvSpPr>
            <p:spPr>
              <a:xfrm>
                <a:off x="7919527" y="7543945"/>
                <a:ext cx="45256" cy="55816"/>
              </a:xfrm>
              <a:custGeom>
                <a:avLst/>
                <a:gdLst>
                  <a:gd name="connsiteX0" fmla="*/ 30958 w 45256"/>
                  <a:gd name="connsiteY0" fmla="*/ 2538 h 55816"/>
                  <a:gd name="connsiteX1" fmla="*/ 23326 w 45256"/>
                  <a:gd name="connsiteY1" fmla="*/ 16128 h 55816"/>
                  <a:gd name="connsiteX2" fmla="*/ 5732 w 45256"/>
                  <a:gd name="connsiteY2" fmla="*/ 25344 h 55816"/>
                  <a:gd name="connsiteX3" fmla="*/ 3777 w 45256"/>
                  <a:gd name="connsiteY3" fmla="*/ 32791 h 55816"/>
                  <a:gd name="connsiteX4" fmla="*/ 54 w 45256"/>
                  <a:gd name="connsiteY4" fmla="*/ 44520 h 55816"/>
                  <a:gd name="connsiteX5" fmla="*/ 9735 w 45256"/>
                  <a:gd name="connsiteY5" fmla="*/ 54201 h 55816"/>
                  <a:gd name="connsiteX6" fmla="*/ 20347 w 45256"/>
                  <a:gd name="connsiteY6" fmla="*/ 36794 h 55816"/>
                  <a:gd name="connsiteX7" fmla="*/ 38033 w 45256"/>
                  <a:gd name="connsiteY7" fmla="*/ 29161 h 55816"/>
                  <a:gd name="connsiteX8" fmla="*/ 38313 w 45256"/>
                  <a:gd name="connsiteY8" fmla="*/ 18735 h 55816"/>
                  <a:gd name="connsiteX9" fmla="*/ 44271 w 45256"/>
                  <a:gd name="connsiteY9" fmla="*/ 9053 h 55816"/>
                  <a:gd name="connsiteX10" fmla="*/ 30958 w 45256"/>
                  <a:gd name="connsiteY10" fmla="*/ 2444 h 55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256" h="55816">
                    <a:moveTo>
                      <a:pt x="30958" y="2538"/>
                    </a:moveTo>
                    <a:cubicBezTo>
                      <a:pt x="29376" y="7471"/>
                      <a:pt x="27235" y="12497"/>
                      <a:pt x="23326" y="16128"/>
                    </a:cubicBezTo>
                    <a:cubicBezTo>
                      <a:pt x="18485" y="20596"/>
                      <a:pt x="9083" y="18642"/>
                      <a:pt x="5732" y="25344"/>
                    </a:cubicBezTo>
                    <a:cubicBezTo>
                      <a:pt x="4615" y="27485"/>
                      <a:pt x="4522" y="30464"/>
                      <a:pt x="3777" y="32791"/>
                    </a:cubicBezTo>
                    <a:cubicBezTo>
                      <a:pt x="2381" y="36794"/>
                      <a:pt x="426" y="40145"/>
                      <a:pt x="54" y="44520"/>
                    </a:cubicBezTo>
                    <a:cubicBezTo>
                      <a:pt x="-412" y="51222"/>
                      <a:pt x="2101" y="59321"/>
                      <a:pt x="9735" y="54201"/>
                    </a:cubicBezTo>
                    <a:cubicBezTo>
                      <a:pt x="15971" y="50105"/>
                      <a:pt x="14482" y="40517"/>
                      <a:pt x="20347" y="36794"/>
                    </a:cubicBezTo>
                    <a:cubicBezTo>
                      <a:pt x="25653" y="33535"/>
                      <a:pt x="33286" y="34001"/>
                      <a:pt x="38033" y="29161"/>
                    </a:cubicBezTo>
                    <a:cubicBezTo>
                      <a:pt x="41292" y="25810"/>
                      <a:pt x="38220" y="22644"/>
                      <a:pt x="38313" y="18735"/>
                    </a:cubicBezTo>
                    <a:cubicBezTo>
                      <a:pt x="38406" y="14266"/>
                      <a:pt x="42036" y="12125"/>
                      <a:pt x="44271" y="9053"/>
                    </a:cubicBezTo>
                    <a:cubicBezTo>
                      <a:pt x="49390" y="2258"/>
                      <a:pt x="33007" y="-3420"/>
                      <a:pt x="30958" y="2444"/>
                    </a:cubicBezTo>
                    <a:close/>
                  </a:path>
                </a:pathLst>
              </a:custGeom>
              <a:solidFill>
                <a:srgbClr val="CFD4DB"/>
              </a:solidFill>
              <a:ln w="8840" cap="flat">
                <a:noFill/>
                <a:prstDash val="solid"/>
                <a:miter/>
              </a:ln>
            </p:spPr>
            <p:txBody>
              <a:bodyPr rtlCol="0" anchor="ctr"/>
              <a:lstStyle/>
              <a:p>
                <a:endParaRPr lang="en-US"/>
              </a:p>
            </p:txBody>
          </p:sp>
        </p:grpSp>
      </p:grpSp>
      <p:grpSp>
        <p:nvGrpSpPr>
          <p:cNvPr id="34" name="Picture 2">
            <a:extLst>
              <a:ext uri="{FF2B5EF4-FFF2-40B4-BE49-F238E27FC236}">
                <a16:creationId xmlns:a16="http://schemas.microsoft.com/office/drawing/2014/main" id="{D2ABE1A7-616D-A62C-9CE0-AB50A5C6B3F5}"/>
              </a:ext>
            </a:extLst>
          </p:cNvPr>
          <p:cNvGrpSpPr/>
          <p:nvPr/>
        </p:nvGrpSpPr>
        <p:grpSpPr>
          <a:xfrm>
            <a:off x="4518741" y="4676782"/>
            <a:ext cx="2093385" cy="2303913"/>
            <a:chOff x="4980655" y="6551440"/>
            <a:chExt cx="2093385" cy="2303913"/>
          </a:xfrm>
          <a:solidFill>
            <a:srgbClr val="4B708E"/>
          </a:solidFill>
        </p:grpSpPr>
        <p:grpSp>
          <p:nvGrpSpPr>
            <p:cNvPr id="35" name="Picture 2">
              <a:extLst>
                <a:ext uri="{FF2B5EF4-FFF2-40B4-BE49-F238E27FC236}">
                  <a16:creationId xmlns:a16="http://schemas.microsoft.com/office/drawing/2014/main" id="{48C051C7-74D4-281D-27B3-C776905121FD}"/>
                </a:ext>
              </a:extLst>
            </p:cNvPr>
            <p:cNvGrpSpPr/>
            <p:nvPr/>
          </p:nvGrpSpPr>
          <p:grpSpPr>
            <a:xfrm>
              <a:off x="4980655" y="6551440"/>
              <a:ext cx="2093385" cy="2303913"/>
              <a:chOff x="4980655" y="6551440"/>
              <a:chExt cx="2093385" cy="2303913"/>
            </a:xfrm>
            <a:solidFill>
              <a:srgbClr val="4B708E"/>
            </a:solidFill>
          </p:grpSpPr>
          <p:sp>
            <p:nvSpPr>
              <p:cNvPr id="36" name="Freeform: Shape 35">
                <a:extLst>
                  <a:ext uri="{FF2B5EF4-FFF2-40B4-BE49-F238E27FC236}">
                    <a16:creationId xmlns:a16="http://schemas.microsoft.com/office/drawing/2014/main" id="{0D3DECA6-235F-A038-5BD4-FADB22EE54A4}"/>
                  </a:ext>
                </a:extLst>
              </p:cNvPr>
              <p:cNvSpPr/>
              <p:nvPr/>
            </p:nvSpPr>
            <p:spPr>
              <a:xfrm>
                <a:off x="5706179" y="6551440"/>
                <a:ext cx="1263968" cy="1277057"/>
              </a:xfrm>
              <a:custGeom>
                <a:avLst/>
                <a:gdLst>
                  <a:gd name="connsiteX0" fmla="*/ 899368 w 1263968"/>
                  <a:gd name="connsiteY0" fmla="*/ 168235 h 1277057"/>
                  <a:gd name="connsiteX1" fmla="*/ 893317 w 1263968"/>
                  <a:gd name="connsiteY1" fmla="*/ 164976 h 1277057"/>
                  <a:gd name="connsiteX2" fmla="*/ 888663 w 1263968"/>
                  <a:gd name="connsiteY2" fmla="*/ 168235 h 1277057"/>
                  <a:gd name="connsiteX3" fmla="*/ 882147 w 1263968"/>
                  <a:gd name="connsiteY3" fmla="*/ 159763 h 1277057"/>
                  <a:gd name="connsiteX4" fmla="*/ 862505 w 1263968"/>
                  <a:gd name="connsiteY4" fmla="*/ 149896 h 1277057"/>
                  <a:gd name="connsiteX5" fmla="*/ 845656 w 1263968"/>
                  <a:gd name="connsiteY5" fmla="*/ 134444 h 1277057"/>
                  <a:gd name="connsiteX6" fmla="*/ 832066 w 1263968"/>
                  <a:gd name="connsiteY6" fmla="*/ 124577 h 1277057"/>
                  <a:gd name="connsiteX7" fmla="*/ 818009 w 1263968"/>
                  <a:gd name="connsiteY7" fmla="*/ 124577 h 1277057"/>
                  <a:gd name="connsiteX8" fmla="*/ 811493 w 1263968"/>
                  <a:gd name="connsiteY8" fmla="*/ 121783 h 1277057"/>
                  <a:gd name="connsiteX9" fmla="*/ 794644 w 1263968"/>
                  <a:gd name="connsiteY9" fmla="*/ 132582 h 1277057"/>
                  <a:gd name="connsiteX10" fmla="*/ 782450 w 1263968"/>
                  <a:gd name="connsiteY10" fmla="*/ 133047 h 1277057"/>
                  <a:gd name="connsiteX11" fmla="*/ 762808 w 1263968"/>
                  <a:gd name="connsiteY11" fmla="*/ 138633 h 1277057"/>
                  <a:gd name="connsiteX12" fmla="*/ 749682 w 1263968"/>
                  <a:gd name="connsiteY12" fmla="*/ 128765 h 1277057"/>
                  <a:gd name="connsiteX13" fmla="*/ 741212 w 1263968"/>
                  <a:gd name="connsiteY13" fmla="*/ 123180 h 1277057"/>
                  <a:gd name="connsiteX14" fmla="*/ 730413 w 1263968"/>
                  <a:gd name="connsiteY14" fmla="*/ 120108 h 1277057"/>
                  <a:gd name="connsiteX15" fmla="*/ 711703 w 1263968"/>
                  <a:gd name="connsiteY15" fmla="*/ 116664 h 1277057"/>
                  <a:gd name="connsiteX16" fmla="*/ 695784 w 1263968"/>
                  <a:gd name="connsiteY16" fmla="*/ 118060 h 1277057"/>
                  <a:gd name="connsiteX17" fmla="*/ 682659 w 1263968"/>
                  <a:gd name="connsiteY17" fmla="*/ 120108 h 1277057"/>
                  <a:gd name="connsiteX18" fmla="*/ 671395 w 1263968"/>
                  <a:gd name="connsiteY18" fmla="*/ 110520 h 1277057"/>
                  <a:gd name="connsiteX19" fmla="*/ 660131 w 1263968"/>
                  <a:gd name="connsiteY19" fmla="*/ 100653 h 1277057"/>
                  <a:gd name="connsiteX20" fmla="*/ 647472 w 1263968"/>
                  <a:gd name="connsiteY20" fmla="*/ 93113 h 1277057"/>
                  <a:gd name="connsiteX21" fmla="*/ 636208 w 1263968"/>
                  <a:gd name="connsiteY21" fmla="*/ 93113 h 1277057"/>
                  <a:gd name="connsiteX22" fmla="*/ 623083 w 1263968"/>
                  <a:gd name="connsiteY22" fmla="*/ 83711 h 1277057"/>
                  <a:gd name="connsiteX23" fmla="*/ 609957 w 1263968"/>
                  <a:gd name="connsiteY23" fmla="*/ 83711 h 1277057"/>
                  <a:gd name="connsiteX24" fmla="*/ 597297 w 1263968"/>
                  <a:gd name="connsiteY24" fmla="*/ 89762 h 1277057"/>
                  <a:gd name="connsiteX25" fmla="*/ 586034 w 1263968"/>
                  <a:gd name="connsiteY25" fmla="*/ 86969 h 1277057"/>
                  <a:gd name="connsiteX26" fmla="*/ 571512 w 1263968"/>
                  <a:gd name="connsiteY26" fmla="*/ 86503 h 1277057"/>
                  <a:gd name="connsiteX27" fmla="*/ 560248 w 1263968"/>
                  <a:gd name="connsiteY27" fmla="*/ 91158 h 1277057"/>
                  <a:gd name="connsiteX28" fmla="*/ 560248 w 1263968"/>
                  <a:gd name="connsiteY28" fmla="*/ 98698 h 1277057"/>
                  <a:gd name="connsiteX29" fmla="*/ 540607 w 1263968"/>
                  <a:gd name="connsiteY29" fmla="*/ 90692 h 1277057"/>
                  <a:gd name="connsiteX30" fmla="*/ 535487 w 1263968"/>
                  <a:gd name="connsiteY30" fmla="*/ 86503 h 1277057"/>
                  <a:gd name="connsiteX31" fmla="*/ 542003 w 1263968"/>
                  <a:gd name="connsiteY31" fmla="*/ 79429 h 1277057"/>
                  <a:gd name="connsiteX32" fmla="*/ 524688 w 1263968"/>
                  <a:gd name="connsiteY32" fmla="*/ 73844 h 1277057"/>
                  <a:gd name="connsiteX33" fmla="*/ 519103 w 1263968"/>
                  <a:gd name="connsiteY33" fmla="*/ 68724 h 1277057"/>
                  <a:gd name="connsiteX34" fmla="*/ 524223 w 1263968"/>
                  <a:gd name="connsiteY34" fmla="*/ 56063 h 1277057"/>
                  <a:gd name="connsiteX35" fmla="*/ 523292 w 1263968"/>
                  <a:gd name="connsiteY35" fmla="*/ 50478 h 1277057"/>
                  <a:gd name="connsiteX36" fmla="*/ 507839 w 1263968"/>
                  <a:gd name="connsiteY36" fmla="*/ 45824 h 1277057"/>
                  <a:gd name="connsiteX37" fmla="*/ 491456 w 1263968"/>
                  <a:gd name="connsiteY37" fmla="*/ 43031 h 1277057"/>
                  <a:gd name="connsiteX38" fmla="*/ 473211 w 1263968"/>
                  <a:gd name="connsiteY38" fmla="*/ 46289 h 1277057"/>
                  <a:gd name="connsiteX39" fmla="*/ 461947 w 1263968"/>
                  <a:gd name="connsiteY39" fmla="*/ 56157 h 1277057"/>
                  <a:gd name="connsiteX40" fmla="*/ 456362 w 1263968"/>
                  <a:gd name="connsiteY40" fmla="*/ 53364 h 1277057"/>
                  <a:gd name="connsiteX41" fmla="*/ 445098 w 1263968"/>
                  <a:gd name="connsiteY41" fmla="*/ 51037 h 1277057"/>
                  <a:gd name="connsiteX42" fmla="*/ 445098 w 1263968"/>
                  <a:gd name="connsiteY42" fmla="*/ 42659 h 1277057"/>
                  <a:gd name="connsiteX43" fmla="*/ 443981 w 1263968"/>
                  <a:gd name="connsiteY43" fmla="*/ 32233 h 1277057"/>
                  <a:gd name="connsiteX44" fmla="*/ 436161 w 1263968"/>
                  <a:gd name="connsiteY44" fmla="*/ 23762 h 1277057"/>
                  <a:gd name="connsiteX45" fmla="*/ 430669 w 1263968"/>
                  <a:gd name="connsiteY45" fmla="*/ 28044 h 1277057"/>
                  <a:gd name="connsiteX46" fmla="*/ 428435 w 1263968"/>
                  <a:gd name="connsiteY46" fmla="*/ 24507 h 1277057"/>
                  <a:gd name="connsiteX47" fmla="*/ 424432 w 1263968"/>
                  <a:gd name="connsiteY47" fmla="*/ 31023 h 1277057"/>
                  <a:gd name="connsiteX48" fmla="*/ 426852 w 1263968"/>
                  <a:gd name="connsiteY48" fmla="*/ 35305 h 1277057"/>
                  <a:gd name="connsiteX49" fmla="*/ 422850 w 1263968"/>
                  <a:gd name="connsiteY49" fmla="*/ 34840 h 1277057"/>
                  <a:gd name="connsiteX50" fmla="*/ 415868 w 1263968"/>
                  <a:gd name="connsiteY50" fmla="*/ 42473 h 1277057"/>
                  <a:gd name="connsiteX51" fmla="*/ 414751 w 1263968"/>
                  <a:gd name="connsiteY51" fmla="*/ 51502 h 1277057"/>
                  <a:gd name="connsiteX52" fmla="*/ 411121 w 1263968"/>
                  <a:gd name="connsiteY52" fmla="*/ 51782 h 1277057"/>
                  <a:gd name="connsiteX53" fmla="*/ 404325 w 1263968"/>
                  <a:gd name="connsiteY53" fmla="*/ 53550 h 1277057"/>
                  <a:gd name="connsiteX54" fmla="*/ 401905 w 1263968"/>
                  <a:gd name="connsiteY54" fmla="*/ 47872 h 1277057"/>
                  <a:gd name="connsiteX55" fmla="*/ 398740 w 1263968"/>
                  <a:gd name="connsiteY55" fmla="*/ 43404 h 1277057"/>
                  <a:gd name="connsiteX56" fmla="*/ 402091 w 1263968"/>
                  <a:gd name="connsiteY56" fmla="*/ 39587 h 1277057"/>
                  <a:gd name="connsiteX57" fmla="*/ 406373 w 1263968"/>
                  <a:gd name="connsiteY57" fmla="*/ 38284 h 1277057"/>
                  <a:gd name="connsiteX58" fmla="*/ 411493 w 1263968"/>
                  <a:gd name="connsiteY58" fmla="*/ 32419 h 1277057"/>
                  <a:gd name="connsiteX59" fmla="*/ 417358 w 1263968"/>
                  <a:gd name="connsiteY59" fmla="*/ 24507 h 1277057"/>
                  <a:gd name="connsiteX60" fmla="*/ 413820 w 1263968"/>
                  <a:gd name="connsiteY60" fmla="*/ 16408 h 1277057"/>
                  <a:gd name="connsiteX61" fmla="*/ 404884 w 1263968"/>
                  <a:gd name="connsiteY61" fmla="*/ 13988 h 1277057"/>
                  <a:gd name="connsiteX62" fmla="*/ 402650 w 1263968"/>
                  <a:gd name="connsiteY62" fmla="*/ 13150 h 1277057"/>
                  <a:gd name="connsiteX63" fmla="*/ 397437 w 1263968"/>
                  <a:gd name="connsiteY63" fmla="*/ 15664 h 1277057"/>
                  <a:gd name="connsiteX64" fmla="*/ 394737 w 1263968"/>
                  <a:gd name="connsiteY64" fmla="*/ 9147 h 1277057"/>
                  <a:gd name="connsiteX65" fmla="*/ 390641 w 1263968"/>
                  <a:gd name="connsiteY65" fmla="*/ 7565 h 1277057"/>
                  <a:gd name="connsiteX66" fmla="*/ 387011 w 1263968"/>
                  <a:gd name="connsiteY66" fmla="*/ 5517 h 1277057"/>
                  <a:gd name="connsiteX67" fmla="*/ 380774 w 1263968"/>
                  <a:gd name="connsiteY67" fmla="*/ 304 h 1277057"/>
                  <a:gd name="connsiteX68" fmla="*/ 371279 w 1263968"/>
                  <a:gd name="connsiteY68" fmla="*/ 10823 h 1277057"/>
                  <a:gd name="connsiteX69" fmla="*/ 361784 w 1263968"/>
                  <a:gd name="connsiteY69" fmla="*/ 26555 h 1277057"/>
                  <a:gd name="connsiteX70" fmla="*/ 346332 w 1263968"/>
                  <a:gd name="connsiteY70" fmla="*/ 44148 h 1277057"/>
                  <a:gd name="connsiteX71" fmla="*/ 332182 w 1263968"/>
                  <a:gd name="connsiteY71" fmla="*/ 52433 h 1277057"/>
                  <a:gd name="connsiteX72" fmla="*/ 310399 w 1263968"/>
                  <a:gd name="connsiteY72" fmla="*/ 57181 h 1277057"/>
                  <a:gd name="connsiteX73" fmla="*/ 301463 w 1263968"/>
                  <a:gd name="connsiteY73" fmla="*/ 54946 h 1277057"/>
                  <a:gd name="connsiteX74" fmla="*/ 296064 w 1263968"/>
                  <a:gd name="connsiteY74" fmla="*/ 59042 h 1277057"/>
                  <a:gd name="connsiteX75" fmla="*/ 291316 w 1263968"/>
                  <a:gd name="connsiteY75" fmla="*/ 60811 h 1277057"/>
                  <a:gd name="connsiteX76" fmla="*/ 289268 w 1263968"/>
                  <a:gd name="connsiteY76" fmla="*/ 57832 h 1277057"/>
                  <a:gd name="connsiteX77" fmla="*/ 295785 w 1263968"/>
                  <a:gd name="connsiteY77" fmla="*/ 54295 h 1277057"/>
                  <a:gd name="connsiteX78" fmla="*/ 295319 w 1263968"/>
                  <a:gd name="connsiteY78" fmla="*/ 46941 h 1277057"/>
                  <a:gd name="connsiteX79" fmla="*/ 283124 w 1263968"/>
                  <a:gd name="connsiteY79" fmla="*/ 53644 h 1277057"/>
                  <a:gd name="connsiteX80" fmla="*/ 272792 w 1263968"/>
                  <a:gd name="connsiteY80" fmla="*/ 63790 h 1277057"/>
                  <a:gd name="connsiteX81" fmla="*/ 267207 w 1263968"/>
                  <a:gd name="connsiteY81" fmla="*/ 73285 h 1277057"/>
                  <a:gd name="connsiteX82" fmla="*/ 273257 w 1263968"/>
                  <a:gd name="connsiteY82" fmla="*/ 75705 h 1277057"/>
                  <a:gd name="connsiteX83" fmla="*/ 276236 w 1263968"/>
                  <a:gd name="connsiteY83" fmla="*/ 86969 h 1277057"/>
                  <a:gd name="connsiteX84" fmla="*/ 287500 w 1263968"/>
                  <a:gd name="connsiteY84" fmla="*/ 83990 h 1277057"/>
                  <a:gd name="connsiteX85" fmla="*/ 281262 w 1263968"/>
                  <a:gd name="connsiteY85" fmla="*/ 89203 h 1277057"/>
                  <a:gd name="connsiteX86" fmla="*/ 273630 w 1263968"/>
                  <a:gd name="connsiteY86" fmla="*/ 90786 h 1277057"/>
                  <a:gd name="connsiteX87" fmla="*/ 274281 w 1263968"/>
                  <a:gd name="connsiteY87" fmla="*/ 105121 h 1277057"/>
                  <a:gd name="connsiteX88" fmla="*/ 270744 w 1263968"/>
                  <a:gd name="connsiteY88" fmla="*/ 105959 h 1277057"/>
                  <a:gd name="connsiteX89" fmla="*/ 268509 w 1263968"/>
                  <a:gd name="connsiteY89" fmla="*/ 98139 h 1277057"/>
                  <a:gd name="connsiteX90" fmla="*/ 261994 w 1263968"/>
                  <a:gd name="connsiteY90" fmla="*/ 102607 h 1277057"/>
                  <a:gd name="connsiteX91" fmla="*/ 270278 w 1263968"/>
                  <a:gd name="connsiteY91" fmla="*/ 89296 h 1277057"/>
                  <a:gd name="connsiteX92" fmla="*/ 263296 w 1263968"/>
                  <a:gd name="connsiteY92" fmla="*/ 89482 h 1277057"/>
                  <a:gd name="connsiteX93" fmla="*/ 270930 w 1263968"/>
                  <a:gd name="connsiteY93" fmla="*/ 83804 h 1277057"/>
                  <a:gd name="connsiteX94" fmla="*/ 270092 w 1263968"/>
                  <a:gd name="connsiteY94" fmla="*/ 78126 h 1277057"/>
                  <a:gd name="connsiteX95" fmla="*/ 264693 w 1263968"/>
                  <a:gd name="connsiteY95" fmla="*/ 79056 h 1277057"/>
                  <a:gd name="connsiteX96" fmla="*/ 263855 w 1263968"/>
                  <a:gd name="connsiteY96" fmla="*/ 75240 h 1277057"/>
                  <a:gd name="connsiteX97" fmla="*/ 252871 w 1263968"/>
                  <a:gd name="connsiteY97" fmla="*/ 88272 h 1277057"/>
                  <a:gd name="connsiteX98" fmla="*/ 238256 w 1263968"/>
                  <a:gd name="connsiteY98" fmla="*/ 102142 h 1277057"/>
                  <a:gd name="connsiteX99" fmla="*/ 234905 w 1263968"/>
                  <a:gd name="connsiteY99" fmla="*/ 103259 h 1277057"/>
                  <a:gd name="connsiteX100" fmla="*/ 227923 w 1263968"/>
                  <a:gd name="connsiteY100" fmla="*/ 107913 h 1277057"/>
                  <a:gd name="connsiteX101" fmla="*/ 214239 w 1263968"/>
                  <a:gd name="connsiteY101" fmla="*/ 112382 h 1277057"/>
                  <a:gd name="connsiteX102" fmla="*/ 208654 w 1263968"/>
                  <a:gd name="connsiteY102" fmla="*/ 112661 h 1277057"/>
                  <a:gd name="connsiteX103" fmla="*/ 208468 w 1263968"/>
                  <a:gd name="connsiteY103" fmla="*/ 105866 h 1277057"/>
                  <a:gd name="connsiteX104" fmla="*/ 204837 w 1263968"/>
                  <a:gd name="connsiteY104" fmla="*/ 103445 h 1277057"/>
                  <a:gd name="connsiteX105" fmla="*/ 198507 w 1263968"/>
                  <a:gd name="connsiteY105" fmla="*/ 114895 h 1277057"/>
                  <a:gd name="connsiteX106" fmla="*/ 190874 w 1263968"/>
                  <a:gd name="connsiteY106" fmla="*/ 124111 h 1277057"/>
                  <a:gd name="connsiteX107" fmla="*/ 186871 w 1263968"/>
                  <a:gd name="connsiteY107" fmla="*/ 131465 h 1277057"/>
                  <a:gd name="connsiteX108" fmla="*/ 178307 w 1263968"/>
                  <a:gd name="connsiteY108" fmla="*/ 146545 h 1277057"/>
                  <a:gd name="connsiteX109" fmla="*/ 167695 w 1263968"/>
                  <a:gd name="connsiteY109" fmla="*/ 160415 h 1277057"/>
                  <a:gd name="connsiteX110" fmla="*/ 170581 w 1263968"/>
                  <a:gd name="connsiteY110" fmla="*/ 165908 h 1277057"/>
                  <a:gd name="connsiteX111" fmla="*/ 167695 w 1263968"/>
                  <a:gd name="connsiteY111" fmla="*/ 172144 h 1277057"/>
                  <a:gd name="connsiteX112" fmla="*/ 167695 w 1263968"/>
                  <a:gd name="connsiteY112" fmla="*/ 179033 h 1277057"/>
                  <a:gd name="connsiteX113" fmla="*/ 164158 w 1263968"/>
                  <a:gd name="connsiteY113" fmla="*/ 195230 h 1277057"/>
                  <a:gd name="connsiteX114" fmla="*/ 152242 w 1263968"/>
                  <a:gd name="connsiteY114" fmla="*/ 213103 h 1277057"/>
                  <a:gd name="connsiteX115" fmla="*/ 134649 w 1263968"/>
                  <a:gd name="connsiteY115" fmla="*/ 233117 h 1277057"/>
                  <a:gd name="connsiteX116" fmla="*/ 87732 w 1263968"/>
                  <a:gd name="connsiteY116" fmla="*/ 244101 h 1277057"/>
                  <a:gd name="connsiteX117" fmla="*/ 62692 w 1263968"/>
                  <a:gd name="connsiteY117" fmla="*/ 240005 h 1277057"/>
                  <a:gd name="connsiteX118" fmla="*/ 60830 w 1263968"/>
                  <a:gd name="connsiteY118" fmla="*/ 266908 h 1277057"/>
                  <a:gd name="connsiteX119" fmla="*/ 52731 w 1263968"/>
                  <a:gd name="connsiteY119" fmla="*/ 286177 h 1277057"/>
                  <a:gd name="connsiteX120" fmla="*/ 60085 w 1263968"/>
                  <a:gd name="connsiteY120" fmla="*/ 290925 h 1277057"/>
                  <a:gd name="connsiteX121" fmla="*/ 69115 w 1263968"/>
                  <a:gd name="connsiteY121" fmla="*/ 307587 h 1277057"/>
                  <a:gd name="connsiteX122" fmla="*/ 88663 w 1263968"/>
                  <a:gd name="connsiteY122" fmla="*/ 315220 h 1277057"/>
                  <a:gd name="connsiteX123" fmla="*/ 101044 w 1263968"/>
                  <a:gd name="connsiteY123" fmla="*/ 326670 h 1277057"/>
                  <a:gd name="connsiteX124" fmla="*/ 113425 w 1263968"/>
                  <a:gd name="connsiteY124" fmla="*/ 335979 h 1277057"/>
                  <a:gd name="connsiteX125" fmla="*/ 121989 w 1263968"/>
                  <a:gd name="connsiteY125" fmla="*/ 346963 h 1277057"/>
                  <a:gd name="connsiteX126" fmla="*/ 134183 w 1263968"/>
                  <a:gd name="connsiteY126" fmla="*/ 357203 h 1277057"/>
                  <a:gd name="connsiteX127" fmla="*/ 144702 w 1263968"/>
                  <a:gd name="connsiteY127" fmla="*/ 395369 h 1277057"/>
                  <a:gd name="connsiteX128" fmla="*/ 160155 w 1263968"/>
                  <a:gd name="connsiteY128" fmla="*/ 400582 h 1277057"/>
                  <a:gd name="connsiteX129" fmla="*/ 177283 w 1263968"/>
                  <a:gd name="connsiteY129" fmla="*/ 406540 h 1277057"/>
                  <a:gd name="connsiteX130" fmla="*/ 193480 w 1263968"/>
                  <a:gd name="connsiteY130" fmla="*/ 407750 h 1277057"/>
                  <a:gd name="connsiteX131" fmla="*/ 205861 w 1263968"/>
                  <a:gd name="connsiteY131" fmla="*/ 405143 h 1277057"/>
                  <a:gd name="connsiteX132" fmla="*/ 215170 w 1263968"/>
                  <a:gd name="connsiteY132" fmla="*/ 407005 h 1277057"/>
                  <a:gd name="connsiteX133" fmla="*/ 214891 w 1263968"/>
                  <a:gd name="connsiteY133" fmla="*/ 412218 h 1277057"/>
                  <a:gd name="connsiteX134" fmla="*/ 210143 w 1263968"/>
                  <a:gd name="connsiteY134" fmla="*/ 415104 h 1277057"/>
                  <a:gd name="connsiteX135" fmla="*/ 206606 w 1263968"/>
                  <a:gd name="connsiteY135" fmla="*/ 427484 h 1277057"/>
                  <a:gd name="connsiteX136" fmla="*/ 211819 w 1263968"/>
                  <a:gd name="connsiteY136" fmla="*/ 437724 h 1277057"/>
                  <a:gd name="connsiteX137" fmla="*/ 218707 w 1263968"/>
                  <a:gd name="connsiteY137" fmla="*/ 443961 h 1277057"/>
                  <a:gd name="connsiteX138" fmla="*/ 225875 w 1263968"/>
                  <a:gd name="connsiteY138" fmla="*/ 445823 h 1277057"/>
                  <a:gd name="connsiteX139" fmla="*/ 215356 w 1263968"/>
                  <a:gd name="connsiteY139" fmla="*/ 452711 h 1277057"/>
                  <a:gd name="connsiteX140" fmla="*/ 205303 w 1263968"/>
                  <a:gd name="connsiteY140" fmla="*/ 445543 h 1277057"/>
                  <a:gd name="connsiteX141" fmla="*/ 200090 w 1263968"/>
                  <a:gd name="connsiteY141" fmla="*/ 435490 h 1277057"/>
                  <a:gd name="connsiteX142" fmla="*/ 201765 w 1263968"/>
                  <a:gd name="connsiteY142" fmla="*/ 425437 h 1277057"/>
                  <a:gd name="connsiteX143" fmla="*/ 194597 w 1263968"/>
                  <a:gd name="connsiteY143" fmla="*/ 416872 h 1277057"/>
                  <a:gd name="connsiteX144" fmla="*/ 186220 w 1263968"/>
                  <a:gd name="connsiteY144" fmla="*/ 410636 h 1277057"/>
                  <a:gd name="connsiteX145" fmla="*/ 179331 w 1263968"/>
                  <a:gd name="connsiteY145" fmla="*/ 419479 h 1277057"/>
                  <a:gd name="connsiteX146" fmla="*/ 187430 w 1263968"/>
                  <a:gd name="connsiteY146" fmla="*/ 429533 h 1277057"/>
                  <a:gd name="connsiteX147" fmla="*/ 194784 w 1263968"/>
                  <a:gd name="connsiteY147" fmla="*/ 435211 h 1277057"/>
                  <a:gd name="connsiteX148" fmla="*/ 201486 w 1263968"/>
                  <a:gd name="connsiteY148" fmla="*/ 443775 h 1277057"/>
                  <a:gd name="connsiteX149" fmla="*/ 205303 w 1263968"/>
                  <a:gd name="connsiteY149" fmla="*/ 455969 h 1277057"/>
                  <a:gd name="connsiteX150" fmla="*/ 204837 w 1263968"/>
                  <a:gd name="connsiteY150" fmla="*/ 465464 h 1277057"/>
                  <a:gd name="connsiteX151" fmla="*/ 209399 w 1263968"/>
                  <a:gd name="connsiteY151" fmla="*/ 459786 h 1277057"/>
                  <a:gd name="connsiteX152" fmla="*/ 223269 w 1263968"/>
                  <a:gd name="connsiteY152" fmla="*/ 457645 h 1277057"/>
                  <a:gd name="connsiteX153" fmla="*/ 234439 w 1263968"/>
                  <a:gd name="connsiteY153" fmla="*/ 465837 h 1277057"/>
                  <a:gd name="connsiteX154" fmla="*/ 233974 w 1263968"/>
                  <a:gd name="connsiteY154" fmla="*/ 474866 h 1277057"/>
                  <a:gd name="connsiteX155" fmla="*/ 227737 w 1263968"/>
                  <a:gd name="connsiteY155" fmla="*/ 470584 h 1277057"/>
                  <a:gd name="connsiteX156" fmla="*/ 222710 w 1263968"/>
                  <a:gd name="connsiteY156" fmla="*/ 467977 h 1277057"/>
                  <a:gd name="connsiteX157" fmla="*/ 216752 w 1263968"/>
                  <a:gd name="connsiteY157" fmla="*/ 472539 h 1277057"/>
                  <a:gd name="connsiteX158" fmla="*/ 210516 w 1263968"/>
                  <a:gd name="connsiteY158" fmla="*/ 483058 h 1277057"/>
                  <a:gd name="connsiteX159" fmla="*/ 207909 w 1263968"/>
                  <a:gd name="connsiteY159" fmla="*/ 492087 h 1277057"/>
                  <a:gd name="connsiteX160" fmla="*/ 203162 w 1263968"/>
                  <a:gd name="connsiteY160" fmla="*/ 486595 h 1277057"/>
                  <a:gd name="connsiteX161" fmla="*/ 195249 w 1263968"/>
                  <a:gd name="connsiteY161" fmla="*/ 484454 h 1277057"/>
                  <a:gd name="connsiteX162" fmla="*/ 188547 w 1263968"/>
                  <a:gd name="connsiteY162" fmla="*/ 488271 h 1277057"/>
                  <a:gd name="connsiteX163" fmla="*/ 185475 w 1263968"/>
                  <a:gd name="connsiteY163" fmla="*/ 486130 h 1277057"/>
                  <a:gd name="connsiteX164" fmla="*/ 180448 w 1263968"/>
                  <a:gd name="connsiteY164" fmla="*/ 489015 h 1277057"/>
                  <a:gd name="connsiteX165" fmla="*/ 175887 w 1263968"/>
                  <a:gd name="connsiteY165" fmla="*/ 482313 h 1277057"/>
                  <a:gd name="connsiteX166" fmla="*/ 165833 w 1263968"/>
                  <a:gd name="connsiteY166" fmla="*/ 484919 h 1277057"/>
                  <a:gd name="connsiteX167" fmla="*/ 155780 w 1263968"/>
                  <a:gd name="connsiteY167" fmla="*/ 482779 h 1277057"/>
                  <a:gd name="connsiteX168" fmla="*/ 145726 w 1263968"/>
                  <a:gd name="connsiteY168" fmla="*/ 486130 h 1277057"/>
                  <a:gd name="connsiteX169" fmla="*/ 137627 w 1263968"/>
                  <a:gd name="connsiteY169" fmla="*/ 475425 h 1277057"/>
                  <a:gd name="connsiteX170" fmla="*/ 141723 w 1263968"/>
                  <a:gd name="connsiteY170" fmla="*/ 468071 h 1277057"/>
                  <a:gd name="connsiteX171" fmla="*/ 140979 w 1263968"/>
                  <a:gd name="connsiteY171" fmla="*/ 458576 h 1277057"/>
                  <a:gd name="connsiteX172" fmla="*/ 145540 w 1263968"/>
                  <a:gd name="connsiteY172" fmla="*/ 450012 h 1277057"/>
                  <a:gd name="connsiteX173" fmla="*/ 142189 w 1263968"/>
                  <a:gd name="connsiteY173" fmla="*/ 440517 h 1277057"/>
                  <a:gd name="connsiteX174" fmla="*/ 107840 w 1263968"/>
                  <a:gd name="connsiteY174" fmla="*/ 445543 h 1277057"/>
                  <a:gd name="connsiteX175" fmla="*/ 104954 w 1263968"/>
                  <a:gd name="connsiteY175" fmla="*/ 452432 h 1277057"/>
                  <a:gd name="connsiteX176" fmla="*/ 97321 w 1263968"/>
                  <a:gd name="connsiteY176" fmla="*/ 452897 h 1277057"/>
                  <a:gd name="connsiteX177" fmla="*/ 81309 w 1263968"/>
                  <a:gd name="connsiteY177" fmla="*/ 459320 h 1277057"/>
                  <a:gd name="connsiteX178" fmla="*/ 73211 w 1263968"/>
                  <a:gd name="connsiteY178" fmla="*/ 471701 h 1277057"/>
                  <a:gd name="connsiteX179" fmla="*/ 83730 w 1263968"/>
                  <a:gd name="connsiteY179" fmla="*/ 478869 h 1277057"/>
                  <a:gd name="connsiteX180" fmla="*/ 66136 w 1263968"/>
                  <a:gd name="connsiteY180" fmla="*/ 479613 h 1277057"/>
                  <a:gd name="connsiteX181" fmla="*/ 60644 w 1263968"/>
                  <a:gd name="connsiteY181" fmla="*/ 476542 h 1277057"/>
                  <a:gd name="connsiteX182" fmla="*/ 44447 w 1263968"/>
                  <a:gd name="connsiteY182" fmla="*/ 486036 h 1277057"/>
                  <a:gd name="connsiteX183" fmla="*/ 37558 w 1263968"/>
                  <a:gd name="connsiteY183" fmla="*/ 495066 h 1277057"/>
                  <a:gd name="connsiteX184" fmla="*/ 31600 w 1263968"/>
                  <a:gd name="connsiteY184" fmla="*/ 501303 h 1277057"/>
                  <a:gd name="connsiteX185" fmla="*/ 21826 w 1263968"/>
                  <a:gd name="connsiteY185" fmla="*/ 500838 h 1277057"/>
                  <a:gd name="connsiteX186" fmla="*/ 16334 w 1263968"/>
                  <a:gd name="connsiteY186" fmla="*/ 507074 h 1277057"/>
                  <a:gd name="connsiteX187" fmla="*/ 18475 w 1263968"/>
                  <a:gd name="connsiteY187" fmla="*/ 514429 h 1277057"/>
                  <a:gd name="connsiteX188" fmla="*/ 9166 w 1263968"/>
                  <a:gd name="connsiteY188" fmla="*/ 514429 h 1277057"/>
                  <a:gd name="connsiteX189" fmla="*/ 3674 w 1263968"/>
                  <a:gd name="connsiteY189" fmla="*/ 517966 h 1277057"/>
                  <a:gd name="connsiteX190" fmla="*/ 3674 w 1263968"/>
                  <a:gd name="connsiteY190" fmla="*/ 526809 h 1277057"/>
                  <a:gd name="connsiteX191" fmla="*/ 14844 w 1263968"/>
                  <a:gd name="connsiteY191" fmla="*/ 535187 h 1277057"/>
                  <a:gd name="connsiteX192" fmla="*/ 34858 w 1263968"/>
                  <a:gd name="connsiteY192" fmla="*/ 539469 h 1277057"/>
                  <a:gd name="connsiteX193" fmla="*/ 53196 w 1263968"/>
                  <a:gd name="connsiteY193" fmla="*/ 544031 h 1277057"/>
                  <a:gd name="connsiteX194" fmla="*/ 64647 w 1263968"/>
                  <a:gd name="connsiteY194" fmla="*/ 547102 h 1277057"/>
                  <a:gd name="connsiteX195" fmla="*/ 58223 w 1263968"/>
                  <a:gd name="connsiteY195" fmla="*/ 550174 h 1277057"/>
                  <a:gd name="connsiteX196" fmla="*/ 53011 w 1263968"/>
                  <a:gd name="connsiteY196" fmla="*/ 552315 h 1277057"/>
                  <a:gd name="connsiteX197" fmla="*/ 45656 w 1263968"/>
                  <a:gd name="connsiteY197" fmla="*/ 562090 h 1277057"/>
                  <a:gd name="connsiteX198" fmla="*/ 39419 w 1263968"/>
                  <a:gd name="connsiteY198" fmla="*/ 557807 h 1277057"/>
                  <a:gd name="connsiteX199" fmla="*/ 44447 w 1263968"/>
                  <a:gd name="connsiteY199" fmla="*/ 568792 h 1277057"/>
                  <a:gd name="connsiteX200" fmla="*/ 52824 w 1263968"/>
                  <a:gd name="connsiteY200" fmla="*/ 577356 h 1277057"/>
                  <a:gd name="connsiteX201" fmla="*/ 56920 w 1263968"/>
                  <a:gd name="connsiteY201" fmla="*/ 600256 h 1277057"/>
                  <a:gd name="connsiteX202" fmla="*/ 86243 w 1263968"/>
                  <a:gd name="connsiteY202" fmla="*/ 610030 h 1277057"/>
                  <a:gd name="connsiteX203" fmla="*/ 102906 w 1263968"/>
                  <a:gd name="connsiteY203" fmla="*/ 615057 h 1277057"/>
                  <a:gd name="connsiteX204" fmla="*/ 110074 w 1263968"/>
                  <a:gd name="connsiteY204" fmla="*/ 609378 h 1277057"/>
                  <a:gd name="connsiteX205" fmla="*/ 121989 w 1263968"/>
                  <a:gd name="connsiteY205" fmla="*/ 606492 h 1277057"/>
                  <a:gd name="connsiteX206" fmla="*/ 147961 w 1263968"/>
                  <a:gd name="connsiteY206" fmla="*/ 605282 h 1277057"/>
                  <a:gd name="connsiteX207" fmla="*/ 164902 w 1263968"/>
                  <a:gd name="connsiteY207" fmla="*/ 617198 h 1277057"/>
                  <a:gd name="connsiteX208" fmla="*/ 167323 w 1263968"/>
                  <a:gd name="connsiteY208" fmla="*/ 608634 h 1277057"/>
                  <a:gd name="connsiteX209" fmla="*/ 158293 w 1263968"/>
                  <a:gd name="connsiteY209" fmla="*/ 603886 h 1277057"/>
                  <a:gd name="connsiteX210" fmla="*/ 163785 w 1263968"/>
                  <a:gd name="connsiteY210" fmla="*/ 598673 h 1277057"/>
                  <a:gd name="connsiteX211" fmla="*/ 170674 w 1263968"/>
                  <a:gd name="connsiteY211" fmla="*/ 605562 h 1277057"/>
                  <a:gd name="connsiteX212" fmla="*/ 175887 w 1263968"/>
                  <a:gd name="connsiteY212" fmla="*/ 621759 h 1277057"/>
                  <a:gd name="connsiteX213" fmla="*/ 181844 w 1263968"/>
                  <a:gd name="connsiteY213" fmla="*/ 612915 h 1277057"/>
                  <a:gd name="connsiteX214" fmla="*/ 190222 w 1263968"/>
                  <a:gd name="connsiteY214" fmla="*/ 603141 h 1277057"/>
                  <a:gd name="connsiteX215" fmla="*/ 198321 w 1263968"/>
                  <a:gd name="connsiteY215" fmla="*/ 594112 h 1277057"/>
                  <a:gd name="connsiteX216" fmla="*/ 205675 w 1263968"/>
                  <a:gd name="connsiteY216" fmla="*/ 591971 h 1277057"/>
                  <a:gd name="connsiteX217" fmla="*/ 214518 w 1263968"/>
                  <a:gd name="connsiteY217" fmla="*/ 587689 h 1277057"/>
                  <a:gd name="connsiteX218" fmla="*/ 221221 w 1263968"/>
                  <a:gd name="connsiteY218" fmla="*/ 588154 h 1277057"/>
                  <a:gd name="connsiteX219" fmla="*/ 229133 w 1263968"/>
                  <a:gd name="connsiteY219" fmla="*/ 578659 h 1277057"/>
                  <a:gd name="connsiteX220" fmla="*/ 240118 w 1263968"/>
                  <a:gd name="connsiteY220" fmla="*/ 590109 h 1277057"/>
                  <a:gd name="connsiteX221" fmla="*/ 233881 w 1263968"/>
                  <a:gd name="connsiteY221" fmla="*/ 606772 h 1277057"/>
                  <a:gd name="connsiteX222" fmla="*/ 222710 w 1263968"/>
                  <a:gd name="connsiteY222" fmla="*/ 605096 h 1277057"/>
                  <a:gd name="connsiteX223" fmla="*/ 227458 w 1263968"/>
                  <a:gd name="connsiteY223" fmla="*/ 617011 h 1277057"/>
                  <a:gd name="connsiteX224" fmla="*/ 233694 w 1263968"/>
                  <a:gd name="connsiteY224" fmla="*/ 630881 h 1277057"/>
                  <a:gd name="connsiteX225" fmla="*/ 237977 w 1263968"/>
                  <a:gd name="connsiteY225" fmla="*/ 646613 h 1277057"/>
                  <a:gd name="connsiteX226" fmla="*/ 239187 w 1263968"/>
                  <a:gd name="connsiteY226" fmla="*/ 668768 h 1277057"/>
                  <a:gd name="connsiteX227" fmla="*/ 216752 w 1263968"/>
                  <a:gd name="connsiteY227" fmla="*/ 688317 h 1277057"/>
                  <a:gd name="connsiteX228" fmla="*/ 200090 w 1263968"/>
                  <a:gd name="connsiteY228" fmla="*/ 684035 h 1277057"/>
                  <a:gd name="connsiteX229" fmla="*/ 191060 w 1263968"/>
                  <a:gd name="connsiteY229" fmla="*/ 679473 h 1277057"/>
                  <a:gd name="connsiteX230" fmla="*/ 179424 w 1263968"/>
                  <a:gd name="connsiteY230" fmla="*/ 675936 h 1277057"/>
                  <a:gd name="connsiteX231" fmla="*/ 192270 w 1263968"/>
                  <a:gd name="connsiteY231" fmla="*/ 684500 h 1277057"/>
                  <a:gd name="connsiteX232" fmla="*/ 177748 w 1263968"/>
                  <a:gd name="connsiteY232" fmla="*/ 706190 h 1277057"/>
                  <a:gd name="connsiteX233" fmla="*/ 169836 w 1263968"/>
                  <a:gd name="connsiteY233" fmla="*/ 714754 h 1277057"/>
                  <a:gd name="connsiteX234" fmla="*/ 156245 w 1263968"/>
                  <a:gd name="connsiteY234" fmla="*/ 717174 h 1277057"/>
                  <a:gd name="connsiteX235" fmla="*/ 146471 w 1263968"/>
                  <a:gd name="connsiteY235" fmla="*/ 708610 h 1277057"/>
                  <a:gd name="connsiteX236" fmla="*/ 137442 w 1263968"/>
                  <a:gd name="connsiteY236" fmla="*/ 703862 h 1277057"/>
                  <a:gd name="connsiteX237" fmla="*/ 116962 w 1263968"/>
                  <a:gd name="connsiteY237" fmla="*/ 710564 h 1277057"/>
                  <a:gd name="connsiteX238" fmla="*/ 104116 w 1263968"/>
                  <a:gd name="connsiteY238" fmla="*/ 731789 h 1277057"/>
                  <a:gd name="connsiteX239" fmla="*/ 105326 w 1263968"/>
                  <a:gd name="connsiteY239" fmla="*/ 749383 h 1277057"/>
                  <a:gd name="connsiteX240" fmla="*/ 95086 w 1263968"/>
                  <a:gd name="connsiteY240" fmla="*/ 761577 h 1277057"/>
                  <a:gd name="connsiteX241" fmla="*/ 80285 w 1263968"/>
                  <a:gd name="connsiteY241" fmla="*/ 784663 h 1277057"/>
                  <a:gd name="connsiteX242" fmla="*/ 82147 w 1263968"/>
                  <a:gd name="connsiteY242" fmla="*/ 804956 h 1277057"/>
                  <a:gd name="connsiteX243" fmla="*/ 65670 w 1263968"/>
                  <a:gd name="connsiteY243" fmla="*/ 807562 h 1277057"/>
                  <a:gd name="connsiteX244" fmla="*/ 75445 w 1263968"/>
                  <a:gd name="connsiteY244" fmla="*/ 815661 h 1277057"/>
                  <a:gd name="connsiteX245" fmla="*/ 63530 w 1263968"/>
                  <a:gd name="connsiteY245" fmla="*/ 818733 h 1277057"/>
                  <a:gd name="connsiteX246" fmla="*/ 65670 w 1263968"/>
                  <a:gd name="connsiteY246" fmla="*/ 828042 h 1277057"/>
                  <a:gd name="connsiteX247" fmla="*/ 75445 w 1263968"/>
                  <a:gd name="connsiteY247" fmla="*/ 825435 h 1277057"/>
                  <a:gd name="connsiteX248" fmla="*/ 72373 w 1263968"/>
                  <a:gd name="connsiteY248" fmla="*/ 833068 h 1277057"/>
                  <a:gd name="connsiteX249" fmla="*/ 74979 w 1263968"/>
                  <a:gd name="connsiteY249" fmla="*/ 841912 h 1277057"/>
                  <a:gd name="connsiteX250" fmla="*/ 81868 w 1263968"/>
                  <a:gd name="connsiteY250" fmla="*/ 844518 h 1277057"/>
                  <a:gd name="connsiteX251" fmla="*/ 84288 w 1263968"/>
                  <a:gd name="connsiteY251" fmla="*/ 859319 h 1277057"/>
                  <a:gd name="connsiteX252" fmla="*/ 92387 w 1263968"/>
                  <a:gd name="connsiteY252" fmla="*/ 853827 h 1277057"/>
                  <a:gd name="connsiteX253" fmla="*/ 99740 w 1263968"/>
                  <a:gd name="connsiteY253" fmla="*/ 855689 h 1277057"/>
                  <a:gd name="connsiteX254" fmla="*/ 101882 w 1263968"/>
                  <a:gd name="connsiteY254" fmla="*/ 859319 h 1277057"/>
                  <a:gd name="connsiteX255" fmla="*/ 94714 w 1263968"/>
                  <a:gd name="connsiteY255" fmla="*/ 863601 h 1277057"/>
                  <a:gd name="connsiteX256" fmla="*/ 100951 w 1263968"/>
                  <a:gd name="connsiteY256" fmla="*/ 869280 h 1277057"/>
                  <a:gd name="connsiteX257" fmla="*/ 116404 w 1263968"/>
                  <a:gd name="connsiteY257" fmla="*/ 871141 h 1277057"/>
                  <a:gd name="connsiteX258" fmla="*/ 123106 w 1263968"/>
                  <a:gd name="connsiteY258" fmla="*/ 873562 h 1277057"/>
                  <a:gd name="connsiteX259" fmla="*/ 130460 w 1263968"/>
                  <a:gd name="connsiteY259" fmla="*/ 868814 h 1277057"/>
                  <a:gd name="connsiteX260" fmla="*/ 136697 w 1263968"/>
                  <a:gd name="connsiteY260" fmla="*/ 866394 h 1277057"/>
                  <a:gd name="connsiteX261" fmla="*/ 135021 w 1263968"/>
                  <a:gd name="connsiteY261" fmla="*/ 872817 h 1277057"/>
                  <a:gd name="connsiteX262" fmla="*/ 151498 w 1263968"/>
                  <a:gd name="connsiteY262" fmla="*/ 877844 h 1277057"/>
                  <a:gd name="connsiteX263" fmla="*/ 144330 w 1263968"/>
                  <a:gd name="connsiteY263" fmla="*/ 890690 h 1277057"/>
                  <a:gd name="connsiteX264" fmla="*/ 140979 w 1263968"/>
                  <a:gd name="connsiteY264" fmla="*/ 877844 h 1277057"/>
                  <a:gd name="connsiteX265" fmla="*/ 131204 w 1263968"/>
                  <a:gd name="connsiteY265" fmla="*/ 885756 h 1277057"/>
                  <a:gd name="connsiteX266" fmla="*/ 127108 w 1263968"/>
                  <a:gd name="connsiteY266" fmla="*/ 879054 h 1277057"/>
                  <a:gd name="connsiteX267" fmla="*/ 117614 w 1263968"/>
                  <a:gd name="connsiteY267" fmla="*/ 875703 h 1277057"/>
                  <a:gd name="connsiteX268" fmla="*/ 110725 w 1263968"/>
                  <a:gd name="connsiteY268" fmla="*/ 871421 h 1277057"/>
                  <a:gd name="connsiteX269" fmla="*/ 100485 w 1263968"/>
                  <a:gd name="connsiteY269" fmla="*/ 874306 h 1277057"/>
                  <a:gd name="connsiteX270" fmla="*/ 102161 w 1263968"/>
                  <a:gd name="connsiteY270" fmla="*/ 881195 h 1277057"/>
                  <a:gd name="connsiteX271" fmla="*/ 92666 w 1263968"/>
                  <a:gd name="connsiteY271" fmla="*/ 891714 h 1277057"/>
                  <a:gd name="connsiteX272" fmla="*/ 94342 w 1263968"/>
                  <a:gd name="connsiteY272" fmla="*/ 897672 h 1277057"/>
                  <a:gd name="connsiteX273" fmla="*/ 105047 w 1263968"/>
                  <a:gd name="connsiteY273" fmla="*/ 893855 h 1277057"/>
                  <a:gd name="connsiteX274" fmla="*/ 97693 w 1263968"/>
                  <a:gd name="connsiteY274" fmla="*/ 900092 h 1277057"/>
                  <a:gd name="connsiteX275" fmla="*/ 109887 w 1263968"/>
                  <a:gd name="connsiteY275" fmla="*/ 910797 h 1277057"/>
                  <a:gd name="connsiteX276" fmla="*/ 116124 w 1263968"/>
                  <a:gd name="connsiteY276" fmla="*/ 914334 h 1277057"/>
                  <a:gd name="connsiteX277" fmla="*/ 123292 w 1263968"/>
                  <a:gd name="connsiteY277" fmla="*/ 925505 h 1277057"/>
                  <a:gd name="connsiteX278" fmla="*/ 130925 w 1263968"/>
                  <a:gd name="connsiteY278" fmla="*/ 930718 h 1277057"/>
                  <a:gd name="connsiteX279" fmla="*/ 129063 w 1263968"/>
                  <a:gd name="connsiteY279" fmla="*/ 938351 h 1277057"/>
                  <a:gd name="connsiteX280" fmla="*/ 145075 w 1263968"/>
                  <a:gd name="connsiteY280" fmla="*/ 944588 h 1277057"/>
                  <a:gd name="connsiteX281" fmla="*/ 175329 w 1263968"/>
                  <a:gd name="connsiteY281" fmla="*/ 934814 h 1277057"/>
                  <a:gd name="connsiteX282" fmla="*/ 182217 w 1263968"/>
                  <a:gd name="connsiteY282" fmla="*/ 931928 h 1277057"/>
                  <a:gd name="connsiteX283" fmla="*/ 186778 w 1263968"/>
                  <a:gd name="connsiteY283" fmla="*/ 918337 h 1277057"/>
                  <a:gd name="connsiteX284" fmla="*/ 185382 w 1263968"/>
                  <a:gd name="connsiteY284" fmla="*/ 908563 h 1277057"/>
                  <a:gd name="connsiteX285" fmla="*/ 196087 w 1263968"/>
                  <a:gd name="connsiteY285" fmla="*/ 888735 h 1277057"/>
                  <a:gd name="connsiteX286" fmla="*/ 193201 w 1263968"/>
                  <a:gd name="connsiteY286" fmla="*/ 900185 h 1277057"/>
                  <a:gd name="connsiteX287" fmla="*/ 188454 w 1263968"/>
                  <a:gd name="connsiteY287" fmla="*/ 914055 h 1277057"/>
                  <a:gd name="connsiteX288" fmla="*/ 194877 w 1263968"/>
                  <a:gd name="connsiteY288" fmla="*/ 920292 h 1277057"/>
                  <a:gd name="connsiteX289" fmla="*/ 194412 w 1263968"/>
                  <a:gd name="connsiteY289" fmla="*/ 928390 h 1277057"/>
                  <a:gd name="connsiteX290" fmla="*/ 202975 w 1263968"/>
                  <a:gd name="connsiteY290" fmla="*/ 944681 h 1277057"/>
                  <a:gd name="connsiteX291" fmla="*/ 210609 w 1263968"/>
                  <a:gd name="connsiteY291" fmla="*/ 961064 h 1277057"/>
                  <a:gd name="connsiteX292" fmla="*/ 203441 w 1263968"/>
                  <a:gd name="connsiteY292" fmla="*/ 971770 h 1277057"/>
                  <a:gd name="connsiteX293" fmla="*/ 203441 w 1263968"/>
                  <a:gd name="connsiteY293" fmla="*/ 988898 h 1277057"/>
                  <a:gd name="connsiteX294" fmla="*/ 218428 w 1263968"/>
                  <a:gd name="connsiteY294" fmla="*/ 987687 h 1277057"/>
                  <a:gd name="connsiteX295" fmla="*/ 206233 w 1263968"/>
                  <a:gd name="connsiteY295" fmla="*/ 996251 h 1277057"/>
                  <a:gd name="connsiteX296" fmla="*/ 209771 w 1263968"/>
                  <a:gd name="connsiteY296" fmla="*/ 1007236 h 1277057"/>
                  <a:gd name="connsiteX297" fmla="*/ 207630 w 1263968"/>
                  <a:gd name="connsiteY297" fmla="*/ 1012914 h 1277057"/>
                  <a:gd name="connsiteX298" fmla="*/ 200928 w 1263968"/>
                  <a:gd name="connsiteY298" fmla="*/ 1016265 h 1277057"/>
                  <a:gd name="connsiteX299" fmla="*/ 205954 w 1263968"/>
                  <a:gd name="connsiteY299" fmla="*/ 1021013 h 1277057"/>
                  <a:gd name="connsiteX300" fmla="*/ 211167 w 1263968"/>
                  <a:gd name="connsiteY300" fmla="*/ 1022875 h 1277057"/>
                  <a:gd name="connsiteX301" fmla="*/ 224758 w 1263968"/>
                  <a:gd name="connsiteY301" fmla="*/ 1015986 h 1277057"/>
                  <a:gd name="connsiteX302" fmla="*/ 231647 w 1263968"/>
                  <a:gd name="connsiteY302" fmla="*/ 1008819 h 1277057"/>
                  <a:gd name="connsiteX303" fmla="*/ 241700 w 1263968"/>
                  <a:gd name="connsiteY303" fmla="*/ 1002861 h 1277057"/>
                  <a:gd name="connsiteX304" fmla="*/ 257153 w 1263968"/>
                  <a:gd name="connsiteY304" fmla="*/ 992342 h 1277057"/>
                  <a:gd name="connsiteX305" fmla="*/ 261435 w 1263968"/>
                  <a:gd name="connsiteY305" fmla="*/ 1003512 h 1277057"/>
                  <a:gd name="connsiteX306" fmla="*/ 270930 w 1263968"/>
                  <a:gd name="connsiteY306" fmla="*/ 1009936 h 1277057"/>
                  <a:gd name="connsiteX307" fmla="*/ 280983 w 1263968"/>
                  <a:gd name="connsiteY307" fmla="*/ 998765 h 1277057"/>
                  <a:gd name="connsiteX308" fmla="*/ 287220 w 1263968"/>
                  <a:gd name="connsiteY308" fmla="*/ 1009749 h 1277057"/>
                  <a:gd name="connsiteX309" fmla="*/ 310585 w 1263968"/>
                  <a:gd name="connsiteY309" fmla="*/ 1030694 h 1277057"/>
                  <a:gd name="connsiteX310" fmla="*/ 306024 w 1263968"/>
                  <a:gd name="connsiteY310" fmla="*/ 1012542 h 1277057"/>
                  <a:gd name="connsiteX311" fmla="*/ 318870 w 1263968"/>
                  <a:gd name="connsiteY311" fmla="*/ 997555 h 1277057"/>
                  <a:gd name="connsiteX312" fmla="*/ 315798 w 1263968"/>
                  <a:gd name="connsiteY312" fmla="*/ 1006863 h 1277057"/>
                  <a:gd name="connsiteX313" fmla="*/ 321756 w 1263968"/>
                  <a:gd name="connsiteY313" fmla="*/ 1011891 h 1277057"/>
                  <a:gd name="connsiteX314" fmla="*/ 329668 w 1263968"/>
                  <a:gd name="connsiteY314" fmla="*/ 1020733 h 1277057"/>
                  <a:gd name="connsiteX315" fmla="*/ 356106 w 1263968"/>
                  <a:gd name="connsiteY315" fmla="*/ 1008539 h 1277057"/>
                  <a:gd name="connsiteX316" fmla="*/ 368300 w 1263968"/>
                  <a:gd name="connsiteY316" fmla="*/ 999044 h 1277057"/>
                  <a:gd name="connsiteX317" fmla="*/ 366159 w 1263968"/>
                  <a:gd name="connsiteY317" fmla="*/ 1006678 h 1277057"/>
                  <a:gd name="connsiteX318" fmla="*/ 363087 w 1263968"/>
                  <a:gd name="connsiteY318" fmla="*/ 1017196 h 1277057"/>
                  <a:gd name="connsiteX319" fmla="*/ 352382 w 1263968"/>
                  <a:gd name="connsiteY319" fmla="*/ 1028832 h 1277057"/>
                  <a:gd name="connsiteX320" fmla="*/ 350241 w 1263968"/>
                  <a:gd name="connsiteY320" fmla="*/ 1044843 h 1277057"/>
                  <a:gd name="connsiteX321" fmla="*/ 354337 w 1263968"/>
                  <a:gd name="connsiteY321" fmla="*/ 1048195 h 1277057"/>
                  <a:gd name="connsiteX322" fmla="*/ 350055 w 1263968"/>
                  <a:gd name="connsiteY322" fmla="*/ 1050615 h 1277057"/>
                  <a:gd name="connsiteX323" fmla="*/ 344563 w 1263968"/>
                  <a:gd name="connsiteY323" fmla="*/ 1081334 h 1277057"/>
                  <a:gd name="connsiteX324" fmla="*/ 348379 w 1263968"/>
                  <a:gd name="connsiteY324" fmla="*/ 1086361 h 1277057"/>
                  <a:gd name="connsiteX325" fmla="*/ 346238 w 1263968"/>
                  <a:gd name="connsiteY325" fmla="*/ 1090643 h 1277057"/>
                  <a:gd name="connsiteX326" fmla="*/ 342421 w 1263968"/>
                  <a:gd name="connsiteY326" fmla="*/ 1085430 h 1277057"/>
                  <a:gd name="connsiteX327" fmla="*/ 331437 w 1263968"/>
                  <a:gd name="connsiteY327" fmla="*/ 1098555 h 1277057"/>
                  <a:gd name="connsiteX328" fmla="*/ 327341 w 1263968"/>
                  <a:gd name="connsiteY328" fmla="*/ 1102837 h 1277057"/>
                  <a:gd name="connsiteX329" fmla="*/ 311889 w 1263968"/>
                  <a:gd name="connsiteY329" fmla="*/ 1120710 h 1277057"/>
                  <a:gd name="connsiteX330" fmla="*/ 314030 w 1263968"/>
                  <a:gd name="connsiteY330" fmla="*/ 1133091 h 1277057"/>
                  <a:gd name="connsiteX331" fmla="*/ 306862 w 1263968"/>
                  <a:gd name="connsiteY331" fmla="*/ 1133091 h 1277057"/>
                  <a:gd name="connsiteX332" fmla="*/ 305466 w 1263968"/>
                  <a:gd name="connsiteY332" fmla="*/ 1127412 h 1277057"/>
                  <a:gd name="connsiteX333" fmla="*/ 296902 w 1263968"/>
                  <a:gd name="connsiteY333" fmla="*/ 1134580 h 1277057"/>
                  <a:gd name="connsiteX334" fmla="*/ 286196 w 1263968"/>
                  <a:gd name="connsiteY334" fmla="*/ 1143144 h 1277057"/>
                  <a:gd name="connsiteX335" fmla="*/ 267113 w 1263968"/>
                  <a:gd name="connsiteY335" fmla="*/ 1153850 h 1277057"/>
                  <a:gd name="connsiteX336" fmla="*/ 258270 w 1263968"/>
                  <a:gd name="connsiteY336" fmla="*/ 1160086 h 1277057"/>
                  <a:gd name="connsiteX337" fmla="*/ 250171 w 1263968"/>
                  <a:gd name="connsiteY337" fmla="*/ 1180845 h 1277057"/>
                  <a:gd name="connsiteX338" fmla="*/ 258549 w 1263968"/>
                  <a:gd name="connsiteY338" fmla="*/ 1190340 h 1277057"/>
                  <a:gd name="connsiteX339" fmla="*/ 253057 w 1263968"/>
                  <a:gd name="connsiteY339" fmla="*/ 1191736 h 1277057"/>
                  <a:gd name="connsiteX340" fmla="*/ 246169 w 1263968"/>
                  <a:gd name="connsiteY340" fmla="*/ 1188385 h 1277057"/>
                  <a:gd name="connsiteX341" fmla="*/ 240490 w 1263968"/>
                  <a:gd name="connsiteY341" fmla="*/ 1186523 h 1277057"/>
                  <a:gd name="connsiteX342" fmla="*/ 231460 w 1263968"/>
                  <a:gd name="connsiteY342" fmla="*/ 1182241 h 1277057"/>
                  <a:gd name="connsiteX343" fmla="*/ 211633 w 1263968"/>
                  <a:gd name="connsiteY343" fmla="*/ 1185779 h 1277057"/>
                  <a:gd name="connsiteX344" fmla="*/ 190874 w 1263968"/>
                  <a:gd name="connsiteY344" fmla="*/ 1201045 h 1277057"/>
                  <a:gd name="connsiteX345" fmla="*/ 184637 w 1263968"/>
                  <a:gd name="connsiteY345" fmla="*/ 1215381 h 1277057"/>
                  <a:gd name="connsiteX346" fmla="*/ 175794 w 1263968"/>
                  <a:gd name="connsiteY346" fmla="*/ 1221338 h 1277057"/>
                  <a:gd name="connsiteX347" fmla="*/ 172443 w 1263968"/>
                  <a:gd name="connsiteY347" fmla="*/ 1227296 h 1277057"/>
                  <a:gd name="connsiteX348" fmla="*/ 165740 w 1263968"/>
                  <a:gd name="connsiteY348" fmla="*/ 1227296 h 1277057"/>
                  <a:gd name="connsiteX349" fmla="*/ 153359 w 1263968"/>
                  <a:gd name="connsiteY349" fmla="*/ 1235674 h 1277057"/>
                  <a:gd name="connsiteX350" fmla="*/ 136231 w 1263968"/>
                  <a:gd name="connsiteY350" fmla="*/ 1237815 h 1277057"/>
                  <a:gd name="connsiteX351" fmla="*/ 127295 w 1263968"/>
                  <a:gd name="connsiteY351" fmla="*/ 1243679 h 1277057"/>
                  <a:gd name="connsiteX352" fmla="*/ 119568 w 1263968"/>
                  <a:gd name="connsiteY352" fmla="*/ 1244052 h 1277057"/>
                  <a:gd name="connsiteX353" fmla="*/ 114355 w 1263968"/>
                  <a:gd name="connsiteY353" fmla="*/ 1251778 h 1277057"/>
                  <a:gd name="connsiteX354" fmla="*/ 107560 w 1263968"/>
                  <a:gd name="connsiteY354" fmla="*/ 1262669 h 1277057"/>
                  <a:gd name="connsiteX355" fmla="*/ 105233 w 1263968"/>
                  <a:gd name="connsiteY355" fmla="*/ 1269930 h 1277057"/>
                  <a:gd name="connsiteX356" fmla="*/ 113611 w 1263968"/>
                  <a:gd name="connsiteY356" fmla="*/ 1276725 h 1277057"/>
                  <a:gd name="connsiteX357" fmla="*/ 123012 w 1263968"/>
                  <a:gd name="connsiteY357" fmla="*/ 1269744 h 1277057"/>
                  <a:gd name="connsiteX358" fmla="*/ 127946 w 1263968"/>
                  <a:gd name="connsiteY358" fmla="*/ 1263879 h 1277057"/>
                  <a:gd name="connsiteX359" fmla="*/ 151591 w 1263968"/>
                  <a:gd name="connsiteY359" fmla="*/ 1261925 h 1277057"/>
                  <a:gd name="connsiteX360" fmla="*/ 155314 w 1263968"/>
                  <a:gd name="connsiteY360" fmla="*/ 1258108 h 1277057"/>
                  <a:gd name="connsiteX361" fmla="*/ 157921 w 1263968"/>
                  <a:gd name="connsiteY361" fmla="*/ 1255408 h 1277057"/>
                  <a:gd name="connsiteX362" fmla="*/ 160899 w 1263968"/>
                  <a:gd name="connsiteY362" fmla="*/ 1258666 h 1277057"/>
                  <a:gd name="connsiteX363" fmla="*/ 166392 w 1263968"/>
                  <a:gd name="connsiteY363" fmla="*/ 1257270 h 1277057"/>
                  <a:gd name="connsiteX364" fmla="*/ 159503 w 1263968"/>
                  <a:gd name="connsiteY364" fmla="*/ 1253733 h 1277057"/>
                  <a:gd name="connsiteX365" fmla="*/ 167323 w 1263968"/>
                  <a:gd name="connsiteY365" fmla="*/ 1244144 h 1277057"/>
                  <a:gd name="connsiteX366" fmla="*/ 163506 w 1263968"/>
                  <a:gd name="connsiteY366" fmla="*/ 1238932 h 1277057"/>
                  <a:gd name="connsiteX367" fmla="*/ 165740 w 1263968"/>
                  <a:gd name="connsiteY367" fmla="*/ 1233440 h 1277057"/>
                  <a:gd name="connsiteX368" fmla="*/ 170581 w 1263968"/>
                  <a:gd name="connsiteY368" fmla="*/ 1242097 h 1277057"/>
                  <a:gd name="connsiteX369" fmla="*/ 181193 w 1263968"/>
                  <a:gd name="connsiteY369" fmla="*/ 1241352 h 1277057"/>
                  <a:gd name="connsiteX370" fmla="*/ 184079 w 1263968"/>
                  <a:gd name="connsiteY370" fmla="*/ 1236325 h 1277057"/>
                  <a:gd name="connsiteX371" fmla="*/ 181565 w 1263968"/>
                  <a:gd name="connsiteY371" fmla="*/ 1230368 h 1277057"/>
                  <a:gd name="connsiteX372" fmla="*/ 180169 w 1263968"/>
                  <a:gd name="connsiteY372" fmla="*/ 1224596 h 1277057"/>
                  <a:gd name="connsiteX373" fmla="*/ 183893 w 1263968"/>
                  <a:gd name="connsiteY373" fmla="*/ 1222548 h 1277057"/>
                  <a:gd name="connsiteX374" fmla="*/ 186220 w 1263968"/>
                  <a:gd name="connsiteY374" fmla="*/ 1232881 h 1277057"/>
                  <a:gd name="connsiteX375" fmla="*/ 192178 w 1263968"/>
                  <a:gd name="connsiteY375" fmla="*/ 1236325 h 1277057"/>
                  <a:gd name="connsiteX376" fmla="*/ 195529 w 1263968"/>
                  <a:gd name="connsiteY376" fmla="*/ 1236139 h 1277057"/>
                  <a:gd name="connsiteX377" fmla="*/ 196739 w 1263968"/>
                  <a:gd name="connsiteY377" fmla="*/ 1233440 h 1277057"/>
                  <a:gd name="connsiteX378" fmla="*/ 199531 w 1263968"/>
                  <a:gd name="connsiteY378" fmla="*/ 1234929 h 1277057"/>
                  <a:gd name="connsiteX379" fmla="*/ 208282 w 1263968"/>
                  <a:gd name="connsiteY379" fmla="*/ 1240049 h 1277057"/>
                  <a:gd name="connsiteX380" fmla="*/ 208282 w 1263968"/>
                  <a:gd name="connsiteY380" fmla="*/ 1237070 h 1277057"/>
                  <a:gd name="connsiteX381" fmla="*/ 206141 w 1263968"/>
                  <a:gd name="connsiteY381" fmla="*/ 1234929 h 1277057"/>
                  <a:gd name="connsiteX382" fmla="*/ 210050 w 1263968"/>
                  <a:gd name="connsiteY382" fmla="*/ 1235022 h 1277057"/>
                  <a:gd name="connsiteX383" fmla="*/ 214984 w 1263968"/>
                  <a:gd name="connsiteY383" fmla="*/ 1236232 h 1277057"/>
                  <a:gd name="connsiteX384" fmla="*/ 213308 w 1263968"/>
                  <a:gd name="connsiteY384" fmla="*/ 1229902 h 1277057"/>
                  <a:gd name="connsiteX385" fmla="*/ 209305 w 1263968"/>
                  <a:gd name="connsiteY385" fmla="*/ 1227296 h 1277057"/>
                  <a:gd name="connsiteX386" fmla="*/ 206327 w 1263968"/>
                  <a:gd name="connsiteY386" fmla="*/ 1226737 h 1277057"/>
                  <a:gd name="connsiteX387" fmla="*/ 207351 w 1263968"/>
                  <a:gd name="connsiteY387" fmla="*/ 1223107 h 1277057"/>
                  <a:gd name="connsiteX388" fmla="*/ 213495 w 1263968"/>
                  <a:gd name="connsiteY388" fmla="*/ 1213798 h 1277057"/>
                  <a:gd name="connsiteX389" fmla="*/ 214984 w 1263968"/>
                  <a:gd name="connsiteY389" fmla="*/ 1207934 h 1277057"/>
                  <a:gd name="connsiteX390" fmla="*/ 222617 w 1263968"/>
                  <a:gd name="connsiteY390" fmla="*/ 1204024 h 1277057"/>
                  <a:gd name="connsiteX391" fmla="*/ 221500 w 1263968"/>
                  <a:gd name="connsiteY391" fmla="*/ 1219755 h 1277057"/>
                  <a:gd name="connsiteX392" fmla="*/ 241141 w 1263968"/>
                  <a:gd name="connsiteY392" fmla="*/ 1209516 h 1277057"/>
                  <a:gd name="connsiteX393" fmla="*/ 245424 w 1263968"/>
                  <a:gd name="connsiteY393" fmla="*/ 1212122 h 1277057"/>
                  <a:gd name="connsiteX394" fmla="*/ 249054 w 1263968"/>
                  <a:gd name="connsiteY394" fmla="*/ 1209981 h 1277057"/>
                  <a:gd name="connsiteX395" fmla="*/ 252126 w 1263968"/>
                  <a:gd name="connsiteY395" fmla="*/ 1209237 h 1277057"/>
                  <a:gd name="connsiteX396" fmla="*/ 255663 w 1263968"/>
                  <a:gd name="connsiteY396" fmla="*/ 1210168 h 1277057"/>
                  <a:gd name="connsiteX397" fmla="*/ 258828 w 1263968"/>
                  <a:gd name="connsiteY397" fmla="*/ 1206444 h 1277057"/>
                  <a:gd name="connsiteX398" fmla="*/ 264879 w 1263968"/>
                  <a:gd name="connsiteY398" fmla="*/ 1201603 h 1277057"/>
                  <a:gd name="connsiteX399" fmla="*/ 275584 w 1263968"/>
                  <a:gd name="connsiteY399" fmla="*/ 1192667 h 1277057"/>
                  <a:gd name="connsiteX400" fmla="*/ 280983 w 1263968"/>
                  <a:gd name="connsiteY400" fmla="*/ 1192388 h 1277057"/>
                  <a:gd name="connsiteX401" fmla="*/ 278191 w 1263968"/>
                  <a:gd name="connsiteY401" fmla="*/ 1205048 h 1277057"/>
                  <a:gd name="connsiteX402" fmla="*/ 290479 w 1263968"/>
                  <a:gd name="connsiteY402" fmla="*/ 1190340 h 1277057"/>
                  <a:gd name="connsiteX403" fmla="*/ 295505 w 1263968"/>
                  <a:gd name="connsiteY403" fmla="*/ 1190898 h 1277057"/>
                  <a:gd name="connsiteX404" fmla="*/ 302766 w 1263968"/>
                  <a:gd name="connsiteY404" fmla="*/ 1189967 h 1277057"/>
                  <a:gd name="connsiteX405" fmla="*/ 309189 w 1263968"/>
                  <a:gd name="connsiteY405" fmla="*/ 1185127 h 1277057"/>
                  <a:gd name="connsiteX406" fmla="*/ 315705 w 1263968"/>
                  <a:gd name="connsiteY406" fmla="*/ 1181403 h 1277057"/>
                  <a:gd name="connsiteX407" fmla="*/ 322873 w 1263968"/>
                  <a:gd name="connsiteY407" fmla="*/ 1175260 h 1277057"/>
                  <a:gd name="connsiteX408" fmla="*/ 326504 w 1263968"/>
                  <a:gd name="connsiteY408" fmla="*/ 1170791 h 1277057"/>
                  <a:gd name="connsiteX409" fmla="*/ 330320 w 1263968"/>
                  <a:gd name="connsiteY409" fmla="*/ 1163903 h 1277057"/>
                  <a:gd name="connsiteX410" fmla="*/ 322966 w 1263968"/>
                  <a:gd name="connsiteY410" fmla="*/ 1159528 h 1277057"/>
                  <a:gd name="connsiteX411" fmla="*/ 326690 w 1263968"/>
                  <a:gd name="connsiteY411" fmla="*/ 1152732 h 1277057"/>
                  <a:gd name="connsiteX412" fmla="*/ 329855 w 1263968"/>
                  <a:gd name="connsiteY412" fmla="*/ 1152360 h 1277057"/>
                  <a:gd name="connsiteX413" fmla="*/ 334044 w 1263968"/>
                  <a:gd name="connsiteY413" fmla="*/ 1148916 h 1277057"/>
                  <a:gd name="connsiteX414" fmla="*/ 339443 w 1263968"/>
                  <a:gd name="connsiteY414" fmla="*/ 1147519 h 1277057"/>
                  <a:gd name="connsiteX415" fmla="*/ 341584 w 1263968"/>
                  <a:gd name="connsiteY415" fmla="*/ 1147054 h 1277057"/>
                  <a:gd name="connsiteX416" fmla="*/ 343166 w 1263968"/>
                  <a:gd name="connsiteY416" fmla="*/ 1141841 h 1277057"/>
                  <a:gd name="connsiteX417" fmla="*/ 348472 w 1263968"/>
                  <a:gd name="connsiteY417" fmla="*/ 1144541 h 1277057"/>
                  <a:gd name="connsiteX418" fmla="*/ 353499 w 1263968"/>
                  <a:gd name="connsiteY418" fmla="*/ 1144355 h 1277057"/>
                  <a:gd name="connsiteX419" fmla="*/ 350520 w 1263968"/>
                  <a:gd name="connsiteY419" fmla="*/ 1136908 h 1277057"/>
                  <a:gd name="connsiteX420" fmla="*/ 356664 w 1263968"/>
                  <a:gd name="connsiteY420" fmla="*/ 1132905 h 1277057"/>
                  <a:gd name="connsiteX421" fmla="*/ 359270 w 1263968"/>
                  <a:gd name="connsiteY421" fmla="*/ 1131136 h 1277057"/>
                  <a:gd name="connsiteX422" fmla="*/ 361877 w 1263968"/>
                  <a:gd name="connsiteY422" fmla="*/ 1133091 h 1277057"/>
                  <a:gd name="connsiteX423" fmla="*/ 368579 w 1263968"/>
                  <a:gd name="connsiteY423" fmla="*/ 1130112 h 1277057"/>
                  <a:gd name="connsiteX424" fmla="*/ 373513 w 1263968"/>
                  <a:gd name="connsiteY424" fmla="*/ 1124247 h 1277057"/>
                  <a:gd name="connsiteX425" fmla="*/ 378633 w 1263968"/>
                  <a:gd name="connsiteY425" fmla="*/ 1122851 h 1277057"/>
                  <a:gd name="connsiteX426" fmla="*/ 380029 w 1263968"/>
                  <a:gd name="connsiteY426" fmla="*/ 1120896 h 1277057"/>
                  <a:gd name="connsiteX427" fmla="*/ 384032 w 1263968"/>
                  <a:gd name="connsiteY427" fmla="*/ 1119221 h 1277057"/>
                  <a:gd name="connsiteX428" fmla="*/ 387570 w 1263968"/>
                  <a:gd name="connsiteY428" fmla="*/ 1112984 h 1277057"/>
                  <a:gd name="connsiteX429" fmla="*/ 392689 w 1263968"/>
                  <a:gd name="connsiteY429" fmla="*/ 1100603 h 1277057"/>
                  <a:gd name="connsiteX430" fmla="*/ 390827 w 1263968"/>
                  <a:gd name="connsiteY430" fmla="*/ 1096787 h 1277057"/>
                  <a:gd name="connsiteX431" fmla="*/ 383939 w 1263968"/>
                  <a:gd name="connsiteY431" fmla="*/ 1101534 h 1277057"/>
                  <a:gd name="connsiteX432" fmla="*/ 390734 w 1263968"/>
                  <a:gd name="connsiteY432" fmla="*/ 1095483 h 1277057"/>
                  <a:gd name="connsiteX433" fmla="*/ 393806 w 1263968"/>
                  <a:gd name="connsiteY433" fmla="*/ 1093621 h 1277057"/>
                  <a:gd name="connsiteX434" fmla="*/ 396413 w 1263968"/>
                  <a:gd name="connsiteY434" fmla="*/ 1094552 h 1277057"/>
                  <a:gd name="connsiteX435" fmla="*/ 400416 w 1263968"/>
                  <a:gd name="connsiteY435" fmla="*/ 1089432 h 1277057"/>
                  <a:gd name="connsiteX436" fmla="*/ 406001 w 1263968"/>
                  <a:gd name="connsiteY436" fmla="*/ 1088502 h 1277057"/>
                  <a:gd name="connsiteX437" fmla="*/ 413169 w 1263968"/>
                  <a:gd name="connsiteY437" fmla="*/ 1081148 h 1277057"/>
                  <a:gd name="connsiteX438" fmla="*/ 415589 w 1263968"/>
                  <a:gd name="connsiteY438" fmla="*/ 1073607 h 1277057"/>
                  <a:gd name="connsiteX439" fmla="*/ 420523 w 1263968"/>
                  <a:gd name="connsiteY439" fmla="*/ 1076121 h 1277057"/>
                  <a:gd name="connsiteX440" fmla="*/ 424991 w 1263968"/>
                  <a:gd name="connsiteY440" fmla="*/ 1072305 h 1277057"/>
                  <a:gd name="connsiteX441" fmla="*/ 435044 w 1263968"/>
                  <a:gd name="connsiteY441" fmla="*/ 1064764 h 1277057"/>
                  <a:gd name="connsiteX442" fmla="*/ 436441 w 1263968"/>
                  <a:gd name="connsiteY442" fmla="*/ 1057597 h 1277057"/>
                  <a:gd name="connsiteX443" fmla="*/ 443143 w 1263968"/>
                  <a:gd name="connsiteY443" fmla="*/ 1058714 h 1277057"/>
                  <a:gd name="connsiteX444" fmla="*/ 449101 w 1263968"/>
                  <a:gd name="connsiteY444" fmla="*/ 1055641 h 1277057"/>
                  <a:gd name="connsiteX445" fmla="*/ 452545 w 1263968"/>
                  <a:gd name="connsiteY445" fmla="*/ 1055921 h 1277057"/>
                  <a:gd name="connsiteX446" fmla="*/ 457013 w 1263968"/>
                  <a:gd name="connsiteY446" fmla="*/ 1052104 h 1277057"/>
                  <a:gd name="connsiteX447" fmla="*/ 463809 w 1263968"/>
                  <a:gd name="connsiteY447" fmla="*/ 1038607 h 1277057"/>
                  <a:gd name="connsiteX448" fmla="*/ 469394 w 1263968"/>
                  <a:gd name="connsiteY448" fmla="*/ 1034790 h 1277057"/>
                  <a:gd name="connsiteX449" fmla="*/ 465671 w 1263968"/>
                  <a:gd name="connsiteY449" fmla="*/ 1030135 h 1277057"/>
                  <a:gd name="connsiteX450" fmla="*/ 472280 w 1263968"/>
                  <a:gd name="connsiteY450" fmla="*/ 1022037 h 1277057"/>
                  <a:gd name="connsiteX451" fmla="*/ 479448 w 1263968"/>
                  <a:gd name="connsiteY451" fmla="*/ 1020920 h 1277057"/>
                  <a:gd name="connsiteX452" fmla="*/ 485777 w 1263968"/>
                  <a:gd name="connsiteY452" fmla="*/ 1017476 h 1277057"/>
                  <a:gd name="connsiteX453" fmla="*/ 488477 w 1263968"/>
                  <a:gd name="connsiteY453" fmla="*/ 1012914 h 1277057"/>
                  <a:gd name="connsiteX454" fmla="*/ 491921 w 1263968"/>
                  <a:gd name="connsiteY454" fmla="*/ 1008725 h 1277057"/>
                  <a:gd name="connsiteX455" fmla="*/ 491549 w 1263968"/>
                  <a:gd name="connsiteY455" fmla="*/ 1001557 h 1277057"/>
                  <a:gd name="connsiteX456" fmla="*/ 483543 w 1263968"/>
                  <a:gd name="connsiteY456" fmla="*/ 990015 h 1277057"/>
                  <a:gd name="connsiteX457" fmla="*/ 478424 w 1263968"/>
                  <a:gd name="connsiteY457" fmla="*/ 993273 h 1277057"/>
                  <a:gd name="connsiteX458" fmla="*/ 472931 w 1263968"/>
                  <a:gd name="connsiteY458" fmla="*/ 987594 h 1277057"/>
                  <a:gd name="connsiteX459" fmla="*/ 467346 w 1263968"/>
                  <a:gd name="connsiteY459" fmla="*/ 990573 h 1277057"/>
                  <a:gd name="connsiteX460" fmla="*/ 465391 w 1263968"/>
                  <a:gd name="connsiteY460" fmla="*/ 974190 h 1277057"/>
                  <a:gd name="connsiteX461" fmla="*/ 466043 w 1263968"/>
                  <a:gd name="connsiteY461" fmla="*/ 974748 h 1277057"/>
                  <a:gd name="connsiteX462" fmla="*/ 470046 w 1263968"/>
                  <a:gd name="connsiteY462" fmla="*/ 972794 h 1277057"/>
                  <a:gd name="connsiteX463" fmla="*/ 472001 w 1263968"/>
                  <a:gd name="connsiteY463" fmla="*/ 968791 h 1277057"/>
                  <a:gd name="connsiteX464" fmla="*/ 477492 w 1263968"/>
                  <a:gd name="connsiteY464" fmla="*/ 964602 h 1277057"/>
                  <a:gd name="connsiteX465" fmla="*/ 476469 w 1263968"/>
                  <a:gd name="connsiteY465" fmla="*/ 959389 h 1277057"/>
                  <a:gd name="connsiteX466" fmla="*/ 481030 w 1263968"/>
                  <a:gd name="connsiteY466" fmla="*/ 958737 h 1277057"/>
                  <a:gd name="connsiteX467" fmla="*/ 483078 w 1263968"/>
                  <a:gd name="connsiteY467" fmla="*/ 957434 h 1277057"/>
                  <a:gd name="connsiteX468" fmla="*/ 485219 w 1263968"/>
                  <a:gd name="connsiteY468" fmla="*/ 955386 h 1277057"/>
                  <a:gd name="connsiteX469" fmla="*/ 489129 w 1263968"/>
                  <a:gd name="connsiteY469" fmla="*/ 956130 h 1277057"/>
                  <a:gd name="connsiteX470" fmla="*/ 501044 w 1263968"/>
                  <a:gd name="connsiteY470" fmla="*/ 947288 h 1277057"/>
                  <a:gd name="connsiteX471" fmla="*/ 496669 w 1263968"/>
                  <a:gd name="connsiteY471" fmla="*/ 941423 h 1277057"/>
                  <a:gd name="connsiteX472" fmla="*/ 504581 w 1263968"/>
                  <a:gd name="connsiteY472" fmla="*/ 935837 h 1277057"/>
                  <a:gd name="connsiteX473" fmla="*/ 511563 w 1263968"/>
                  <a:gd name="connsiteY473" fmla="*/ 930624 h 1277057"/>
                  <a:gd name="connsiteX474" fmla="*/ 514076 w 1263968"/>
                  <a:gd name="connsiteY474" fmla="*/ 920757 h 1277057"/>
                  <a:gd name="connsiteX475" fmla="*/ 507188 w 1263968"/>
                  <a:gd name="connsiteY475" fmla="*/ 914799 h 1277057"/>
                  <a:gd name="connsiteX476" fmla="*/ 514449 w 1263968"/>
                  <a:gd name="connsiteY476" fmla="*/ 912845 h 1277057"/>
                  <a:gd name="connsiteX477" fmla="*/ 520313 w 1263968"/>
                  <a:gd name="connsiteY477" fmla="*/ 909773 h 1277057"/>
                  <a:gd name="connsiteX478" fmla="*/ 523664 w 1263968"/>
                  <a:gd name="connsiteY478" fmla="*/ 905956 h 1277057"/>
                  <a:gd name="connsiteX479" fmla="*/ 527760 w 1263968"/>
                  <a:gd name="connsiteY479" fmla="*/ 901209 h 1277057"/>
                  <a:gd name="connsiteX480" fmla="*/ 524223 w 1263968"/>
                  <a:gd name="connsiteY480" fmla="*/ 895623 h 1277057"/>
                  <a:gd name="connsiteX481" fmla="*/ 529808 w 1263968"/>
                  <a:gd name="connsiteY481" fmla="*/ 891900 h 1277057"/>
                  <a:gd name="connsiteX482" fmla="*/ 532508 w 1263968"/>
                  <a:gd name="connsiteY482" fmla="*/ 888456 h 1277057"/>
                  <a:gd name="connsiteX483" fmla="*/ 536511 w 1263968"/>
                  <a:gd name="connsiteY483" fmla="*/ 880357 h 1277057"/>
                  <a:gd name="connsiteX484" fmla="*/ 541444 w 1263968"/>
                  <a:gd name="connsiteY484" fmla="*/ 881195 h 1277057"/>
                  <a:gd name="connsiteX485" fmla="*/ 542468 w 1263968"/>
                  <a:gd name="connsiteY485" fmla="*/ 873003 h 1277057"/>
                  <a:gd name="connsiteX486" fmla="*/ 545540 w 1263968"/>
                  <a:gd name="connsiteY486" fmla="*/ 867325 h 1277057"/>
                  <a:gd name="connsiteX487" fmla="*/ 554477 w 1263968"/>
                  <a:gd name="connsiteY487" fmla="*/ 861274 h 1277057"/>
                  <a:gd name="connsiteX488" fmla="*/ 561830 w 1263968"/>
                  <a:gd name="connsiteY488" fmla="*/ 858947 h 1277057"/>
                  <a:gd name="connsiteX489" fmla="*/ 568347 w 1263968"/>
                  <a:gd name="connsiteY489" fmla="*/ 850848 h 1277057"/>
                  <a:gd name="connsiteX490" fmla="*/ 578121 w 1263968"/>
                  <a:gd name="connsiteY490" fmla="*/ 844425 h 1277057"/>
                  <a:gd name="connsiteX491" fmla="*/ 586871 w 1263968"/>
                  <a:gd name="connsiteY491" fmla="*/ 845170 h 1277057"/>
                  <a:gd name="connsiteX492" fmla="*/ 598228 w 1263968"/>
                  <a:gd name="connsiteY492" fmla="*/ 845170 h 1277057"/>
                  <a:gd name="connsiteX493" fmla="*/ 603068 w 1263968"/>
                  <a:gd name="connsiteY493" fmla="*/ 854106 h 1277057"/>
                  <a:gd name="connsiteX494" fmla="*/ 613774 w 1263968"/>
                  <a:gd name="connsiteY494" fmla="*/ 861926 h 1277057"/>
                  <a:gd name="connsiteX495" fmla="*/ 634439 w 1263968"/>
                  <a:gd name="connsiteY495" fmla="*/ 873468 h 1277057"/>
                  <a:gd name="connsiteX496" fmla="*/ 627551 w 1263968"/>
                  <a:gd name="connsiteY496" fmla="*/ 870397 h 1277057"/>
                  <a:gd name="connsiteX497" fmla="*/ 620011 w 1263968"/>
                  <a:gd name="connsiteY497" fmla="*/ 869838 h 1277057"/>
                  <a:gd name="connsiteX498" fmla="*/ 614146 w 1263968"/>
                  <a:gd name="connsiteY498" fmla="*/ 867604 h 1277057"/>
                  <a:gd name="connsiteX499" fmla="*/ 610330 w 1263968"/>
                  <a:gd name="connsiteY499" fmla="*/ 864719 h 1277057"/>
                  <a:gd name="connsiteX500" fmla="*/ 600369 w 1263968"/>
                  <a:gd name="connsiteY500" fmla="*/ 867883 h 1277057"/>
                  <a:gd name="connsiteX501" fmla="*/ 589571 w 1263968"/>
                  <a:gd name="connsiteY501" fmla="*/ 862577 h 1277057"/>
                  <a:gd name="connsiteX502" fmla="*/ 579517 w 1263968"/>
                  <a:gd name="connsiteY502" fmla="*/ 862857 h 1277057"/>
                  <a:gd name="connsiteX503" fmla="*/ 574398 w 1263968"/>
                  <a:gd name="connsiteY503" fmla="*/ 869280 h 1277057"/>
                  <a:gd name="connsiteX504" fmla="*/ 569743 w 1263968"/>
                  <a:gd name="connsiteY504" fmla="*/ 872631 h 1277057"/>
                  <a:gd name="connsiteX505" fmla="*/ 566764 w 1263968"/>
                  <a:gd name="connsiteY505" fmla="*/ 875703 h 1277057"/>
                  <a:gd name="connsiteX506" fmla="*/ 556897 w 1263968"/>
                  <a:gd name="connsiteY506" fmla="*/ 879054 h 1277057"/>
                  <a:gd name="connsiteX507" fmla="*/ 553173 w 1263968"/>
                  <a:gd name="connsiteY507" fmla="*/ 888735 h 1277057"/>
                  <a:gd name="connsiteX508" fmla="*/ 556339 w 1263968"/>
                  <a:gd name="connsiteY508" fmla="*/ 893110 h 1277057"/>
                  <a:gd name="connsiteX509" fmla="*/ 556617 w 1263968"/>
                  <a:gd name="connsiteY509" fmla="*/ 902978 h 1277057"/>
                  <a:gd name="connsiteX510" fmla="*/ 551032 w 1263968"/>
                  <a:gd name="connsiteY510" fmla="*/ 912193 h 1277057"/>
                  <a:gd name="connsiteX511" fmla="*/ 538838 w 1263968"/>
                  <a:gd name="connsiteY511" fmla="*/ 944029 h 1277057"/>
                  <a:gd name="connsiteX512" fmla="*/ 546005 w 1263968"/>
                  <a:gd name="connsiteY512" fmla="*/ 952500 h 1277057"/>
                  <a:gd name="connsiteX513" fmla="*/ 563320 w 1263968"/>
                  <a:gd name="connsiteY513" fmla="*/ 943936 h 1277057"/>
                  <a:gd name="connsiteX514" fmla="*/ 559690 w 1263968"/>
                  <a:gd name="connsiteY514" fmla="*/ 958830 h 1277057"/>
                  <a:gd name="connsiteX515" fmla="*/ 551218 w 1263968"/>
                  <a:gd name="connsiteY515" fmla="*/ 963019 h 1277057"/>
                  <a:gd name="connsiteX516" fmla="*/ 545913 w 1263968"/>
                  <a:gd name="connsiteY516" fmla="*/ 966370 h 1277057"/>
                  <a:gd name="connsiteX517" fmla="*/ 536045 w 1263968"/>
                  <a:gd name="connsiteY517" fmla="*/ 970652 h 1277057"/>
                  <a:gd name="connsiteX518" fmla="*/ 534928 w 1263968"/>
                  <a:gd name="connsiteY518" fmla="*/ 981078 h 1277057"/>
                  <a:gd name="connsiteX519" fmla="*/ 540327 w 1263968"/>
                  <a:gd name="connsiteY519" fmla="*/ 986757 h 1277057"/>
                  <a:gd name="connsiteX520" fmla="*/ 548519 w 1263968"/>
                  <a:gd name="connsiteY520" fmla="*/ 986477 h 1277057"/>
                  <a:gd name="connsiteX521" fmla="*/ 556245 w 1263968"/>
                  <a:gd name="connsiteY521" fmla="*/ 982196 h 1277057"/>
                  <a:gd name="connsiteX522" fmla="*/ 561924 w 1263968"/>
                  <a:gd name="connsiteY522" fmla="*/ 984057 h 1277057"/>
                  <a:gd name="connsiteX523" fmla="*/ 566485 w 1263968"/>
                  <a:gd name="connsiteY523" fmla="*/ 980240 h 1277057"/>
                  <a:gd name="connsiteX524" fmla="*/ 570767 w 1263968"/>
                  <a:gd name="connsiteY524" fmla="*/ 979682 h 1277057"/>
                  <a:gd name="connsiteX525" fmla="*/ 575421 w 1263968"/>
                  <a:gd name="connsiteY525" fmla="*/ 976145 h 1277057"/>
                  <a:gd name="connsiteX526" fmla="*/ 580169 w 1263968"/>
                  <a:gd name="connsiteY526" fmla="*/ 970187 h 1277057"/>
                  <a:gd name="connsiteX527" fmla="*/ 586219 w 1263968"/>
                  <a:gd name="connsiteY527" fmla="*/ 966556 h 1277057"/>
                  <a:gd name="connsiteX528" fmla="*/ 589198 w 1263968"/>
                  <a:gd name="connsiteY528" fmla="*/ 976238 h 1277057"/>
                  <a:gd name="connsiteX529" fmla="*/ 594598 w 1263968"/>
                  <a:gd name="connsiteY529" fmla="*/ 962181 h 1277057"/>
                  <a:gd name="connsiteX530" fmla="*/ 598228 w 1263968"/>
                  <a:gd name="connsiteY530" fmla="*/ 958085 h 1277057"/>
                  <a:gd name="connsiteX531" fmla="*/ 602603 w 1263968"/>
                  <a:gd name="connsiteY531" fmla="*/ 954269 h 1277057"/>
                  <a:gd name="connsiteX532" fmla="*/ 604372 w 1263968"/>
                  <a:gd name="connsiteY532" fmla="*/ 949615 h 1277057"/>
                  <a:gd name="connsiteX533" fmla="*/ 609398 w 1263968"/>
                  <a:gd name="connsiteY533" fmla="*/ 954455 h 1277057"/>
                  <a:gd name="connsiteX534" fmla="*/ 615170 w 1263968"/>
                  <a:gd name="connsiteY534" fmla="*/ 949242 h 1277057"/>
                  <a:gd name="connsiteX535" fmla="*/ 616659 w 1263968"/>
                  <a:gd name="connsiteY535" fmla="*/ 943005 h 1277057"/>
                  <a:gd name="connsiteX536" fmla="*/ 618335 w 1263968"/>
                  <a:gd name="connsiteY536" fmla="*/ 937327 h 1277057"/>
                  <a:gd name="connsiteX537" fmla="*/ 624479 w 1263968"/>
                  <a:gd name="connsiteY537" fmla="*/ 936862 h 1277057"/>
                  <a:gd name="connsiteX538" fmla="*/ 635742 w 1263968"/>
                  <a:gd name="connsiteY538" fmla="*/ 934535 h 1277057"/>
                  <a:gd name="connsiteX539" fmla="*/ 647658 w 1263968"/>
                  <a:gd name="connsiteY539" fmla="*/ 937979 h 1277057"/>
                  <a:gd name="connsiteX540" fmla="*/ 656222 w 1263968"/>
                  <a:gd name="connsiteY540" fmla="*/ 933883 h 1277057"/>
                  <a:gd name="connsiteX541" fmla="*/ 659759 w 1263968"/>
                  <a:gd name="connsiteY541" fmla="*/ 921502 h 1277057"/>
                  <a:gd name="connsiteX542" fmla="*/ 662738 w 1263968"/>
                  <a:gd name="connsiteY542" fmla="*/ 929228 h 1277057"/>
                  <a:gd name="connsiteX543" fmla="*/ 665159 w 1263968"/>
                  <a:gd name="connsiteY543" fmla="*/ 936862 h 1277057"/>
                  <a:gd name="connsiteX544" fmla="*/ 666927 w 1263968"/>
                  <a:gd name="connsiteY544" fmla="*/ 938630 h 1277057"/>
                  <a:gd name="connsiteX545" fmla="*/ 671116 w 1263968"/>
                  <a:gd name="connsiteY545" fmla="*/ 928484 h 1277057"/>
                  <a:gd name="connsiteX546" fmla="*/ 665344 w 1263968"/>
                  <a:gd name="connsiteY546" fmla="*/ 921874 h 1277057"/>
                  <a:gd name="connsiteX547" fmla="*/ 665531 w 1263968"/>
                  <a:gd name="connsiteY547" fmla="*/ 913962 h 1277057"/>
                  <a:gd name="connsiteX548" fmla="*/ 666834 w 1263968"/>
                  <a:gd name="connsiteY548" fmla="*/ 908097 h 1277057"/>
                  <a:gd name="connsiteX549" fmla="*/ 668975 w 1263968"/>
                  <a:gd name="connsiteY549" fmla="*/ 899627 h 1277057"/>
                  <a:gd name="connsiteX550" fmla="*/ 666741 w 1263968"/>
                  <a:gd name="connsiteY550" fmla="*/ 894227 h 1277057"/>
                  <a:gd name="connsiteX551" fmla="*/ 658549 w 1263968"/>
                  <a:gd name="connsiteY551" fmla="*/ 894879 h 1277057"/>
                  <a:gd name="connsiteX552" fmla="*/ 663017 w 1263968"/>
                  <a:gd name="connsiteY552" fmla="*/ 886315 h 1277057"/>
                  <a:gd name="connsiteX553" fmla="*/ 660970 w 1263968"/>
                  <a:gd name="connsiteY553" fmla="*/ 880450 h 1277057"/>
                  <a:gd name="connsiteX554" fmla="*/ 655850 w 1263968"/>
                  <a:gd name="connsiteY554" fmla="*/ 878868 h 1277057"/>
                  <a:gd name="connsiteX555" fmla="*/ 658270 w 1263968"/>
                  <a:gd name="connsiteY555" fmla="*/ 869466 h 1277057"/>
                  <a:gd name="connsiteX556" fmla="*/ 661714 w 1263968"/>
                  <a:gd name="connsiteY556" fmla="*/ 861647 h 1277057"/>
                  <a:gd name="connsiteX557" fmla="*/ 662366 w 1263968"/>
                  <a:gd name="connsiteY557" fmla="*/ 873655 h 1277057"/>
                  <a:gd name="connsiteX558" fmla="*/ 668696 w 1263968"/>
                  <a:gd name="connsiteY558" fmla="*/ 878495 h 1277057"/>
                  <a:gd name="connsiteX559" fmla="*/ 668603 w 1263968"/>
                  <a:gd name="connsiteY559" fmla="*/ 883429 h 1277057"/>
                  <a:gd name="connsiteX560" fmla="*/ 676143 w 1263968"/>
                  <a:gd name="connsiteY560" fmla="*/ 879519 h 1277057"/>
                  <a:gd name="connsiteX561" fmla="*/ 678563 w 1263968"/>
                  <a:gd name="connsiteY561" fmla="*/ 873468 h 1277057"/>
                  <a:gd name="connsiteX562" fmla="*/ 680239 w 1263968"/>
                  <a:gd name="connsiteY562" fmla="*/ 873468 h 1277057"/>
                  <a:gd name="connsiteX563" fmla="*/ 683683 w 1263968"/>
                  <a:gd name="connsiteY563" fmla="*/ 871700 h 1277057"/>
                  <a:gd name="connsiteX564" fmla="*/ 688989 w 1263968"/>
                  <a:gd name="connsiteY564" fmla="*/ 870210 h 1277057"/>
                  <a:gd name="connsiteX565" fmla="*/ 691689 w 1263968"/>
                  <a:gd name="connsiteY565" fmla="*/ 871049 h 1277057"/>
                  <a:gd name="connsiteX566" fmla="*/ 698112 w 1263968"/>
                  <a:gd name="connsiteY566" fmla="*/ 869652 h 1277057"/>
                  <a:gd name="connsiteX567" fmla="*/ 706862 w 1263968"/>
                  <a:gd name="connsiteY567" fmla="*/ 865370 h 1277057"/>
                  <a:gd name="connsiteX568" fmla="*/ 711610 w 1263968"/>
                  <a:gd name="connsiteY568" fmla="*/ 862391 h 1277057"/>
                  <a:gd name="connsiteX569" fmla="*/ 706955 w 1263968"/>
                  <a:gd name="connsiteY569" fmla="*/ 873748 h 1277057"/>
                  <a:gd name="connsiteX570" fmla="*/ 716078 w 1263968"/>
                  <a:gd name="connsiteY570" fmla="*/ 874400 h 1277057"/>
                  <a:gd name="connsiteX571" fmla="*/ 713006 w 1263968"/>
                  <a:gd name="connsiteY571" fmla="*/ 876634 h 1277057"/>
                  <a:gd name="connsiteX572" fmla="*/ 705186 w 1263968"/>
                  <a:gd name="connsiteY572" fmla="*/ 881381 h 1277057"/>
                  <a:gd name="connsiteX573" fmla="*/ 712261 w 1263968"/>
                  <a:gd name="connsiteY573" fmla="*/ 883895 h 1277057"/>
                  <a:gd name="connsiteX574" fmla="*/ 729669 w 1263968"/>
                  <a:gd name="connsiteY574" fmla="*/ 878774 h 1277057"/>
                  <a:gd name="connsiteX575" fmla="*/ 723711 w 1263968"/>
                  <a:gd name="connsiteY575" fmla="*/ 886966 h 1277057"/>
                  <a:gd name="connsiteX576" fmla="*/ 735812 w 1263968"/>
                  <a:gd name="connsiteY576" fmla="*/ 885384 h 1277057"/>
                  <a:gd name="connsiteX577" fmla="*/ 735440 w 1263968"/>
                  <a:gd name="connsiteY577" fmla="*/ 891155 h 1277057"/>
                  <a:gd name="connsiteX578" fmla="*/ 721197 w 1263968"/>
                  <a:gd name="connsiteY578" fmla="*/ 897672 h 1277057"/>
                  <a:gd name="connsiteX579" fmla="*/ 718777 w 1263968"/>
                  <a:gd name="connsiteY579" fmla="*/ 899161 h 1277057"/>
                  <a:gd name="connsiteX580" fmla="*/ 715705 w 1263968"/>
                  <a:gd name="connsiteY580" fmla="*/ 898416 h 1277057"/>
                  <a:gd name="connsiteX581" fmla="*/ 712820 w 1263968"/>
                  <a:gd name="connsiteY581" fmla="*/ 905212 h 1277057"/>
                  <a:gd name="connsiteX582" fmla="*/ 712075 w 1263968"/>
                  <a:gd name="connsiteY582" fmla="*/ 914893 h 1277057"/>
                  <a:gd name="connsiteX583" fmla="*/ 720639 w 1263968"/>
                  <a:gd name="connsiteY583" fmla="*/ 912472 h 1277057"/>
                  <a:gd name="connsiteX584" fmla="*/ 729017 w 1263968"/>
                  <a:gd name="connsiteY584" fmla="*/ 909308 h 1277057"/>
                  <a:gd name="connsiteX585" fmla="*/ 729762 w 1263968"/>
                  <a:gd name="connsiteY585" fmla="*/ 903908 h 1277057"/>
                  <a:gd name="connsiteX586" fmla="*/ 727807 w 1263968"/>
                  <a:gd name="connsiteY586" fmla="*/ 901954 h 1277057"/>
                  <a:gd name="connsiteX587" fmla="*/ 733858 w 1263968"/>
                  <a:gd name="connsiteY587" fmla="*/ 898323 h 1277057"/>
                  <a:gd name="connsiteX588" fmla="*/ 737209 w 1263968"/>
                  <a:gd name="connsiteY588" fmla="*/ 900185 h 1277057"/>
                  <a:gd name="connsiteX589" fmla="*/ 743073 w 1263968"/>
                  <a:gd name="connsiteY589" fmla="*/ 898882 h 1277057"/>
                  <a:gd name="connsiteX590" fmla="*/ 750892 w 1263968"/>
                  <a:gd name="connsiteY590" fmla="*/ 902605 h 1277057"/>
                  <a:gd name="connsiteX591" fmla="*/ 750334 w 1263968"/>
                  <a:gd name="connsiteY591" fmla="*/ 905491 h 1277057"/>
                  <a:gd name="connsiteX592" fmla="*/ 762622 w 1263968"/>
                  <a:gd name="connsiteY592" fmla="*/ 907539 h 1277057"/>
                  <a:gd name="connsiteX593" fmla="*/ 763460 w 1263968"/>
                  <a:gd name="connsiteY593" fmla="*/ 900278 h 1277057"/>
                  <a:gd name="connsiteX594" fmla="*/ 768673 w 1263968"/>
                  <a:gd name="connsiteY594" fmla="*/ 898789 h 1277057"/>
                  <a:gd name="connsiteX595" fmla="*/ 771837 w 1263968"/>
                  <a:gd name="connsiteY595" fmla="*/ 895716 h 1277057"/>
                  <a:gd name="connsiteX596" fmla="*/ 769231 w 1263968"/>
                  <a:gd name="connsiteY596" fmla="*/ 908284 h 1277057"/>
                  <a:gd name="connsiteX597" fmla="*/ 775189 w 1263968"/>
                  <a:gd name="connsiteY597" fmla="*/ 912193 h 1277057"/>
                  <a:gd name="connsiteX598" fmla="*/ 778633 w 1263968"/>
                  <a:gd name="connsiteY598" fmla="*/ 917127 h 1277057"/>
                  <a:gd name="connsiteX599" fmla="*/ 785707 w 1263968"/>
                  <a:gd name="connsiteY599" fmla="*/ 918058 h 1277057"/>
                  <a:gd name="connsiteX600" fmla="*/ 789524 w 1263968"/>
                  <a:gd name="connsiteY600" fmla="*/ 920944 h 1277057"/>
                  <a:gd name="connsiteX601" fmla="*/ 785522 w 1263968"/>
                  <a:gd name="connsiteY601" fmla="*/ 931090 h 1277057"/>
                  <a:gd name="connsiteX602" fmla="*/ 778260 w 1263968"/>
                  <a:gd name="connsiteY602" fmla="*/ 940213 h 1277057"/>
                  <a:gd name="connsiteX603" fmla="*/ 784777 w 1263968"/>
                  <a:gd name="connsiteY603" fmla="*/ 938258 h 1277057"/>
                  <a:gd name="connsiteX604" fmla="*/ 794458 w 1263968"/>
                  <a:gd name="connsiteY604" fmla="*/ 930624 h 1277057"/>
                  <a:gd name="connsiteX605" fmla="*/ 801160 w 1263968"/>
                  <a:gd name="connsiteY605" fmla="*/ 929321 h 1277057"/>
                  <a:gd name="connsiteX606" fmla="*/ 804418 w 1263968"/>
                  <a:gd name="connsiteY606" fmla="*/ 930997 h 1277057"/>
                  <a:gd name="connsiteX607" fmla="*/ 815217 w 1263968"/>
                  <a:gd name="connsiteY607" fmla="*/ 929135 h 1277057"/>
                  <a:gd name="connsiteX608" fmla="*/ 831600 w 1263968"/>
                  <a:gd name="connsiteY608" fmla="*/ 925039 h 1277057"/>
                  <a:gd name="connsiteX609" fmla="*/ 847053 w 1263968"/>
                  <a:gd name="connsiteY609" fmla="*/ 925412 h 1277057"/>
                  <a:gd name="connsiteX610" fmla="*/ 863809 w 1263968"/>
                  <a:gd name="connsiteY610" fmla="*/ 931090 h 1277057"/>
                  <a:gd name="connsiteX611" fmla="*/ 881030 w 1263968"/>
                  <a:gd name="connsiteY611" fmla="*/ 931648 h 1277057"/>
                  <a:gd name="connsiteX612" fmla="*/ 884660 w 1263968"/>
                  <a:gd name="connsiteY612" fmla="*/ 927832 h 1277057"/>
                  <a:gd name="connsiteX613" fmla="*/ 884381 w 1263968"/>
                  <a:gd name="connsiteY613" fmla="*/ 922712 h 1277057"/>
                  <a:gd name="connsiteX614" fmla="*/ 887825 w 1263968"/>
                  <a:gd name="connsiteY614" fmla="*/ 920478 h 1277057"/>
                  <a:gd name="connsiteX615" fmla="*/ 889594 w 1263968"/>
                  <a:gd name="connsiteY615" fmla="*/ 926715 h 1277057"/>
                  <a:gd name="connsiteX616" fmla="*/ 888570 w 1263968"/>
                  <a:gd name="connsiteY616" fmla="*/ 932766 h 1277057"/>
                  <a:gd name="connsiteX617" fmla="*/ 881681 w 1263968"/>
                  <a:gd name="connsiteY617" fmla="*/ 937420 h 1277057"/>
                  <a:gd name="connsiteX618" fmla="*/ 891921 w 1263968"/>
                  <a:gd name="connsiteY618" fmla="*/ 942075 h 1277057"/>
                  <a:gd name="connsiteX619" fmla="*/ 903557 w 1263968"/>
                  <a:gd name="connsiteY619" fmla="*/ 946729 h 1277057"/>
                  <a:gd name="connsiteX620" fmla="*/ 923199 w 1263968"/>
                  <a:gd name="connsiteY620" fmla="*/ 947660 h 1277057"/>
                  <a:gd name="connsiteX621" fmla="*/ 937069 w 1263968"/>
                  <a:gd name="connsiteY621" fmla="*/ 941702 h 1277057"/>
                  <a:gd name="connsiteX622" fmla="*/ 940979 w 1263968"/>
                  <a:gd name="connsiteY622" fmla="*/ 935465 h 1277057"/>
                  <a:gd name="connsiteX623" fmla="*/ 948426 w 1263968"/>
                  <a:gd name="connsiteY623" fmla="*/ 929694 h 1277057"/>
                  <a:gd name="connsiteX624" fmla="*/ 941072 w 1263968"/>
                  <a:gd name="connsiteY624" fmla="*/ 940678 h 1277057"/>
                  <a:gd name="connsiteX625" fmla="*/ 941072 w 1263968"/>
                  <a:gd name="connsiteY625" fmla="*/ 947008 h 1277057"/>
                  <a:gd name="connsiteX626" fmla="*/ 944516 w 1263968"/>
                  <a:gd name="connsiteY626" fmla="*/ 951476 h 1277057"/>
                  <a:gd name="connsiteX627" fmla="*/ 937348 w 1263968"/>
                  <a:gd name="connsiteY627" fmla="*/ 958644 h 1277057"/>
                  <a:gd name="connsiteX628" fmla="*/ 942375 w 1263968"/>
                  <a:gd name="connsiteY628" fmla="*/ 964136 h 1277057"/>
                  <a:gd name="connsiteX629" fmla="*/ 953266 w 1263968"/>
                  <a:gd name="connsiteY629" fmla="*/ 966929 h 1277057"/>
                  <a:gd name="connsiteX630" fmla="*/ 958759 w 1263968"/>
                  <a:gd name="connsiteY630" fmla="*/ 968139 h 1277057"/>
                  <a:gd name="connsiteX631" fmla="*/ 961737 w 1263968"/>
                  <a:gd name="connsiteY631" fmla="*/ 974934 h 1277057"/>
                  <a:gd name="connsiteX632" fmla="*/ 969836 w 1263968"/>
                  <a:gd name="connsiteY632" fmla="*/ 980240 h 1277057"/>
                  <a:gd name="connsiteX633" fmla="*/ 979890 w 1263968"/>
                  <a:gd name="connsiteY633" fmla="*/ 986105 h 1277057"/>
                  <a:gd name="connsiteX634" fmla="*/ 985196 w 1263968"/>
                  <a:gd name="connsiteY634" fmla="*/ 991970 h 1277057"/>
                  <a:gd name="connsiteX635" fmla="*/ 998321 w 1263968"/>
                  <a:gd name="connsiteY635" fmla="*/ 1004071 h 1277057"/>
                  <a:gd name="connsiteX636" fmla="*/ 1002137 w 1263968"/>
                  <a:gd name="connsiteY636" fmla="*/ 1010587 h 1277057"/>
                  <a:gd name="connsiteX637" fmla="*/ 1008933 w 1263968"/>
                  <a:gd name="connsiteY637" fmla="*/ 1013287 h 1277057"/>
                  <a:gd name="connsiteX638" fmla="*/ 1011912 w 1263968"/>
                  <a:gd name="connsiteY638" fmla="*/ 1017941 h 1277057"/>
                  <a:gd name="connsiteX639" fmla="*/ 1017032 w 1263968"/>
                  <a:gd name="connsiteY639" fmla="*/ 1027436 h 1277057"/>
                  <a:gd name="connsiteX640" fmla="*/ 1025037 w 1263968"/>
                  <a:gd name="connsiteY640" fmla="*/ 1032369 h 1277057"/>
                  <a:gd name="connsiteX641" fmla="*/ 1029878 w 1263968"/>
                  <a:gd name="connsiteY641" fmla="*/ 1033952 h 1277057"/>
                  <a:gd name="connsiteX642" fmla="*/ 1035463 w 1263968"/>
                  <a:gd name="connsiteY642" fmla="*/ 1038607 h 1277057"/>
                  <a:gd name="connsiteX643" fmla="*/ 1045237 w 1263968"/>
                  <a:gd name="connsiteY643" fmla="*/ 1041306 h 1277057"/>
                  <a:gd name="connsiteX644" fmla="*/ 1047006 w 1263968"/>
                  <a:gd name="connsiteY644" fmla="*/ 1036745 h 1277057"/>
                  <a:gd name="connsiteX645" fmla="*/ 1056129 w 1263968"/>
                  <a:gd name="connsiteY645" fmla="*/ 1040375 h 1277057"/>
                  <a:gd name="connsiteX646" fmla="*/ 1063669 w 1263968"/>
                  <a:gd name="connsiteY646" fmla="*/ 1032556 h 1277057"/>
                  <a:gd name="connsiteX647" fmla="*/ 1059759 w 1263968"/>
                  <a:gd name="connsiteY647" fmla="*/ 1025667 h 1277057"/>
                  <a:gd name="connsiteX648" fmla="*/ 1059480 w 1263968"/>
                  <a:gd name="connsiteY648" fmla="*/ 1019616 h 1277057"/>
                  <a:gd name="connsiteX649" fmla="*/ 1054174 w 1263968"/>
                  <a:gd name="connsiteY649" fmla="*/ 1014497 h 1277057"/>
                  <a:gd name="connsiteX650" fmla="*/ 1044493 w 1263968"/>
                  <a:gd name="connsiteY650" fmla="*/ 1006863 h 1277057"/>
                  <a:gd name="connsiteX651" fmla="*/ 1040583 w 1263968"/>
                  <a:gd name="connsiteY651" fmla="*/ 1002768 h 1277057"/>
                  <a:gd name="connsiteX652" fmla="*/ 1045703 w 1263968"/>
                  <a:gd name="connsiteY652" fmla="*/ 1001930 h 1277057"/>
                  <a:gd name="connsiteX653" fmla="*/ 1053336 w 1263968"/>
                  <a:gd name="connsiteY653" fmla="*/ 1009842 h 1277057"/>
                  <a:gd name="connsiteX654" fmla="*/ 1060969 w 1263968"/>
                  <a:gd name="connsiteY654" fmla="*/ 1009284 h 1277057"/>
                  <a:gd name="connsiteX655" fmla="*/ 1070464 w 1263968"/>
                  <a:gd name="connsiteY655" fmla="*/ 1018593 h 1277057"/>
                  <a:gd name="connsiteX656" fmla="*/ 1070651 w 1263968"/>
                  <a:gd name="connsiteY656" fmla="*/ 1030787 h 1277057"/>
                  <a:gd name="connsiteX657" fmla="*/ 1072792 w 1263968"/>
                  <a:gd name="connsiteY657" fmla="*/ 1036838 h 1277057"/>
                  <a:gd name="connsiteX658" fmla="*/ 1078749 w 1263968"/>
                  <a:gd name="connsiteY658" fmla="*/ 1034325 h 1277057"/>
                  <a:gd name="connsiteX659" fmla="*/ 1082100 w 1263968"/>
                  <a:gd name="connsiteY659" fmla="*/ 1033486 h 1277057"/>
                  <a:gd name="connsiteX660" fmla="*/ 1084241 w 1263968"/>
                  <a:gd name="connsiteY660" fmla="*/ 1036559 h 1277057"/>
                  <a:gd name="connsiteX661" fmla="*/ 1089268 w 1263968"/>
                  <a:gd name="connsiteY661" fmla="*/ 1040748 h 1277057"/>
                  <a:gd name="connsiteX662" fmla="*/ 1094667 w 1263968"/>
                  <a:gd name="connsiteY662" fmla="*/ 1045216 h 1277057"/>
                  <a:gd name="connsiteX663" fmla="*/ 1096157 w 1263968"/>
                  <a:gd name="connsiteY663" fmla="*/ 1036559 h 1277057"/>
                  <a:gd name="connsiteX664" fmla="*/ 1091223 w 1263968"/>
                  <a:gd name="connsiteY664" fmla="*/ 1025109 h 1277057"/>
                  <a:gd name="connsiteX665" fmla="*/ 1084521 w 1263968"/>
                  <a:gd name="connsiteY665" fmla="*/ 1011053 h 1277057"/>
                  <a:gd name="connsiteX666" fmla="*/ 1085545 w 1263968"/>
                  <a:gd name="connsiteY666" fmla="*/ 996624 h 1277057"/>
                  <a:gd name="connsiteX667" fmla="*/ 1088803 w 1263968"/>
                  <a:gd name="connsiteY667" fmla="*/ 984150 h 1277057"/>
                  <a:gd name="connsiteX668" fmla="*/ 1094947 w 1263968"/>
                  <a:gd name="connsiteY668" fmla="*/ 996159 h 1277057"/>
                  <a:gd name="connsiteX669" fmla="*/ 1098205 w 1263968"/>
                  <a:gd name="connsiteY669" fmla="*/ 1009005 h 1277057"/>
                  <a:gd name="connsiteX670" fmla="*/ 1103325 w 1263968"/>
                  <a:gd name="connsiteY670" fmla="*/ 1021199 h 1277057"/>
                  <a:gd name="connsiteX671" fmla="*/ 1104721 w 1263968"/>
                  <a:gd name="connsiteY671" fmla="*/ 1031532 h 1277057"/>
                  <a:gd name="connsiteX672" fmla="*/ 1101277 w 1263968"/>
                  <a:gd name="connsiteY672" fmla="*/ 1038141 h 1277057"/>
                  <a:gd name="connsiteX673" fmla="*/ 1105838 w 1263968"/>
                  <a:gd name="connsiteY673" fmla="*/ 1048846 h 1277057"/>
                  <a:gd name="connsiteX674" fmla="*/ 1108817 w 1263968"/>
                  <a:gd name="connsiteY674" fmla="*/ 1047916 h 1277057"/>
                  <a:gd name="connsiteX675" fmla="*/ 1114775 w 1263968"/>
                  <a:gd name="connsiteY675" fmla="*/ 1045867 h 1277057"/>
                  <a:gd name="connsiteX676" fmla="*/ 1118870 w 1263968"/>
                  <a:gd name="connsiteY676" fmla="*/ 1045030 h 1277057"/>
                  <a:gd name="connsiteX677" fmla="*/ 1120918 w 1263968"/>
                  <a:gd name="connsiteY677" fmla="*/ 1047636 h 1277057"/>
                  <a:gd name="connsiteX678" fmla="*/ 1125945 w 1263968"/>
                  <a:gd name="connsiteY678" fmla="*/ 1044564 h 1277057"/>
                  <a:gd name="connsiteX679" fmla="*/ 1129575 w 1263968"/>
                  <a:gd name="connsiteY679" fmla="*/ 1051453 h 1277057"/>
                  <a:gd name="connsiteX680" fmla="*/ 1139070 w 1263968"/>
                  <a:gd name="connsiteY680" fmla="*/ 1064113 h 1277057"/>
                  <a:gd name="connsiteX681" fmla="*/ 1142701 w 1263968"/>
                  <a:gd name="connsiteY681" fmla="*/ 1072398 h 1277057"/>
                  <a:gd name="connsiteX682" fmla="*/ 1146517 w 1263968"/>
                  <a:gd name="connsiteY682" fmla="*/ 1075097 h 1277057"/>
                  <a:gd name="connsiteX683" fmla="*/ 1159922 w 1263968"/>
                  <a:gd name="connsiteY683" fmla="*/ 1085430 h 1277057"/>
                  <a:gd name="connsiteX684" fmla="*/ 1150706 w 1263968"/>
                  <a:gd name="connsiteY684" fmla="*/ 1078541 h 1277057"/>
                  <a:gd name="connsiteX685" fmla="*/ 1147914 w 1263968"/>
                  <a:gd name="connsiteY685" fmla="*/ 1076214 h 1277057"/>
                  <a:gd name="connsiteX686" fmla="*/ 1143632 w 1263968"/>
                  <a:gd name="connsiteY686" fmla="*/ 1078169 h 1277057"/>
                  <a:gd name="connsiteX687" fmla="*/ 1153778 w 1263968"/>
                  <a:gd name="connsiteY687" fmla="*/ 1083289 h 1277057"/>
                  <a:gd name="connsiteX688" fmla="*/ 1146890 w 1263968"/>
                  <a:gd name="connsiteY688" fmla="*/ 1088967 h 1277057"/>
                  <a:gd name="connsiteX689" fmla="*/ 1154430 w 1263968"/>
                  <a:gd name="connsiteY689" fmla="*/ 1092504 h 1277057"/>
                  <a:gd name="connsiteX690" fmla="*/ 1152103 w 1263968"/>
                  <a:gd name="connsiteY690" fmla="*/ 1100045 h 1277057"/>
                  <a:gd name="connsiteX691" fmla="*/ 1160015 w 1263968"/>
                  <a:gd name="connsiteY691" fmla="*/ 1100324 h 1277057"/>
                  <a:gd name="connsiteX692" fmla="*/ 1150427 w 1263968"/>
                  <a:gd name="connsiteY692" fmla="*/ 1101534 h 1277057"/>
                  <a:gd name="connsiteX693" fmla="*/ 1147169 w 1263968"/>
                  <a:gd name="connsiteY693" fmla="*/ 1101534 h 1277057"/>
                  <a:gd name="connsiteX694" fmla="*/ 1144935 w 1263968"/>
                  <a:gd name="connsiteY694" fmla="*/ 1103861 h 1277057"/>
                  <a:gd name="connsiteX695" fmla="*/ 1154802 w 1263968"/>
                  <a:gd name="connsiteY695" fmla="*/ 1112519 h 1277057"/>
                  <a:gd name="connsiteX696" fmla="*/ 1157874 w 1263968"/>
                  <a:gd name="connsiteY696" fmla="*/ 1112984 h 1277057"/>
                  <a:gd name="connsiteX697" fmla="*/ 1161039 w 1263968"/>
                  <a:gd name="connsiteY697" fmla="*/ 1115683 h 1277057"/>
                  <a:gd name="connsiteX698" fmla="*/ 1169883 w 1263968"/>
                  <a:gd name="connsiteY698" fmla="*/ 1119127 h 1277057"/>
                  <a:gd name="connsiteX699" fmla="*/ 1171651 w 1263968"/>
                  <a:gd name="connsiteY699" fmla="*/ 1127599 h 1277057"/>
                  <a:gd name="connsiteX700" fmla="*/ 1177609 w 1263968"/>
                  <a:gd name="connsiteY700" fmla="*/ 1129740 h 1277057"/>
                  <a:gd name="connsiteX701" fmla="*/ 1178074 w 1263968"/>
                  <a:gd name="connsiteY701" fmla="*/ 1132067 h 1277057"/>
                  <a:gd name="connsiteX702" fmla="*/ 1180308 w 1263968"/>
                  <a:gd name="connsiteY702" fmla="*/ 1135604 h 1277057"/>
                  <a:gd name="connsiteX703" fmla="*/ 1181705 w 1263968"/>
                  <a:gd name="connsiteY703" fmla="*/ 1140817 h 1277057"/>
                  <a:gd name="connsiteX704" fmla="*/ 1185521 w 1263968"/>
                  <a:gd name="connsiteY704" fmla="*/ 1150405 h 1277057"/>
                  <a:gd name="connsiteX705" fmla="*/ 1177981 w 1263968"/>
                  <a:gd name="connsiteY705" fmla="*/ 1152174 h 1277057"/>
                  <a:gd name="connsiteX706" fmla="*/ 1171838 w 1263968"/>
                  <a:gd name="connsiteY706" fmla="*/ 1153012 h 1277057"/>
                  <a:gd name="connsiteX707" fmla="*/ 1164018 w 1263968"/>
                  <a:gd name="connsiteY707" fmla="*/ 1153570 h 1277057"/>
                  <a:gd name="connsiteX708" fmla="*/ 1162901 w 1263968"/>
                  <a:gd name="connsiteY708" fmla="*/ 1155246 h 1277057"/>
                  <a:gd name="connsiteX709" fmla="*/ 1167090 w 1263968"/>
                  <a:gd name="connsiteY709" fmla="*/ 1164834 h 1277057"/>
                  <a:gd name="connsiteX710" fmla="*/ 1177795 w 1263968"/>
                  <a:gd name="connsiteY710" fmla="*/ 1170047 h 1277057"/>
                  <a:gd name="connsiteX711" fmla="*/ 1181519 w 1263968"/>
                  <a:gd name="connsiteY711" fmla="*/ 1177587 h 1277057"/>
                  <a:gd name="connsiteX712" fmla="*/ 1185614 w 1263968"/>
                  <a:gd name="connsiteY712" fmla="*/ 1185872 h 1277057"/>
                  <a:gd name="connsiteX713" fmla="*/ 1189617 w 1263968"/>
                  <a:gd name="connsiteY713" fmla="*/ 1186337 h 1277057"/>
                  <a:gd name="connsiteX714" fmla="*/ 1190921 w 1263968"/>
                  <a:gd name="connsiteY714" fmla="*/ 1179541 h 1277057"/>
                  <a:gd name="connsiteX715" fmla="*/ 1197530 w 1263968"/>
                  <a:gd name="connsiteY715" fmla="*/ 1178983 h 1277057"/>
                  <a:gd name="connsiteX716" fmla="*/ 1190455 w 1263968"/>
                  <a:gd name="connsiteY716" fmla="*/ 1190526 h 1277057"/>
                  <a:gd name="connsiteX717" fmla="*/ 1193434 w 1263968"/>
                  <a:gd name="connsiteY717" fmla="*/ 1202162 h 1277057"/>
                  <a:gd name="connsiteX718" fmla="*/ 1199857 w 1263968"/>
                  <a:gd name="connsiteY718" fmla="*/ 1204117 h 1277057"/>
                  <a:gd name="connsiteX719" fmla="*/ 1203022 w 1263968"/>
                  <a:gd name="connsiteY719" fmla="*/ 1196484 h 1277057"/>
                  <a:gd name="connsiteX720" fmla="*/ 1205349 w 1263968"/>
                  <a:gd name="connsiteY720" fmla="*/ 1190992 h 1277057"/>
                  <a:gd name="connsiteX721" fmla="*/ 1214472 w 1263968"/>
                  <a:gd name="connsiteY721" fmla="*/ 1190247 h 1277057"/>
                  <a:gd name="connsiteX722" fmla="*/ 1213820 w 1263968"/>
                  <a:gd name="connsiteY722" fmla="*/ 1197415 h 1277057"/>
                  <a:gd name="connsiteX723" fmla="*/ 1207863 w 1263968"/>
                  <a:gd name="connsiteY723" fmla="*/ 1205607 h 1277057"/>
                  <a:gd name="connsiteX724" fmla="*/ 1204325 w 1263968"/>
                  <a:gd name="connsiteY724" fmla="*/ 1216777 h 1277057"/>
                  <a:gd name="connsiteX725" fmla="*/ 1204139 w 1263968"/>
                  <a:gd name="connsiteY725" fmla="*/ 1228320 h 1277057"/>
                  <a:gd name="connsiteX726" fmla="*/ 1204139 w 1263968"/>
                  <a:gd name="connsiteY726" fmla="*/ 1233160 h 1277057"/>
                  <a:gd name="connsiteX727" fmla="*/ 1210655 w 1263968"/>
                  <a:gd name="connsiteY727" fmla="*/ 1226365 h 1277057"/>
                  <a:gd name="connsiteX728" fmla="*/ 1212703 w 1263968"/>
                  <a:gd name="connsiteY728" fmla="*/ 1236419 h 1277057"/>
                  <a:gd name="connsiteX729" fmla="*/ 1218475 w 1263968"/>
                  <a:gd name="connsiteY729" fmla="*/ 1244424 h 1277057"/>
                  <a:gd name="connsiteX730" fmla="*/ 1223688 w 1263968"/>
                  <a:gd name="connsiteY730" fmla="*/ 1242376 h 1277057"/>
                  <a:gd name="connsiteX731" fmla="*/ 1224246 w 1263968"/>
                  <a:gd name="connsiteY731" fmla="*/ 1230554 h 1277057"/>
                  <a:gd name="connsiteX732" fmla="*/ 1225829 w 1263968"/>
                  <a:gd name="connsiteY732" fmla="*/ 1227017 h 1277057"/>
                  <a:gd name="connsiteX733" fmla="*/ 1231228 w 1263968"/>
                  <a:gd name="connsiteY733" fmla="*/ 1223479 h 1277057"/>
                  <a:gd name="connsiteX734" fmla="*/ 1232345 w 1263968"/>
                  <a:gd name="connsiteY734" fmla="*/ 1219383 h 1277057"/>
                  <a:gd name="connsiteX735" fmla="*/ 1235603 w 1263968"/>
                  <a:gd name="connsiteY735" fmla="*/ 1202628 h 1277057"/>
                  <a:gd name="connsiteX736" fmla="*/ 1227784 w 1263968"/>
                  <a:gd name="connsiteY736" fmla="*/ 1189967 h 1277057"/>
                  <a:gd name="connsiteX737" fmla="*/ 1233741 w 1263968"/>
                  <a:gd name="connsiteY737" fmla="*/ 1191457 h 1277057"/>
                  <a:gd name="connsiteX738" fmla="*/ 1233276 w 1263968"/>
                  <a:gd name="connsiteY738" fmla="*/ 1210168 h 1277057"/>
                  <a:gd name="connsiteX739" fmla="*/ 1229925 w 1263968"/>
                  <a:gd name="connsiteY739" fmla="*/ 1229437 h 1277057"/>
                  <a:gd name="connsiteX740" fmla="*/ 1231321 w 1263968"/>
                  <a:gd name="connsiteY740" fmla="*/ 1236791 h 1277057"/>
                  <a:gd name="connsiteX741" fmla="*/ 1233182 w 1263968"/>
                  <a:gd name="connsiteY741" fmla="*/ 1248334 h 1277057"/>
                  <a:gd name="connsiteX742" fmla="*/ 1240723 w 1263968"/>
                  <a:gd name="connsiteY742" fmla="*/ 1250195 h 1277057"/>
                  <a:gd name="connsiteX743" fmla="*/ 1252731 w 1263968"/>
                  <a:gd name="connsiteY743" fmla="*/ 1238001 h 1277057"/>
                  <a:gd name="connsiteX744" fmla="*/ 1258503 w 1263968"/>
                  <a:gd name="connsiteY744" fmla="*/ 1231857 h 1277057"/>
                  <a:gd name="connsiteX745" fmla="*/ 1263250 w 1263968"/>
                  <a:gd name="connsiteY745" fmla="*/ 1219011 h 1277057"/>
                  <a:gd name="connsiteX746" fmla="*/ 1258596 w 1263968"/>
                  <a:gd name="connsiteY746" fmla="*/ 1204117 h 1277057"/>
                  <a:gd name="connsiteX747" fmla="*/ 1258503 w 1263968"/>
                  <a:gd name="connsiteY747" fmla="*/ 1197601 h 1277057"/>
                  <a:gd name="connsiteX748" fmla="*/ 1262971 w 1263968"/>
                  <a:gd name="connsiteY748" fmla="*/ 1176749 h 1277057"/>
                  <a:gd name="connsiteX749" fmla="*/ 1252638 w 1263968"/>
                  <a:gd name="connsiteY749" fmla="*/ 1173398 h 1277057"/>
                  <a:gd name="connsiteX750" fmla="*/ 1247704 w 1263968"/>
                  <a:gd name="connsiteY750" fmla="*/ 1167720 h 1277057"/>
                  <a:gd name="connsiteX751" fmla="*/ 1244633 w 1263968"/>
                  <a:gd name="connsiteY751" fmla="*/ 1165671 h 1277057"/>
                  <a:gd name="connsiteX752" fmla="*/ 1238210 w 1263968"/>
                  <a:gd name="connsiteY752" fmla="*/ 1159248 h 1277057"/>
                  <a:gd name="connsiteX753" fmla="*/ 1220802 w 1263968"/>
                  <a:gd name="connsiteY753" fmla="*/ 1151057 h 1277057"/>
                  <a:gd name="connsiteX754" fmla="*/ 1203580 w 1263968"/>
                  <a:gd name="connsiteY754" fmla="*/ 1139700 h 1277057"/>
                  <a:gd name="connsiteX755" fmla="*/ 1201346 w 1263968"/>
                  <a:gd name="connsiteY755" fmla="*/ 1131880 h 1277057"/>
                  <a:gd name="connsiteX756" fmla="*/ 1195854 w 1263968"/>
                  <a:gd name="connsiteY756" fmla="*/ 1127133 h 1277057"/>
                  <a:gd name="connsiteX757" fmla="*/ 1195482 w 1263968"/>
                  <a:gd name="connsiteY757" fmla="*/ 1121827 h 1277057"/>
                  <a:gd name="connsiteX758" fmla="*/ 1194551 w 1263968"/>
                  <a:gd name="connsiteY758" fmla="*/ 1113542 h 1277057"/>
                  <a:gd name="connsiteX759" fmla="*/ 1185987 w 1263968"/>
                  <a:gd name="connsiteY759" fmla="*/ 1111029 h 1277057"/>
                  <a:gd name="connsiteX760" fmla="*/ 1186732 w 1263968"/>
                  <a:gd name="connsiteY760" fmla="*/ 1104234 h 1277057"/>
                  <a:gd name="connsiteX761" fmla="*/ 1180774 w 1263968"/>
                  <a:gd name="connsiteY761" fmla="*/ 1089526 h 1277057"/>
                  <a:gd name="connsiteX762" fmla="*/ 1165973 w 1263968"/>
                  <a:gd name="connsiteY762" fmla="*/ 1068953 h 1277057"/>
                  <a:gd name="connsiteX763" fmla="*/ 1153964 w 1263968"/>
                  <a:gd name="connsiteY763" fmla="*/ 1047543 h 1277057"/>
                  <a:gd name="connsiteX764" fmla="*/ 1149217 w 1263968"/>
                  <a:gd name="connsiteY764" fmla="*/ 1038048 h 1277057"/>
                  <a:gd name="connsiteX765" fmla="*/ 1148659 w 1263968"/>
                  <a:gd name="connsiteY765" fmla="*/ 1029018 h 1277057"/>
                  <a:gd name="connsiteX766" fmla="*/ 1143911 w 1263968"/>
                  <a:gd name="connsiteY766" fmla="*/ 1023619 h 1277057"/>
                  <a:gd name="connsiteX767" fmla="*/ 1138419 w 1263968"/>
                  <a:gd name="connsiteY767" fmla="*/ 1014497 h 1277057"/>
                  <a:gd name="connsiteX768" fmla="*/ 1122408 w 1263968"/>
                  <a:gd name="connsiteY768" fmla="*/ 1001372 h 1277057"/>
                  <a:gd name="connsiteX769" fmla="*/ 1113192 w 1263968"/>
                  <a:gd name="connsiteY769" fmla="*/ 984523 h 1277057"/>
                  <a:gd name="connsiteX770" fmla="*/ 1097832 w 1263968"/>
                  <a:gd name="connsiteY770" fmla="*/ 972421 h 1277057"/>
                  <a:gd name="connsiteX771" fmla="*/ 1098111 w 1263968"/>
                  <a:gd name="connsiteY771" fmla="*/ 965812 h 1277057"/>
                  <a:gd name="connsiteX772" fmla="*/ 1095692 w 1263968"/>
                  <a:gd name="connsiteY772" fmla="*/ 961995 h 1277057"/>
                  <a:gd name="connsiteX773" fmla="*/ 1093364 w 1263968"/>
                  <a:gd name="connsiteY773" fmla="*/ 953152 h 1277057"/>
                  <a:gd name="connsiteX774" fmla="*/ 1086196 w 1263968"/>
                  <a:gd name="connsiteY774" fmla="*/ 944588 h 1277057"/>
                  <a:gd name="connsiteX775" fmla="*/ 1077074 w 1263968"/>
                  <a:gd name="connsiteY775" fmla="*/ 946449 h 1277057"/>
                  <a:gd name="connsiteX776" fmla="*/ 1071861 w 1263968"/>
                  <a:gd name="connsiteY776" fmla="*/ 947194 h 1277057"/>
                  <a:gd name="connsiteX777" fmla="*/ 1063669 w 1263968"/>
                  <a:gd name="connsiteY777" fmla="*/ 950825 h 1277057"/>
                  <a:gd name="connsiteX778" fmla="*/ 1053522 w 1263968"/>
                  <a:gd name="connsiteY778" fmla="*/ 955200 h 1277057"/>
                  <a:gd name="connsiteX779" fmla="*/ 1055943 w 1263968"/>
                  <a:gd name="connsiteY779" fmla="*/ 961716 h 1277057"/>
                  <a:gd name="connsiteX780" fmla="*/ 1047565 w 1263968"/>
                  <a:gd name="connsiteY780" fmla="*/ 967394 h 1277057"/>
                  <a:gd name="connsiteX781" fmla="*/ 1049520 w 1263968"/>
                  <a:gd name="connsiteY781" fmla="*/ 981078 h 1277057"/>
                  <a:gd name="connsiteX782" fmla="*/ 1039745 w 1263968"/>
                  <a:gd name="connsiteY782" fmla="*/ 984802 h 1277057"/>
                  <a:gd name="connsiteX783" fmla="*/ 1030995 w 1263968"/>
                  <a:gd name="connsiteY783" fmla="*/ 988711 h 1277057"/>
                  <a:gd name="connsiteX784" fmla="*/ 1021221 w 1263968"/>
                  <a:gd name="connsiteY784" fmla="*/ 996903 h 1277057"/>
                  <a:gd name="connsiteX785" fmla="*/ 1012750 w 1263968"/>
                  <a:gd name="connsiteY785" fmla="*/ 996810 h 1277057"/>
                  <a:gd name="connsiteX786" fmla="*/ 1012377 w 1263968"/>
                  <a:gd name="connsiteY786" fmla="*/ 980054 h 1277057"/>
                  <a:gd name="connsiteX787" fmla="*/ 1004465 w 1263968"/>
                  <a:gd name="connsiteY787" fmla="*/ 969070 h 1277057"/>
                  <a:gd name="connsiteX788" fmla="*/ 994039 w 1263968"/>
                  <a:gd name="connsiteY788" fmla="*/ 962461 h 1277057"/>
                  <a:gd name="connsiteX789" fmla="*/ 991805 w 1263968"/>
                  <a:gd name="connsiteY789" fmla="*/ 959016 h 1277057"/>
                  <a:gd name="connsiteX790" fmla="*/ 985382 w 1263968"/>
                  <a:gd name="connsiteY790" fmla="*/ 953059 h 1277057"/>
                  <a:gd name="connsiteX791" fmla="*/ 976259 w 1263968"/>
                  <a:gd name="connsiteY791" fmla="*/ 941609 h 1277057"/>
                  <a:gd name="connsiteX792" fmla="*/ 974211 w 1263968"/>
                  <a:gd name="connsiteY792" fmla="*/ 935558 h 1277057"/>
                  <a:gd name="connsiteX793" fmla="*/ 967509 w 1263968"/>
                  <a:gd name="connsiteY793" fmla="*/ 931183 h 1277057"/>
                  <a:gd name="connsiteX794" fmla="*/ 959969 w 1263968"/>
                  <a:gd name="connsiteY794" fmla="*/ 920944 h 1277057"/>
                  <a:gd name="connsiteX795" fmla="*/ 960620 w 1263968"/>
                  <a:gd name="connsiteY795" fmla="*/ 904560 h 1277057"/>
                  <a:gd name="connsiteX796" fmla="*/ 952615 w 1263968"/>
                  <a:gd name="connsiteY796" fmla="*/ 905305 h 1277057"/>
                  <a:gd name="connsiteX797" fmla="*/ 943772 w 1263968"/>
                  <a:gd name="connsiteY797" fmla="*/ 906235 h 1277057"/>
                  <a:gd name="connsiteX798" fmla="*/ 936045 w 1263968"/>
                  <a:gd name="connsiteY798" fmla="*/ 911728 h 1277057"/>
                  <a:gd name="connsiteX799" fmla="*/ 930925 w 1263968"/>
                  <a:gd name="connsiteY799" fmla="*/ 914055 h 1277057"/>
                  <a:gd name="connsiteX800" fmla="*/ 924223 w 1263968"/>
                  <a:gd name="connsiteY800" fmla="*/ 909959 h 1277057"/>
                  <a:gd name="connsiteX801" fmla="*/ 914170 w 1263968"/>
                  <a:gd name="connsiteY801" fmla="*/ 910611 h 1277057"/>
                  <a:gd name="connsiteX802" fmla="*/ 909422 w 1263968"/>
                  <a:gd name="connsiteY802" fmla="*/ 912659 h 1277057"/>
                  <a:gd name="connsiteX803" fmla="*/ 904488 w 1263968"/>
                  <a:gd name="connsiteY803" fmla="*/ 909680 h 1277057"/>
                  <a:gd name="connsiteX804" fmla="*/ 901044 w 1263968"/>
                  <a:gd name="connsiteY804" fmla="*/ 907352 h 1277057"/>
                  <a:gd name="connsiteX805" fmla="*/ 900020 w 1263968"/>
                  <a:gd name="connsiteY805" fmla="*/ 167583 h 1277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Lst>
                <a:rect l="l" t="t" r="r" b="b"/>
                <a:pathLst>
                  <a:path w="1263968" h="1277057">
                    <a:moveTo>
                      <a:pt x="899368" y="168235"/>
                    </a:moveTo>
                    <a:lnTo>
                      <a:pt x="893317" y="164976"/>
                    </a:lnTo>
                    <a:cubicBezTo>
                      <a:pt x="893317" y="164976"/>
                      <a:pt x="892387" y="173913"/>
                      <a:pt x="888663" y="168235"/>
                    </a:cubicBezTo>
                    <a:cubicBezTo>
                      <a:pt x="884940" y="162649"/>
                      <a:pt x="887267" y="164046"/>
                      <a:pt x="882147" y="159763"/>
                    </a:cubicBezTo>
                    <a:cubicBezTo>
                      <a:pt x="877027" y="155482"/>
                      <a:pt x="867625" y="153247"/>
                      <a:pt x="862505" y="149896"/>
                    </a:cubicBezTo>
                    <a:cubicBezTo>
                      <a:pt x="857385" y="146545"/>
                      <a:pt x="851242" y="139098"/>
                      <a:pt x="845656" y="134444"/>
                    </a:cubicBezTo>
                    <a:cubicBezTo>
                      <a:pt x="840071" y="129789"/>
                      <a:pt x="841468" y="124111"/>
                      <a:pt x="832066" y="124577"/>
                    </a:cubicBezTo>
                    <a:cubicBezTo>
                      <a:pt x="822664" y="125042"/>
                      <a:pt x="820336" y="124018"/>
                      <a:pt x="818009" y="124577"/>
                    </a:cubicBezTo>
                    <a:cubicBezTo>
                      <a:pt x="815682" y="125042"/>
                      <a:pt x="818475" y="116664"/>
                      <a:pt x="811493" y="121783"/>
                    </a:cubicBezTo>
                    <a:cubicBezTo>
                      <a:pt x="804511" y="126904"/>
                      <a:pt x="800695" y="132582"/>
                      <a:pt x="794644" y="132582"/>
                    </a:cubicBezTo>
                    <a:cubicBezTo>
                      <a:pt x="788593" y="132582"/>
                      <a:pt x="791386" y="127462"/>
                      <a:pt x="782450" y="133047"/>
                    </a:cubicBezTo>
                    <a:cubicBezTo>
                      <a:pt x="773513" y="138633"/>
                      <a:pt x="769790" y="143846"/>
                      <a:pt x="762808" y="138633"/>
                    </a:cubicBezTo>
                    <a:cubicBezTo>
                      <a:pt x="755826" y="133513"/>
                      <a:pt x="753406" y="128765"/>
                      <a:pt x="749682" y="128765"/>
                    </a:cubicBezTo>
                    <a:cubicBezTo>
                      <a:pt x="745959" y="128765"/>
                      <a:pt x="744563" y="125973"/>
                      <a:pt x="741212" y="123180"/>
                    </a:cubicBezTo>
                    <a:cubicBezTo>
                      <a:pt x="737954" y="120387"/>
                      <a:pt x="736557" y="120760"/>
                      <a:pt x="730413" y="120108"/>
                    </a:cubicBezTo>
                    <a:cubicBezTo>
                      <a:pt x="724363" y="119456"/>
                      <a:pt x="718218" y="117129"/>
                      <a:pt x="711703" y="116664"/>
                    </a:cubicBezTo>
                    <a:cubicBezTo>
                      <a:pt x="705186" y="116198"/>
                      <a:pt x="701369" y="117129"/>
                      <a:pt x="695784" y="118060"/>
                    </a:cubicBezTo>
                    <a:cubicBezTo>
                      <a:pt x="690199" y="118991"/>
                      <a:pt x="685917" y="121783"/>
                      <a:pt x="682659" y="120108"/>
                    </a:cubicBezTo>
                    <a:cubicBezTo>
                      <a:pt x="679401" y="118526"/>
                      <a:pt x="675678" y="114709"/>
                      <a:pt x="671395" y="110520"/>
                    </a:cubicBezTo>
                    <a:cubicBezTo>
                      <a:pt x="667113" y="106331"/>
                      <a:pt x="664879" y="102980"/>
                      <a:pt x="660131" y="100653"/>
                    </a:cubicBezTo>
                    <a:cubicBezTo>
                      <a:pt x="655477" y="98326"/>
                      <a:pt x="655012" y="94137"/>
                      <a:pt x="647472" y="93113"/>
                    </a:cubicBezTo>
                    <a:cubicBezTo>
                      <a:pt x="639932" y="92182"/>
                      <a:pt x="638535" y="94975"/>
                      <a:pt x="636208" y="93113"/>
                    </a:cubicBezTo>
                    <a:cubicBezTo>
                      <a:pt x="633881" y="91251"/>
                      <a:pt x="632485" y="84176"/>
                      <a:pt x="623083" y="83711"/>
                    </a:cubicBezTo>
                    <a:cubicBezTo>
                      <a:pt x="613681" y="83245"/>
                      <a:pt x="615077" y="84176"/>
                      <a:pt x="609957" y="83711"/>
                    </a:cubicBezTo>
                    <a:cubicBezTo>
                      <a:pt x="604837" y="83245"/>
                      <a:pt x="601486" y="88365"/>
                      <a:pt x="597297" y="89762"/>
                    </a:cubicBezTo>
                    <a:cubicBezTo>
                      <a:pt x="593108" y="91158"/>
                      <a:pt x="594970" y="87435"/>
                      <a:pt x="586034" y="86969"/>
                    </a:cubicBezTo>
                    <a:cubicBezTo>
                      <a:pt x="577097" y="86503"/>
                      <a:pt x="575700" y="82780"/>
                      <a:pt x="571512" y="86503"/>
                    </a:cubicBezTo>
                    <a:cubicBezTo>
                      <a:pt x="567323" y="90227"/>
                      <a:pt x="560248" y="87900"/>
                      <a:pt x="560248" y="91158"/>
                    </a:cubicBezTo>
                    <a:cubicBezTo>
                      <a:pt x="560248" y="94416"/>
                      <a:pt x="567230" y="100560"/>
                      <a:pt x="560248" y="98698"/>
                    </a:cubicBezTo>
                    <a:cubicBezTo>
                      <a:pt x="553173" y="96836"/>
                      <a:pt x="545261" y="90692"/>
                      <a:pt x="540607" y="90692"/>
                    </a:cubicBezTo>
                    <a:cubicBezTo>
                      <a:pt x="535952" y="90692"/>
                      <a:pt x="532135" y="88365"/>
                      <a:pt x="535487" y="86503"/>
                    </a:cubicBezTo>
                    <a:cubicBezTo>
                      <a:pt x="538745" y="84641"/>
                      <a:pt x="550009" y="79429"/>
                      <a:pt x="542003" y="79429"/>
                    </a:cubicBezTo>
                    <a:cubicBezTo>
                      <a:pt x="533997" y="79429"/>
                      <a:pt x="527946" y="74774"/>
                      <a:pt x="524688" y="73844"/>
                    </a:cubicBezTo>
                    <a:cubicBezTo>
                      <a:pt x="521430" y="72912"/>
                      <a:pt x="516683" y="75705"/>
                      <a:pt x="519103" y="68724"/>
                    </a:cubicBezTo>
                    <a:cubicBezTo>
                      <a:pt x="521430" y="61649"/>
                      <a:pt x="522826" y="56995"/>
                      <a:pt x="524223" y="56063"/>
                    </a:cubicBezTo>
                    <a:cubicBezTo>
                      <a:pt x="525619" y="55133"/>
                      <a:pt x="529808" y="50944"/>
                      <a:pt x="523292" y="50478"/>
                    </a:cubicBezTo>
                    <a:cubicBezTo>
                      <a:pt x="516776" y="50013"/>
                      <a:pt x="514356" y="47221"/>
                      <a:pt x="507839" y="45824"/>
                    </a:cubicBezTo>
                    <a:cubicBezTo>
                      <a:pt x="501323" y="44427"/>
                      <a:pt x="505047" y="41635"/>
                      <a:pt x="491456" y="43031"/>
                    </a:cubicBezTo>
                    <a:cubicBezTo>
                      <a:pt x="477865" y="44427"/>
                      <a:pt x="479727" y="41635"/>
                      <a:pt x="473211" y="46289"/>
                    </a:cubicBezTo>
                    <a:cubicBezTo>
                      <a:pt x="466695" y="50944"/>
                      <a:pt x="463343" y="56157"/>
                      <a:pt x="461947" y="56157"/>
                    </a:cubicBezTo>
                    <a:cubicBezTo>
                      <a:pt x="460550" y="56157"/>
                      <a:pt x="464739" y="54295"/>
                      <a:pt x="456362" y="53364"/>
                    </a:cubicBezTo>
                    <a:cubicBezTo>
                      <a:pt x="447891" y="52433"/>
                      <a:pt x="446960" y="53829"/>
                      <a:pt x="445098" y="51037"/>
                    </a:cubicBezTo>
                    <a:cubicBezTo>
                      <a:pt x="443236" y="48244"/>
                      <a:pt x="444167" y="46010"/>
                      <a:pt x="445098" y="42659"/>
                    </a:cubicBezTo>
                    <a:cubicBezTo>
                      <a:pt x="446029" y="39308"/>
                      <a:pt x="447612" y="36050"/>
                      <a:pt x="443981" y="32233"/>
                    </a:cubicBezTo>
                    <a:cubicBezTo>
                      <a:pt x="440350" y="28510"/>
                      <a:pt x="439885" y="24228"/>
                      <a:pt x="436161" y="23762"/>
                    </a:cubicBezTo>
                    <a:cubicBezTo>
                      <a:pt x="432438" y="23297"/>
                      <a:pt x="432997" y="26741"/>
                      <a:pt x="430669" y="28044"/>
                    </a:cubicBezTo>
                    <a:cubicBezTo>
                      <a:pt x="428249" y="29347"/>
                      <a:pt x="431135" y="22180"/>
                      <a:pt x="428435" y="24507"/>
                    </a:cubicBezTo>
                    <a:cubicBezTo>
                      <a:pt x="425735" y="26927"/>
                      <a:pt x="423222" y="30092"/>
                      <a:pt x="424432" y="31023"/>
                    </a:cubicBezTo>
                    <a:cubicBezTo>
                      <a:pt x="425642" y="31954"/>
                      <a:pt x="428249" y="34188"/>
                      <a:pt x="426852" y="35305"/>
                    </a:cubicBezTo>
                    <a:cubicBezTo>
                      <a:pt x="425457" y="36422"/>
                      <a:pt x="425549" y="31768"/>
                      <a:pt x="422850" y="34840"/>
                    </a:cubicBezTo>
                    <a:cubicBezTo>
                      <a:pt x="420150" y="37912"/>
                      <a:pt x="416148" y="38842"/>
                      <a:pt x="415868" y="42473"/>
                    </a:cubicBezTo>
                    <a:cubicBezTo>
                      <a:pt x="415589" y="46104"/>
                      <a:pt x="417916" y="48710"/>
                      <a:pt x="414751" y="51502"/>
                    </a:cubicBezTo>
                    <a:cubicBezTo>
                      <a:pt x="411586" y="54388"/>
                      <a:pt x="416613" y="51037"/>
                      <a:pt x="411121" y="51782"/>
                    </a:cubicBezTo>
                    <a:cubicBezTo>
                      <a:pt x="405535" y="52619"/>
                      <a:pt x="406839" y="53364"/>
                      <a:pt x="404325" y="53550"/>
                    </a:cubicBezTo>
                    <a:cubicBezTo>
                      <a:pt x="401812" y="53736"/>
                      <a:pt x="401440" y="50572"/>
                      <a:pt x="401905" y="47872"/>
                    </a:cubicBezTo>
                    <a:cubicBezTo>
                      <a:pt x="402370" y="45172"/>
                      <a:pt x="400136" y="43404"/>
                      <a:pt x="398740" y="43404"/>
                    </a:cubicBezTo>
                    <a:cubicBezTo>
                      <a:pt x="397344" y="43404"/>
                      <a:pt x="399206" y="40891"/>
                      <a:pt x="402091" y="39587"/>
                    </a:cubicBezTo>
                    <a:cubicBezTo>
                      <a:pt x="404977" y="38284"/>
                      <a:pt x="404604" y="41635"/>
                      <a:pt x="406373" y="38284"/>
                    </a:cubicBezTo>
                    <a:cubicBezTo>
                      <a:pt x="408142" y="34933"/>
                      <a:pt x="406653" y="35864"/>
                      <a:pt x="411493" y="32419"/>
                    </a:cubicBezTo>
                    <a:cubicBezTo>
                      <a:pt x="416333" y="28975"/>
                      <a:pt x="417544" y="27672"/>
                      <a:pt x="417358" y="24507"/>
                    </a:cubicBezTo>
                    <a:cubicBezTo>
                      <a:pt x="417172" y="21342"/>
                      <a:pt x="418289" y="16408"/>
                      <a:pt x="413820" y="16408"/>
                    </a:cubicBezTo>
                    <a:cubicBezTo>
                      <a:pt x="409352" y="16408"/>
                      <a:pt x="405908" y="14640"/>
                      <a:pt x="404884" y="13988"/>
                    </a:cubicBezTo>
                    <a:cubicBezTo>
                      <a:pt x="403953" y="13336"/>
                      <a:pt x="405163" y="8775"/>
                      <a:pt x="402650" y="13150"/>
                    </a:cubicBezTo>
                    <a:cubicBezTo>
                      <a:pt x="400136" y="17619"/>
                      <a:pt x="398554" y="20318"/>
                      <a:pt x="397437" y="15664"/>
                    </a:cubicBezTo>
                    <a:cubicBezTo>
                      <a:pt x="396320" y="11009"/>
                      <a:pt x="395575" y="9799"/>
                      <a:pt x="394737" y="9147"/>
                    </a:cubicBezTo>
                    <a:cubicBezTo>
                      <a:pt x="393899" y="8496"/>
                      <a:pt x="392503" y="8030"/>
                      <a:pt x="390641" y="7565"/>
                    </a:cubicBezTo>
                    <a:cubicBezTo>
                      <a:pt x="388780" y="7100"/>
                      <a:pt x="389524" y="7285"/>
                      <a:pt x="387011" y="5517"/>
                    </a:cubicBezTo>
                    <a:cubicBezTo>
                      <a:pt x="384497" y="3748"/>
                      <a:pt x="384497" y="-1278"/>
                      <a:pt x="380774" y="304"/>
                    </a:cubicBezTo>
                    <a:cubicBezTo>
                      <a:pt x="377051" y="1887"/>
                      <a:pt x="375095" y="3841"/>
                      <a:pt x="371279" y="10823"/>
                    </a:cubicBezTo>
                    <a:cubicBezTo>
                      <a:pt x="367462" y="17804"/>
                      <a:pt x="365880" y="21342"/>
                      <a:pt x="361784" y="26555"/>
                    </a:cubicBezTo>
                    <a:cubicBezTo>
                      <a:pt x="357688" y="31768"/>
                      <a:pt x="350055" y="42287"/>
                      <a:pt x="346332" y="44148"/>
                    </a:cubicBezTo>
                    <a:cubicBezTo>
                      <a:pt x="342701" y="46010"/>
                      <a:pt x="343353" y="48616"/>
                      <a:pt x="332182" y="52433"/>
                    </a:cubicBezTo>
                    <a:cubicBezTo>
                      <a:pt x="321011" y="56250"/>
                      <a:pt x="314868" y="57832"/>
                      <a:pt x="310399" y="57181"/>
                    </a:cubicBezTo>
                    <a:cubicBezTo>
                      <a:pt x="305931" y="56529"/>
                      <a:pt x="302952" y="53178"/>
                      <a:pt x="301463" y="54946"/>
                    </a:cubicBezTo>
                    <a:cubicBezTo>
                      <a:pt x="300066" y="56715"/>
                      <a:pt x="297646" y="59229"/>
                      <a:pt x="296064" y="59042"/>
                    </a:cubicBezTo>
                    <a:cubicBezTo>
                      <a:pt x="294481" y="58857"/>
                      <a:pt x="293085" y="60439"/>
                      <a:pt x="291316" y="60811"/>
                    </a:cubicBezTo>
                    <a:cubicBezTo>
                      <a:pt x="289547" y="61091"/>
                      <a:pt x="286848" y="59880"/>
                      <a:pt x="289268" y="57832"/>
                    </a:cubicBezTo>
                    <a:cubicBezTo>
                      <a:pt x="291689" y="55784"/>
                      <a:pt x="295133" y="58018"/>
                      <a:pt x="295785" y="54295"/>
                    </a:cubicBezTo>
                    <a:cubicBezTo>
                      <a:pt x="296436" y="50665"/>
                      <a:pt x="300439" y="44614"/>
                      <a:pt x="295319" y="46941"/>
                    </a:cubicBezTo>
                    <a:cubicBezTo>
                      <a:pt x="290199" y="49268"/>
                      <a:pt x="286290" y="51037"/>
                      <a:pt x="283124" y="53644"/>
                    </a:cubicBezTo>
                    <a:cubicBezTo>
                      <a:pt x="279960" y="56250"/>
                      <a:pt x="277446" y="58763"/>
                      <a:pt x="272792" y="63790"/>
                    </a:cubicBezTo>
                    <a:cubicBezTo>
                      <a:pt x="268137" y="68910"/>
                      <a:pt x="264507" y="73192"/>
                      <a:pt x="267207" y="73285"/>
                    </a:cubicBezTo>
                    <a:cubicBezTo>
                      <a:pt x="269906" y="73471"/>
                      <a:pt x="270558" y="70399"/>
                      <a:pt x="273257" y="75705"/>
                    </a:cubicBezTo>
                    <a:cubicBezTo>
                      <a:pt x="275957" y="80918"/>
                      <a:pt x="273071" y="86503"/>
                      <a:pt x="276236" y="86969"/>
                    </a:cubicBezTo>
                    <a:cubicBezTo>
                      <a:pt x="279401" y="87435"/>
                      <a:pt x="290851" y="80173"/>
                      <a:pt x="287500" y="83990"/>
                    </a:cubicBezTo>
                    <a:cubicBezTo>
                      <a:pt x="284149" y="87807"/>
                      <a:pt x="286383" y="89110"/>
                      <a:pt x="281262" y="89203"/>
                    </a:cubicBezTo>
                    <a:cubicBezTo>
                      <a:pt x="276143" y="89389"/>
                      <a:pt x="273909" y="85107"/>
                      <a:pt x="273630" y="90786"/>
                    </a:cubicBezTo>
                    <a:cubicBezTo>
                      <a:pt x="273350" y="96464"/>
                      <a:pt x="275026" y="100932"/>
                      <a:pt x="274281" y="105121"/>
                    </a:cubicBezTo>
                    <a:cubicBezTo>
                      <a:pt x="273537" y="109310"/>
                      <a:pt x="269999" y="112568"/>
                      <a:pt x="270744" y="105959"/>
                    </a:cubicBezTo>
                    <a:cubicBezTo>
                      <a:pt x="271581" y="99256"/>
                      <a:pt x="272326" y="92647"/>
                      <a:pt x="268509" y="98139"/>
                    </a:cubicBezTo>
                    <a:cubicBezTo>
                      <a:pt x="264693" y="103725"/>
                      <a:pt x="255477" y="110892"/>
                      <a:pt x="261994" y="102607"/>
                    </a:cubicBezTo>
                    <a:cubicBezTo>
                      <a:pt x="268509" y="94323"/>
                      <a:pt x="274095" y="89854"/>
                      <a:pt x="270278" y="89296"/>
                    </a:cubicBezTo>
                    <a:cubicBezTo>
                      <a:pt x="266462" y="88644"/>
                      <a:pt x="257432" y="93299"/>
                      <a:pt x="263296" y="89482"/>
                    </a:cubicBezTo>
                    <a:cubicBezTo>
                      <a:pt x="269161" y="85666"/>
                      <a:pt x="270278" y="86969"/>
                      <a:pt x="270930" y="83804"/>
                    </a:cubicBezTo>
                    <a:cubicBezTo>
                      <a:pt x="271581" y="80639"/>
                      <a:pt x="274281" y="77288"/>
                      <a:pt x="270092" y="78126"/>
                    </a:cubicBezTo>
                    <a:cubicBezTo>
                      <a:pt x="265996" y="78963"/>
                      <a:pt x="265158" y="81663"/>
                      <a:pt x="264693" y="79056"/>
                    </a:cubicBezTo>
                    <a:cubicBezTo>
                      <a:pt x="264228" y="76543"/>
                      <a:pt x="266555" y="72075"/>
                      <a:pt x="263855" y="75240"/>
                    </a:cubicBezTo>
                    <a:cubicBezTo>
                      <a:pt x="261156" y="78405"/>
                      <a:pt x="258922" y="83152"/>
                      <a:pt x="252871" y="88272"/>
                    </a:cubicBezTo>
                    <a:cubicBezTo>
                      <a:pt x="246820" y="93392"/>
                      <a:pt x="241607" y="101025"/>
                      <a:pt x="238256" y="102142"/>
                    </a:cubicBezTo>
                    <a:cubicBezTo>
                      <a:pt x="234905" y="103259"/>
                      <a:pt x="238535" y="101025"/>
                      <a:pt x="234905" y="103259"/>
                    </a:cubicBezTo>
                    <a:cubicBezTo>
                      <a:pt x="231274" y="105493"/>
                      <a:pt x="238442" y="101490"/>
                      <a:pt x="227923" y="107913"/>
                    </a:cubicBezTo>
                    <a:cubicBezTo>
                      <a:pt x="217404" y="114243"/>
                      <a:pt x="218894" y="109962"/>
                      <a:pt x="214239" y="112382"/>
                    </a:cubicBezTo>
                    <a:cubicBezTo>
                      <a:pt x="209585" y="114802"/>
                      <a:pt x="207909" y="117129"/>
                      <a:pt x="208654" y="112661"/>
                    </a:cubicBezTo>
                    <a:cubicBezTo>
                      <a:pt x="209492" y="108193"/>
                      <a:pt x="208095" y="109310"/>
                      <a:pt x="208468" y="105866"/>
                    </a:cubicBezTo>
                    <a:cubicBezTo>
                      <a:pt x="208840" y="102328"/>
                      <a:pt x="207537" y="99071"/>
                      <a:pt x="204837" y="103445"/>
                    </a:cubicBezTo>
                    <a:cubicBezTo>
                      <a:pt x="202137" y="107913"/>
                      <a:pt x="202975" y="109496"/>
                      <a:pt x="198507" y="114895"/>
                    </a:cubicBezTo>
                    <a:cubicBezTo>
                      <a:pt x="194039" y="120294"/>
                      <a:pt x="191991" y="118898"/>
                      <a:pt x="190874" y="124111"/>
                    </a:cubicBezTo>
                    <a:cubicBezTo>
                      <a:pt x="189757" y="129324"/>
                      <a:pt x="188454" y="127090"/>
                      <a:pt x="186871" y="131465"/>
                    </a:cubicBezTo>
                    <a:cubicBezTo>
                      <a:pt x="185289" y="135747"/>
                      <a:pt x="184451" y="139564"/>
                      <a:pt x="178307" y="146545"/>
                    </a:cubicBezTo>
                    <a:cubicBezTo>
                      <a:pt x="172070" y="153527"/>
                      <a:pt x="167137" y="159763"/>
                      <a:pt x="167695" y="160415"/>
                    </a:cubicBezTo>
                    <a:cubicBezTo>
                      <a:pt x="168161" y="161160"/>
                      <a:pt x="174118" y="164511"/>
                      <a:pt x="170581" y="165908"/>
                    </a:cubicBezTo>
                    <a:cubicBezTo>
                      <a:pt x="167044" y="167304"/>
                      <a:pt x="168347" y="167583"/>
                      <a:pt x="167695" y="172144"/>
                    </a:cubicBezTo>
                    <a:cubicBezTo>
                      <a:pt x="167044" y="176706"/>
                      <a:pt x="169091" y="172889"/>
                      <a:pt x="167695" y="179033"/>
                    </a:cubicBezTo>
                    <a:cubicBezTo>
                      <a:pt x="166299" y="185177"/>
                      <a:pt x="167229" y="187411"/>
                      <a:pt x="164158" y="195230"/>
                    </a:cubicBezTo>
                    <a:cubicBezTo>
                      <a:pt x="161086" y="203050"/>
                      <a:pt x="157735" y="204073"/>
                      <a:pt x="152242" y="213103"/>
                    </a:cubicBezTo>
                    <a:cubicBezTo>
                      <a:pt x="146750" y="222132"/>
                      <a:pt x="139582" y="229579"/>
                      <a:pt x="134649" y="233117"/>
                    </a:cubicBezTo>
                    <a:cubicBezTo>
                      <a:pt x="129622" y="236654"/>
                      <a:pt x="95272" y="242612"/>
                      <a:pt x="87732" y="244101"/>
                    </a:cubicBezTo>
                    <a:cubicBezTo>
                      <a:pt x="80192" y="245591"/>
                      <a:pt x="63436" y="240005"/>
                      <a:pt x="62692" y="240005"/>
                    </a:cubicBezTo>
                    <a:cubicBezTo>
                      <a:pt x="61947" y="240005"/>
                      <a:pt x="64088" y="259088"/>
                      <a:pt x="60830" y="266908"/>
                    </a:cubicBezTo>
                    <a:cubicBezTo>
                      <a:pt x="57479" y="274820"/>
                      <a:pt x="59434" y="281895"/>
                      <a:pt x="52731" y="286177"/>
                    </a:cubicBezTo>
                    <a:cubicBezTo>
                      <a:pt x="46029" y="290459"/>
                      <a:pt x="57292" y="289063"/>
                      <a:pt x="60085" y="290925"/>
                    </a:cubicBezTo>
                    <a:cubicBezTo>
                      <a:pt x="62971" y="292786"/>
                      <a:pt x="65764" y="305725"/>
                      <a:pt x="69115" y="307587"/>
                    </a:cubicBezTo>
                    <a:cubicBezTo>
                      <a:pt x="72466" y="309449"/>
                      <a:pt x="83450" y="311404"/>
                      <a:pt x="88663" y="315220"/>
                    </a:cubicBezTo>
                    <a:cubicBezTo>
                      <a:pt x="93876" y="319037"/>
                      <a:pt x="93690" y="318758"/>
                      <a:pt x="101044" y="326670"/>
                    </a:cubicBezTo>
                    <a:cubicBezTo>
                      <a:pt x="108398" y="334583"/>
                      <a:pt x="109887" y="330952"/>
                      <a:pt x="113425" y="335979"/>
                    </a:cubicBezTo>
                    <a:cubicBezTo>
                      <a:pt x="116962" y="341006"/>
                      <a:pt x="116310" y="346684"/>
                      <a:pt x="121989" y="346963"/>
                    </a:cubicBezTo>
                    <a:cubicBezTo>
                      <a:pt x="127667" y="347243"/>
                      <a:pt x="132229" y="355341"/>
                      <a:pt x="134183" y="357203"/>
                    </a:cubicBezTo>
                    <a:cubicBezTo>
                      <a:pt x="136138" y="359065"/>
                      <a:pt x="140141" y="390342"/>
                      <a:pt x="144702" y="395369"/>
                    </a:cubicBezTo>
                    <a:cubicBezTo>
                      <a:pt x="149263" y="400396"/>
                      <a:pt x="154942" y="397976"/>
                      <a:pt x="160155" y="400582"/>
                    </a:cubicBezTo>
                    <a:cubicBezTo>
                      <a:pt x="165368" y="403189"/>
                      <a:pt x="167788" y="405795"/>
                      <a:pt x="177283" y="406540"/>
                    </a:cubicBezTo>
                    <a:cubicBezTo>
                      <a:pt x="186778" y="407284"/>
                      <a:pt x="188919" y="409612"/>
                      <a:pt x="193480" y="407750"/>
                    </a:cubicBezTo>
                    <a:cubicBezTo>
                      <a:pt x="198042" y="405888"/>
                      <a:pt x="202789" y="405143"/>
                      <a:pt x="205861" y="405143"/>
                    </a:cubicBezTo>
                    <a:cubicBezTo>
                      <a:pt x="208933" y="405143"/>
                      <a:pt x="212750" y="404212"/>
                      <a:pt x="215170" y="407005"/>
                    </a:cubicBezTo>
                    <a:cubicBezTo>
                      <a:pt x="217590" y="409891"/>
                      <a:pt x="218056" y="411566"/>
                      <a:pt x="214891" y="412218"/>
                    </a:cubicBezTo>
                    <a:cubicBezTo>
                      <a:pt x="211726" y="412870"/>
                      <a:pt x="210329" y="407470"/>
                      <a:pt x="210143" y="415104"/>
                    </a:cubicBezTo>
                    <a:cubicBezTo>
                      <a:pt x="209957" y="422737"/>
                      <a:pt x="205582" y="422272"/>
                      <a:pt x="206606" y="427484"/>
                    </a:cubicBezTo>
                    <a:cubicBezTo>
                      <a:pt x="207537" y="432697"/>
                      <a:pt x="206606" y="435118"/>
                      <a:pt x="211819" y="437724"/>
                    </a:cubicBezTo>
                    <a:cubicBezTo>
                      <a:pt x="217032" y="440331"/>
                      <a:pt x="214425" y="442006"/>
                      <a:pt x="218707" y="443961"/>
                    </a:cubicBezTo>
                    <a:cubicBezTo>
                      <a:pt x="222990" y="445823"/>
                      <a:pt x="226806" y="442565"/>
                      <a:pt x="225875" y="445823"/>
                    </a:cubicBezTo>
                    <a:cubicBezTo>
                      <a:pt x="224944" y="449174"/>
                      <a:pt x="218987" y="454852"/>
                      <a:pt x="215356" y="452711"/>
                    </a:cubicBezTo>
                    <a:cubicBezTo>
                      <a:pt x="211819" y="450570"/>
                      <a:pt x="208933" y="450291"/>
                      <a:pt x="205303" y="445543"/>
                    </a:cubicBezTo>
                    <a:cubicBezTo>
                      <a:pt x="201765" y="440796"/>
                      <a:pt x="199066" y="442192"/>
                      <a:pt x="200090" y="435490"/>
                    </a:cubicBezTo>
                    <a:cubicBezTo>
                      <a:pt x="201020" y="428788"/>
                      <a:pt x="204651" y="429812"/>
                      <a:pt x="201765" y="425437"/>
                    </a:cubicBezTo>
                    <a:cubicBezTo>
                      <a:pt x="198880" y="421154"/>
                      <a:pt x="196739" y="419758"/>
                      <a:pt x="194597" y="416872"/>
                    </a:cubicBezTo>
                    <a:cubicBezTo>
                      <a:pt x="192456" y="413987"/>
                      <a:pt x="191060" y="407378"/>
                      <a:pt x="186220" y="410636"/>
                    </a:cubicBezTo>
                    <a:cubicBezTo>
                      <a:pt x="181472" y="413987"/>
                      <a:pt x="176446" y="414731"/>
                      <a:pt x="179331" y="419479"/>
                    </a:cubicBezTo>
                    <a:cubicBezTo>
                      <a:pt x="182217" y="424227"/>
                      <a:pt x="183613" y="427391"/>
                      <a:pt x="187430" y="429533"/>
                    </a:cubicBezTo>
                    <a:cubicBezTo>
                      <a:pt x="191246" y="431673"/>
                      <a:pt x="193108" y="431952"/>
                      <a:pt x="194784" y="435211"/>
                    </a:cubicBezTo>
                    <a:cubicBezTo>
                      <a:pt x="196459" y="438469"/>
                      <a:pt x="198880" y="439027"/>
                      <a:pt x="201486" y="443775"/>
                    </a:cubicBezTo>
                    <a:cubicBezTo>
                      <a:pt x="204093" y="448522"/>
                      <a:pt x="206048" y="448988"/>
                      <a:pt x="205303" y="455969"/>
                    </a:cubicBezTo>
                    <a:cubicBezTo>
                      <a:pt x="204558" y="462951"/>
                      <a:pt x="202882" y="463882"/>
                      <a:pt x="204837" y="465464"/>
                    </a:cubicBezTo>
                    <a:cubicBezTo>
                      <a:pt x="206699" y="467140"/>
                      <a:pt x="204372" y="461648"/>
                      <a:pt x="209399" y="459786"/>
                    </a:cubicBezTo>
                    <a:cubicBezTo>
                      <a:pt x="214425" y="457924"/>
                      <a:pt x="219918" y="454573"/>
                      <a:pt x="223269" y="457645"/>
                    </a:cubicBezTo>
                    <a:cubicBezTo>
                      <a:pt x="226620" y="460717"/>
                      <a:pt x="234439" y="461648"/>
                      <a:pt x="234439" y="465837"/>
                    </a:cubicBezTo>
                    <a:cubicBezTo>
                      <a:pt x="234439" y="470026"/>
                      <a:pt x="236115" y="475518"/>
                      <a:pt x="233974" y="474866"/>
                    </a:cubicBezTo>
                    <a:cubicBezTo>
                      <a:pt x="231833" y="474122"/>
                      <a:pt x="231088" y="470305"/>
                      <a:pt x="227737" y="470584"/>
                    </a:cubicBezTo>
                    <a:cubicBezTo>
                      <a:pt x="224386" y="470863"/>
                      <a:pt x="224200" y="467977"/>
                      <a:pt x="222710" y="467977"/>
                    </a:cubicBezTo>
                    <a:cubicBezTo>
                      <a:pt x="221221" y="467977"/>
                      <a:pt x="218614" y="466581"/>
                      <a:pt x="216752" y="472539"/>
                    </a:cubicBezTo>
                    <a:cubicBezTo>
                      <a:pt x="214891" y="478496"/>
                      <a:pt x="212191" y="477752"/>
                      <a:pt x="210516" y="483058"/>
                    </a:cubicBezTo>
                    <a:cubicBezTo>
                      <a:pt x="208840" y="488271"/>
                      <a:pt x="210050" y="491622"/>
                      <a:pt x="207909" y="492087"/>
                    </a:cubicBezTo>
                    <a:cubicBezTo>
                      <a:pt x="205768" y="492553"/>
                      <a:pt x="206233" y="488736"/>
                      <a:pt x="203162" y="486595"/>
                    </a:cubicBezTo>
                    <a:cubicBezTo>
                      <a:pt x="200090" y="484454"/>
                      <a:pt x="198601" y="482313"/>
                      <a:pt x="195249" y="484454"/>
                    </a:cubicBezTo>
                    <a:cubicBezTo>
                      <a:pt x="191898" y="486595"/>
                      <a:pt x="189292" y="488550"/>
                      <a:pt x="188547" y="488271"/>
                    </a:cubicBezTo>
                    <a:cubicBezTo>
                      <a:pt x="187802" y="487992"/>
                      <a:pt x="190409" y="483244"/>
                      <a:pt x="185475" y="486130"/>
                    </a:cubicBezTo>
                    <a:cubicBezTo>
                      <a:pt x="180448" y="489015"/>
                      <a:pt x="182589" y="491157"/>
                      <a:pt x="180448" y="489015"/>
                    </a:cubicBezTo>
                    <a:cubicBezTo>
                      <a:pt x="178307" y="486875"/>
                      <a:pt x="180169" y="481382"/>
                      <a:pt x="175887" y="482313"/>
                    </a:cubicBezTo>
                    <a:cubicBezTo>
                      <a:pt x="171605" y="483244"/>
                      <a:pt x="169464" y="484454"/>
                      <a:pt x="165833" y="484919"/>
                    </a:cubicBezTo>
                    <a:cubicBezTo>
                      <a:pt x="162296" y="485385"/>
                      <a:pt x="161272" y="482313"/>
                      <a:pt x="155780" y="482779"/>
                    </a:cubicBezTo>
                    <a:cubicBezTo>
                      <a:pt x="150288" y="483244"/>
                      <a:pt x="150753" y="490132"/>
                      <a:pt x="145726" y="486130"/>
                    </a:cubicBezTo>
                    <a:cubicBezTo>
                      <a:pt x="140699" y="482034"/>
                      <a:pt x="135673" y="478962"/>
                      <a:pt x="137627" y="475425"/>
                    </a:cubicBezTo>
                    <a:cubicBezTo>
                      <a:pt x="139489" y="471888"/>
                      <a:pt x="143865" y="475425"/>
                      <a:pt x="141723" y="468071"/>
                    </a:cubicBezTo>
                    <a:cubicBezTo>
                      <a:pt x="139582" y="460717"/>
                      <a:pt x="139117" y="461648"/>
                      <a:pt x="140979" y="458576"/>
                    </a:cubicBezTo>
                    <a:cubicBezTo>
                      <a:pt x="142840" y="455504"/>
                      <a:pt x="144795" y="455224"/>
                      <a:pt x="145540" y="450012"/>
                    </a:cubicBezTo>
                    <a:cubicBezTo>
                      <a:pt x="146285" y="444799"/>
                      <a:pt x="150101" y="440237"/>
                      <a:pt x="142189" y="440517"/>
                    </a:cubicBezTo>
                    <a:cubicBezTo>
                      <a:pt x="134276" y="440796"/>
                      <a:pt x="110725" y="443403"/>
                      <a:pt x="107840" y="445543"/>
                    </a:cubicBezTo>
                    <a:cubicBezTo>
                      <a:pt x="104954" y="447684"/>
                      <a:pt x="105978" y="451036"/>
                      <a:pt x="104954" y="452432"/>
                    </a:cubicBezTo>
                    <a:cubicBezTo>
                      <a:pt x="103930" y="453828"/>
                      <a:pt x="100672" y="452432"/>
                      <a:pt x="97321" y="452897"/>
                    </a:cubicBezTo>
                    <a:cubicBezTo>
                      <a:pt x="93969" y="453363"/>
                      <a:pt x="84940" y="457179"/>
                      <a:pt x="81309" y="459320"/>
                    </a:cubicBezTo>
                    <a:cubicBezTo>
                      <a:pt x="77772" y="461462"/>
                      <a:pt x="68463" y="468164"/>
                      <a:pt x="73211" y="471701"/>
                    </a:cubicBezTo>
                    <a:cubicBezTo>
                      <a:pt x="77958" y="475239"/>
                      <a:pt x="87732" y="476728"/>
                      <a:pt x="83730" y="478869"/>
                    </a:cubicBezTo>
                    <a:cubicBezTo>
                      <a:pt x="79634" y="481010"/>
                      <a:pt x="67253" y="481475"/>
                      <a:pt x="66136" y="479613"/>
                    </a:cubicBezTo>
                    <a:cubicBezTo>
                      <a:pt x="64926" y="477752"/>
                      <a:pt x="69673" y="471236"/>
                      <a:pt x="60644" y="476542"/>
                    </a:cubicBezTo>
                    <a:cubicBezTo>
                      <a:pt x="51614" y="481755"/>
                      <a:pt x="48728" y="482034"/>
                      <a:pt x="44447" y="486036"/>
                    </a:cubicBezTo>
                    <a:cubicBezTo>
                      <a:pt x="40164" y="490132"/>
                      <a:pt x="38023" y="492274"/>
                      <a:pt x="37558" y="495066"/>
                    </a:cubicBezTo>
                    <a:cubicBezTo>
                      <a:pt x="37092" y="497859"/>
                      <a:pt x="34020" y="501303"/>
                      <a:pt x="31600" y="501303"/>
                    </a:cubicBezTo>
                    <a:cubicBezTo>
                      <a:pt x="29180" y="501303"/>
                      <a:pt x="24898" y="498417"/>
                      <a:pt x="21826" y="500838"/>
                    </a:cubicBezTo>
                    <a:cubicBezTo>
                      <a:pt x="18754" y="503258"/>
                      <a:pt x="12517" y="504375"/>
                      <a:pt x="16334" y="507074"/>
                    </a:cubicBezTo>
                    <a:cubicBezTo>
                      <a:pt x="20150" y="509681"/>
                      <a:pt x="22571" y="513032"/>
                      <a:pt x="18475" y="514429"/>
                    </a:cubicBezTo>
                    <a:cubicBezTo>
                      <a:pt x="14379" y="515825"/>
                      <a:pt x="12238" y="513498"/>
                      <a:pt x="9166" y="514429"/>
                    </a:cubicBezTo>
                    <a:cubicBezTo>
                      <a:pt x="6094" y="515359"/>
                      <a:pt x="7025" y="515825"/>
                      <a:pt x="3674" y="517966"/>
                    </a:cubicBezTo>
                    <a:cubicBezTo>
                      <a:pt x="322" y="520107"/>
                      <a:pt x="-2563" y="523923"/>
                      <a:pt x="3674" y="526809"/>
                    </a:cubicBezTo>
                    <a:cubicBezTo>
                      <a:pt x="9911" y="529695"/>
                      <a:pt x="7770" y="533512"/>
                      <a:pt x="14844" y="535187"/>
                    </a:cubicBezTo>
                    <a:cubicBezTo>
                      <a:pt x="22012" y="536863"/>
                      <a:pt x="25829" y="537793"/>
                      <a:pt x="34858" y="539469"/>
                    </a:cubicBezTo>
                    <a:cubicBezTo>
                      <a:pt x="43888" y="541145"/>
                      <a:pt x="48170" y="542820"/>
                      <a:pt x="53196" y="544031"/>
                    </a:cubicBezTo>
                    <a:cubicBezTo>
                      <a:pt x="58223" y="545241"/>
                      <a:pt x="63250" y="544775"/>
                      <a:pt x="64647" y="547102"/>
                    </a:cubicBezTo>
                    <a:cubicBezTo>
                      <a:pt x="66043" y="549429"/>
                      <a:pt x="61761" y="550174"/>
                      <a:pt x="58223" y="550174"/>
                    </a:cubicBezTo>
                    <a:cubicBezTo>
                      <a:pt x="54686" y="550174"/>
                      <a:pt x="53196" y="544961"/>
                      <a:pt x="53011" y="552315"/>
                    </a:cubicBezTo>
                    <a:cubicBezTo>
                      <a:pt x="52731" y="559669"/>
                      <a:pt x="45656" y="562090"/>
                      <a:pt x="45656" y="562090"/>
                    </a:cubicBezTo>
                    <a:cubicBezTo>
                      <a:pt x="45656" y="562090"/>
                      <a:pt x="40164" y="553991"/>
                      <a:pt x="39419" y="557807"/>
                    </a:cubicBezTo>
                    <a:cubicBezTo>
                      <a:pt x="38675" y="561624"/>
                      <a:pt x="43515" y="566186"/>
                      <a:pt x="44447" y="568792"/>
                    </a:cubicBezTo>
                    <a:cubicBezTo>
                      <a:pt x="45377" y="571399"/>
                      <a:pt x="51614" y="568792"/>
                      <a:pt x="52824" y="577356"/>
                    </a:cubicBezTo>
                    <a:cubicBezTo>
                      <a:pt x="54034" y="585920"/>
                      <a:pt x="48542" y="596905"/>
                      <a:pt x="56920" y="600256"/>
                    </a:cubicBezTo>
                    <a:cubicBezTo>
                      <a:pt x="65298" y="603607"/>
                      <a:pt x="77213" y="606492"/>
                      <a:pt x="86243" y="610030"/>
                    </a:cubicBezTo>
                    <a:cubicBezTo>
                      <a:pt x="95272" y="613567"/>
                      <a:pt x="101230" y="617942"/>
                      <a:pt x="102906" y="615057"/>
                    </a:cubicBezTo>
                    <a:cubicBezTo>
                      <a:pt x="104581" y="612171"/>
                      <a:pt x="103185" y="608634"/>
                      <a:pt x="110074" y="609378"/>
                    </a:cubicBezTo>
                    <a:cubicBezTo>
                      <a:pt x="116962" y="610123"/>
                      <a:pt x="108398" y="607517"/>
                      <a:pt x="121989" y="606492"/>
                    </a:cubicBezTo>
                    <a:cubicBezTo>
                      <a:pt x="135580" y="605562"/>
                      <a:pt x="140606" y="601000"/>
                      <a:pt x="147961" y="605282"/>
                    </a:cubicBezTo>
                    <a:cubicBezTo>
                      <a:pt x="155314" y="609564"/>
                      <a:pt x="163413" y="621945"/>
                      <a:pt x="164902" y="617198"/>
                    </a:cubicBezTo>
                    <a:cubicBezTo>
                      <a:pt x="166299" y="612450"/>
                      <a:pt x="170581" y="610961"/>
                      <a:pt x="167323" y="608634"/>
                    </a:cubicBezTo>
                    <a:cubicBezTo>
                      <a:pt x="164065" y="606306"/>
                      <a:pt x="157269" y="606772"/>
                      <a:pt x="158293" y="603886"/>
                    </a:cubicBezTo>
                    <a:cubicBezTo>
                      <a:pt x="159224" y="601000"/>
                      <a:pt x="161365" y="597928"/>
                      <a:pt x="163785" y="598673"/>
                    </a:cubicBezTo>
                    <a:cubicBezTo>
                      <a:pt x="166206" y="599418"/>
                      <a:pt x="167323" y="599883"/>
                      <a:pt x="170674" y="605562"/>
                    </a:cubicBezTo>
                    <a:cubicBezTo>
                      <a:pt x="174025" y="611240"/>
                      <a:pt x="172070" y="624179"/>
                      <a:pt x="175887" y="621759"/>
                    </a:cubicBezTo>
                    <a:cubicBezTo>
                      <a:pt x="179703" y="619338"/>
                      <a:pt x="177563" y="618221"/>
                      <a:pt x="181844" y="612915"/>
                    </a:cubicBezTo>
                    <a:cubicBezTo>
                      <a:pt x="186127" y="607702"/>
                      <a:pt x="183706" y="606958"/>
                      <a:pt x="190222" y="603141"/>
                    </a:cubicBezTo>
                    <a:cubicBezTo>
                      <a:pt x="196646" y="599325"/>
                      <a:pt x="194970" y="594577"/>
                      <a:pt x="198321" y="594112"/>
                    </a:cubicBezTo>
                    <a:cubicBezTo>
                      <a:pt x="201672" y="593646"/>
                      <a:pt x="200928" y="595788"/>
                      <a:pt x="205675" y="591971"/>
                    </a:cubicBezTo>
                    <a:cubicBezTo>
                      <a:pt x="210422" y="588154"/>
                      <a:pt x="211912" y="586013"/>
                      <a:pt x="214518" y="587689"/>
                    </a:cubicBezTo>
                    <a:cubicBezTo>
                      <a:pt x="217125" y="589364"/>
                      <a:pt x="217590" y="591040"/>
                      <a:pt x="221221" y="588154"/>
                    </a:cubicBezTo>
                    <a:cubicBezTo>
                      <a:pt x="224758" y="585269"/>
                      <a:pt x="222152" y="573633"/>
                      <a:pt x="229133" y="578659"/>
                    </a:cubicBezTo>
                    <a:cubicBezTo>
                      <a:pt x="236022" y="583686"/>
                      <a:pt x="237697" y="582941"/>
                      <a:pt x="240118" y="590109"/>
                    </a:cubicBezTo>
                    <a:cubicBezTo>
                      <a:pt x="242538" y="597277"/>
                      <a:pt x="237046" y="604165"/>
                      <a:pt x="233881" y="606772"/>
                    </a:cubicBezTo>
                    <a:cubicBezTo>
                      <a:pt x="230809" y="609378"/>
                      <a:pt x="226248" y="596998"/>
                      <a:pt x="222710" y="605096"/>
                    </a:cubicBezTo>
                    <a:cubicBezTo>
                      <a:pt x="219173" y="613195"/>
                      <a:pt x="223641" y="614870"/>
                      <a:pt x="227458" y="617011"/>
                    </a:cubicBezTo>
                    <a:cubicBezTo>
                      <a:pt x="231274" y="619153"/>
                      <a:pt x="230995" y="627530"/>
                      <a:pt x="233694" y="630881"/>
                    </a:cubicBezTo>
                    <a:cubicBezTo>
                      <a:pt x="236301" y="634233"/>
                      <a:pt x="231833" y="636094"/>
                      <a:pt x="237977" y="646613"/>
                    </a:cubicBezTo>
                    <a:cubicBezTo>
                      <a:pt x="244213" y="657132"/>
                      <a:pt x="242538" y="662625"/>
                      <a:pt x="239187" y="668768"/>
                    </a:cubicBezTo>
                    <a:cubicBezTo>
                      <a:pt x="235836" y="675005"/>
                      <a:pt x="230623" y="686920"/>
                      <a:pt x="216752" y="688317"/>
                    </a:cubicBezTo>
                    <a:cubicBezTo>
                      <a:pt x="202882" y="689713"/>
                      <a:pt x="204372" y="685710"/>
                      <a:pt x="200090" y="684035"/>
                    </a:cubicBezTo>
                    <a:cubicBezTo>
                      <a:pt x="195808" y="682359"/>
                      <a:pt x="191712" y="683104"/>
                      <a:pt x="191060" y="679473"/>
                    </a:cubicBezTo>
                    <a:cubicBezTo>
                      <a:pt x="190316" y="675936"/>
                      <a:pt x="177935" y="669699"/>
                      <a:pt x="179424" y="675936"/>
                    </a:cubicBezTo>
                    <a:cubicBezTo>
                      <a:pt x="180820" y="682173"/>
                      <a:pt x="196366" y="678822"/>
                      <a:pt x="192270" y="684500"/>
                    </a:cubicBezTo>
                    <a:cubicBezTo>
                      <a:pt x="188174" y="690179"/>
                      <a:pt x="181286" y="704979"/>
                      <a:pt x="177748" y="706190"/>
                    </a:cubicBezTo>
                    <a:cubicBezTo>
                      <a:pt x="174211" y="707400"/>
                      <a:pt x="173932" y="711216"/>
                      <a:pt x="169836" y="714754"/>
                    </a:cubicBezTo>
                    <a:cubicBezTo>
                      <a:pt x="165740" y="718291"/>
                      <a:pt x="161458" y="721642"/>
                      <a:pt x="156245" y="717174"/>
                    </a:cubicBezTo>
                    <a:cubicBezTo>
                      <a:pt x="151032" y="712613"/>
                      <a:pt x="148891" y="712613"/>
                      <a:pt x="146471" y="708610"/>
                    </a:cubicBezTo>
                    <a:cubicBezTo>
                      <a:pt x="144051" y="704514"/>
                      <a:pt x="143585" y="703862"/>
                      <a:pt x="137442" y="703862"/>
                    </a:cubicBezTo>
                    <a:cubicBezTo>
                      <a:pt x="131297" y="703862"/>
                      <a:pt x="118358" y="705538"/>
                      <a:pt x="116962" y="710564"/>
                    </a:cubicBezTo>
                    <a:cubicBezTo>
                      <a:pt x="115566" y="715592"/>
                      <a:pt x="103092" y="724900"/>
                      <a:pt x="104116" y="731789"/>
                    </a:cubicBezTo>
                    <a:cubicBezTo>
                      <a:pt x="105047" y="738677"/>
                      <a:pt x="111470" y="743238"/>
                      <a:pt x="105326" y="749383"/>
                    </a:cubicBezTo>
                    <a:cubicBezTo>
                      <a:pt x="99182" y="755526"/>
                      <a:pt x="100113" y="753199"/>
                      <a:pt x="95086" y="761577"/>
                    </a:cubicBezTo>
                    <a:cubicBezTo>
                      <a:pt x="90059" y="769955"/>
                      <a:pt x="80564" y="779171"/>
                      <a:pt x="80285" y="784663"/>
                    </a:cubicBezTo>
                    <a:cubicBezTo>
                      <a:pt x="80006" y="790155"/>
                      <a:pt x="85964" y="803467"/>
                      <a:pt x="82147" y="804956"/>
                    </a:cubicBezTo>
                    <a:cubicBezTo>
                      <a:pt x="78330" y="806445"/>
                      <a:pt x="62878" y="803280"/>
                      <a:pt x="65670" y="807562"/>
                    </a:cubicBezTo>
                    <a:cubicBezTo>
                      <a:pt x="68556" y="811844"/>
                      <a:pt x="75445" y="812124"/>
                      <a:pt x="75445" y="815661"/>
                    </a:cubicBezTo>
                    <a:cubicBezTo>
                      <a:pt x="75445" y="819198"/>
                      <a:pt x="63530" y="812124"/>
                      <a:pt x="63530" y="818733"/>
                    </a:cubicBezTo>
                    <a:cubicBezTo>
                      <a:pt x="63530" y="825342"/>
                      <a:pt x="61109" y="831393"/>
                      <a:pt x="65670" y="828042"/>
                    </a:cubicBezTo>
                    <a:cubicBezTo>
                      <a:pt x="70232" y="824690"/>
                      <a:pt x="74979" y="821805"/>
                      <a:pt x="75445" y="825435"/>
                    </a:cubicBezTo>
                    <a:cubicBezTo>
                      <a:pt x="75910" y="828973"/>
                      <a:pt x="73304" y="829252"/>
                      <a:pt x="72373" y="833068"/>
                    </a:cubicBezTo>
                    <a:cubicBezTo>
                      <a:pt x="71442" y="836885"/>
                      <a:pt x="71163" y="840981"/>
                      <a:pt x="74979" y="841912"/>
                    </a:cubicBezTo>
                    <a:cubicBezTo>
                      <a:pt x="78796" y="842843"/>
                      <a:pt x="81868" y="836233"/>
                      <a:pt x="81868" y="844518"/>
                    </a:cubicBezTo>
                    <a:cubicBezTo>
                      <a:pt x="81868" y="852803"/>
                      <a:pt x="78796" y="859785"/>
                      <a:pt x="84288" y="859319"/>
                    </a:cubicBezTo>
                    <a:cubicBezTo>
                      <a:pt x="89780" y="858854"/>
                      <a:pt x="89780" y="855782"/>
                      <a:pt x="92387" y="853827"/>
                    </a:cubicBezTo>
                    <a:cubicBezTo>
                      <a:pt x="94993" y="851965"/>
                      <a:pt x="98623" y="853362"/>
                      <a:pt x="99740" y="855689"/>
                    </a:cubicBezTo>
                    <a:cubicBezTo>
                      <a:pt x="100951" y="858109"/>
                      <a:pt x="105698" y="857178"/>
                      <a:pt x="101882" y="859319"/>
                    </a:cubicBezTo>
                    <a:cubicBezTo>
                      <a:pt x="98065" y="861460"/>
                      <a:pt x="90898" y="858388"/>
                      <a:pt x="94714" y="863601"/>
                    </a:cubicBezTo>
                    <a:cubicBezTo>
                      <a:pt x="98531" y="868814"/>
                      <a:pt x="95645" y="871979"/>
                      <a:pt x="100951" y="869280"/>
                    </a:cubicBezTo>
                    <a:cubicBezTo>
                      <a:pt x="106164" y="866673"/>
                      <a:pt x="112866" y="870955"/>
                      <a:pt x="116404" y="871141"/>
                    </a:cubicBezTo>
                    <a:cubicBezTo>
                      <a:pt x="119941" y="871421"/>
                      <a:pt x="117614" y="875889"/>
                      <a:pt x="123106" y="873562"/>
                    </a:cubicBezTo>
                    <a:cubicBezTo>
                      <a:pt x="128598" y="871234"/>
                      <a:pt x="128133" y="872166"/>
                      <a:pt x="130460" y="868814"/>
                    </a:cubicBezTo>
                    <a:cubicBezTo>
                      <a:pt x="132880" y="865463"/>
                      <a:pt x="138372" y="861926"/>
                      <a:pt x="136697" y="866394"/>
                    </a:cubicBezTo>
                    <a:cubicBezTo>
                      <a:pt x="135021" y="870955"/>
                      <a:pt x="124502" y="872817"/>
                      <a:pt x="135021" y="872817"/>
                    </a:cubicBezTo>
                    <a:cubicBezTo>
                      <a:pt x="145540" y="872817"/>
                      <a:pt x="150474" y="874493"/>
                      <a:pt x="151498" y="877844"/>
                    </a:cubicBezTo>
                    <a:cubicBezTo>
                      <a:pt x="152429" y="881195"/>
                      <a:pt x="146750" y="895438"/>
                      <a:pt x="144330" y="890690"/>
                    </a:cubicBezTo>
                    <a:cubicBezTo>
                      <a:pt x="141910" y="885942"/>
                      <a:pt x="144051" y="877844"/>
                      <a:pt x="140979" y="877844"/>
                    </a:cubicBezTo>
                    <a:cubicBezTo>
                      <a:pt x="137907" y="877844"/>
                      <a:pt x="134742" y="884732"/>
                      <a:pt x="131204" y="885756"/>
                    </a:cubicBezTo>
                    <a:cubicBezTo>
                      <a:pt x="127667" y="886687"/>
                      <a:pt x="126923" y="881660"/>
                      <a:pt x="127108" y="879054"/>
                    </a:cubicBezTo>
                    <a:cubicBezTo>
                      <a:pt x="127388" y="876447"/>
                      <a:pt x="122361" y="878589"/>
                      <a:pt x="117614" y="875703"/>
                    </a:cubicBezTo>
                    <a:cubicBezTo>
                      <a:pt x="112866" y="872817"/>
                      <a:pt x="115007" y="870955"/>
                      <a:pt x="110725" y="871421"/>
                    </a:cubicBezTo>
                    <a:cubicBezTo>
                      <a:pt x="106443" y="871886"/>
                      <a:pt x="100951" y="870490"/>
                      <a:pt x="100485" y="874306"/>
                    </a:cubicBezTo>
                    <a:cubicBezTo>
                      <a:pt x="100020" y="878123"/>
                      <a:pt x="105233" y="877378"/>
                      <a:pt x="102161" y="881195"/>
                    </a:cubicBezTo>
                    <a:cubicBezTo>
                      <a:pt x="99089" y="885012"/>
                      <a:pt x="97134" y="890969"/>
                      <a:pt x="92666" y="891714"/>
                    </a:cubicBezTo>
                    <a:cubicBezTo>
                      <a:pt x="88104" y="892459"/>
                      <a:pt x="90804" y="898416"/>
                      <a:pt x="94342" y="897672"/>
                    </a:cubicBezTo>
                    <a:cubicBezTo>
                      <a:pt x="97879" y="896927"/>
                      <a:pt x="111284" y="888828"/>
                      <a:pt x="105047" y="893855"/>
                    </a:cubicBezTo>
                    <a:cubicBezTo>
                      <a:pt x="98810" y="898882"/>
                      <a:pt x="91921" y="893576"/>
                      <a:pt x="97693" y="900092"/>
                    </a:cubicBezTo>
                    <a:cubicBezTo>
                      <a:pt x="103464" y="906608"/>
                      <a:pt x="106536" y="911263"/>
                      <a:pt x="109887" y="910797"/>
                    </a:cubicBezTo>
                    <a:cubicBezTo>
                      <a:pt x="113238" y="910331"/>
                      <a:pt x="112028" y="909121"/>
                      <a:pt x="116124" y="914334"/>
                    </a:cubicBezTo>
                    <a:cubicBezTo>
                      <a:pt x="120220" y="919547"/>
                      <a:pt x="119010" y="921967"/>
                      <a:pt x="123292" y="925505"/>
                    </a:cubicBezTo>
                    <a:cubicBezTo>
                      <a:pt x="127574" y="929042"/>
                      <a:pt x="133346" y="928111"/>
                      <a:pt x="130925" y="930718"/>
                    </a:cubicBezTo>
                    <a:cubicBezTo>
                      <a:pt x="128505" y="933324"/>
                      <a:pt x="125712" y="934814"/>
                      <a:pt x="129063" y="938351"/>
                    </a:cubicBezTo>
                    <a:cubicBezTo>
                      <a:pt x="132414" y="941888"/>
                      <a:pt x="135952" y="945053"/>
                      <a:pt x="145075" y="944588"/>
                    </a:cubicBezTo>
                    <a:cubicBezTo>
                      <a:pt x="154104" y="944122"/>
                      <a:pt x="171791" y="937699"/>
                      <a:pt x="175329" y="934814"/>
                    </a:cubicBezTo>
                    <a:cubicBezTo>
                      <a:pt x="178865" y="931928"/>
                      <a:pt x="178214" y="936954"/>
                      <a:pt x="182217" y="931928"/>
                    </a:cubicBezTo>
                    <a:cubicBezTo>
                      <a:pt x="186313" y="926901"/>
                      <a:pt x="187430" y="925039"/>
                      <a:pt x="186778" y="918337"/>
                    </a:cubicBezTo>
                    <a:cubicBezTo>
                      <a:pt x="186033" y="911635"/>
                      <a:pt x="181286" y="914799"/>
                      <a:pt x="185382" y="908563"/>
                    </a:cubicBezTo>
                    <a:cubicBezTo>
                      <a:pt x="189478" y="902326"/>
                      <a:pt x="193295" y="890410"/>
                      <a:pt x="196087" y="888735"/>
                    </a:cubicBezTo>
                    <a:cubicBezTo>
                      <a:pt x="198973" y="887059"/>
                      <a:pt x="196832" y="891155"/>
                      <a:pt x="193201" y="900185"/>
                    </a:cubicBezTo>
                    <a:cubicBezTo>
                      <a:pt x="189664" y="909214"/>
                      <a:pt x="187523" y="911635"/>
                      <a:pt x="188454" y="914055"/>
                    </a:cubicBezTo>
                    <a:cubicBezTo>
                      <a:pt x="189384" y="916475"/>
                      <a:pt x="193946" y="920012"/>
                      <a:pt x="194877" y="920292"/>
                    </a:cubicBezTo>
                    <a:cubicBezTo>
                      <a:pt x="195808" y="920571"/>
                      <a:pt x="189384" y="920757"/>
                      <a:pt x="194412" y="928390"/>
                    </a:cubicBezTo>
                    <a:cubicBezTo>
                      <a:pt x="199438" y="936024"/>
                      <a:pt x="198693" y="932579"/>
                      <a:pt x="202975" y="944681"/>
                    </a:cubicBezTo>
                    <a:cubicBezTo>
                      <a:pt x="207258" y="956782"/>
                      <a:pt x="212471" y="954641"/>
                      <a:pt x="210609" y="961064"/>
                    </a:cubicBezTo>
                    <a:cubicBezTo>
                      <a:pt x="208747" y="967487"/>
                      <a:pt x="206513" y="962926"/>
                      <a:pt x="203441" y="971770"/>
                    </a:cubicBezTo>
                    <a:cubicBezTo>
                      <a:pt x="200369" y="980613"/>
                      <a:pt x="195342" y="988898"/>
                      <a:pt x="203441" y="988898"/>
                    </a:cubicBezTo>
                    <a:cubicBezTo>
                      <a:pt x="211539" y="988898"/>
                      <a:pt x="221035" y="983871"/>
                      <a:pt x="218428" y="987687"/>
                    </a:cubicBezTo>
                    <a:cubicBezTo>
                      <a:pt x="215822" y="991504"/>
                      <a:pt x="204558" y="991504"/>
                      <a:pt x="206233" y="996251"/>
                    </a:cubicBezTo>
                    <a:cubicBezTo>
                      <a:pt x="207909" y="1000999"/>
                      <a:pt x="206699" y="1004164"/>
                      <a:pt x="209771" y="1007236"/>
                    </a:cubicBezTo>
                    <a:cubicBezTo>
                      <a:pt x="212843" y="1010308"/>
                      <a:pt x="208095" y="1011332"/>
                      <a:pt x="207630" y="1012914"/>
                    </a:cubicBezTo>
                    <a:cubicBezTo>
                      <a:pt x="207165" y="1014590"/>
                      <a:pt x="206885" y="1011518"/>
                      <a:pt x="200928" y="1016265"/>
                    </a:cubicBezTo>
                    <a:cubicBezTo>
                      <a:pt x="194970" y="1021013"/>
                      <a:pt x="202137" y="1021292"/>
                      <a:pt x="205954" y="1021013"/>
                    </a:cubicBezTo>
                    <a:cubicBezTo>
                      <a:pt x="209771" y="1020733"/>
                      <a:pt x="206233" y="1023899"/>
                      <a:pt x="211167" y="1022875"/>
                    </a:cubicBezTo>
                    <a:cubicBezTo>
                      <a:pt x="216194" y="1021944"/>
                      <a:pt x="222803" y="1019989"/>
                      <a:pt x="224758" y="1015986"/>
                    </a:cubicBezTo>
                    <a:cubicBezTo>
                      <a:pt x="226620" y="1011891"/>
                      <a:pt x="225969" y="1012449"/>
                      <a:pt x="231647" y="1008819"/>
                    </a:cubicBezTo>
                    <a:cubicBezTo>
                      <a:pt x="237325" y="1005281"/>
                      <a:pt x="240956" y="1002395"/>
                      <a:pt x="241700" y="1002861"/>
                    </a:cubicBezTo>
                    <a:cubicBezTo>
                      <a:pt x="242445" y="1003326"/>
                      <a:pt x="257432" y="987594"/>
                      <a:pt x="257153" y="992342"/>
                    </a:cubicBezTo>
                    <a:cubicBezTo>
                      <a:pt x="256873" y="997089"/>
                      <a:pt x="255756" y="1002116"/>
                      <a:pt x="261435" y="1003512"/>
                    </a:cubicBezTo>
                    <a:cubicBezTo>
                      <a:pt x="267113" y="1004909"/>
                      <a:pt x="266182" y="1013566"/>
                      <a:pt x="270930" y="1009936"/>
                    </a:cubicBezTo>
                    <a:cubicBezTo>
                      <a:pt x="275677" y="1006398"/>
                      <a:pt x="279494" y="993738"/>
                      <a:pt x="280983" y="998765"/>
                    </a:cubicBezTo>
                    <a:cubicBezTo>
                      <a:pt x="282380" y="1003791"/>
                      <a:pt x="278377" y="992063"/>
                      <a:pt x="287220" y="1009749"/>
                    </a:cubicBezTo>
                    <a:cubicBezTo>
                      <a:pt x="296064" y="1027343"/>
                      <a:pt x="310306" y="1035535"/>
                      <a:pt x="310585" y="1030694"/>
                    </a:cubicBezTo>
                    <a:cubicBezTo>
                      <a:pt x="310865" y="1025946"/>
                      <a:pt x="298205" y="1022130"/>
                      <a:pt x="306024" y="1012542"/>
                    </a:cubicBezTo>
                    <a:cubicBezTo>
                      <a:pt x="313936" y="1003047"/>
                      <a:pt x="315519" y="999417"/>
                      <a:pt x="318870" y="997555"/>
                    </a:cubicBezTo>
                    <a:cubicBezTo>
                      <a:pt x="322221" y="995693"/>
                      <a:pt x="314588" y="1003791"/>
                      <a:pt x="315798" y="1006863"/>
                    </a:cubicBezTo>
                    <a:cubicBezTo>
                      <a:pt x="317009" y="1009936"/>
                      <a:pt x="319894" y="1007795"/>
                      <a:pt x="321756" y="1011891"/>
                    </a:cubicBezTo>
                    <a:cubicBezTo>
                      <a:pt x="323618" y="1015986"/>
                      <a:pt x="326317" y="1022409"/>
                      <a:pt x="329668" y="1020733"/>
                    </a:cubicBezTo>
                    <a:cubicBezTo>
                      <a:pt x="333020" y="1019058"/>
                      <a:pt x="350613" y="1011239"/>
                      <a:pt x="356106" y="1008539"/>
                    </a:cubicBezTo>
                    <a:cubicBezTo>
                      <a:pt x="361598" y="1005933"/>
                      <a:pt x="365601" y="1000627"/>
                      <a:pt x="368300" y="999044"/>
                    </a:cubicBezTo>
                    <a:cubicBezTo>
                      <a:pt x="370906" y="997369"/>
                      <a:pt x="365693" y="1002116"/>
                      <a:pt x="366159" y="1006678"/>
                    </a:cubicBezTo>
                    <a:cubicBezTo>
                      <a:pt x="366625" y="1011239"/>
                      <a:pt x="366904" y="1011704"/>
                      <a:pt x="363087" y="1017196"/>
                    </a:cubicBezTo>
                    <a:cubicBezTo>
                      <a:pt x="359270" y="1022689"/>
                      <a:pt x="353034" y="1025574"/>
                      <a:pt x="352382" y="1028832"/>
                    </a:cubicBezTo>
                    <a:cubicBezTo>
                      <a:pt x="351638" y="1032184"/>
                      <a:pt x="345028" y="1043820"/>
                      <a:pt x="350241" y="1044843"/>
                    </a:cubicBezTo>
                    <a:cubicBezTo>
                      <a:pt x="355454" y="1045867"/>
                      <a:pt x="355733" y="1047450"/>
                      <a:pt x="354337" y="1048195"/>
                    </a:cubicBezTo>
                    <a:cubicBezTo>
                      <a:pt x="352940" y="1048939"/>
                      <a:pt x="352196" y="1038886"/>
                      <a:pt x="350055" y="1050615"/>
                    </a:cubicBezTo>
                    <a:cubicBezTo>
                      <a:pt x="347914" y="1062251"/>
                      <a:pt x="341491" y="1078728"/>
                      <a:pt x="344563" y="1081334"/>
                    </a:cubicBezTo>
                    <a:cubicBezTo>
                      <a:pt x="347634" y="1083941"/>
                      <a:pt x="347914" y="1081055"/>
                      <a:pt x="348379" y="1086361"/>
                    </a:cubicBezTo>
                    <a:cubicBezTo>
                      <a:pt x="348845" y="1091574"/>
                      <a:pt x="346704" y="1091853"/>
                      <a:pt x="346238" y="1090643"/>
                    </a:cubicBezTo>
                    <a:cubicBezTo>
                      <a:pt x="345773" y="1089432"/>
                      <a:pt x="345028" y="1081613"/>
                      <a:pt x="342421" y="1085430"/>
                    </a:cubicBezTo>
                    <a:cubicBezTo>
                      <a:pt x="339815" y="1089247"/>
                      <a:pt x="331251" y="1095483"/>
                      <a:pt x="331437" y="1098555"/>
                    </a:cubicBezTo>
                    <a:cubicBezTo>
                      <a:pt x="331623" y="1101627"/>
                      <a:pt x="328086" y="1102837"/>
                      <a:pt x="327341" y="1102837"/>
                    </a:cubicBezTo>
                    <a:cubicBezTo>
                      <a:pt x="326597" y="1102837"/>
                      <a:pt x="311330" y="1114473"/>
                      <a:pt x="311889" y="1120710"/>
                    </a:cubicBezTo>
                    <a:cubicBezTo>
                      <a:pt x="312354" y="1126947"/>
                      <a:pt x="318312" y="1130484"/>
                      <a:pt x="314030" y="1133091"/>
                    </a:cubicBezTo>
                    <a:cubicBezTo>
                      <a:pt x="309748" y="1135697"/>
                      <a:pt x="308538" y="1134301"/>
                      <a:pt x="306862" y="1133091"/>
                    </a:cubicBezTo>
                    <a:cubicBezTo>
                      <a:pt x="305186" y="1131880"/>
                      <a:pt x="308072" y="1123782"/>
                      <a:pt x="305466" y="1127412"/>
                    </a:cubicBezTo>
                    <a:cubicBezTo>
                      <a:pt x="302859" y="1130950"/>
                      <a:pt x="300718" y="1130578"/>
                      <a:pt x="296902" y="1134580"/>
                    </a:cubicBezTo>
                    <a:cubicBezTo>
                      <a:pt x="293085" y="1138583"/>
                      <a:pt x="292154" y="1139793"/>
                      <a:pt x="286196" y="1143144"/>
                    </a:cubicBezTo>
                    <a:cubicBezTo>
                      <a:pt x="280239" y="1146495"/>
                      <a:pt x="272326" y="1149567"/>
                      <a:pt x="267113" y="1153850"/>
                    </a:cubicBezTo>
                    <a:cubicBezTo>
                      <a:pt x="261900" y="1158131"/>
                      <a:pt x="263576" y="1150312"/>
                      <a:pt x="258270" y="1160086"/>
                    </a:cubicBezTo>
                    <a:cubicBezTo>
                      <a:pt x="253057" y="1169861"/>
                      <a:pt x="246820" y="1176284"/>
                      <a:pt x="250171" y="1180845"/>
                    </a:cubicBezTo>
                    <a:cubicBezTo>
                      <a:pt x="253522" y="1185406"/>
                      <a:pt x="259015" y="1187733"/>
                      <a:pt x="258549" y="1190340"/>
                    </a:cubicBezTo>
                    <a:cubicBezTo>
                      <a:pt x="258084" y="1192946"/>
                      <a:pt x="254733" y="1194622"/>
                      <a:pt x="253057" y="1191736"/>
                    </a:cubicBezTo>
                    <a:cubicBezTo>
                      <a:pt x="251381" y="1188850"/>
                      <a:pt x="249985" y="1187640"/>
                      <a:pt x="246169" y="1188385"/>
                    </a:cubicBezTo>
                    <a:cubicBezTo>
                      <a:pt x="242352" y="1189130"/>
                      <a:pt x="242073" y="1189130"/>
                      <a:pt x="240490" y="1186523"/>
                    </a:cubicBezTo>
                    <a:cubicBezTo>
                      <a:pt x="238814" y="1183917"/>
                      <a:pt x="240490" y="1179635"/>
                      <a:pt x="231460" y="1182241"/>
                    </a:cubicBezTo>
                    <a:cubicBezTo>
                      <a:pt x="222431" y="1184848"/>
                      <a:pt x="223548" y="1177680"/>
                      <a:pt x="211633" y="1185779"/>
                    </a:cubicBezTo>
                    <a:cubicBezTo>
                      <a:pt x="199718" y="1193877"/>
                      <a:pt x="194691" y="1192946"/>
                      <a:pt x="190874" y="1201045"/>
                    </a:cubicBezTo>
                    <a:cubicBezTo>
                      <a:pt x="187057" y="1209144"/>
                      <a:pt x="186778" y="1212030"/>
                      <a:pt x="184637" y="1215381"/>
                    </a:cubicBezTo>
                    <a:cubicBezTo>
                      <a:pt x="182496" y="1218732"/>
                      <a:pt x="177935" y="1218918"/>
                      <a:pt x="175794" y="1221338"/>
                    </a:cubicBezTo>
                    <a:cubicBezTo>
                      <a:pt x="173652" y="1223758"/>
                      <a:pt x="175794" y="1224875"/>
                      <a:pt x="172443" y="1227296"/>
                    </a:cubicBezTo>
                    <a:cubicBezTo>
                      <a:pt x="169091" y="1229716"/>
                      <a:pt x="171512" y="1224875"/>
                      <a:pt x="165740" y="1227296"/>
                    </a:cubicBezTo>
                    <a:cubicBezTo>
                      <a:pt x="160062" y="1229716"/>
                      <a:pt x="158572" y="1234929"/>
                      <a:pt x="153359" y="1235674"/>
                    </a:cubicBezTo>
                    <a:cubicBezTo>
                      <a:pt x="148146" y="1236419"/>
                      <a:pt x="143120" y="1232788"/>
                      <a:pt x="136231" y="1237815"/>
                    </a:cubicBezTo>
                    <a:cubicBezTo>
                      <a:pt x="135487" y="1241073"/>
                      <a:pt x="130274" y="1243121"/>
                      <a:pt x="127295" y="1243679"/>
                    </a:cubicBezTo>
                    <a:cubicBezTo>
                      <a:pt x="124316" y="1244238"/>
                      <a:pt x="122082" y="1242004"/>
                      <a:pt x="119568" y="1244052"/>
                    </a:cubicBezTo>
                    <a:cubicBezTo>
                      <a:pt x="117427" y="1245820"/>
                      <a:pt x="115380" y="1249172"/>
                      <a:pt x="114355" y="1251778"/>
                    </a:cubicBezTo>
                    <a:cubicBezTo>
                      <a:pt x="112401" y="1256805"/>
                      <a:pt x="112401" y="1259876"/>
                      <a:pt x="107560" y="1262669"/>
                    </a:cubicBezTo>
                    <a:cubicBezTo>
                      <a:pt x="104395" y="1264438"/>
                      <a:pt x="103836" y="1266393"/>
                      <a:pt x="105233" y="1269930"/>
                    </a:cubicBezTo>
                    <a:cubicBezTo>
                      <a:pt x="106443" y="1273374"/>
                      <a:pt x="109142" y="1278401"/>
                      <a:pt x="113611" y="1276725"/>
                    </a:cubicBezTo>
                    <a:cubicBezTo>
                      <a:pt x="116497" y="1275608"/>
                      <a:pt x="121244" y="1272257"/>
                      <a:pt x="123012" y="1269744"/>
                    </a:cubicBezTo>
                    <a:cubicBezTo>
                      <a:pt x="124781" y="1267137"/>
                      <a:pt x="125061" y="1265369"/>
                      <a:pt x="127946" y="1263879"/>
                    </a:cubicBezTo>
                    <a:cubicBezTo>
                      <a:pt x="135393" y="1260156"/>
                      <a:pt x="143585" y="1261925"/>
                      <a:pt x="151591" y="1261925"/>
                    </a:cubicBezTo>
                    <a:cubicBezTo>
                      <a:pt x="153918" y="1261925"/>
                      <a:pt x="154197" y="1259876"/>
                      <a:pt x="155314" y="1258108"/>
                    </a:cubicBezTo>
                    <a:cubicBezTo>
                      <a:pt x="155966" y="1257084"/>
                      <a:pt x="156525" y="1255501"/>
                      <a:pt x="157921" y="1255408"/>
                    </a:cubicBezTo>
                    <a:cubicBezTo>
                      <a:pt x="159689" y="1255408"/>
                      <a:pt x="159782" y="1257363"/>
                      <a:pt x="160899" y="1258666"/>
                    </a:cubicBezTo>
                    <a:cubicBezTo>
                      <a:pt x="162482" y="1260435"/>
                      <a:pt x="165647" y="1260063"/>
                      <a:pt x="166392" y="1257270"/>
                    </a:cubicBezTo>
                    <a:cubicBezTo>
                      <a:pt x="167323" y="1253361"/>
                      <a:pt x="161831" y="1252802"/>
                      <a:pt x="159503" y="1253733"/>
                    </a:cubicBezTo>
                    <a:cubicBezTo>
                      <a:pt x="158759" y="1248147"/>
                      <a:pt x="166764" y="1248520"/>
                      <a:pt x="167323" y="1244144"/>
                    </a:cubicBezTo>
                    <a:cubicBezTo>
                      <a:pt x="167788" y="1240980"/>
                      <a:pt x="165089" y="1240793"/>
                      <a:pt x="163506" y="1238932"/>
                    </a:cubicBezTo>
                    <a:cubicBezTo>
                      <a:pt x="162016" y="1237163"/>
                      <a:pt x="163320" y="1234184"/>
                      <a:pt x="165740" y="1233440"/>
                    </a:cubicBezTo>
                    <a:cubicBezTo>
                      <a:pt x="169743" y="1232230"/>
                      <a:pt x="169278" y="1239956"/>
                      <a:pt x="170581" y="1242097"/>
                    </a:cubicBezTo>
                    <a:cubicBezTo>
                      <a:pt x="173560" y="1247123"/>
                      <a:pt x="177656" y="1242842"/>
                      <a:pt x="181193" y="1241352"/>
                    </a:cubicBezTo>
                    <a:cubicBezTo>
                      <a:pt x="183706" y="1240235"/>
                      <a:pt x="184358" y="1239490"/>
                      <a:pt x="184079" y="1236325"/>
                    </a:cubicBezTo>
                    <a:cubicBezTo>
                      <a:pt x="183893" y="1233998"/>
                      <a:pt x="183054" y="1232230"/>
                      <a:pt x="181565" y="1230368"/>
                    </a:cubicBezTo>
                    <a:cubicBezTo>
                      <a:pt x="180076" y="1228506"/>
                      <a:pt x="179052" y="1227296"/>
                      <a:pt x="180169" y="1224596"/>
                    </a:cubicBezTo>
                    <a:cubicBezTo>
                      <a:pt x="180820" y="1223107"/>
                      <a:pt x="182031" y="1221897"/>
                      <a:pt x="183893" y="1222548"/>
                    </a:cubicBezTo>
                    <a:cubicBezTo>
                      <a:pt x="186406" y="1223479"/>
                      <a:pt x="186406" y="1230368"/>
                      <a:pt x="186220" y="1232881"/>
                    </a:cubicBezTo>
                    <a:cubicBezTo>
                      <a:pt x="185754" y="1237908"/>
                      <a:pt x="187988" y="1236698"/>
                      <a:pt x="192178" y="1236325"/>
                    </a:cubicBezTo>
                    <a:cubicBezTo>
                      <a:pt x="193388" y="1236232"/>
                      <a:pt x="194597" y="1236791"/>
                      <a:pt x="195529" y="1236139"/>
                    </a:cubicBezTo>
                    <a:cubicBezTo>
                      <a:pt x="196273" y="1235674"/>
                      <a:pt x="196087" y="1233998"/>
                      <a:pt x="196739" y="1233440"/>
                    </a:cubicBezTo>
                    <a:cubicBezTo>
                      <a:pt x="198693" y="1231857"/>
                      <a:pt x="198507" y="1233625"/>
                      <a:pt x="199531" y="1234929"/>
                    </a:cubicBezTo>
                    <a:cubicBezTo>
                      <a:pt x="201672" y="1237536"/>
                      <a:pt x="204931" y="1240142"/>
                      <a:pt x="208282" y="1240049"/>
                    </a:cubicBezTo>
                    <a:cubicBezTo>
                      <a:pt x="208282" y="1239211"/>
                      <a:pt x="208561" y="1237908"/>
                      <a:pt x="208282" y="1237070"/>
                    </a:cubicBezTo>
                    <a:cubicBezTo>
                      <a:pt x="208002" y="1236325"/>
                      <a:pt x="206233" y="1235767"/>
                      <a:pt x="206141" y="1234929"/>
                    </a:cubicBezTo>
                    <a:cubicBezTo>
                      <a:pt x="205954" y="1232695"/>
                      <a:pt x="208933" y="1234464"/>
                      <a:pt x="210050" y="1235022"/>
                    </a:cubicBezTo>
                    <a:cubicBezTo>
                      <a:pt x="211074" y="1235581"/>
                      <a:pt x="213681" y="1237349"/>
                      <a:pt x="214984" y="1236232"/>
                    </a:cubicBezTo>
                    <a:cubicBezTo>
                      <a:pt x="216752" y="1234743"/>
                      <a:pt x="214333" y="1230926"/>
                      <a:pt x="213308" y="1229902"/>
                    </a:cubicBezTo>
                    <a:cubicBezTo>
                      <a:pt x="212377" y="1228971"/>
                      <a:pt x="210516" y="1227761"/>
                      <a:pt x="209305" y="1227296"/>
                    </a:cubicBezTo>
                    <a:cubicBezTo>
                      <a:pt x="208375" y="1226923"/>
                      <a:pt x="207071" y="1227389"/>
                      <a:pt x="206327" y="1226737"/>
                    </a:cubicBezTo>
                    <a:cubicBezTo>
                      <a:pt x="204744" y="1225434"/>
                      <a:pt x="206048" y="1224131"/>
                      <a:pt x="207351" y="1223107"/>
                    </a:cubicBezTo>
                    <a:cubicBezTo>
                      <a:pt x="211260" y="1219755"/>
                      <a:pt x="213401" y="1219290"/>
                      <a:pt x="213495" y="1213798"/>
                    </a:cubicBezTo>
                    <a:cubicBezTo>
                      <a:pt x="213495" y="1211378"/>
                      <a:pt x="213122" y="1209795"/>
                      <a:pt x="214984" y="1207934"/>
                    </a:cubicBezTo>
                    <a:cubicBezTo>
                      <a:pt x="216567" y="1206351"/>
                      <a:pt x="220383" y="1203838"/>
                      <a:pt x="222617" y="1204024"/>
                    </a:cubicBezTo>
                    <a:cubicBezTo>
                      <a:pt x="224386" y="1209423"/>
                      <a:pt x="210702" y="1218360"/>
                      <a:pt x="221500" y="1219755"/>
                    </a:cubicBezTo>
                    <a:cubicBezTo>
                      <a:pt x="229320" y="1220687"/>
                      <a:pt x="234718" y="1212588"/>
                      <a:pt x="241141" y="1209516"/>
                    </a:cubicBezTo>
                    <a:cubicBezTo>
                      <a:pt x="242724" y="1211192"/>
                      <a:pt x="242724" y="1212402"/>
                      <a:pt x="245424" y="1212122"/>
                    </a:cubicBezTo>
                    <a:cubicBezTo>
                      <a:pt x="247472" y="1211936"/>
                      <a:pt x="247286" y="1211378"/>
                      <a:pt x="249054" y="1209981"/>
                    </a:cubicBezTo>
                    <a:cubicBezTo>
                      <a:pt x="250916" y="1208399"/>
                      <a:pt x="250543" y="1208771"/>
                      <a:pt x="252126" y="1209237"/>
                    </a:cubicBezTo>
                    <a:cubicBezTo>
                      <a:pt x="253522" y="1209609"/>
                      <a:pt x="253615" y="1210912"/>
                      <a:pt x="255663" y="1210168"/>
                    </a:cubicBezTo>
                    <a:cubicBezTo>
                      <a:pt x="257339" y="1209516"/>
                      <a:pt x="258177" y="1207934"/>
                      <a:pt x="258828" y="1206444"/>
                    </a:cubicBezTo>
                    <a:cubicBezTo>
                      <a:pt x="260411" y="1202813"/>
                      <a:pt x="261156" y="1203186"/>
                      <a:pt x="264879" y="1201603"/>
                    </a:cubicBezTo>
                    <a:cubicBezTo>
                      <a:pt x="269626" y="1199556"/>
                      <a:pt x="271954" y="1195925"/>
                      <a:pt x="275584" y="1192667"/>
                    </a:cubicBezTo>
                    <a:cubicBezTo>
                      <a:pt x="277726" y="1190712"/>
                      <a:pt x="280239" y="1188850"/>
                      <a:pt x="280983" y="1192388"/>
                    </a:cubicBezTo>
                    <a:cubicBezTo>
                      <a:pt x="281914" y="1197135"/>
                      <a:pt x="277818" y="1200394"/>
                      <a:pt x="278191" y="1205048"/>
                    </a:cubicBezTo>
                    <a:cubicBezTo>
                      <a:pt x="287686" y="1205885"/>
                      <a:pt x="286103" y="1195366"/>
                      <a:pt x="290479" y="1190340"/>
                    </a:cubicBezTo>
                    <a:cubicBezTo>
                      <a:pt x="293923" y="1191643"/>
                      <a:pt x="291968" y="1194994"/>
                      <a:pt x="295505" y="1190898"/>
                    </a:cubicBezTo>
                    <a:cubicBezTo>
                      <a:pt x="297274" y="1188850"/>
                      <a:pt x="300998" y="1186430"/>
                      <a:pt x="302766" y="1189967"/>
                    </a:cubicBezTo>
                    <a:cubicBezTo>
                      <a:pt x="305279" y="1188850"/>
                      <a:pt x="306955" y="1186616"/>
                      <a:pt x="309189" y="1185127"/>
                    </a:cubicBezTo>
                    <a:cubicBezTo>
                      <a:pt x="311237" y="1183731"/>
                      <a:pt x="313751" y="1182893"/>
                      <a:pt x="315705" y="1181403"/>
                    </a:cubicBezTo>
                    <a:cubicBezTo>
                      <a:pt x="317939" y="1179635"/>
                      <a:pt x="320825" y="1177494"/>
                      <a:pt x="322873" y="1175260"/>
                    </a:cubicBezTo>
                    <a:cubicBezTo>
                      <a:pt x="324177" y="1173770"/>
                      <a:pt x="325107" y="1172188"/>
                      <a:pt x="326504" y="1170791"/>
                    </a:cubicBezTo>
                    <a:cubicBezTo>
                      <a:pt x="328738" y="1168743"/>
                      <a:pt x="332554" y="1167347"/>
                      <a:pt x="330320" y="1163903"/>
                    </a:cubicBezTo>
                    <a:cubicBezTo>
                      <a:pt x="328551" y="1161203"/>
                      <a:pt x="325107" y="1161669"/>
                      <a:pt x="322966" y="1159528"/>
                    </a:cubicBezTo>
                    <a:cubicBezTo>
                      <a:pt x="320453" y="1157014"/>
                      <a:pt x="323990" y="1154129"/>
                      <a:pt x="326690" y="1152732"/>
                    </a:cubicBezTo>
                    <a:cubicBezTo>
                      <a:pt x="328645" y="1151801"/>
                      <a:pt x="327807" y="1152360"/>
                      <a:pt x="329855" y="1152360"/>
                    </a:cubicBezTo>
                    <a:cubicBezTo>
                      <a:pt x="333206" y="1152360"/>
                      <a:pt x="332368" y="1151522"/>
                      <a:pt x="334044" y="1148916"/>
                    </a:cubicBezTo>
                    <a:cubicBezTo>
                      <a:pt x="335626" y="1146495"/>
                      <a:pt x="337209" y="1147519"/>
                      <a:pt x="339443" y="1147519"/>
                    </a:cubicBezTo>
                    <a:cubicBezTo>
                      <a:pt x="340839" y="1147519"/>
                      <a:pt x="340560" y="1148264"/>
                      <a:pt x="341584" y="1147054"/>
                    </a:cubicBezTo>
                    <a:cubicBezTo>
                      <a:pt x="342701" y="1145844"/>
                      <a:pt x="341491" y="1142772"/>
                      <a:pt x="343166" y="1141841"/>
                    </a:cubicBezTo>
                    <a:cubicBezTo>
                      <a:pt x="344842" y="1140910"/>
                      <a:pt x="346983" y="1144075"/>
                      <a:pt x="348472" y="1144541"/>
                    </a:cubicBezTo>
                    <a:cubicBezTo>
                      <a:pt x="349683" y="1144913"/>
                      <a:pt x="352382" y="1145006"/>
                      <a:pt x="353499" y="1144355"/>
                    </a:cubicBezTo>
                    <a:cubicBezTo>
                      <a:pt x="357968" y="1141748"/>
                      <a:pt x="353220" y="1138118"/>
                      <a:pt x="350520" y="1136908"/>
                    </a:cubicBezTo>
                    <a:cubicBezTo>
                      <a:pt x="352196" y="1135232"/>
                      <a:pt x="354709" y="1134301"/>
                      <a:pt x="356664" y="1132905"/>
                    </a:cubicBezTo>
                    <a:cubicBezTo>
                      <a:pt x="357688" y="1132160"/>
                      <a:pt x="356385" y="1130857"/>
                      <a:pt x="359270" y="1131136"/>
                    </a:cubicBezTo>
                    <a:cubicBezTo>
                      <a:pt x="361319" y="1131322"/>
                      <a:pt x="360574" y="1132439"/>
                      <a:pt x="361877" y="1133091"/>
                    </a:cubicBezTo>
                    <a:cubicBezTo>
                      <a:pt x="365880" y="1135046"/>
                      <a:pt x="365508" y="1132346"/>
                      <a:pt x="368579" y="1130112"/>
                    </a:cubicBezTo>
                    <a:cubicBezTo>
                      <a:pt x="371465" y="1127971"/>
                      <a:pt x="370348" y="1125457"/>
                      <a:pt x="373513" y="1124247"/>
                    </a:cubicBezTo>
                    <a:cubicBezTo>
                      <a:pt x="375375" y="1123503"/>
                      <a:pt x="377051" y="1124155"/>
                      <a:pt x="378633" y="1122851"/>
                    </a:cubicBezTo>
                    <a:cubicBezTo>
                      <a:pt x="379191" y="1122386"/>
                      <a:pt x="379471" y="1121455"/>
                      <a:pt x="380029" y="1120896"/>
                    </a:cubicBezTo>
                    <a:cubicBezTo>
                      <a:pt x="381146" y="1119966"/>
                      <a:pt x="382822" y="1119966"/>
                      <a:pt x="384032" y="1119221"/>
                    </a:cubicBezTo>
                    <a:cubicBezTo>
                      <a:pt x="386453" y="1117917"/>
                      <a:pt x="387011" y="1115683"/>
                      <a:pt x="387570" y="1112984"/>
                    </a:cubicBezTo>
                    <a:cubicBezTo>
                      <a:pt x="388593" y="1108423"/>
                      <a:pt x="390362" y="1104699"/>
                      <a:pt x="392689" y="1100603"/>
                    </a:cubicBezTo>
                    <a:cubicBezTo>
                      <a:pt x="393993" y="1098276"/>
                      <a:pt x="395575" y="1095204"/>
                      <a:pt x="390827" y="1096787"/>
                    </a:cubicBezTo>
                    <a:cubicBezTo>
                      <a:pt x="388314" y="1097624"/>
                      <a:pt x="386453" y="1100324"/>
                      <a:pt x="383939" y="1101534"/>
                    </a:cubicBezTo>
                    <a:cubicBezTo>
                      <a:pt x="385336" y="1098834"/>
                      <a:pt x="388221" y="1097159"/>
                      <a:pt x="390734" y="1095483"/>
                    </a:cubicBezTo>
                    <a:cubicBezTo>
                      <a:pt x="391386" y="1095018"/>
                      <a:pt x="392876" y="1093715"/>
                      <a:pt x="393806" y="1093621"/>
                    </a:cubicBezTo>
                    <a:cubicBezTo>
                      <a:pt x="394644" y="1093528"/>
                      <a:pt x="395389" y="1094645"/>
                      <a:pt x="396413" y="1094552"/>
                    </a:cubicBezTo>
                    <a:cubicBezTo>
                      <a:pt x="399112" y="1094366"/>
                      <a:pt x="398833" y="1091015"/>
                      <a:pt x="400416" y="1089432"/>
                    </a:cubicBezTo>
                    <a:cubicBezTo>
                      <a:pt x="401812" y="1088036"/>
                      <a:pt x="404046" y="1088688"/>
                      <a:pt x="406001" y="1088502"/>
                    </a:cubicBezTo>
                    <a:cubicBezTo>
                      <a:pt x="410562" y="1088036"/>
                      <a:pt x="411214" y="1084406"/>
                      <a:pt x="413169" y="1081148"/>
                    </a:cubicBezTo>
                    <a:cubicBezTo>
                      <a:pt x="414565" y="1078913"/>
                      <a:pt x="418009" y="1076866"/>
                      <a:pt x="415589" y="1073607"/>
                    </a:cubicBezTo>
                    <a:cubicBezTo>
                      <a:pt x="419127" y="1070815"/>
                      <a:pt x="418102" y="1075004"/>
                      <a:pt x="420523" y="1076121"/>
                    </a:cubicBezTo>
                    <a:cubicBezTo>
                      <a:pt x="423501" y="1077517"/>
                      <a:pt x="424246" y="1074166"/>
                      <a:pt x="424991" y="1072305"/>
                    </a:cubicBezTo>
                    <a:cubicBezTo>
                      <a:pt x="426946" y="1067464"/>
                      <a:pt x="434114" y="1071280"/>
                      <a:pt x="435044" y="1064764"/>
                    </a:cubicBezTo>
                    <a:cubicBezTo>
                      <a:pt x="435417" y="1062344"/>
                      <a:pt x="433927" y="1058993"/>
                      <a:pt x="436441" y="1057597"/>
                    </a:cubicBezTo>
                    <a:cubicBezTo>
                      <a:pt x="438954" y="1056293"/>
                      <a:pt x="440909" y="1058714"/>
                      <a:pt x="443143" y="1058714"/>
                    </a:cubicBezTo>
                    <a:cubicBezTo>
                      <a:pt x="445750" y="1058714"/>
                      <a:pt x="446680" y="1056014"/>
                      <a:pt x="449101" y="1055641"/>
                    </a:cubicBezTo>
                    <a:cubicBezTo>
                      <a:pt x="450311" y="1055456"/>
                      <a:pt x="451521" y="1056107"/>
                      <a:pt x="452545" y="1055921"/>
                    </a:cubicBezTo>
                    <a:cubicBezTo>
                      <a:pt x="454965" y="1055549"/>
                      <a:pt x="455710" y="1053780"/>
                      <a:pt x="457013" y="1052104"/>
                    </a:cubicBezTo>
                    <a:cubicBezTo>
                      <a:pt x="459061" y="1049312"/>
                      <a:pt x="467905" y="1042982"/>
                      <a:pt x="463809" y="1038607"/>
                    </a:cubicBezTo>
                    <a:cubicBezTo>
                      <a:pt x="464833" y="1037303"/>
                      <a:pt x="467905" y="1035442"/>
                      <a:pt x="469394" y="1034790"/>
                    </a:cubicBezTo>
                    <a:cubicBezTo>
                      <a:pt x="468742" y="1032835"/>
                      <a:pt x="467253" y="1031252"/>
                      <a:pt x="465671" y="1030135"/>
                    </a:cubicBezTo>
                    <a:cubicBezTo>
                      <a:pt x="468929" y="1027063"/>
                      <a:pt x="475165" y="1027715"/>
                      <a:pt x="472280" y="1022037"/>
                    </a:cubicBezTo>
                    <a:cubicBezTo>
                      <a:pt x="474793" y="1019616"/>
                      <a:pt x="476562" y="1021199"/>
                      <a:pt x="479448" y="1020920"/>
                    </a:cubicBezTo>
                    <a:cubicBezTo>
                      <a:pt x="481868" y="1020641"/>
                      <a:pt x="484195" y="1019337"/>
                      <a:pt x="485777" y="1017476"/>
                    </a:cubicBezTo>
                    <a:cubicBezTo>
                      <a:pt x="486988" y="1016079"/>
                      <a:pt x="487546" y="1014404"/>
                      <a:pt x="488477" y="1012914"/>
                    </a:cubicBezTo>
                    <a:cubicBezTo>
                      <a:pt x="489315" y="1011518"/>
                      <a:pt x="490990" y="1010308"/>
                      <a:pt x="491921" y="1008725"/>
                    </a:cubicBezTo>
                    <a:cubicBezTo>
                      <a:pt x="493783" y="1005653"/>
                      <a:pt x="493131" y="1004350"/>
                      <a:pt x="491549" y="1001557"/>
                    </a:cubicBezTo>
                    <a:cubicBezTo>
                      <a:pt x="489873" y="998578"/>
                      <a:pt x="487360" y="990573"/>
                      <a:pt x="483543" y="990015"/>
                    </a:cubicBezTo>
                    <a:cubicBezTo>
                      <a:pt x="481123" y="989642"/>
                      <a:pt x="480844" y="994390"/>
                      <a:pt x="478424" y="993273"/>
                    </a:cubicBezTo>
                    <a:cubicBezTo>
                      <a:pt x="475445" y="991876"/>
                      <a:pt x="478424" y="987594"/>
                      <a:pt x="472931" y="987594"/>
                    </a:cubicBezTo>
                    <a:cubicBezTo>
                      <a:pt x="470604" y="987594"/>
                      <a:pt x="469580" y="989642"/>
                      <a:pt x="467346" y="990573"/>
                    </a:cubicBezTo>
                    <a:cubicBezTo>
                      <a:pt x="457479" y="994669"/>
                      <a:pt x="463809" y="977355"/>
                      <a:pt x="465391" y="974190"/>
                    </a:cubicBezTo>
                    <a:cubicBezTo>
                      <a:pt x="466043" y="974190"/>
                      <a:pt x="465763" y="974469"/>
                      <a:pt x="466043" y="974748"/>
                    </a:cubicBezTo>
                    <a:cubicBezTo>
                      <a:pt x="467346" y="973724"/>
                      <a:pt x="469022" y="974283"/>
                      <a:pt x="470046" y="972794"/>
                    </a:cubicBezTo>
                    <a:cubicBezTo>
                      <a:pt x="471442" y="970745"/>
                      <a:pt x="470046" y="970280"/>
                      <a:pt x="472001" y="968791"/>
                    </a:cubicBezTo>
                    <a:cubicBezTo>
                      <a:pt x="473769" y="967487"/>
                      <a:pt x="476375" y="966929"/>
                      <a:pt x="477492" y="964602"/>
                    </a:cubicBezTo>
                    <a:cubicBezTo>
                      <a:pt x="478237" y="962926"/>
                      <a:pt x="478516" y="960320"/>
                      <a:pt x="476469" y="959389"/>
                    </a:cubicBezTo>
                    <a:cubicBezTo>
                      <a:pt x="477958" y="958365"/>
                      <a:pt x="479448" y="959016"/>
                      <a:pt x="481030" y="958737"/>
                    </a:cubicBezTo>
                    <a:cubicBezTo>
                      <a:pt x="482705" y="958365"/>
                      <a:pt x="482054" y="958365"/>
                      <a:pt x="483078" y="957434"/>
                    </a:cubicBezTo>
                    <a:cubicBezTo>
                      <a:pt x="483916" y="956596"/>
                      <a:pt x="483357" y="955851"/>
                      <a:pt x="485219" y="955386"/>
                    </a:cubicBezTo>
                    <a:cubicBezTo>
                      <a:pt x="486988" y="954920"/>
                      <a:pt x="487453" y="955945"/>
                      <a:pt x="489129" y="956130"/>
                    </a:cubicBezTo>
                    <a:cubicBezTo>
                      <a:pt x="494248" y="956782"/>
                      <a:pt x="499648" y="951662"/>
                      <a:pt x="501044" y="947288"/>
                    </a:cubicBezTo>
                    <a:cubicBezTo>
                      <a:pt x="502347" y="943377"/>
                      <a:pt x="502068" y="939003"/>
                      <a:pt x="496669" y="941423"/>
                    </a:cubicBezTo>
                    <a:cubicBezTo>
                      <a:pt x="494900" y="936210"/>
                      <a:pt x="501137" y="935837"/>
                      <a:pt x="504581" y="935837"/>
                    </a:cubicBezTo>
                    <a:cubicBezTo>
                      <a:pt x="508305" y="935837"/>
                      <a:pt x="509888" y="933883"/>
                      <a:pt x="511563" y="930624"/>
                    </a:cubicBezTo>
                    <a:cubicBezTo>
                      <a:pt x="512866" y="928204"/>
                      <a:pt x="514821" y="923550"/>
                      <a:pt x="514076" y="920757"/>
                    </a:cubicBezTo>
                    <a:cubicBezTo>
                      <a:pt x="513424" y="918151"/>
                      <a:pt x="509050" y="916848"/>
                      <a:pt x="507188" y="914799"/>
                    </a:cubicBezTo>
                    <a:cubicBezTo>
                      <a:pt x="507839" y="911635"/>
                      <a:pt x="512587" y="912752"/>
                      <a:pt x="514449" y="912845"/>
                    </a:cubicBezTo>
                    <a:cubicBezTo>
                      <a:pt x="516869" y="912938"/>
                      <a:pt x="518824" y="911728"/>
                      <a:pt x="520313" y="909773"/>
                    </a:cubicBezTo>
                    <a:cubicBezTo>
                      <a:pt x="521524" y="908097"/>
                      <a:pt x="521616" y="907167"/>
                      <a:pt x="523664" y="905956"/>
                    </a:cubicBezTo>
                    <a:cubicBezTo>
                      <a:pt x="525247" y="904932"/>
                      <a:pt x="528226" y="903536"/>
                      <a:pt x="527760" y="901209"/>
                    </a:cubicBezTo>
                    <a:cubicBezTo>
                      <a:pt x="527295" y="898975"/>
                      <a:pt x="523013" y="898323"/>
                      <a:pt x="524223" y="895623"/>
                    </a:cubicBezTo>
                    <a:cubicBezTo>
                      <a:pt x="524875" y="894134"/>
                      <a:pt x="528598" y="892924"/>
                      <a:pt x="529808" y="891900"/>
                    </a:cubicBezTo>
                    <a:cubicBezTo>
                      <a:pt x="531205" y="890783"/>
                      <a:pt x="531670" y="890038"/>
                      <a:pt x="532508" y="888456"/>
                    </a:cubicBezTo>
                    <a:cubicBezTo>
                      <a:pt x="533439" y="886594"/>
                      <a:pt x="534090" y="880450"/>
                      <a:pt x="536511" y="880357"/>
                    </a:cubicBezTo>
                    <a:cubicBezTo>
                      <a:pt x="538558" y="880357"/>
                      <a:pt x="539210" y="883615"/>
                      <a:pt x="541444" y="881195"/>
                    </a:cubicBezTo>
                    <a:cubicBezTo>
                      <a:pt x="542934" y="879612"/>
                      <a:pt x="542468" y="875144"/>
                      <a:pt x="542468" y="873003"/>
                    </a:cubicBezTo>
                    <a:cubicBezTo>
                      <a:pt x="542561" y="870117"/>
                      <a:pt x="543399" y="869280"/>
                      <a:pt x="545540" y="867325"/>
                    </a:cubicBezTo>
                    <a:cubicBezTo>
                      <a:pt x="548240" y="864904"/>
                      <a:pt x="551218" y="862857"/>
                      <a:pt x="554477" y="861274"/>
                    </a:cubicBezTo>
                    <a:cubicBezTo>
                      <a:pt x="556711" y="860250"/>
                      <a:pt x="560062" y="860250"/>
                      <a:pt x="561830" y="858947"/>
                    </a:cubicBezTo>
                    <a:cubicBezTo>
                      <a:pt x="564251" y="857178"/>
                      <a:pt x="566206" y="853083"/>
                      <a:pt x="568347" y="850848"/>
                    </a:cubicBezTo>
                    <a:cubicBezTo>
                      <a:pt x="571046" y="847962"/>
                      <a:pt x="574398" y="845728"/>
                      <a:pt x="578121" y="844425"/>
                    </a:cubicBezTo>
                    <a:cubicBezTo>
                      <a:pt x="581565" y="843215"/>
                      <a:pt x="583520" y="844053"/>
                      <a:pt x="586871" y="845170"/>
                    </a:cubicBezTo>
                    <a:cubicBezTo>
                      <a:pt x="590409" y="846287"/>
                      <a:pt x="595249" y="843401"/>
                      <a:pt x="598228" y="845170"/>
                    </a:cubicBezTo>
                    <a:cubicBezTo>
                      <a:pt x="600649" y="846660"/>
                      <a:pt x="601300" y="851686"/>
                      <a:pt x="603068" y="854106"/>
                    </a:cubicBezTo>
                    <a:cubicBezTo>
                      <a:pt x="605675" y="857644"/>
                      <a:pt x="609491" y="860809"/>
                      <a:pt x="613774" y="861926"/>
                    </a:cubicBezTo>
                    <a:cubicBezTo>
                      <a:pt x="621128" y="863694"/>
                      <a:pt x="634346" y="863229"/>
                      <a:pt x="634439" y="873468"/>
                    </a:cubicBezTo>
                    <a:cubicBezTo>
                      <a:pt x="631647" y="873841"/>
                      <a:pt x="629971" y="871327"/>
                      <a:pt x="627551" y="870397"/>
                    </a:cubicBezTo>
                    <a:cubicBezTo>
                      <a:pt x="625130" y="869466"/>
                      <a:pt x="622524" y="870117"/>
                      <a:pt x="620011" y="869838"/>
                    </a:cubicBezTo>
                    <a:cubicBezTo>
                      <a:pt x="617776" y="869652"/>
                      <a:pt x="615821" y="869093"/>
                      <a:pt x="614146" y="867604"/>
                    </a:cubicBezTo>
                    <a:cubicBezTo>
                      <a:pt x="612843" y="866487"/>
                      <a:pt x="612191" y="865091"/>
                      <a:pt x="610330" y="864719"/>
                    </a:cubicBezTo>
                    <a:cubicBezTo>
                      <a:pt x="606699" y="863974"/>
                      <a:pt x="603720" y="867046"/>
                      <a:pt x="600369" y="867883"/>
                    </a:cubicBezTo>
                    <a:cubicBezTo>
                      <a:pt x="593201" y="869559"/>
                      <a:pt x="592643" y="867790"/>
                      <a:pt x="589571" y="862577"/>
                    </a:cubicBezTo>
                    <a:cubicBezTo>
                      <a:pt x="586871" y="858109"/>
                      <a:pt x="582868" y="859878"/>
                      <a:pt x="579517" y="862857"/>
                    </a:cubicBezTo>
                    <a:cubicBezTo>
                      <a:pt x="577469" y="864625"/>
                      <a:pt x="576259" y="867232"/>
                      <a:pt x="574398" y="869280"/>
                    </a:cubicBezTo>
                    <a:cubicBezTo>
                      <a:pt x="573001" y="870862"/>
                      <a:pt x="571232" y="871421"/>
                      <a:pt x="569743" y="872631"/>
                    </a:cubicBezTo>
                    <a:cubicBezTo>
                      <a:pt x="568626" y="873562"/>
                      <a:pt x="567975" y="874865"/>
                      <a:pt x="566764" y="875703"/>
                    </a:cubicBezTo>
                    <a:cubicBezTo>
                      <a:pt x="563972" y="877657"/>
                      <a:pt x="559969" y="877937"/>
                      <a:pt x="556897" y="879054"/>
                    </a:cubicBezTo>
                    <a:cubicBezTo>
                      <a:pt x="552615" y="880543"/>
                      <a:pt x="550194" y="884360"/>
                      <a:pt x="553173" y="888735"/>
                    </a:cubicBezTo>
                    <a:cubicBezTo>
                      <a:pt x="554290" y="890410"/>
                      <a:pt x="555687" y="891155"/>
                      <a:pt x="556339" y="893110"/>
                    </a:cubicBezTo>
                    <a:cubicBezTo>
                      <a:pt x="557269" y="895810"/>
                      <a:pt x="557176" y="900185"/>
                      <a:pt x="556617" y="902978"/>
                    </a:cubicBezTo>
                    <a:cubicBezTo>
                      <a:pt x="555687" y="907259"/>
                      <a:pt x="551126" y="907725"/>
                      <a:pt x="551032" y="912193"/>
                    </a:cubicBezTo>
                    <a:cubicBezTo>
                      <a:pt x="550753" y="924016"/>
                      <a:pt x="536883" y="931835"/>
                      <a:pt x="538838" y="944029"/>
                    </a:cubicBezTo>
                    <a:cubicBezTo>
                      <a:pt x="539303" y="947008"/>
                      <a:pt x="542934" y="951756"/>
                      <a:pt x="546005" y="952500"/>
                    </a:cubicBezTo>
                    <a:cubicBezTo>
                      <a:pt x="552336" y="954083"/>
                      <a:pt x="558107" y="946077"/>
                      <a:pt x="563320" y="943936"/>
                    </a:cubicBezTo>
                    <a:cubicBezTo>
                      <a:pt x="572908" y="939933"/>
                      <a:pt x="562482" y="956317"/>
                      <a:pt x="559690" y="958830"/>
                    </a:cubicBezTo>
                    <a:cubicBezTo>
                      <a:pt x="557269" y="960971"/>
                      <a:pt x="553918" y="961343"/>
                      <a:pt x="551218" y="963019"/>
                    </a:cubicBezTo>
                    <a:cubicBezTo>
                      <a:pt x="549171" y="964229"/>
                      <a:pt x="548426" y="965905"/>
                      <a:pt x="545913" y="966370"/>
                    </a:cubicBezTo>
                    <a:cubicBezTo>
                      <a:pt x="542375" y="966929"/>
                      <a:pt x="538186" y="967115"/>
                      <a:pt x="536045" y="970652"/>
                    </a:cubicBezTo>
                    <a:cubicBezTo>
                      <a:pt x="534928" y="972607"/>
                      <a:pt x="533718" y="978844"/>
                      <a:pt x="534928" y="981078"/>
                    </a:cubicBezTo>
                    <a:cubicBezTo>
                      <a:pt x="535952" y="982940"/>
                      <a:pt x="538838" y="985081"/>
                      <a:pt x="540327" y="986757"/>
                    </a:cubicBezTo>
                    <a:cubicBezTo>
                      <a:pt x="543306" y="990015"/>
                      <a:pt x="545913" y="989456"/>
                      <a:pt x="548519" y="986477"/>
                    </a:cubicBezTo>
                    <a:cubicBezTo>
                      <a:pt x="551032" y="983498"/>
                      <a:pt x="552336" y="980892"/>
                      <a:pt x="556245" y="982196"/>
                    </a:cubicBezTo>
                    <a:cubicBezTo>
                      <a:pt x="558107" y="982847"/>
                      <a:pt x="559783" y="984430"/>
                      <a:pt x="561924" y="984057"/>
                    </a:cubicBezTo>
                    <a:cubicBezTo>
                      <a:pt x="564158" y="983591"/>
                      <a:pt x="564623" y="981357"/>
                      <a:pt x="566485" y="980240"/>
                    </a:cubicBezTo>
                    <a:cubicBezTo>
                      <a:pt x="568160" y="979217"/>
                      <a:pt x="568998" y="979961"/>
                      <a:pt x="570767" y="979682"/>
                    </a:cubicBezTo>
                    <a:cubicBezTo>
                      <a:pt x="573281" y="979310"/>
                      <a:pt x="574118" y="978006"/>
                      <a:pt x="575421" y="976145"/>
                    </a:cubicBezTo>
                    <a:cubicBezTo>
                      <a:pt x="576911" y="974004"/>
                      <a:pt x="578307" y="971955"/>
                      <a:pt x="580169" y="970187"/>
                    </a:cubicBezTo>
                    <a:cubicBezTo>
                      <a:pt x="582031" y="968418"/>
                      <a:pt x="584079" y="967860"/>
                      <a:pt x="586219" y="966556"/>
                    </a:cubicBezTo>
                    <a:cubicBezTo>
                      <a:pt x="588733" y="968511"/>
                      <a:pt x="589757" y="973166"/>
                      <a:pt x="589198" y="976238"/>
                    </a:cubicBezTo>
                    <a:cubicBezTo>
                      <a:pt x="591712" y="971862"/>
                      <a:pt x="591805" y="966277"/>
                      <a:pt x="594598" y="962181"/>
                    </a:cubicBezTo>
                    <a:cubicBezTo>
                      <a:pt x="595621" y="960692"/>
                      <a:pt x="596925" y="959389"/>
                      <a:pt x="598228" y="958085"/>
                    </a:cubicBezTo>
                    <a:cubicBezTo>
                      <a:pt x="599531" y="956875"/>
                      <a:pt x="601672" y="955758"/>
                      <a:pt x="602603" y="954269"/>
                    </a:cubicBezTo>
                    <a:cubicBezTo>
                      <a:pt x="603534" y="952873"/>
                      <a:pt x="603348" y="951104"/>
                      <a:pt x="604372" y="949615"/>
                    </a:cubicBezTo>
                    <a:cubicBezTo>
                      <a:pt x="606885" y="950732"/>
                      <a:pt x="606420" y="954920"/>
                      <a:pt x="609398" y="954455"/>
                    </a:cubicBezTo>
                    <a:cubicBezTo>
                      <a:pt x="610981" y="954176"/>
                      <a:pt x="614146" y="950545"/>
                      <a:pt x="615170" y="949242"/>
                    </a:cubicBezTo>
                    <a:cubicBezTo>
                      <a:pt x="616566" y="947288"/>
                      <a:pt x="616473" y="945332"/>
                      <a:pt x="616659" y="943005"/>
                    </a:cubicBezTo>
                    <a:cubicBezTo>
                      <a:pt x="616753" y="940957"/>
                      <a:pt x="616659" y="939003"/>
                      <a:pt x="618335" y="937327"/>
                    </a:cubicBezTo>
                    <a:cubicBezTo>
                      <a:pt x="620755" y="934907"/>
                      <a:pt x="621966" y="937327"/>
                      <a:pt x="624479" y="936862"/>
                    </a:cubicBezTo>
                    <a:cubicBezTo>
                      <a:pt x="628854" y="935931"/>
                      <a:pt x="631181" y="931648"/>
                      <a:pt x="635742" y="934535"/>
                    </a:cubicBezTo>
                    <a:cubicBezTo>
                      <a:pt x="640304" y="937420"/>
                      <a:pt x="642072" y="939003"/>
                      <a:pt x="647658" y="937979"/>
                    </a:cubicBezTo>
                    <a:cubicBezTo>
                      <a:pt x="650823" y="937420"/>
                      <a:pt x="654733" y="936862"/>
                      <a:pt x="656222" y="933883"/>
                    </a:cubicBezTo>
                    <a:cubicBezTo>
                      <a:pt x="657804" y="930624"/>
                      <a:pt x="656129" y="923643"/>
                      <a:pt x="659759" y="921502"/>
                    </a:cubicBezTo>
                    <a:cubicBezTo>
                      <a:pt x="660970" y="921967"/>
                      <a:pt x="662459" y="928484"/>
                      <a:pt x="662738" y="929228"/>
                    </a:cubicBezTo>
                    <a:cubicBezTo>
                      <a:pt x="663017" y="930066"/>
                      <a:pt x="664786" y="936303"/>
                      <a:pt x="665159" y="936862"/>
                    </a:cubicBezTo>
                    <a:cubicBezTo>
                      <a:pt x="665531" y="937420"/>
                      <a:pt x="666182" y="938537"/>
                      <a:pt x="666927" y="938630"/>
                    </a:cubicBezTo>
                    <a:cubicBezTo>
                      <a:pt x="668603" y="938816"/>
                      <a:pt x="671395" y="930718"/>
                      <a:pt x="671116" y="928484"/>
                    </a:cubicBezTo>
                    <a:cubicBezTo>
                      <a:pt x="670744" y="925598"/>
                      <a:pt x="667206" y="923736"/>
                      <a:pt x="665344" y="921874"/>
                    </a:cubicBezTo>
                    <a:cubicBezTo>
                      <a:pt x="662738" y="919268"/>
                      <a:pt x="664042" y="917406"/>
                      <a:pt x="665531" y="913962"/>
                    </a:cubicBezTo>
                    <a:cubicBezTo>
                      <a:pt x="666369" y="911914"/>
                      <a:pt x="666555" y="910331"/>
                      <a:pt x="666834" y="908097"/>
                    </a:cubicBezTo>
                    <a:cubicBezTo>
                      <a:pt x="667206" y="905398"/>
                      <a:pt x="669627" y="902419"/>
                      <a:pt x="668975" y="899627"/>
                    </a:cubicBezTo>
                    <a:cubicBezTo>
                      <a:pt x="668696" y="898602"/>
                      <a:pt x="667486" y="895251"/>
                      <a:pt x="666741" y="894227"/>
                    </a:cubicBezTo>
                    <a:cubicBezTo>
                      <a:pt x="664414" y="890783"/>
                      <a:pt x="661249" y="893762"/>
                      <a:pt x="658549" y="894879"/>
                    </a:cubicBezTo>
                    <a:cubicBezTo>
                      <a:pt x="658177" y="894413"/>
                      <a:pt x="662831" y="888642"/>
                      <a:pt x="663017" y="886315"/>
                    </a:cubicBezTo>
                    <a:cubicBezTo>
                      <a:pt x="663204" y="883987"/>
                      <a:pt x="663017" y="881940"/>
                      <a:pt x="660970" y="880450"/>
                    </a:cubicBezTo>
                    <a:cubicBezTo>
                      <a:pt x="659387" y="879333"/>
                      <a:pt x="656967" y="880078"/>
                      <a:pt x="655850" y="878868"/>
                    </a:cubicBezTo>
                    <a:cubicBezTo>
                      <a:pt x="654546" y="877378"/>
                      <a:pt x="657711" y="870862"/>
                      <a:pt x="658270" y="869466"/>
                    </a:cubicBezTo>
                    <a:cubicBezTo>
                      <a:pt x="659201" y="866953"/>
                      <a:pt x="659480" y="863322"/>
                      <a:pt x="661714" y="861647"/>
                    </a:cubicBezTo>
                    <a:cubicBezTo>
                      <a:pt x="669440" y="855689"/>
                      <a:pt x="662738" y="872072"/>
                      <a:pt x="662366" y="873655"/>
                    </a:cubicBezTo>
                    <a:cubicBezTo>
                      <a:pt x="661156" y="878402"/>
                      <a:pt x="664414" y="880636"/>
                      <a:pt x="668696" y="878495"/>
                    </a:cubicBezTo>
                    <a:cubicBezTo>
                      <a:pt x="668789" y="879799"/>
                      <a:pt x="667858" y="882312"/>
                      <a:pt x="668603" y="883429"/>
                    </a:cubicBezTo>
                    <a:cubicBezTo>
                      <a:pt x="670651" y="886501"/>
                      <a:pt x="675398" y="881288"/>
                      <a:pt x="676143" y="879519"/>
                    </a:cubicBezTo>
                    <a:cubicBezTo>
                      <a:pt x="677074" y="877472"/>
                      <a:pt x="676515" y="874493"/>
                      <a:pt x="678563" y="873468"/>
                    </a:cubicBezTo>
                    <a:cubicBezTo>
                      <a:pt x="678935" y="873283"/>
                      <a:pt x="679774" y="873562"/>
                      <a:pt x="680239" y="873468"/>
                    </a:cubicBezTo>
                    <a:cubicBezTo>
                      <a:pt x="681635" y="873096"/>
                      <a:pt x="682473" y="872259"/>
                      <a:pt x="683683" y="871700"/>
                    </a:cubicBezTo>
                    <a:cubicBezTo>
                      <a:pt x="685172" y="870955"/>
                      <a:pt x="687314" y="870117"/>
                      <a:pt x="688989" y="870210"/>
                    </a:cubicBezTo>
                    <a:cubicBezTo>
                      <a:pt x="690292" y="870210"/>
                      <a:pt x="690572" y="870769"/>
                      <a:pt x="691689" y="871049"/>
                    </a:cubicBezTo>
                    <a:cubicBezTo>
                      <a:pt x="694202" y="871700"/>
                      <a:pt x="695133" y="871514"/>
                      <a:pt x="698112" y="869652"/>
                    </a:cubicBezTo>
                    <a:cubicBezTo>
                      <a:pt x="701184" y="867697"/>
                      <a:pt x="703511" y="866673"/>
                      <a:pt x="706862" y="865370"/>
                    </a:cubicBezTo>
                    <a:cubicBezTo>
                      <a:pt x="708910" y="864625"/>
                      <a:pt x="709561" y="863601"/>
                      <a:pt x="711610" y="862391"/>
                    </a:cubicBezTo>
                    <a:cubicBezTo>
                      <a:pt x="715519" y="866208"/>
                      <a:pt x="705186" y="869280"/>
                      <a:pt x="706955" y="873748"/>
                    </a:cubicBezTo>
                    <a:cubicBezTo>
                      <a:pt x="708351" y="877285"/>
                      <a:pt x="713378" y="873096"/>
                      <a:pt x="716078" y="874400"/>
                    </a:cubicBezTo>
                    <a:cubicBezTo>
                      <a:pt x="715333" y="875330"/>
                      <a:pt x="714123" y="875982"/>
                      <a:pt x="713006" y="876634"/>
                    </a:cubicBezTo>
                    <a:cubicBezTo>
                      <a:pt x="711703" y="877378"/>
                      <a:pt x="705652" y="879706"/>
                      <a:pt x="705186" y="881381"/>
                    </a:cubicBezTo>
                    <a:cubicBezTo>
                      <a:pt x="704255" y="885012"/>
                      <a:pt x="710493" y="884174"/>
                      <a:pt x="712261" y="883895"/>
                    </a:cubicBezTo>
                    <a:cubicBezTo>
                      <a:pt x="717288" y="883057"/>
                      <a:pt x="724642" y="877192"/>
                      <a:pt x="729669" y="878774"/>
                    </a:cubicBezTo>
                    <a:cubicBezTo>
                      <a:pt x="729110" y="882126"/>
                      <a:pt x="724083" y="883522"/>
                      <a:pt x="723711" y="886966"/>
                    </a:cubicBezTo>
                    <a:cubicBezTo>
                      <a:pt x="726131" y="889480"/>
                      <a:pt x="732927" y="886036"/>
                      <a:pt x="735812" y="885384"/>
                    </a:cubicBezTo>
                    <a:cubicBezTo>
                      <a:pt x="735812" y="887153"/>
                      <a:pt x="730879" y="890318"/>
                      <a:pt x="735440" y="891155"/>
                    </a:cubicBezTo>
                    <a:cubicBezTo>
                      <a:pt x="731996" y="895065"/>
                      <a:pt x="725480" y="895158"/>
                      <a:pt x="721197" y="897672"/>
                    </a:cubicBezTo>
                    <a:cubicBezTo>
                      <a:pt x="719987" y="898416"/>
                      <a:pt x="721197" y="899068"/>
                      <a:pt x="718777" y="899161"/>
                    </a:cubicBezTo>
                    <a:cubicBezTo>
                      <a:pt x="717660" y="899161"/>
                      <a:pt x="716822" y="898509"/>
                      <a:pt x="715705" y="898416"/>
                    </a:cubicBezTo>
                    <a:cubicBezTo>
                      <a:pt x="709841" y="898044"/>
                      <a:pt x="703604" y="905305"/>
                      <a:pt x="712820" y="905212"/>
                    </a:cubicBezTo>
                    <a:cubicBezTo>
                      <a:pt x="713006" y="908097"/>
                      <a:pt x="709748" y="913124"/>
                      <a:pt x="712075" y="914893"/>
                    </a:cubicBezTo>
                    <a:cubicBezTo>
                      <a:pt x="714682" y="916848"/>
                      <a:pt x="718591" y="913590"/>
                      <a:pt x="720639" y="912472"/>
                    </a:cubicBezTo>
                    <a:cubicBezTo>
                      <a:pt x="723152" y="911076"/>
                      <a:pt x="726131" y="909494"/>
                      <a:pt x="729017" y="909308"/>
                    </a:cubicBezTo>
                    <a:cubicBezTo>
                      <a:pt x="729669" y="907725"/>
                      <a:pt x="730413" y="905584"/>
                      <a:pt x="729762" y="903908"/>
                    </a:cubicBezTo>
                    <a:cubicBezTo>
                      <a:pt x="729482" y="903163"/>
                      <a:pt x="727900" y="902791"/>
                      <a:pt x="727807" y="901954"/>
                    </a:cubicBezTo>
                    <a:cubicBezTo>
                      <a:pt x="727714" y="900092"/>
                      <a:pt x="732461" y="898137"/>
                      <a:pt x="733858" y="898323"/>
                    </a:cubicBezTo>
                    <a:cubicBezTo>
                      <a:pt x="735067" y="898416"/>
                      <a:pt x="735999" y="899906"/>
                      <a:pt x="737209" y="900185"/>
                    </a:cubicBezTo>
                    <a:cubicBezTo>
                      <a:pt x="739256" y="900650"/>
                      <a:pt x="741025" y="899161"/>
                      <a:pt x="743073" y="898882"/>
                    </a:cubicBezTo>
                    <a:cubicBezTo>
                      <a:pt x="746424" y="898416"/>
                      <a:pt x="749124" y="899812"/>
                      <a:pt x="750892" y="902605"/>
                    </a:cubicBezTo>
                    <a:cubicBezTo>
                      <a:pt x="751731" y="903815"/>
                      <a:pt x="749775" y="904095"/>
                      <a:pt x="750334" y="905491"/>
                    </a:cubicBezTo>
                    <a:cubicBezTo>
                      <a:pt x="751917" y="909028"/>
                      <a:pt x="759643" y="907073"/>
                      <a:pt x="762622" y="907539"/>
                    </a:cubicBezTo>
                    <a:cubicBezTo>
                      <a:pt x="763273" y="905305"/>
                      <a:pt x="761970" y="901767"/>
                      <a:pt x="763460" y="900278"/>
                    </a:cubicBezTo>
                    <a:cubicBezTo>
                      <a:pt x="764670" y="899068"/>
                      <a:pt x="767183" y="899627"/>
                      <a:pt x="768673" y="898789"/>
                    </a:cubicBezTo>
                    <a:cubicBezTo>
                      <a:pt x="769975" y="898137"/>
                      <a:pt x="770720" y="896648"/>
                      <a:pt x="771837" y="895716"/>
                    </a:cubicBezTo>
                    <a:cubicBezTo>
                      <a:pt x="774071" y="900557"/>
                      <a:pt x="766439" y="903257"/>
                      <a:pt x="769231" y="908284"/>
                    </a:cubicBezTo>
                    <a:cubicBezTo>
                      <a:pt x="770907" y="911355"/>
                      <a:pt x="772675" y="911263"/>
                      <a:pt x="775189" y="912193"/>
                    </a:cubicBezTo>
                    <a:cubicBezTo>
                      <a:pt x="778167" y="913310"/>
                      <a:pt x="777050" y="915265"/>
                      <a:pt x="778633" y="917127"/>
                    </a:cubicBezTo>
                    <a:cubicBezTo>
                      <a:pt x="780402" y="919175"/>
                      <a:pt x="783660" y="917127"/>
                      <a:pt x="785707" y="918058"/>
                    </a:cubicBezTo>
                    <a:cubicBezTo>
                      <a:pt x="786825" y="918523"/>
                      <a:pt x="788407" y="920292"/>
                      <a:pt x="789524" y="920944"/>
                    </a:cubicBezTo>
                    <a:cubicBezTo>
                      <a:pt x="795575" y="924667"/>
                      <a:pt x="789431" y="928297"/>
                      <a:pt x="785522" y="931090"/>
                    </a:cubicBezTo>
                    <a:cubicBezTo>
                      <a:pt x="782636" y="933138"/>
                      <a:pt x="777981" y="936210"/>
                      <a:pt x="778260" y="940213"/>
                    </a:cubicBezTo>
                    <a:cubicBezTo>
                      <a:pt x="780867" y="941702"/>
                      <a:pt x="782729" y="939933"/>
                      <a:pt x="784777" y="938258"/>
                    </a:cubicBezTo>
                    <a:cubicBezTo>
                      <a:pt x="787849" y="935652"/>
                      <a:pt x="790735" y="932207"/>
                      <a:pt x="794458" y="930624"/>
                    </a:cubicBezTo>
                    <a:cubicBezTo>
                      <a:pt x="796226" y="929880"/>
                      <a:pt x="799205" y="928763"/>
                      <a:pt x="801160" y="929321"/>
                    </a:cubicBezTo>
                    <a:cubicBezTo>
                      <a:pt x="802371" y="929601"/>
                      <a:pt x="803208" y="930624"/>
                      <a:pt x="804418" y="930997"/>
                    </a:cubicBezTo>
                    <a:cubicBezTo>
                      <a:pt x="807862" y="931928"/>
                      <a:pt x="812051" y="930159"/>
                      <a:pt x="815217" y="929135"/>
                    </a:cubicBezTo>
                    <a:cubicBezTo>
                      <a:pt x="820709" y="927180"/>
                      <a:pt x="825828" y="925970"/>
                      <a:pt x="831600" y="925039"/>
                    </a:cubicBezTo>
                    <a:cubicBezTo>
                      <a:pt x="836999" y="924201"/>
                      <a:pt x="841747" y="924201"/>
                      <a:pt x="847053" y="925412"/>
                    </a:cubicBezTo>
                    <a:cubicBezTo>
                      <a:pt x="852917" y="926715"/>
                      <a:pt x="858037" y="929787"/>
                      <a:pt x="863809" y="931090"/>
                    </a:cubicBezTo>
                    <a:cubicBezTo>
                      <a:pt x="870138" y="932579"/>
                      <a:pt x="874979" y="934814"/>
                      <a:pt x="881030" y="931648"/>
                    </a:cubicBezTo>
                    <a:cubicBezTo>
                      <a:pt x="882799" y="930718"/>
                      <a:pt x="884102" y="929787"/>
                      <a:pt x="884660" y="927832"/>
                    </a:cubicBezTo>
                    <a:cubicBezTo>
                      <a:pt x="885126" y="925970"/>
                      <a:pt x="884102" y="924388"/>
                      <a:pt x="884381" y="922712"/>
                    </a:cubicBezTo>
                    <a:cubicBezTo>
                      <a:pt x="884568" y="921222"/>
                      <a:pt x="885964" y="919733"/>
                      <a:pt x="887825" y="920478"/>
                    </a:cubicBezTo>
                    <a:cubicBezTo>
                      <a:pt x="890153" y="921409"/>
                      <a:pt x="889501" y="924760"/>
                      <a:pt x="889594" y="926715"/>
                    </a:cubicBezTo>
                    <a:cubicBezTo>
                      <a:pt x="889687" y="929228"/>
                      <a:pt x="890246" y="930624"/>
                      <a:pt x="888570" y="932766"/>
                    </a:cubicBezTo>
                    <a:cubicBezTo>
                      <a:pt x="886987" y="934907"/>
                      <a:pt x="884102" y="936489"/>
                      <a:pt x="881681" y="937420"/>
                    </a:cubicBezTo>
                    <a:cubicBezTo>
                      <a:pt x="881868" y="940957"/>
                      <a:pt x="889408" y="941423"/>
                      <a:pt x="891921" y="942075"/>
                    </a:cubicBezTo>
                    <a:cubicBezTo>
                      <a:pt x="896017" y="943098"/>
                      <a:pt x="899834" y="944867"/>
                      <a:pt x="903557" y="946729"/>
                    </a:cubicBezTo>
                    <a:cubicBezTo>
                      <a:pt x="908584" y="949242"/>
                      <a:pt x="918265" y="951849"/>
                      <a:pt x="923199" y="947660"/>
                    </a:cubicBezTo>
                    <a:cubicBezTo>
                      <a:pt x="928040" y="947660"/>
                      <a:pt x="934183" y="945891"/>
                      <a:pt x="937069" y="941702"/>
                    </a:cubicBezTo>
                    <a:cubicBezTo>
                      <a:pt x="938465" y="939654"/>
                      <a:pt x="939210" y="937234"/>
                      <a:pt x="940979" y="935465"/>
                    </a:cubicBezTo>
                    <a:cubicBezTo>
                      <a:pt x="943120" y="933324"/>
                      <a:pt x="946006" y="931556"/>
                      <a:pt x="948426" y="929694"/>
                    </a:cubicBezTo>
                    <a:cubicBezTo>
                      <a:pt x="950474" y="932300"/>
                      <a:pt x="941910" y="937792"/>
                      <a:pt x="941072" y="940678"/>
                    </a:cubicBezTo>
                    <a:cubicBezTo>
                      <a:pt x="940513" y="942447"/>
                      <a:pt x="940513" y="945146"/>
                      <a:pt x="941072" y="947008"/>
                    </a:cubicBezTo>
                    <a:cubicBezTo>
                      <a:pt x="941723" y="949056"/>
                      <a:pt x="943772" y="949894"/>
                      <a:pt x="944516" y="951476"/>
                    </a:cubicBezTo>
                    <a:cubicBezTo>
                      <a:pt x="946285" y="955479"/>
                      <a:pt x="937534" y="954083"/>
                      <a:pt x="937348" y="958644"/>
                    </a:cubicBezTo>
                    <a:cubicBezTo>
                      <a:pt x="937348" y="961158"/>
                      <a:pt x="940513" y="962926"/>
                      <a:pt x="942375" y="964136"/>
                    </a:cubicBezTo>
                    <a:cubicBezTo>
                      <a:pt x="945912" y="966464"/>
                      <a:pt x="949170" y="966836"/>
                      <a:pt x="953266" y="966929"/>
                    </a:cubicBezTo>
                    <a:cubicBezTo>
                      <a:pt x="955314" y="966929"/>
                      <a:pt x="957362" y="966743"/>
                      <a:pt x="958759" y="968139"/>
                    </a:cubicBezTo>
                    <a:cubicBezTo>
                      <a:pt x="960341" y="969815"/>
                      <a:pt x="960434" y="972979"/>
                      <a:pt x="961737" y="974934"/>
                    </a:cubicBezTo>
                    <a:cubicBezTo>
                      <a:pt x="963785" y="978006"/>
                      <a:pt x="966485" y="978937"/>
                      <a:pt x="969836" y="980240"/>
                    </a:cubicBezTo>
                    <a:cubicBezTo>
                      <a:pt x="973373" y="981637"/>
                      <a:pt x="977190" y="983406"/>
                      <a:pt x="979890" y="986105"/>
                    </a:cubicBezTo>
                    <a:cubicBezTo>
                      <a:pt x="981751" y="987967"/>
                      <a:pt x="983148" y="990201"/>
                      <a:pt x="985196" y="991970"/>
                    </a:cubicBezTo>
                    <a:cubicBezTo>
                      <a:pt x="990036" y="996066"/>
                      <a:pt x="995249" y="997927"/>
                      <a:pt x="998321" y="1004071"/>
                    </a:cubicBezTo>
                    <a:cubicBezTo>
                      <a:pt x="999438" y="1006305"/>
                      <a:pt x="1000369" y="1008725"/>
                      <a:pt x="1002137" y="1010587"/>
                    </a:cubicBezTo>
                    <a:cubicBezTo>
                      <a:pt x="1004279" y="1012821"/>
                      <a:pt x="1006699" y="1011983"/>
                      <a:pt x="1008933" y="1013287"/>
                    </a:cubicBezTo>
                    <a:cubicBezTo>
                      <a:pt x="1010516" y="1014218"/>
                      <a:pt x="1011260" y="1016359"/>
                      <a:pt x="1011912" y="1017941"/>
                    </a:cubicBezTo>
                    <a:cubicBezTo>
                      <a:pt x="1013308" y="1021385"/>
                      <a:pt x="1014705" y="1024550"/>
                      <a:pt x="1017032" y="1027436"/>
                    </a:cubicBezTo>
                    <a:cubicBezTo>
                      <a:pt x="1019173" y="1030042"/>
                      <a:pt x="1021779" y="1031159"/>
                      <a:pt x="1025037" y="1032369"/>
                    </a:cubicBezTo>
                    <a:cubicBezTo>
                      <a:pt x="1026713" y="1033021"/>
                      <a:pt x="1028295" y="1033114"/>
                      <a:pt x="1029878" y="1033952"/>
                    </a:cubicBezTo>
                    <a:cubicBezTo>
                      <a:pt x="1031926" y="1035163"/>
                      <a:pt x="1033694" y="1037117"/>
                      <a:pt x="1035463" y="1038607"/>
                    </a:cubicBezTo>
                    <a:cubicBezTo>
                      <a:pt x="1037884" y="1040654"/>
                      <a:pt x="1042631" y="1046333"/>
                      <a:pt x="1045237" y="1041306"/>
                    </a:cubicBezTo>
                    <a:cubicBezTo>
                      <a:pt x="1045982" y="1039910"/>
                      <a:pt x="1045330" y="1037582"/>
                      <a:pt x="1047006" y="1036745"/>
                    </a:cubicBezTo>
                    <a:cubicBezTo>
                      <a:pt x="1049799" y="1035255"/>
                      <a:pt x="1053616" y="1040003"/>
                      <a:pt x="1056129" y="1040375"/>
                    </a:cubicBezTo>
                    <a:cubicBezTo>
                      <a:pt x="1059945" y="1040934"/>
                      <a:pt x="1063948" y="1036093"/>
                      <a:pt x="1063669" y="1032556"/>
                    </a:cubicBezTo>
                    <a:cubicBezTo>
                      <a:pt x="1063390" y="1029391"/>
                      <a:pt x="1060690" y="1028460"/>
                      <a:pt x="1059759" y="1025667"/>
                    </a:cubicBezTo>
                    <a:cubicBezTo>
                      <a:pt x="1059108" y="1023806"/>
                      <a:pt x="1060039" y="1021478"/>
                      <a:pt x="1059480" y="1019616"/>
                    </a:cubicBezTo>
                    <a:cubicBezTo>
                      <a:pt x="1058642" y="1016731"/>
                      <a:pt x="1056501" y="1015893"/>
                      <a:pt x="1054174" y="1014497"/>
                    </a:cubicBezTo>
                    <a:cubicBezTo>
                      <a:pt x="1050637" y="1012356"/>
                      <a:pt x="1047751" y="1009377"/>
                      <a:pt x="1044493" y="1006863"/>
                    </a:cubicBezTo>
                    <a:cubicBezTo>
                      <a:pt x="1043003" y="1005746"/>
                      <a:pt x="1040956" y="1004723"/>
                      <a:pt x="1040583" y="1002768"/>
                    </a:cubicBezTo>
                    <a:cubicBezTo>
                      <a:pt x="1039745" y="998486"/>
                      <a:pt x="1043935" y="1000161"/>
                      <a:pt x="1045703" y="1001930"/>
                    </a:cubicBezTo>
                    <a:cubicBezTo>
                      <a:pt x="1048123" y="1004443"/>
                      <a:pt x="1049892" y="1008632"/>
                      <a:pt x="1053336" y="1009842"/>
                    </a:cubicBezTo>
                    <a:cubicBezTo>
                      <a:pt x="1056129" y="1010866"/>
                      <a:pt x="1058177" y="1009097"/>
                      <a:pt x="1060969" y="1009284"/>
                    </a:cubicBezTo>
                    <a:cubicBezTo>
                      <a:pt x="1065158" y="1009563"/>
                      <a:pt x="1069441" y="1014776"/>
                      <a:pt x="1070464" y="1018593"/>
                    </a:cubicBezTo>
                    <a:cubicBezTo>
                      <a:pt x="1071488" y="1022502"/>
                      <a:pt x="1070651" y="1026784"/>
                      <a:pt x="1070651" y="1030787"/>
                    </a:cubicBezTo>
                    <a:cubicBezTo>
                      <a:pt x="1070651" y="1032928"/>
                      <a:pt x="1070278" y="1035814"/>
                      <a:pt x="1072792" y="1036838"/>
                    </a:cubicBezTo>
                    <a:cubicBezTo>
                      <a:pt x="1075119" y="1037676"/>
                      <a:pt x="1076981" y="1035348"/>
                      <a:pt x="1078749" y="1034325"/>
                    </a:cubicBezTo>
                    <a:cubicBezTo>
                      <a:pt x="1079960" y="1033673"/>
                      <a:pt x="1080797" y="1033021"/>
                      <a:pt x="1082100" y="1033486"/>
                    </a:cubicBezTo>
                    <a:cubicBezTo>
                      <a:pt x="1083031" y="1033859"/>
                      <a:pt x="1083683" y="1035907"/>
                      <a:pt x="1084241" y="1036559"/>
                    </a:cubicBezTo>
                    <a:cubicBezTo>
                      <a:pt x="1085731" y="1038514"/>
                      <a:pt x="1087127" y="1039258"/>
                      <a:pt x="1089268" y="1040748"/>
                    </a:cubicBezTo>
                    <a:cubicBezTo>
                      <a:pt x="1091223" y="1042144"/>
                      <a:pt x="1092713" y="1044005"/>
                      <a:pt x="1094667" y="1045216"/>
                    </a:cubicBezTo>
                    <a:cubicBezTo>
                      <a:pt x="1096902" y="1043913"/>
                      <a:pt x="1096529" y="1038979"/>
                      <a:pt x="1096157" y="1036559"/>
                    </a:cubicBezTo>
                    <a:cubicBezTo>
                      <a:pt x="1095412" y="1032277"/>
                      <a:pt x="1093364" y="1028832"/>
                      <a:pt x="1091223" y="1025109"/>
                    </a:cubicBezTo>
                    <a:cubicBezTo>
                      <a:pt x="1088803" y="1021013"/>
                      <a:pt x="1085079" y="1015893"/>
                      <a:pt x="1084521" y="1011053"/>
                    </a:cubicBezTo>
                    <a:cubicBezTo>
                      <a:pt x="1083962" y="1006212"/>
                      <a:pt x="1084986" y="1001372"/>
                      <a:pt x="1085545" y="996624"/>
                    </a:cubicBezTo>
                    <a:cubicBezTo>
                      <a:pt x="1085824" y="994669"/>
                      <a:pt x="1084428" y="982474"/>
                      <a:pt x="1088803" y="984150"/>
                    </a:cubicBezTo>
                    <a:cubicBezTo>
                      <a:pt x="1091409" y="985174"/>
                      <a:pt x="1094016" y="993831"/>
                      <a:pt x="1094947" y="996159"/>
                    </a:cubicBezTo>
                    <a:cubicBezTo>
                      <a:pt x="1096622" y="1000347"/>
                      <a:pt x="1096994" y="1004723"/>
                      <a:pt x="1098205" y="1009005"/>
                    </a:cubicBezTo>
                    <a:cubicBezTo>
                      <a:pt x="1099415" y="1013287"/>
                      <a:pt x="1101835" y="1017010"/>
                      <a:pt x="1103325" y="1021199"/>
                    </a:cubicBezTo>
                    <a:cubicBezTo>
                      <a:pt x="1104162" y="1023712"/>
                      <a:pt x="1106024" y="1028925"/>
                      <a:pt x="1104721" y="1031532"/>
                    </a:cubicBezTo>
                    <a:cubicBezTo>
                      <a:pt x="1103045" y="1034697"/>
                      <a:pt x="1100811" y="1034138"/>
                      <a:pt x="1101277" y="1038141"/>
                    </a:cubicBezTo>
                    <a:cubicBezTo>
                      <a:pt x="1101649" y="1042237"/>
                      <a:pt x="1104534" y="1045309"/>
                      <a:pt x="1105838" y="1048846"/>
                    </a:cubicBezTo>
                    <a:cubicBezTo>
                      <a:pt x="1107513" y="1050056"/>
                      <a:pt x="1107513" y="1048567"/>
                      <a:pt x="1108817" y="1047916"/>
                    </a:cubicBezTo>
                    <a:cubicBezTo>
                      <a:pt x="1110399" y="1047077"/>
                      <a:pt x="1112634" y="1046426"/>
                      <a:pt x="1114775" y="1045867"/>
                    </a:cubicBezTo>
                    <a:cubicBezTo>
                      <a:pt x="1115798" y="1045588"/>
                      <a:pt x="1117660" y="1044564"/>
                      <a:pt x="1118870" y="1045030"/>
                    </a:cubicBezTo>
                    <a:cubicBezTo>
                      <a:pt x="1119708" y="1045402"/>
                      <a:pt x="1120081" y="1047357"/>
                      <a:pt x="1120918" y="1047636"/>
                    </a:cubicBezTo>
                    <a:cubicBezTo>
                      <a:pt x="1122966" y="1048288"/>
                      <a:pt x="1123711" y="1044471"/>
                      <a:pt x="1125945" y="1044564"/>
                    </a:cubicBezTo>
                    <a:cubicBezTo>
                      <a:pt x="1128458" y="1044657"/>
                      <a:pt x="1129017" y="1049684"/>
                      <a:pt x="1129575" y="1051453"/>
                    </a:cubicBezTo>
                    <a:cubicBezTo>
                      <a:pt x="1131344" y="1057224"/>
                      <a:pt x="1135254" y="1059924"/>
                      <a:pt x="1139070" y="1064113"/>
                    </a:cubicBezTo>
                    <a:cubicBezTo>
                      <a:pt x="1141304" y="1066626"/>
                      <a:pt x="1141119" y="1069791"/>
                      <a:pt x="1142701" y="1072398"/>
                    </a:cubicBezTo>
                    <a:cubicBezTo>
                      <a:pt x="1143538" y="1073794"/>
                      <a:pt x="1145307" y="1074166"/>
                      <a:pt x="1146517" y="1075097"/>
                    </a:cubicBezTo>
                    <a:cubicBezTo>
                      <a:pt x="1150800" y="1078448"/>
                      <a:pt x="1155174" y="1082730"/>
                      <a:pt x="1159922" y="1085430"/>
                    </a:cubicBezTo>
                    <a:cubicBezTo>
                      <a:pt x="1156851" y="1083009"/>
                      <a:pt x="1153499" y="1081241"/>
                      <a:pt x="1150706" y="1078541"/>
                    </a:cubicBezTo>
                    <a:cubicBezTo>
                      <a:pt x="1149776" y="1077611"/>
                      <a:pt x="1149217" y="1076679"/>
                      <a:pt x="1147914" y="1076214"/>
                    </a:cubicBezTo>
                    <a:cubicBezTo>
                      <a:pt x="1145773" y="1075562"/>
                      <a:pt x="1144190" y="1076214"/>
                      <a:pt x="1143632" y="1078169"/>
                    </a:cubicBezTo>
                    <a:cubicBezTo>
                      <a:pt x="1141956" y="1084313"/>
                      <a:pt x="1150334" y="1083196"/>
                      <a:pt x="1153778" y="1083289"/>
                    </a:cubicBezTo>
                    <a:cubicBezTo>
                      <a:pt x="1152289" y="1085430"/>
                      <a:pt x="1144655" y="1085337"/>
                      <a:pt x="1146890" y="1088967"/>
                    </a:cubicBezTo>
                    <a:cubicBezTo>
                      <a:pt x="1148100" y="1090922"/>
                      <a:pt x="1152382" y="1091760"/>
                      <a:pt x="1154430" y="1092504"/>
                    </a:cubicBezTo>
                    <a:cubicBezTo>
                      <a:pt x="1153220" y="1094832"/>
                      <a:pt x="1146704" y="1097345"/>
                      <a:pt x="1152103" y="1100045"/>
                    </a:cubicBezTo>
                    <a:cubicBezTo>
                      <a:pt x="1154151" y="1101068"/>
                      <a:pt x="1157781" y="1100510"/>
                      <a:pt x="1160015" y="1100324"/>
                    </a:cubicBezTo>
                    <a:cubicBezTo>
                      <a:pt x="1157036" y="1101534"/>
                      <a:pt x="1153592" y="1101534"/>
                      <a:pt x="1150427" y="1101534"/>
                    </a:cubicBezTo>
                    <a:cubicBezTo>
                      <a:pt x="1149496" y="1101534"/>
                      <a:pt x="1148007" y="1101255"/>
                      <a:pt x="1147169" y="1101534"/>
                    </a:cubicBezTo>
                    <a:cubicBezTo>
                      <a:pt x="1145866" y="1102000"/>
                      <a:pt x="1145400" y="1102372"/>
                      <a:pt x="1144935" y="1103861"/>
                    </a:cubicBezTo>
                    <a:cubicBezTo>
                      <a:pt x="1143632" y="1108236"/>
                      <a:pt x="1151544" y="1111587"/>
                      <a:pt x="1154802" y="1112519"/>
                    </a:cubicBezTo>
                    <a:cubicBezTo>
                      <a:pt x="1155919" y="1112798"/>
                      <a:pt x="1156757" y="1112891"/>
                      <a:pt x="1157874" y="1112984"/>
                    </a:cubicBezTo>
                    <a:cubicBezTo>
                      <a:pt x="1160574" y="1113170"/>
                      <a:pt x="1159922" y="1113077"/>
                      <a:pt x="1161039" y="1115683"/>
                    </a:cubicBezTo>
                    <a:cubicBezTo>
                      <a:pt x="1163273" y="1121083"/>
                      <a:pt x="1164949" y="1120338"/>
                      <a:pt x="1169883" y="1119127"/>
                    </a:cubicBezTo>
                    <a:cubicBezTo>
                      <a:pt x="1170627" y="1122013"/>
                      <a:pt x="1168952" y="1125272"/>
                      <a:pt x="1171651" y="1127599"/>
                    </a:cubicBezTo>
                    <a:cubicBezTo>
                      <a:pt x="1173327" y="1129088"/>
                      <a:pt x="1176213" y="1128250"/>
                      <a:pt x="1177609" y="1129740"/>
                    </a:cubicBezTo>
                    <a:cubicBezTo>
                      <a:pt x="1177981" y="1130112"/>
                      <a:pt x="1177888" y="1131508"/>
                      <a:pt x="1178074" y="1132067"/>
                    </a:cubicBezTo>
                    <a:cubicBezTo>
                      <a:pt x="1178540" y="1133463"/>
                      <a:pt x="1179750" y="1134394"/>
                      <a:pt x="1180308" y="1135604"/>
                    </a:cubicBezTo>
                    <a:cubicBezTo>
                      <a:pt x="1181053" y="1137373"/>
                      <a:pt x="1180774" y="1139048"/>
                      <a:pt x="1181705" y="1140817"/>
                    </a:cubicBezTo>
                    <a:cubicBezTo>
                      <a:pt x="1183008" y="1143331"/>
                      <a:pt x="1187290" y="1147054"/>
                      <a:pt x="1185521" y="1150405"/>
                    </a:cubicBezTo>
                    <a:cubicBezTo>
                      <a:pt x="1184032" y="1153198"/>
                      <a:pt x="1180495" y="1151988"/>
                      <a:pt x="1177981" y="1152174"/>
                    </a:cubicBezTo>
                    <a:cubicBezTo>
                      <a:pt x="1175934" y="1152360"/>
                      <a:pt x="1173885" y="1152825"/>
                      <a:pt x="1171838" y="1153012"/>
                    </a:cubicBezTo>
                    <a:cubicBezTo>
                      <a:pt x="1170534" y="1153105"/>
                      <a:pt x="1165415" y="1152732"/>
                      <a:pt x="1164018" y="1153570"/>
                    </a:cubicBezTo>
                    <a:cubicBezTo>
                      <a:pt x="1162994" y="1154222"/>
                      <a:pt x="1163366" y="1153942"/>
                      <a:pt x="1162901" y="1155246"/>
                    </a:cubicBezTo>
                    <a:cubicBezTo>
                      <a:pt x="1161691" y="1158783"/>
                      <a:pt x="1164391" y="1162786"/>
                      <a:pt x="1167090" y="1164834"/>
                    </a:cubicBezTo>
                    <a:cubicBezTo>
                      <a:pt x="1170906" y="1167813"/>
                      <a:pt x="1176771" y="1164834"/>
                      <a:pt x="1177795" y="1170047"/>
                    </a:cubicBezTo>
                    <a:cubicBezTo>
                      <a:pt x="1178447" y="1173863"/>
                      <a:pt x="1179191" y="1174794"/>
                      <a:pt x="1181519" y="1177587"/>
                    </a:cubicBezTo>
                    <a:cubicBezTo>
                      <a:pt x="1183287" y="1179728"/>
                      <a:pt x="1183753" y="1184196"/>
                      <a:pt x="1185614" y="1185872"/>
                    </a:cubicBezTo>
                    <a:cubicBezTo>
                      <a:pt x="1186266" y="1186430"/>
                      <a:pt x="1188872" y="1186803"/>
                      <a:pt x="1189617" y="1186337"/>
                    </a:cubicBezTo>
                    <a:cubicBezTo>
                      <a:pt x="1191293" y="1185127"/>
                      <a:pt x="1189804" y="1181124"/>
                      <a:pt x="1190921" y="1179541"/>
                    </a:cubicBezTo>
                    <a:cubicBezTo>
                      <a:pt x="1192317" y="1177587"/>
                      <a:pt x="1196134" y="1176656"/>
                      <a:pt x="1197530" y="1178983"/>
                    </a:cubicBezTo>
                    <a:cubicBezTo>
                      <a:pt x="1201067" y="1184848"/>
                      <a:pt x="1192131" y="1186709"/>
                      <a:pt x="1190455" y="1190526"/>
                    </a:cubicBezTo>
                    <a:cubicBezTo>
                      <a:pt x="1188687" y="1194529"/>
                      <a:pt x="1191479" y="1198904"/>
                      <a:pt x="1193434" y="1202162"/>
                    </a:cubicBezTo>
                    <a:cubicBezTo>
                      <a:pt x="1195575" y="1205792"/>
                      <a:pt x="1197064" y="1208492"/>
                      <a:pt x="1199857" y="1204117"/>
                    </a:cubicBezTo>
                    <a:cubicBezTo>
                      <a:pt x="1201440" y="1201603"/>
                      <a:pt x="1202463" y="1199369"/>
                      <a:pt x="1203022" y="1196484"/>
                    </a:cubicBezTo>
                    <a:cubicBezTo>
                      <a:pt x="1203395" y="1194436"/>
                      <a:pt x="1203487" y="1192388"/>
                      <a:pt x="1205349" y="1190992"/>
                    </a:cubicBezTo>
                    <a:cubicBezTo>
                      <a:pt x="1207118" y="1189595"/>
                      <a:pt x="1213355" y="1188385"/>
                      <a:pt x="1214472" y="1190247"/>
                    </a:cubicBezTo>
                    <a:cubicBezTo>
                      <a:pt x="1215496" y="1191829"/>
                      <a:pt x="1214472" y="1195925"/>
                      <a:pt x="1213820" y="1197415"/>
                    </a:cubicBezTo>
                    <a:cubicBezTo>
                      <a:pt x="1212517" y="1200486"/>
                      <a:pt x="1209725" y="1202907"/>
                      <a:pt x="1207863" y="1205607"/>
                    </a:cubicBezTo>
                    <a:cubicBezTo>
                      <a:pt x="1205536" y="1208864"/>
                      <a:pt x="1204418" y="1212774"/>
                      <a:pt x="1204325" y="1216777"/>
                    </a:cubicBezTo>
                    <a:cubicBezTo>
                      <a:pt x="1204325" y="1220594"/>
                      <a:pt x="1204325" y="1224503"/>
                      <a:pt x="1204139" y="1228320"/>
                    </a:cubicBezTo>
                    <a:cubicBezTo>
                      <a:pt x="1204139" y="1229809"/>
                      <a:pt x="1203674" y="1231764"/>
                      <a:pt x="1204139" y="1233160"/>
                    </a:cubicBezTo>
                    <a:cubicBezTo>
                      <a:pt x="1206839" y="1231391"/>
                      <a:pt x="1208142" y="1228320"/>
                      <a:pt x="1210655" y="1226365"/>
                    </a:cubicBezTo>
                    <a:cubicBezTo>
                      <a:pt x="1212796" y="1229064"/>
                      <a:pt x="1211865" y="1233253"/>
                      <a:pt x="1212703" y="1236419"/>
                    </a:cubicBezTo>
                    <a:cubicBezTo>
                      <a:pt x="1213541" y="1239211"/>
                      <a:pt x="1215868" y="1243027"/>
                      <a:pt x="1218475" y="1244424"/>
                    </a:cubicBezTo>
                    <a:cubicBezTo>
                      <a:pt x="1220895" y="1245727"/>
                      <a:pt x="1221919" y="1244424"/>
                      <a:pt x="1223688" y="1242376"/>
                    </a:cubicBezTo>
                    <a:cubicBezTo>
                      <a:pt x="1227411" y="1238001"/>
                      <a:pt x="1224898" y="1235394"/>
                      <a:pt x="1224246" y="1230554"/>
                    </a:cubicBezTo>
                    <a:cubicBezTo>
                      <a:pt x="1223967" y="1228599"/>
                      <a:pt x="1224246" y="1228227"/>
                      <a:pt x="1225829" y="1227017"/>
                    </a:cubicBezTo>
                    <a:cubicBezTo>
                      <a:pt x="1227504" y="1225713"/>
                      <a:pt x="1230018" y="1225341"/>
                      <a:pt x="1231228" y="1223479"/>
                    </a:cubicBezTo>
                    <a:cubicBezTo>
                      <a:pt x="1231880" y="1222455"/>
                      <a:pt x="1232065" y="1220594"/>
                      <a:pt x="1232345" y="1219383"/>
                    </a:cubicBezTo>
                    <a:cubicBezTo>
                      <a:pt x="1233834" y="1213984"/>
                      <a:pt x="1236720" y="1208306"/>
                      <a:pt x="1235603" y="1202628"/>
                    </a:cubicBezTo>
                    <a:cubicBezTo>
                      <a:pt x="1234672" y="1197694"/>
                      <a:pt x="1229366" y="1194715"/>
                      <a:pt x="1227784" y="1189967"/>
                    </a:cubicBezTo>
                    <a:cubicBezTo>
                      <a:pt x="1229925" y="1187920"/>
                      <a:pt x="1232438" y="1189223"/>
                      <a:pt x="1233741" y="1191457"/>
                    </a:cubicBezTo>
                    <a:cubicBezTo>
                      <a:pt x="1236627" y="1196577"/>
                      <a:pt x="1234393" y="1204768"/>
                      <a:pt x="1233276" y="1210168"/>
                    </a:cubicBezTo>
                    <a:cubicBezTo>
                      <a:pt x="1231972" y="1216591"/>
                      <a:pt x="1230855" y="1222921"/>
                      <a:pt x="1229925" y="1229437"/>
                    </a:cubicBezTo>
                    <a:cubicBezTo>
                      <a:pt x="1229459" y="1232788"/>
                      <a:pt x="1230762" y="1233719"/>
                      <a:pt x="1231321" y="1236791"/>
                    </a:cubicBezTo>
                    <a:cubicBezTo>
                      <a:pt x="1232065" y="1241073"/>
                      <a:pt x="1230111" y="1244703"/>
                      <a:pt x="1233182" y="1248334"/>
                    </a:cubicBezTo>
                    <a:cubicBezTo>
                      <a:pt x="1235696" y="1251312"/>
                      <a:pt x="1237558" y="1252243"/>
                      <a:pt x="1240723" y="1250195"/>
                    </a:cubicBezTo>
                    <a:cubicBezTo>
                      <a:pt x="1245843" y="1246938"/>
                      <a:pt x="1248729" y="1242283"/>
                      <a:pt x="1252731" y="1238001"/>
                    </a:cubicBezTo>
                    <a:cubicBezTo>
                      <a:pt x="1254593" y="1235953"/>
                      <a:pt x="1256641" y="1233998"/>
                      <a:pt x="1258503" y="1231857"/>
                    </a:cubicBezTo>
                    <a:cubicBezTo>
                      <a:pt x="1261761" y="1228134"/>
                      <a:pt x="1263064" y="1223945"/>
                      <a:pt x="1263250" y="1219011"/>
                    </a:cubicBezTo>
                    <a:cubicBezTo>
                      <a:pt x="1263529" y="1213053"/>
                      <a:pt x="1261482" y="1209051"/>
                      <a:pt x="1258596" y="1204117"/>
                    </a:cubicBezTo>
                    <a:cubicBezTo>
                      <a:pt x="1257199" y="1201696"/>
                      <a:pt x="1257571" y="1200300"/>
                      <a:pt x="1258503" y="1197601"/>
                    </a:cubicBezTo>
                    <a:cubicBezTo>
                      <a:pt x="1260644" y="1191177"/>
                      <a:pt x="1266229" y="1183545"/>
                      <a:pt x="1262971" y="1176749"/>
                    </a:cubicBezTo>
                    <a:cubicBezTo>
                      <a:pt x="1259806" y="1170140"/>
                      <a:pt x="1257665" y="1174143"/>
                      <a:pt x="1252638" y="1173398"/>
                    </a:cubicBezTo>
                    <a:cubicBezTo>
                      <a:pt x="1249752" y="1172933"/>
                      <a:pt x="1249752" y="1169488"/>
                      <a:pt x="1247704" y="1167720"/>
                    </a:cubicBezTo>
                    <a:cubicBezTo>
                      <a:pt x="1246867" y="1166882"/>
                      <a:pt x="1245656" y="1166323"/>
                      <a:pt x="1244633" y="1165671"/>
                    </a:cubicBezTo>
                    <a:cubicBezTo>
                      <a:pt x="1242119" y="1163810"/>
                      <a:pt x="1240630" y="1161110"/>
                      <a:pt x="1238210" y="1159248"/>
                    </a:cubicBezTo>
                    <a:cubicBezTo>
                      <a:pt x="1232997" y="1155246"/>
                      <a:pt x="1226201" y="1154315"/>
                      <a:pt x="1220802" y="1151057"/>
                    </a:cubicBezTo>
                    <a:cubicBezTo>
                      <a:pt x="1215310" y="1147706"/>
                      <a:pt x="1207583" y="1145192"/>
                      <a:pt x="1203580" y="1139700"/>
                    </a:cubicBezTo>
                    <a:cubicBezTo>
                      <a:pt x="1201719" y="1137280"/>
                      <a:pt x="1202743" y="1134394"/>
                      <a:pt x="1201346" y="1131880"/>
                    </a:cubicBezTo>
                    <a:cubicBezTo>
                      <a:pt x="1200136" y="1129740"/>
                      <a:pt x="1197064" y="1128995"/>
                      <a:pt x="1195854" y="1127133"/>
                    </a:cubicBezTo>
                    <a:cubicBezTo>
                      <a:pt x="1194830" y="1125551"/>
                      <a:pt x="1195389" y="1123596"/>
                      <a:pt x="1195482" y="1121827"/>
                    </a:cubicBezTo>
                    <a:cubicBezTo>
                      <a:pt x="1195575" y="1119314"/>
                      <a:pt x="1196227" y="1115590"/>
                      <a:pt x="1194551" y="1113542"/>
                    </a:cubicBezTo>
                    <a:cubicBezTo>
                      <a:pt x="1192410" y="1110936"/>
                      <a:pt x="1188780" y="1111494"/>
                      <a:pt x="1185987" y="1111029"/>
                    </a:cubicBezTo>
                    <a:cubicBezTo>
                      <a:pt x="1186173" y="1108795"/>
                      <a:pt x="1186918" y="1106468"/>
                      <a:pt x="1186732" y="1104234"/>
                    </a:cubicBezTo>
                    <a:cubicBezTo>
                      <a:pt x="1186453" y="1099114"/>
                      <a:pt x="1183380" y="1093808"/>
                      <a:pt x="1180774" y="1089526"/>
                    </a:cubicBezTo>
                    <a:cubicBezTo>
                      <a:pt x="1176399" y="1082265"/>
                      <a:pt x="1170441" y="1076214"/>
                      <a:pt x="1165973" y="1068953"/>
                    </a:cubicBezTo>
                    <a:cubicBezTo>
                      <a:pt x="1161691" y="1062065"/>
                      <a:pt x="1157688" y="1054711"/>
                      <a:pt x="1153964" y="1047543"/>
                    </a:cubicBezTo>
                    <a:cubicBezTo>
                      <a:pt x="1153127" y="1045960"/>
                      <a:pt x="1149217" y="1040282"/>
                      <a:pt x="1149217" y="1038048"/>
                    </a:cubicBezTo>
                    <a:cubicBezTo>
                      <a:pt x="1149124" y="1033580"/>
                      <a:pt x="1152103" y="1032835"/>
                      <a:pt x="1148659" y="1029018"/>
                    </a:cubicBezTo>
                    <a:cubicBezTo>
                      <a:pt x="1147076" y="1027343"/>
                      <a:pt x="1145121" y="1025667"/>
                      <a:pt x="1143911" y="1023619"/>
                    </a:cubicBezTo>
                    <a:cubicBezTo>
                      <a:pt x="1141956" y="1020361"/>
                      <a:pt x="1141211" y="1017289"/>
                      <a:pt x="1138419" y="1014497"/>
                    </a:cubicBezTo>
                    <a:cubicBezTo>
                      <a:pt x="1133485" y="1009656"/>
                      <a:pt x="1127528" y="1005933"/>
                      <a:pt x="1122408" y="1001372"/>
                    </a:cubicBezTo>
                    <a:cubicBezTo>
                      <a:pt x="1117474" y="996903"/>
                      <a:pt x="1117753" y="989177"/>
                      <a:pt x="1113192" y="984523"/>
                    </a:cubicBezTo>
                    <a:cubicBezTo>
                      <a:pt x="1109003" y="980334"/>
                      <a:pt x="1100253" y="978472"/>
                      <a:pt x="1097832" y="972421"/>
                    </a:cubicBezTo>
                    <a:cubicBezTo>
                      <a:pt x="1096902" y="970094"/>
                      <a:pt x="1098391" y="968232"/>
                      <a:pt x="1098111" y="965812"/>
                    </a:cubicBezTo>
                    <a:cubicBezTo>
                      <a:pt x="1097926" y="963671"/>
                      <a:pt x="1097553" y="963485"/>
                      <a:pt x="1095692" y="961995"/>
                    </a:cubicBezTo>
                    <a:cubicBezTo>
                      <a:pt x="1095692" y="957434"/>
                      <a:pt x="1096994" y="955572"/>
                      <a:pt x="1093364" y="953152"/>
                    </a:cubicBezTo>
                    <a:cubicBezTo>
                      <a:pt x="1090385" y="951197"/>
                      <a:pt x="1089641" y="946171"/>
                      <a:pt x="1086196" y="944588"/>
                    </a:cubicBezTo>
                    <a:cubicBezTo>
                      <a:pt x="1083311" y="943192"/>
                      <a:pt x="1079866" y="945705"/>
                      <a:pt x="1077074" y="946449"/>
                    </a:cubicBezTo>
                    <a:cubicBezTo>
                      <a:pt x="1075305" y="946915"/>
                      <a:pt x="1073722" y="947008"/>
                      <a:pt x="1071861" y="947194"/>
                    </a:cubicBezTo>
                    <a:cubicBezTo>
                      <a:pt x="1068230" y="947567"/>
                      <a:pt x="1066555" y="948870"/>
                      <a:pt x="1063669" y="950825"/>
                    </a:cubicBezTo>
                    <a:cubicBezTo>
                      <a:pt x="1060969" y="952779"/>
                      <a:pt x="1055198" y="952221"/>
                      <a:pt x="1053522" y="955200"/>
                    </a:cubicBezTo>
                    <a:cubicBezTo>
                      <a:pt x="1051660" y="958365"/>
                      <a:pt x="1056315" y="958830"/>
                      <a:pt x="1055943" y="961716"/>
                    </a:cubicBezTo>
                    <a:cubicBezTo>
                      <a:pt x="1055384" y="965719"/>
                      <a:pt x="1048589" y="964043"/>
                      <a:pt x="1047565" y="967394"/>
                    </a:cubicBezTo>
                    <a:cubicBezTo>
                      <a:pt x="1046262" y="971770"/>
                      <a:pt x="1051102" y="976796"/>
                      <a:pt x="1049520" y="981078"/>
                    </a:cubicBezTo>
                    <a:cubicBezTo>
                      <a:pt x="1048123" y="984802"/>
                      <a:pt x="1042817" y="984430"/>
                      <a:pt x="1039745" y="984802"/>
                    </a:cubicBezTo>
                    <a:cubicBezTo>
                      <a:pt x="1036580" y="985267"/>
                      <a:pt x="1033415" y="986384"/>
                      <a:pt x="1030995" y="988711"/>
                    </a:cubicBezTo>
                    <a:cubicBezTo>
                      <a:pt x="1027737" y="991783"/>
                      <a:pt x="1025409" y="994762"/>
                      <a:pt x="1021221" y="996903"/>
                    </a:cubicBezTo>
                    <a:cubicBezTo>
                      <a:pt x="1018335" y="998393"/>
                      <a:pt x="1014332" y="1000999"/>
                      <a:pt x="1012750" y="996810"/>
                    </a:cubicBezTo>
                    <a:cubicBezTo>
                      <a:pt x="1010888" y="991876"/>
                      <a:pt x="1012750" y="985267"/>
                      <a:pt x="1012377" y="980054"/>
                    </a:cubicBezTo>
                    <a:cubicBezTo>
                      <a:pt x="1012098" y="975307"/>
                      <a:pt x="1008002" y="971862"/>
                      <a:pt x="1004465" y="969070"/>
                    </a:cubicBezTo>
                    <a:cubicBezTo>
                      <a:pt x="1001300" y="966556"/>
                      <a:pt x="996832" y="965347"/>
                      <a:pt x="994039" y="962461"/>
                    </a:cubicBezTo>
                    <a:cubicBezTo>
                      <a:pt x="993108" y="961530"/>
                      <a:pt x="992550" y="960041"/>
                      <a:pt x="991805" y="959016"/>
                    </a:cubicBezTo>
                    <a:cubicBezTo>
                      <a:pt x="989943" y="956782"/>
                      <a:pt x="987616" y="954828"/>
                      <a:pt x="985382" y="953059"/>
                    </a:cubicBezTo>
                    <a:cubicBezTo>
                      <a:pt x="981751" y="950173"/>
                      <a:pt x="977935" y="946077"/>
                      <a:pt x="976259" y="941609"/>
                    </a:cubicBezTo>
                    <a:cubicBezTo>
                      <a:pt x="975514" y="939654"/>
                      <a:pt x="975421" y="937420"/>
                      <a:pt x="974211" y="935558"/>
                    </a:cubicBezTo>
                    <a:cubicBezTo>
                      <a:pt x="972629" y="933045"/>
                      <a:pt x="970022" y="932673"/>
                      <a:pt x="967509" y="931183"/>
                    </a:cubicBezTo>
                    <a:cubicBezTo>
                      <a:pt x="963506" y="928856"/>
                      <a:pt x="960714" y="925691"/>
                      <a:pt x="959969" y="920944"/>
                    </a:cubicBezTo>
                    <a:cubicBezTo>
                      <a:pt x="959131" y="915451"/>
                      <a:pt x="961179" y="910052"/>
                      <a:pt x="960620" y="904560"/>
                    </a:cubicBezTo>
                    <a:cubicBezTo>
                      <a:pt x="957921" y="904374"/>
                      <a:pt x="955221" y="904746"/>
                      <a:pt x="952615" y="905305"/>
                    </a:cubicBezTo>
                    <a:cubicBezTo>
                      <a:pt x="949636" y="905956"/>
                      <a:pt x="946750" y="905677"/>
                      <a:pt x="943772" y="906235"/>
                    </a:cubicBezTo>
                    <a:cubicBezTo>
                      <a:pt x="940513" y="906794"/>
                      <a:pt x="938465" y="909586"/>
                      <a:pt x="936045" y="911728"/>
                    </a:cubicBezTo>
                    <a:cubicBezTo>
                      <a:pt x="934463" y="913124"/>
                      <a:pt x="933066" y="913962"/>
                      <a:pt x="930925" y="914055"/>
                    </a:cubicBezTo>
                    <a:cubicBezTo>
                      <a:pt x="927295" y="914241"/>
                      <a:pt x="926643" y="912100"/>
                      <a:pt x="924223" y="909959"/>
                    </a:cubicBezTo>
                    <a:cubicBezTo>
                      <a:pt x="920872" y="906980"/>
                      <a:pt x="917055" y="907167"/>
                      <a:pt x="914170" y="910611"/>
                    </a:cubicBezTo>
                    <a:cubicBezTo>
                      <a:pt x="912773" y="912380"/>
                      <a:pt x="911749" y="913590"/>
                      <a:pt x="909422" y="912659"/>
                    </a:cubicBezTo>
                    <a:cubicBezTo>
                      <a:pt x="907840" y="912007"/>
                      <a:pt x="906071" y="910518"/>
                      <a:pt x="904488" y="909680"/>
                    </a:cubicBezTo>
                    <a:cubicBezTo>
                      <a:pt x="903371" y="909121"/>
                      <a:pt x="901789" y="908191"/>
                      <a:pt x="901044" y="907352"/>
                    </a:cubicBezTo>
                    <a:lnTo>
                      <a:pt x="900020" y="167583"/>
                    </a:lnTo>
                    <a:close/>
                  </a:path>
                </a:pathLst>
              </a:custGeom>
              <a:solidFill>
                <a:srgbClr val="4B708E"/>
              </a:solidFill>
              <a:ln w="8840"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2FDA601-D10F-027C-76FB-B9E8E165B3A5}"/>
                  </a:ext>
                </a:extLst>
              </p:cNvPr>
              <p:cNvSpPr/>
              <p:nvPr/>
            </p:nvSpPr>
            <p:spPr>
              <a:xfrm>
                <a:off x="6853371" y="7758267"/>
                <a:ext cx="68662" cy="101737"/>
              </a:xfrm>
              <a:custGeom>
                <a:avLst/>
                <a:gdLst>
                  <a:gd name="connsiteX0" fmla="*/ 66535 w 68662"/>
                  <a:gd name="connsiteY0" fmla="*/ 94754 h 101737"/>
                  <a:gd name="connsiteX1" fmla="*/ 68397 w 68662"/>
                  <a:gd name="connsiteY1" fmla="*/ 87121 h 101737"/>
                  <a:gd name="connsiteX2" fmla="*/ 65977 w 68662"/>
                  <a:gd name="connsiteY2" fmla="*/ 73343 h 101737"/>
                  <a:gd name="connsiteX3" fmla="*/ 61881 w 68662"/>
                  <a:gd name="connsiteY3" fmla="*/ 63290 h 101737"/>
                  <a:gd name="connsiteX4" fmla="*/ 59181 w 68662"/>
                  <a:gd name="connsiteY4" fmla="*/ 54912 h 101737"/>
                  <a:gd name="connsiteX5" fmla="*/ 53409 w 68662"/>
                  <a:gd name="connsiteY5" fmla="*/ 49327 h 101737"/>
                  <a:gd name="connsiteX6" fmla="*/ 48290 w 68662"/>
                  <a:gd name="connsiteY6" fmla="*/ 40483 h 101737"/>
                  <a:gd name="connsiteX7" fmla="*/ 42518 w 68662"/>
                  <a:gd name="connsiteY7" fmla="*/ 29313 h 101737"/>
                  <a:gd name="connsiteX8" fmla="*/ 34233 w 68662"/>
                  <a:gd name="connsiteY8" fmla="*/ 20935 h 101737"/>
                  <a:gd name="connsiteX9" fmla="*/ 33675 w 68662"/>
                  <a:gd name="connsiteY9" fmla="*/ 9671 h 101737"/>
                  <a:gd name="connsiteX10" fmla="*/ 30230 w 68662"/>
                  <a:gd name="connsiteY10" fmla="*/ 4645 h 101737"/>
                  <a:gd name="connsiteX11" fmla="*/ 20177 w 68662"/>
                  <a:gd name="connsiteY11" fmla="*/ 2318 h 101737"/>
                  <a:gd name="connsiteX12" fmla="*/ 9751 w 68662"/>
                  <a:gd name="connsiteY12" fmla="*/ 1014 h 101737"/>
                  <a:gd name="connsiteX13" fmla="*/ 6214 w 68662"/>
                  <a:gd name="connsiteY13" fmla="*/ 6506 h 101737"/>
                  <a:gd name="connsiteX14" fmla="*/ 9565 w 68662"/>
                  <a:gd name="connsiteY14" fmla="*/ 11533 h 101737"/>
                  <a:gd name="connsiteX15" fmla="*/ 4818 w 68662"/>
                  <a:gd name="connsiteY15" fmla="*/ 16746 h 101737"/>
                  <a:gd name="connsiteX16" fmla="*/ 1001 w 68662"/>
                  <a:gd name="connsiteY16" fmla="*/ 21401 h 101737"/>
                  <a:gd name="connsiteX17" fmla="*/ 1373 w 68662"/>
                  <a:gd name="connsiteY17" fmla="*/ 30988 h 101737"/>
                  <a:gd name="connsiteX18" fmla="*/ 6586 w 68662"/>
                  <a:gd name="connsiteY18" fmla="*/ 36201 h 101737"/>
                  <a:gd name="connsiteX19" fmla="*/ 2862 w 68662"/>
                  <a:gd name="connsiteY19" fmla="*/ 46627 h 101737"/>
                  <a:gd name="connsiteX20" fmla="*/ 3701 w 68662"/>
                  <a:gd name="connsiteY20" fmla="*/ 58542 h 101737"/>
                  <a:gd name="connsiteX21" fmla="*/ 6865 w 68662"/>
                  <a:gd name="connsiteY21" fmla="*/ 67758 h 101737"/>
                  <a:gd name="connsiteX22" fmla="*/ 13195 w 68662"/>
                  <a:gd name="connsiteY22" fmla="*/ 65989 h 101737"/>
                  <a:gd name="connsiteX23" fmla="*/ 15802 w 68662"/>
                  <a:gd name="connsiteY23" fmla="*/ 70085 h 101737"/>
                  <a:gd name="connsiteX24" fmla="*/ 19991 w 68662"/>
                  <a:gd name="connsiteY24" fmla="*/ 71668 h 101737"/>
                  <a:gd name="connsiteX25" fmla="*/ 27903 w 68662"/>
                  <a:gd name="connsiteY25" fmla="*/ 90844 h 101737"/>
                  <a:gd name="connsiteX26" fmla="*/ 33675 w 68662"/>
                  <a:gd name="connsiteY26" fmla="*/ 97081 h 101737"/>
                  <a:gd name="connsiteX27" fmla="*/ 38888 w 68662"/>
                  <a:gd name="connsiteY27" fmla="*/ 101735 h 101737"/>
                  <a:gd name="connsiteX28" fmla="*/ 43449 w 68662"/>
                  <a:gd name="connsiteY28" fmla="*/ 97453 h 101737"/>
                  <a:gd name="connsiteX29" fmla="*/ 42705 w 68662"/>
                  <a:gd name="connsiteY29" fmla="*/ 91123 h 101737"/>
                  <a:gd name="connsiteX30" fmla="*/ 42146 w 68662"/>
                  <a:gd name="connsiteY30" fmla="*/ 87586 h 101737"/>
                  <a:gd name="connsiteX31" fmla="*/ 58622 w 68662"/>
                  <a:gd name="connsiteY31" fmla="*/ 98663 h 101737"/>
                  <a:gd name="connsiteX32" fmla="*/ 63556 w 68662"/>
                  <a:gd name="connsiteY32" fmla="*/ 98942 h 101737"/>
                  <a:gd name="connsiteX33" fmla="*/ 66256 w 68662"/>
                  <a:gd name="connsiteY33" fmla="*/ 95591 h 101737"/>
                  <a:gd name="connsiteX34" fmla="*/ 65232 w 68662"/>
                  <a:gd name="connsiteY34" fmla="*/ 98198 h 101737"/>
                  <a:gd name="connsiteX35" fmla="*/ 66442 w 68662"/>
                  <a:gd name="connsiteY35" fmla="*/ 94846 h 10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662" h="101737">
                    <a:moveTo>
                      <a:pt x="66535" y="94754"/>
                    </a:moveTo>
                    <a:cubicBezTo>
                      <a:pt x="68024" y="92799"/>
                      <a:pt x="68211" y="89541"/>
                      <a:pt x="68397" y="87121"/>
                    </a:cubicBezTo>
                    <a:cubicBezTo>
                      <a:pt x="68676" y="82559"/>
                      <a:pt x="69421" y="76974"/>
                      <a:pt x="65977" y="73343"/>
                    </a:cubicBezTo>
                    <a:cubicBezTo>
                      <a:pt x="62532" y="69806"/>
                      <a:pt x="62160" y="68503"/>
                      <a:pt x="61881" y="63290"/>
                    </a:cubicBezTo>
                    <a:cubicBezTo>
                      <a:pt x="61694" y="60311"/>
                      <a:pt x="60949" y="57332"/>
                      <a:pt x="59181" y="54912"/>
                    </a:cubicBezTo>
                    <a:cubicBezTo>
                      <a:pt x="57598" y="52771"/>
                      <a:pt x="55178" y="51375"/>
                      <a:pt x="53409" y="49327"/>
                    </a:cubicBezTo>
                    <a:cubicBezTo>
                      <a:pt x="51082" y="46720"/>
                      <a:pt x="49593" y="43648"/>
                      <a:pt x="48290" y="40483"/>
                    </a:cubicBezTo>
                    <a:cubicBezTo>
                      <a:pt x="46707" y="36666"/>
                      <a:pt x="44845" y="32757"/>
                      <a:pt x="42518" y="29313"/>
                    </a:cubicBezTo>
                    <a:cubicBezTo>
                      <a:pt x="40284" y="26055"/>
                      <a:pt x="36654" y="24100"/>
                      <a:pt x="34233" y="20935"/>
                    </a:cubicBezTo>
                    <a:cubicBezTo>
                      <a:pt x="31627" y="17398"/>
                      <a:pt x="34513" y="13488"/>
                      <a:pt x="33675" y="9671"/>
                    </a:cubicBezTo>
                    <a:cubicBezTo>
                      <a:pt x="33303" y="7996"/>
                      <a:pt x="31347" y="5854"/>
                      <a:pt x="30230" y="4645"/>
                    </a:cubicBezTo>
                    <a:cubicBezTo>
                      <a:pt x="26879" y="1293"/>
                      <a:pt x="24459" y="2318"/>
                      <a:pt x="20177" y="2318"/>
                    </a:cubicBezTo>
                    <a:cubicBezTo>
                      <a:pt x="16360" y="2318"/>
                      <a:pt x="13754" y="-1871"/>
                      <a:pt x="9751" y="1014"/>
                    </a:cubicBezTo>
                    <a:cubicBezTo>
                      <a:pt x="8262" y="2038"/>
                      <a:pt x="6307" y="4737"/>
                      <a:pt x="6214" y="6506"/>
                    </a:cubicBezTo>
                    <a:cubicBezTo>
                      <a:pt x="5935" y="9299"/>
                      <a:pt x="8634" y="9299"/>
                      <a:pt x="9565" y="11533"/>
                    </a:cubicBezTo>
                    <a:cubicBezTo>
                      <a:pt x="10589" y="13954"/>
                      <a:pt x="6493" y="15443"/>
                      <a:pt x="4818" y="16746"/>
                    </a:cubicBezTo>
                    <a:cubicBezTo>
                      <a:pt x="2956" y="18142"/>
                      <a:pt x="1839" y="19259"/>
                      <a:pt x="1001" y="21401"/>
                    </a:cubicBezTo>
                    <a:cubicBezTo>
                      <a:pt x="-210" y="24472"/>
                      <a:pt x="-582" y="28196"/>
                      <a:pt x="1373" y="30988"/>
                    </a:cubicBezTo>
                    <a:cubicBezTo>
                      <a:pt x="2862" y="33037"/>
                      <a:pt x="6121" y="33595"/>
                      <a:pt x="6586" y="36201"/>
                    </a:cubicBezTo>
                    <a:cubicBezTo>
                      <a:pt x="7145" y="39645"/>
                      <a:pt x="3235" y="43183"/>
                      <a:pt x="2862" y="46627"/>
                    </a:cubicBezTo>
                    <a:cubicBezTo>
                      <a:pt x="2490" y="50537"/>
                      <a:pt x="3142" y="54726"/>
                      <a:pt x="3701" y="58542"/>
                    </a:cubicBezTo>
                    <a:cubicBezTo>
                      <a:pt x="4073" y="61056"/>
                      <a:pt x="4445" y="66083"/>
                      <a:pt x="6865" y="67758"/>
                    </a:cubicBezTo>
                    <a:cubicBezTo>
                      <a:pt x="9565" y="69620"/>
                      <a:pt x="9658" y="63755"/>
                      <a:pt x="13195" y="65989"/>
                    </a:cubicBezTo>
                    <a:cubicBezTo>
                      <a:pt x="14778" y="66920"/>
                      <a:pt x="14685" y="69061"/>
                      <a:pt x="15802" y="70085"/>
                    </a:cubicBezTo>
                    <a:cubicBezTo>
                      <a:pt x="17012" y="71202"/>
                      <a:pt x="18594" y="70457"/>
                      <a:pt x="19991" y="71668"/>
                    </a:cubicBezTo>
                    <a:cubicBezTo>
                      <a:pt x="25297" y="76322"/>
                      <a:pt x="23901" y="85352"/>
                      <a:pt x="27903" y="90844"/>
                    </a:cubicBezTo>
                    <a:cubicBezTo>
                      <a:pt x="29579" y="93171"/>
                      <a:pt x="31999" y="94754"/>
                      <a:pt x="33675" y="97081"/>
                    </a:cubicBezTo>
                    <a:cubicBezTo>
                      <a:pt x="35164" y="99036"/>
                      <a:pt x="36002" y="101828"/>
                      <a:pt x="38888" y="101735"/>
                    </a:cubicBezTo>
                    <a:cubicBezTo>
                      <a:pt x="41960" y="101735"/>
                      <a:pt x="43542" y="100153"/>
                      <a:pt x="43449" y="97453"/>
                    </a:cubicBezTo>
                    <a:cubicBezTo>
                      <a:pt x="43449" y="95312"/>
                      <a:pt x="43077" y="93171"/>
                      <a:pt x="42705" y="91123"/>
                    </a:cubicBezTo>
                    <a:cubicBezTo>
                      <a:pt x="42518" y="90192"/>
                      <a:pt x="41773" y="88517"/>
                      <a:pt x="42146" y="87586"/>
                    </a:cubicBezTo>
                    <a:cubicBezTo>
                      <a:pt x="44845" y="81163"/>
                      <a:pt x="56481" y="96895"/>
                      <a:pt x="58622" y="98663"/>
                    </a:cubicBezTo>
                    <a:cubicBezTo>
                      <a:pt x="61043" y="100618"/>
                      <a:pt x="61415" y="100339"/>
                      <a:pt x="63556" y="98942"/>
                    </a:cubicBezTo>
                    <a:cubicBezTo>
                      <a:pt x="65418" y="97640"/>
                      <a:pt x="65232" y="97360"/>
                      <a:pt x="66256" y="95591"/>
                    </a:cubicBezTo>
                    <a:cubicBezTo>
                      <a:pt x="65977" y="96429"/>
                      <a:pt x="65511" y="97267"/>
                      <a:pt x="65232" y="98198"/>
                    </a:cubicBezTo>
                    <a:lnTo>
                      <a:pt x="66442" y="94846"/>
                    </a:lnTo>
                    <a:close/>
                  </a:path>
                </a:pathLst>
              </a:custGeom>
              <a:solidFill>
                <a:srgbClr val="4B708E"/>
              </a:solidFill>
              <a:ln w="884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B0E553-AAAB-9B35-B4E1-4CE00275220B}"/>
                  </a:ext>
                </a:extLst>
              </p:cNvPr>
              <p:cNvSpPr/>
              <p:nvPr/>
            </p:nvSpPr>
            <p:spPr>
              <a:xfrm>
                <a:off x="6833402" y="7708495"/>
                <a:ext cx="67969" cy="82592"/>
              </a:xfrm>
              <a:custGeom>
                <a:avLst/>
                <a:gdLst>
                  <a:gd name="connsiteX0" fmla="*/ 55692 w 67969"/>
                  <a:gd name="connsiteY0" fmla="*/ 38870 h 82592"/>
                  <a:gd name="connsiteX1" fmla="*/ 62487 w 67969"/>
                  <a:gd name="connsiteY1" fmla="*/ 38219 h 82592"/>
                  <a:gd name="connsiteX2" fmla="*/ 67793 w 67969"/>
                  <a:gd name="connsiteY2" fmla="*/ 31423 h 82592"/>
                  <a:gd name="connsiteX3" fmla="*/ 64907 w 67969"/>
                  <a:gd name="connsiteY3" fmla="*/ 28258 h 82592"/>
                  <a:gd name="connsiteX4" fmla="*/ 59508 w 67969"/>
                  <a:gd name="connsiteY4" fmla="*/ 22301 h 82592"/>
                  <a:gd name="connsiteX5" fmla="*/ 55040 w 67969"/>
                  <a:gd name="connsiteY5" fmla="*/ 17925 h 82592"/>
                  <a:gd name="connsiteX6" fmla="*/ 49920 w 67969"/>
                  <a:gd name="connsiteY6" fmla="*/ 9455 h 82592"/>
                  <a:gd name="connsiteX7" fmla="*/ 38377 w 67969"/>
                  <a:gd name="connsiteY7" fmla="*/ 6569 h 82592"/>
                  <a:gd name="connsiteX8" fmla="*/ 29161 w 67969"/>
                  <a:gd name="connsiteY8" fmla="*/ 2659 h 82592"/>
                  <a:gd name="connsiteX9" fmla="*/ 22273 w 67969"/>
                  <a:gd name="connsiteY9" fmla="*/ 53 h 82592"/>
                  <a:gd name="connsiteX10" fmla="*/ 19387 w 67969"/>
                  <a:gd name="connsiteY10" fmla="*/ 9920 h 82592"/>
                  <a:gd name="connsiteX11" fmla="*/ 20504 w 67969"/>
                  <a:gd name="connsiteY11" fmla="*/ 18484 h 82592"/>
                  <a:gd name="connsiteX12" fmla="*/ 13616 w 67969"/>
                  <a:gd name="connsiteY12" fmla="*/ 11875 h 82592"/>
                  <a:gd name="connsiteX13" fmla="*/ 4120 w 67969"/>
                  <a:gd name="connsiteY13" fmla="*/ 11502 h 82592"/>
                  <a:gd name="connsiteX14" fmla="*/ 676 w 67969"/>
                  <a:gd name="connsiteY14" fmla="*/ 17832 h 82592"/>
                  <a:gd name="connsiteX15" fmla="*/ 863 w 67969"/>
                  <a:gd name="connsiteY15" fmla="*/ 26583 h 82592"/>
                  <a:gd name="connsiteX16" fmla="*/ 4959 w 67969"/>
                  <a:gd name="connsiteY16" fmla="*/ 33472 h 82592"/>
                  <a:gd name="connsiteX17" fmla="*/ 4959 w 67969"/>
                  <a:gd name="connsiteY17" fmla="*/ 37195 h 82592"/>
                  <a:gd name="connsiteX18" fmla="*/ 8403 w 67969"/>
                  <a:gd name="connsiteY18" fmla="*/ 40174 h 82592"/>
                  <a:gd name="connsiteX19" fmla="*/ 5982 w 67969"/>
                  <a:gd name="connsiteY19" fmla="*/ 48272 h 82592"/>
                  <a:gd name="connsiteX20" fmla="*/ 5982 w 67969"/>
                  <a:gd name="connsiteY20" fmla="*/ 55905 h 82592"/>
                  <a:gd name="connsiteX21" fmla="*/ 5517 w 67969"/>
                  <a:gd name="connsiteY21" fmla="*/ 63073 h 82592"/>
                  <a:gd name="connsiteX22" fmla="*/ 7286 w 67969"/>
                  <a:gd name="connsiteY22" fmla="*/ 68938 h 82592"/>
                  <a:gd name="connsiteX23" fmla="*/ 8589 w 67969"/>
                  <a:gd name="connsiteY23" fmla="*/ 74430 h 82592"/>
                  <a:gd name="connsiteX24" fmla="*/ 3283 w 67969"/>
                  <a:gd name="connsiteY24" fmla="*/ 75826 h 82592"/>
                  <a:gd name="connsiteX25" fmla="*/ 1980 w 67969"/>
                  <a:gd name="connsiteY25" fmla="*/ 80853 h 82592"/>
                  <a:gd name="connsiteX26" fmla="*/ 9054 w 67969"/>
                  <a:gd name="connsiteY26" fmla="*/ 80946 h 82592"/>
                  <a:gd name="connsiteX27" fmla="*/ 12499 w 67969"/>
                  <a:gd name="connsiteY27" fmla="*/ 73778 h 82592"/>
                  <a:gd name="connsiteX28" fmla="*/ 13709 w 67969"/>
                  <a:gd name="connsiteY28" fmla="*/ 66611 h 82592"/>
                  <a:gd name="connsiteX29" fmla="*/ 17153 w 67969"/>
                  <a:gd name="connsiteY29" fmla="*/ 64842 h 82592"/>
                  <a:gd name="connsiteX30" fmla="*/ 20504 w 67969"/>
                  <a:gd name="connsiteY30" fmla="*/ 60653 h 82592"/>
                  <a:gd name="connsiteX31" fmla="*/ 23111 w 67969"/>
                  <a:gd name="connsiteY31" fmla="*/ 48738 h 82592"/>
                  <a:gd name="connsiteX32" fmla="*/ 22552 w 67969"/>
                  <a:gd name="connsiteY32" fmla="*/ 38777 h 82592"/>
                  <a:gd name="connsiteX33" fmla="*/ 29068 w 67969"/>
                  <a:gd name="connsiteY33" fmla="*/ 44735 h 82592"/>
                  <a:gd name="connsiteX34" fmla="*/ 39215 w 67969"/>
                  <a:gd name="connsiteY34" fmla="*/ 39987 h 82592"/>
                  <a:gd name="connsiteX35" fmla="*/ 45080 w 67969"/>
                  <a:gd name="connsiteY35" fmla="*/ 42501 h 82592"/>
                  <a:gd name="connsiteX36" fmla="*/ 50944 w 67969"/>
                  <a:gd name="connsiteY36" fmla="*/ 39243 h 82592"/>
                  <a:gd name="connsiteX37" fmla="*/ 55133 w 67969"/>
                  <a:gd name="connsiteY37" fmla="*/ 38684 h 82592"/>
                  <a:gd name="connsiteX38" fmla="*/ 55505 w 67969"/>
                  <a:gd name="connsiteY38" fmla="*/ 38684 h 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969" h="82592">
                    <a:moveTo>
                      <a:pt x="55692" y="38870"/>
                    </a:moveTo>
                    <a:cubicBezTo>
                      <a:pt x="57554" y="38312"/>
                      <a:pt x="60532" y="38312"/>
                      <a:pt x="62487" y="38219"/>
                    </a:cubicBezTo>
                    <a:cubicBezTo>
                      <a:pt x="65838" y="38219"/>
                      <a:pt x="68724" y="34589"/>
                      <a:pt x="67793" y="31423"/>
                    </a:cubicBezTo>
                    <a:cubicBezTo>
                      <a:pt x="67421" y="30120"/>
                      <a:pt x="66024" y="29189"/>
                      <a:pt x="64907" y="28258"/>
                    </a:cubicBezTo>
                    <a:cubicBezTo>
                      <a:pt x="62394" y="26304"/>
                      <a:pt x="61370" y="24907"/>
                      <a:pt x="59508" y="22301"/>
                    </a:cubicBezTo>
                    <a:cubicBezTo>
                      <a:pt x="58205" y="20439"/>
                      <a:pt x="56529" y="19508"/>
                      <a:pt x="55040" y="17925"/>
                    </a:cubicBezTo>
                    <a:cubicBezTo>
                      <a:pt x="52713" y="15598"/>
                      <a:pt x="52247" y="11782"/>
                      <a:pt x="49920" y="9455"/>
                    </a:cubicBezTo>
                    <a:cubicBezTo>
                      <a:pt x="47686" y="7127"/>
                      <a:pt x="41728" y="7221"/>
                      <a:pt x="38377" y="6569"/>
                    </a:cubicBezTo>
                    <a:cubicBezTo>
                      <a:pt x="34933" y="5917"/>
                      <a:pt x="32140" y="4428"/>
                      <a:pt x="29161" y="2659"/>
                    </a:cubicBezTo>
                    <a:cubicBezTo>
                      <a:pt x="27020" y="1356"/>
                      <a:pt x="24880" y="-319"/>
                      <a:pt x="22273" y="53"/>
                    </a:cubicBezTo>
                    <a:cubicBezTo>
                      <a:pt x="16408" y="798"/>
                      <a:pt x="17060" y="5917"/>
                      <a:pt x="19387" y="9920"/>
                    </a:cubicBezTo>
                    <a:cubicBezTo>
                      <a:pt x="20690" y="12154"/>
                      <a:pt x="23111" y="16343"/>
                      <a:pt x="20504" y="18484"/>
                    </a:cubicBezTo>
                    <a:cubicBezTo>
                      <a:pt x="16408" y="21836"/>
                      <a:pt x="14733" y="13923"/>
                      <a:pt x="13616" y="11875"/>
                    </a:cubicBezTo>
                    <a:cubicBezTo>
                      <a:pt x="11195" y="7593"/>
                      <a:pt x="7099" y="8989"/>
                      <a:pt x="4120" y="11502"/>
                    </a:cubicBezTo>
                    <a:cubicBezTo>
                      <a:pt x="1886" y="13364"/>
                      <a:pt x="1421" y="15133"/>
                      <a:pt x="676" y="17832"/>
                    </a:cubicBezTo>
                    <a:cubicBezTo>
                      <a:pt x="-68" y="20811"/>
                      <a:pt x="-441" y="23790"/>
                      <a:pt x="863" y="26583"/>
                    </a:cubicBezTo>
                    <a:cubicBezTo>
                      <a:pt x="1980" y="28910"/>
                      <a:pt x="4493" y="31051"/>
                      <a:pt x="4959" y="33472"/>
                    </a:cubicBezTo>
                    <a:cubicBezTo>
                      <a:pt x="5145" y="34495"/>
                      <a:pt x="4586" y="36171"/>
                      <a:pt x="4959" y="37195"/>
                    </a:cubicBezTo>
                    <a:cubicBezTo>
                      <a:pt x="5517" y="38498"/>
                      <a:pt x="7751" y="38870"/>
                      <a:pt x="8403" y="40174"/>
                    </a:cubicBezTo>
                    <a:cubicBezTo>
                      <a:pt x="9799" y="42873"/>
                      <a:pt x="6448" y="45759"/>
                      <a:pt x="5982" y="48272"/>
                    </a:cubicBezTo>
                    <a:cubicBezTo>
                      <a:pt x="5517" y="50693"/>
                      <a:pt x="6076" y="53392"/>
                      <a:pt x="5982" y="55905"/>
                    </a:cubicBezTo>
                    <a:cubicBezTo>
                      <a:pt x="5889" y="58326"/>
                      <a:pt x="5331" y="60653"/>
                      <a:pt x="5517" y="63073"/>
                    </a:cubicBezTo>
                    <a:cubicBezTo>
                      <a:pt x="5703" y="65121"/>
                      <a:pt x="6727" y="66890"/>
                      <a:pt x="7286" y="68938"/>
                    </a:cubicBezTo>
                    <a:cubicBezTo>
                      <a:pt x="7658" y="70241"/>
                      <a:pt x="9148" y="73034"/>
                      <a:pt x="8589" y="74430"/>
                    </a:cubicBezTo>
                    <a:cubicBezTo>
                      <a:pt x="7565" y="76850"/>
                      <a:pt x="4959" y="75268"/>
                      <a:pt x="3283" y="75826"/>
                    </a:cubicBezTo>
                    <a:cubicBezTo>
                      <a:pt x="1607" y="76385"/>
                      <a:pt x="1235" y="79271"/>
                      <a:pt x="1980" y="80853"/>
                    </a:cubicBezTo>
                    <a:cubicBezTo>
                      <a:pt x="3376" y="83645"/>
                      <a:pt x="7379" y="82622"/>
                      <a:pt x="9054" y="80946"/>
                    </a:cubicBezTo>
                    <a:cubicBezTo>
                      <a:pt x="11009" y="78991"/>
                      <a:pt x="12312" y="76385"/>
                      <a:pt x="12499" y="73778"/>
                    </a:cubicBezTo>
                    <a:cubicBezTo>
                      <a:pt x="12778" y="71172"/>
                      <a:pt x="11568" y="68379"/>
                      <a:pt x="13709" y="66611"/>
                    </a:cubicBezTo>
                    <a:cubicBezTo>
                      <a:pt x="14546" y="65866"/>
                      <a:pt x="16129" y="65586"/>
                      <a:pt x="17153" y="64842"/>
                    </a:cubicBezTo>
                    <a:cubicBezTo>
                      <a:pt x="18922" y="63632"/>
                      <a:pt x="19667" y="62515"/>
                      <a:pt x="20504" y="60653"/>
                    </a:cubicBezTo>
                    <a:cubicBezTo>
                      <a:pt x="22086" y="56929"/>
                      <a:pt x="22738" y="52740"/>
                      <a:pt x="23111" y="48738"/>
                    </a:cubicBezTo>
                    <a:cubicBezTo>
                      <a:pt x="23390" y="45386"/>
                      <a:pt x="22459" y="42129"/>
                      <a:pt x="22552" y="38777"/>
                    </a:cubicBezTo>
                    <a:cubicBezTo>
                      <a:pt x="27393" y="37288"/>
                      <a:pt x="28324" y="41384"/>
                      <a:pt x="29068" y="44735"/>
                    </a:cubicBezTo>
                    <a:cubicBezTo>
                      <a:pt x="33071" y="46969"/>
                      <a:pt x="35026" y="39243"/>
                      <a:pt x="39215" y="39987"/>
                    </a:cubicBezTo>
                    <a:cubicBezTo>
                      <a:pt x="41449" y="40360"/>
                      <a:pt x="42659" y="42594"/>
                      <a:pt x="45080" y="42501"/>
                    </a:cubicBezTo>
                    <a:cubicBezTo>
                      <a:pt x="47686" y="42408"/>
                      <a:pt x="48524" y="39801"/>
                      <a:pt x="50944" y="39243"/>
                    </a:cubicBezTo>
                    <a:cubicBezTo>
                      <a:pt x="52061" y="39057"/>
                      <a:pt x="54667" y="39987"/>
                      <a:pt x="55133" y="38684"/>
                    </a:cubicBezTo>
                    <a:lnTo>
                      <a:pt x="55505" y="38684"/>
                    </a:lnTo>
                    <a:close/>
                  </a:path>
                </a:pathLst>
              </a:custGeom>
              <a:solidFill>
                <a:srgbClr val="4B708E"/>
              </a:solidFill>
              <a:ln w="884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4720F0E-D7EE-1D5F-97DB-9FFB8A00FA91}"/>
                  </a:ext>
                </a:extLst>
              </p:cNvPr>
              <p:cNvSpPr/>
              <p:nvPr/>
            </p:nvSpPr>
            <p:spPr>
              <a:xfrm>
                <a:off x="6821566" y="7641499"/>
                <a:ext cx="34830" cy="71710"/>
              </a:xfrm>
              <a:custGeom>
                <a:avLst/>
                <a:gdLst>
                  <a:gd name="connsiteX0" fmla="*/ 7486 w 34830"/>
                  <a:gd name="connsiteY0" fmla="*/ 50200 h 71710"/>
                  <a:gd name="connsiteX1" fmla="*/ 4787 w 34830"/>
                  <a:gd name="connsiteY1" fmla="*/ 63791 h 71710"/>
                  <a:gd name="connsiteX2" fmla="*/ 5996 w 34830"/>
                  <a:gd name="connsiteY2" fmla="*/ 71052 h 71710"/>
                  <a:gd name="connsiteX3" fmla="*/ 13164 w 34830"/>
                  <a:gd name="connsiteY3" fmla="*/ 70400 h 71710"/>
                  <a:gd name="connsiteX4" fmla="*/ 19960 w 34830"/>
                  <a:gd name="connsiteY4" fmla="*/ 63884 h 71710"/>
                  <a:gd name="connsiteX5" fmla="*/ 25732 w 34830"/>
                  <a:gd name="connsiteY5" fmla="*/ 59881 h 71710"/>
                  <a:gd name="connsiteX6" fmla="*/ 27314 w 34830"/>
                  <a:gd name="connsiteY6" fmla="*/ 54483 h 71710"/>
                  <a:gd name="connsiteX7" fmla="*/ 32341 w 34830"/>
                  <a:gd name="connsiteY7" fmla="*/ 52621 h 71710"/>
                  <a:gd name="connsiteX8" fmla="*/ 32806 w 34830"/>
                  <a:gd name="connsiteY8" fmla="*/ 42474 h 71710"/>
                  <a:gd name="connsiteX9" fmla="*/ 32806 w 34830"/>
                  <a:gd name="connsiteY9" fmla="*/ 38564 h 71710"/>
                  <a:gd name="connsiteX10" fmla="*/ 27873 w 34830"/>
                  <a:gd name="connsiteY10" fmla="*/ 34003 h 71710"/>
                  <a:gd name="connsiteX11" fmla="*/ 24894 w 34830"/>
                  <a:gd name="connsiteY11" fmla="*/ 26370 h 71710"/>
                  <a:gd name="connsiteX12" fmla="*/ 33830 w 34830"/>
                  <a:gd name="connsiteY12" fmla="*/ 36330 h 71710"/>
                  <a:gd name="connsiteX13" fmla="*/ 32713 w 34830"/>
                  <a:gd name="connsiteY13" fmla="*/ 21809 h 71710"/>
                  <a:gd name="connsiteX14" fmla="*/ 31596 w 34830"/>
                  <a:gd name="connsiteY14" fmla="*/ 16409 h 71710"/>
                  <a:gd name="connsiteX15" fmla="*/ 26290 w 34830"/>
                  <a:gd name="connsiteY15" fmla="*/ 11569 h 71710"/>
                  <a:gd name="connsiteX16" fmla="*/ 21822 w 34830"/>
                  <a:gd name="connsiteY16" fmla="*/ 2818 h 71710"/>
                  <a:gd name="connsiteX17" fmla="*/ 16795 w 34830"/>
                  <a:gd name="connsiteY17" fmla="*/ 212 h 71710"/>
                  <a:gd name="connsiteX18" fmla="*/ 10558 w 34830"/>
                  <a:gd name="connsiteY18" fmla="*/ 212 h 71710"/>
                  <a:gd name="connsiteX19" fmla="*/ 6183 w 34830"/>
                  <a:gd name="connsiteY19" fmla="*/ 771 h 71710"/>
                  <a:gd name="connsiteX20" fmla="*/ 1342 w 34830"/>
                  <a:gd name="connsiteY20" fmla="*/ 2260 h 71710"/>
                  <a:gd name="connsiteX21" fmla="*/ 1528 w 34830"/>
                  <a:gd name="connsiteY21" fmla="*/ 15758 h 71710"/>
                  <a:gd name="connsiteX22" fmla="*/ 5718 w 34830"/>
                  <a:gd name="connsiteY22" fmla="*/ 31489 h 71710"/>
                  <a:gd name="connsiteX23" fmla="*/ 8883 w 34830"/>
                  <a:gd name="connsiteY23" fmla="*/ 43405 h 71710"/>
                  <a:gd name="connsiteX24" fmla="*/ 7579 w 34830"/>
                  <a:gd name="connsiteY24" fmla="*/ 50666 h 71710"/>
                  <a:gd name="connsiteX25" fmla="*/ 7579 w 34830"/>
                  <a:gd name="connsiteY25" fmla="*/ 50293 h 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0" h="71710">
                    <a:moveTo>
                      <a:pt x="7486" y="50200"/>
                    </a:moveTo>
                    <a:cubicBezTo>
                      <a:pt x="6369" y="54483"/>
                      <a:pt x="4973" y="59323"/>
                      <a:pt x="4787" y="63791"/>
                    </a:cubicBezTo>
                    <a:cubicBezTo>
                      <a:pt x="4787" y="65467"/>
                      <a:pt x="4414" y="69655"/>
                      <a:pt x="5996" y="71052"/>
                    </a:cubicBezTo>
                    <a:cubicBezTo>
                      <a:pt x="7579" y="72448"/>
                      <a:pt x="11768" y="71331"/>
                      <a:pt x="13164" y="70400"/>
                    </a:cubicBezTo>
                    <a:cubicBezTo>
                      <a:pt x="15771" y="68538"/>
                      <a:pt x="17074" y="65560"/>
                      <a:pt x="19960" y="63884"/>
                    </a:cubicBezTo>
                    <a:cubicBezTo>
                      <a:pt x="21915" y="62674"/>
                      <a:pt x="24987" y="62208"/>
                      <a:pt x="25732" y="59881"/>
                    </a:cubicBezTo>
                    <a:cubicBezTo>
                      <a:pt x="26662" y="57182"/>
                      <a:pt x="24056" y="55041"/>
                      <a:pt x="27314" y="54483"/>
                    </a:cubicBezTo>
                    <a:cubicBezTo>
                      <a:pt x="29641" y="54110"/>
                      <a:pt x="30479" y="54761"/>
                      <a:pt x="32341" y="52621"/>
                    </a:cubicBezTo>
                    <a:cubicBezTo>
                      <a:pt x="34854" y="49642"/>
                      <a:pt x="33737" y="46011"/>
                      <a:pt x="32806" y="42474"/>
                    </a:cubicBezTo>
                    <a:cubicBezTo>
                      <a:pt x="32527" y="41357"/>
                      <a:pt x="31968" y="39309"/>
                      <a:pt x="32806" y="38564"/>
                    </a:cubicBezTo>
                    <a:cubicBezTo>
                      <a:pt x="31224" y="36796"/>
                      <a:pt x="29083" y="36144"/>
                      <a:pt x="27873" y="34003"/>
                    </a:cubicBezTo>
                    <a:cubicBezTo>
                      <a:pt x="26849" y="32234"/>
                      <a:pt x="24522" y="28138"/>
                      <a:pt x="24894" y="26370"/>
                    </a:cubicBezTo>
                    <a:cubicBezTo>
                      <a:pt x="28152" y="26090"/>
                      <a:pt x="30758" y="34655"/>
                      <a:pt x="33830" y="36330"/>
                    </a:cubicBezTo>
                    <a:cubicBezTo>
                      <a:pt x="36437" y="33258"/>
                      <a:pt x="33179" y="25439"/>
                      <a:pt x="32713" y="21809"/>
                    </a:cubicBezTo>
                    <a:cubicBezTo>
                      <a:pt x="32527" y="20040"/>
                      <a:pt x="32434" y="17992"/>
                      <a:pt x="31596" y="16409"/>
                    </a:cubicBezTo>
                    <a:cubicBezTo>
                      <a:pt x="30479" y="14175"/>
                      <a:pt x="27873" y="13337"/>
                      <a:pt x="26290" y="11569"/>
                    </a:cubicBezTo>
                    <a:cubicBezTo>
                      <a:pt x="23683" y="8869"/>
                      <a:pt x="24800" y="4773"/>
                      <a:pt x="21822" y="2818"/>
                    </a:cubicBezTo>
                    <a:cubicBezTo>
                      <a:pt x="20519" y="1981"/>
                      <a:pt x="18192" y="584"/>
                      <a:pt x="16795" y="212"/>
                    </a:cubicBezTo>
                    <a:cubicBezTo>
                      <a:pt x="14933" y="-253"/>
                      <a:pt x="12513" y="398"/>
                      <a:pt x="10558" y="212"/>
                    </a:cubicBezTo>
                    <a:cubicBezTo>
                      <a:pt x="8324" y="26"/>
                      <a:pt x="7952" y="-346"/>
                      <a:pt x="6183" y="771"/>
                    </a:cubicBezTo>
                    <a:cubicBezTo>
                      <a:pt x="4694" y="1608"/>
                      <a:pt x="3297" y="2632"/>
                      <a:pt x="1342" y="2260"/>
                    </a:cubicBezTo>
                    <a:cubicBezTo>
                      <a:pt x="-1171" y="6449"/>
                      <a:pt x="411" y="11475"/>
                      <a:pt x="1528" y="15758"/>
                    </a:cubicBezTo>
                    <a:cubicBezTo>
                      <a:pt x="2832" y="21064"/>
                      <a:pt x="4321" y="26277"/>
                      <a:pt x="5718" y="31489"/>
                    </a:cubicBezTo>
                    <a:cubicBezTo>
                      <a:pt x="6741" y="35399"/>
                      <a:pt x="7673" y="39495"/>
                      <a:pt x="8883" y="43405"/>
                    </a:cubicBezTo>
                    <a:cubicBezTo>
                      <a:pt x="9813" y="46663"/>
                      <a:pt x="8883" y="48059"/>
                      <a:pt x="7579" y="50666"/>
                    </a:cubicBezTo>
                    <a:lnTo>
                      <a:pt x="7579" y="50293"/>
                    </a:lnTo>
                    <a:close/>
                  </a:path>
                </a:pathLst>
              </a:custGeom>
              <a:solidFill>
                <a:srgbClr val="4B708E"/>
              </a:solidFill>
              <a:ln w="8840"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138D43F-8220-E197-0303-D3BFC49C86EB}"/>
                  </a:ext>
                </a:extLst>
              </p:cNvPr>
              <p:cNvSpPr/>
              <p:nvPr/>
            </p:nvSpPr>
            <p:spPr>
              <a:xfrm>
                <a:off x="6756583" y="7633199"/>
                <a:ext cx="72004" cy="133994"/>
              </a:xfrm>
              <a:custGeom>
                <a:avLst/>
                <a:gdLst>
                  <a:gd name="connsiteX0" fmla="*/ 54223 w 72004"/>
                  <a:gd name="connsiteY0" fmla="*/ 13911 h 133994"/>
                  <a:gd name="connsiteX1" fmla="*/ 38678 w 72004"/>
                  <a:gd name="connsiteY1" fmla="*/ 5161 h 133994"/>
                  <a:gd name="connsiteX2" fmla="*/ 30951 w 72004"/>
                  <a:gd name="connsiteY2" fmla="*/ 1158 h 133994"/>
                  <a:gd name="connsiteX3" fmla="*/ 27600 w 72004"/>
                  <a:gd name="connsiteY3" fmla="*/ 41 h 133994"/>
                  <a:gd name="connsiteX4" fmla="*/ 18385 w 72004"/>
                  <a:gd name="connsiteY4" fmla="*/ 3299 h 133994"/>
                  <a:gd name="connsiteX5" fmla="*/ 11403 w 72004"/>
                  <a:gd name="connsiteY5" fmla="*/ 2275 h 133994"/>
                  <a:gd name="connsiteX6" fmla="*/ 7679 w 72004"/>
                  <a:gd name="connsiteY6" fmla="*/ 9349 h 133994"/>
                  <a:gd name="connsiteX7" fmla="*/ 2187 w 72004"/>
                  <a:gd name="connsiteY7" fmla="*/ 14004 h 133994"/>
                  <a:gd name="connsiteX8" fmla="*/ 232 w 72004"/>
                  <a:gd name="connsiteY8" fmla="*/ 26291 h 133994"/>
                  <a:gd name="connsiteX9" fmla="*/ 13265 w 72004"/>
                  <a:gd name="connsiteY9" fmla="*/ 35787 h 133994"/>
                  <a:gd name="connsiteX10" fmla="*/ 19688 w 72004"/>
                  <a:gd name="connsiteY10" fmla="*/ 48353 h 133994"/>
                  <a:gd name="connsiteX11" fmla="*/ 27693 w 72004"/>
                  <a:gd name="connsiteY11" fmla="*/ 57848 h 133994"/>
                  <a:gd name="connsiteX12" fmla="*/ 28531 w 72004"/>
                  <a:gd name="connsiteY12" fmla="*/ 65854 h 133994"/>
                  <a:gd name="connsiteX13" fmla="*/ 30021 w 72004"/>
                  <a:gd name="connsiteY13" fmla="*/ 75814 h 133994"/>
                  <a:gd name="connsiteX14" fmla="*/ 30672 w 72004"/>
                  <a:gd name="connsiteY14" fmla="*/ 85309 h 133994"/>
                  <a:gd name="connsiteX15" fmla="*/ 36723 w 72004"/>
                  <a:gd name="connsiteY15" fmla="*/ 79538 h 133994"/>
                  <a:gd name="connsiteX16" fmla="*/ 38678 w 72004"/>
                  <a:gd name="connsiteY16" fmla="*/ 77397 h 133994"/>
                  <a:gd name="connsiteX17" fmla="*/ 44729 w 72004"/>
                  <a:gd name="connsiteY17" fmla="*/ 80003 h 133994"/>
                  <a:gd name="connsiteX18" fmla="*/ 44170 w 72004"/>
                  <a:gd name="connsiteY18" fmla="*/ 86520 h 133994"/>
                  <a:gd name="connsiteX19" fmla="*/ 37747 w 72004"/>
                  <a:gd name="connsiteY19" fmla="*/ 89964 h 133994"/>
                  <a:gd name="connsiteX20" fmla="*/ 42402 w 72004"/>
                  <a:gd name="connsiteY20" fmla="*/ 99459 h 133994"/>
                  <a:gd name="connsiteX21" fmla="*/ 52641 w 72004"/>
                  <a:gd name="connsiteY21" fmla="*/ 110629 h 133994"/>
                  <a:gd name="connsiteX22" fmla="*/ 62136 w 72004"/>
                  <a:gd name="connsiteY22" fmla="*/ 126082 h 133994"/>
                  <a:gd name="connsiteX23" fmla="*/ 67442 w 72004"/>
                  <a:gd name="connsiteY23" fmla="*/ 133994 h 133994"/>
                  <a:gd name="connsiteX24" fmla="*/ 71259 w 72004"/>
                  <a:gd name="connsiteY24" fmla="*/ 110909 h 133994"/>
                  <a:gd name="connsiteX25" fmla="*/ 68001 w 72004"/>
                  <a:gd name="connsiteY25" fmla="*/ 93315 h 133994"/>
                  <a:gd name="connsiteX26" fmla="*/ 63812 w 72004"/>
                  <a:gd name="connsiteY26" fmla="*/ 78886 h 133994"/>
                  <a:gd name="connsiteX27" fmla="*/ 63346 w 72004"/>
                  <a:gd name="connsiteY27" fmla="*/ 63620 h 133994"/>
                  <a:gd name="connsiteX28" fmla="*/ 63625 w 72004"/>
                  <a:gd name="connsiteY28" fmla="*/ 54032 h 133994"/>
                  <a:gd name="connsiteX29" fmla="*/ 62602 w 72004"/>
                  <a:gd name="connsiteY29" fmla="*/ 43420 h 133994"/>
                  <a:gd name="connsiteX30" fmla="*/ 58226 w 72004"/>
                  <a:gd name="connsiteY30" fmla="*/ 31504 h 133994"/>
                  <a:gd name="connsiteX31" fmla="*/ 56737 w 72004"/>
                  <a:gd name="connsiteY31" fmla="*/ 27781 h 133994"/>
                  <a:gd name="connsiteX32" fmla="*/ 58599 w 72004"/>
                  <a:gd name="connsiteY32" fmla="*/ 25547 h 133994"/>
                  <a:gd name="connsiteX33" fmla="*/ 60274 w 72004"/>
                  <a:gd name="connsiteY33" fmla="*/ 16517 h 133994"/>
                  <a:gd name="connsiteX34" fmla="*/ 54317 w 72004"/>
                  <a:gd name="connsiteY34" fmla="*/ 13818 h 133994"/>
                  <a:gd name="connsiteX35" fmla="*/ 54130 w 72004"/>
                  <a:gd name="connsiteY35" fmla="*/ 13818 h 13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004" h="133994">
                    <a:moveTo>
                      <a:pt x="54223" y="13911"/>
                    </a:moveTo>
                    <a:cubicBezTo>
                      <a:pt x="48545" y="12142"/>
                      <a:pt x="44263" y="7209"/>
                      <a:pt x="38678" y="5161"/>
                    </a:cubicBezTo>
                    <a:cubicBezTo>
                      <a:pt x="35792" y="4137"/>
                      <a:pt x="33465" y="2834"/>
                      <a:pt x="30951" y="1158"/>
                    </a:cubicBezTo>
                    <a:cubicBezTo>
                      <a:pt x="29649" y="320"/>
                      <a:pt x="29089" y="-145"/>
                      <a:pt x="27600" y="41"/>
                    </a:cubicBezTo>
                    <a:cubicBezTo>
                      <a:pt x="24249" y="320"/>
                      <a:pt x="21922" y="3671"/>
                      <a:pt x="18385" y="3299"/>
                    </a:cubicBezTo>
                    <a:cubicBezTo>
                      <a:pt x="16616" y="3113"/>
                      <a:pt x="13079" y="1344"/>
                      <a:pt x="11403" y="2275"/>
                    </a:cubicBezTo>
                    <a:cubicBezTo>
                      <a:pt x="9541" y="3299"/>
                      <a:pt x="8890" y="7581"/>
                      <a:pt x="7679" y="9349"/>
                    </a:cubicBezTo>
                    <a:cubicBezTo>
                      <a:pt x="6283" y="11304"/>
                      <a:pt x="3677" y="12049"/>
                      <a:pt x="2187" y="14004"/>
                    </a:cubicBezTo>
                    <a:cubicBezTo>
                      <a:pt x="46" y="16797"/>
                      <a:pt x="-326" y="22940"/>
                      <a:pt x="232" y="26291"/>
                    </a:cubicBezTo>
                    <a:cubicBezTo>
                      <a:pt x="1536" y="33553"/>
                      <a:pt x="9169" y="31411"/>
                      <a:pt x="13265" y="35787"/>
                    </a:cubicBezTo>
                    <a:cubicBezTo>
                      <a:pt x="16336" y="39138"/>
                      <a:pt x="17081" y="44630"/>
                      <a:pt x="19688" y="48353"/>
                    </a:cubicBezTo>
                    <a:cubicBezTo>
                      <a:pt x="22108" y="51705"/>
                      <a:pt x="26111" y="53939"/>
                      <a:pt x="27693" y="57848"/>
                    </a:cubicBezTo>
                    <a:cubicBezTo>
                      <a:pt x="28717" y="60455"/>
                      <a:pt x="28438" y="63061"/>
                      <a:pt x="28531" y="65854"/>
                    </a:cubicBezTo>
                    <a:cubicBezTo>
                      <a:pt x="28624" y="69391"/>
                      <a:pt x="30207" y="72370"/>
                      <a:pt x="30021" y="75814"/>
                    </a:cubicBezTo>
                    <a:cubicBezTo>
                      <a:pt x="29928" y="78235"/>
                      <a:pt x="26297" y="84378"/>
                      <a:pt x="30672" y="85309"/>
                    </a:cubicBezTo>
                    <a:cubicBezTo>
                      <a:pt x="33465" y="85868"/>
                      <a:pt x="35792" y="81586"/>
                      <a:pt x="36723" y="79538"/>
                    </a:cubicBezTo>
                    <a:cubicBezTo>
                      <a:pt x="37468" y="78048"/>
                      <a:pt x="37189" y="77863"/>
                      <a:pt x="38678" y="77397"/>
                    </a:cubicBezTo>
                    <a:cubicBezTo>
                      <a:pt x="40726" y="76838"/>
                      <a:pt x="43425" y="78514"/>
                      <a:pt x="44729" y="80003"/>
                    </a:cubicBezTo>
                    <a:cubicBezTo>
                      <a:pt x="46590" y="82144"/>
                      <a:pt x="45939" y="84471"/>
                      <a:pt x="44170" y="86520"/>
                    </a:cubicBezTo>
                    <a:cubicBezTo>
                      <a:pt x="42215" y="88847"/>
                      <a:pt x="39981" y="88288"/>
                      <a:pt x="37747" y="89964"/>
                    </a:cubicBezTo>
                    <a:cubicBezTo>
                      <a:pt x="32906" y="93594"/>
                      <a:pt x="39423" y="97783"/>
                      <a:pt x="42402" y="99459"/>
                    </a:cubicBezTo>
                    <a:cubicBezTo>
                      <a:pt x="47242" y="102158"/>
                      <a:pt x="49383" y="106254"/>
                      <a:pt x="52641" y="110629"/>
                    </a:cubicBezTo>
                    <a:cubicBezTo>
                      <a:pt x="56457" y="115749"/>
                      <a:pt x="59343" y="120217"/>
                      <a:pt x="62136" y="126082"/>
                    </a:cubicBezTo>
                    <a:cubicBezTo>
                      <a:pt x="63532" y="129061"/>
                      <a:pt x="65301" y="131667"/>
                      <a:pt x="67442" y="133994"/>
                    </a:cubicBezTo>
                    <a:cubicBezTo>
                      <a:pt x="73958" y="131388"/>
                      <a:pt x="71724" y="116215"/>
                      <a:pt x="71259" y="110909"/>
                    </a:cubicBezTo>
                    <a:cubicBezTo>
                      <a:pt x="70700" y="104858"/>
                      <a:pt x="70049" y="99086"/>
                      <a:pt x="68001" y="93315"/>
                    </a:cubicBezTo>
                    <a:cubicBezTo>
                      <a:pt x="66232" y="88382"/>
                      <a:pt x="64277" y="84099"/>
                      <a:pt x="63812" y="78886"/>
                    </a:cubicBezTo>
                    <a:cubicBezTo>
                      <a:pt x="63346" y="73860"/>
                      <a:pt x="61950" y="68646"/>
                      <a:pt x="63346" y="63620"/>
                    </a:cubicBezTo>
                    <a:cubicBezTo>
                      <a:pt x="64370" y="59897"/>
                      <a:pt x="64184" y="57848"/>
                      <a:pt x="63625" y="54032"/>
                    </a:cubicBezTo>
                    <a:cubicBezTo>
                      <a:pt x="63160" y="50308"/>
                      <a:pt x="64184" y="46864"/>
                      <a:pt x="62602" y="43420"/>
                    </a:cubicBezTo>
                    <a:cubicBezTo>
                      <a:pt x="60740" y="39603"/>
                      <a:pt x="59902" y="35414"/>
                      <a:pt x="58226" y="31504"/>
                    </a:cubicBezTo>
                    <a:cubicBezTo>
                      <a:pt x="57761" y="30387"/>
                      <a:pt x="56644" y="29084"/>
                      <a:pt x="56737" y="27781"/>
                    </a:cubicBezTo>
                    <a:cubicBezTo>
                      <a:pt x="56830" y="26106"/>
                      <a:pt x="57482" y="26571"/>
                      <a:pt x="58599" y="25547"/>
                    </a:cubicBezTo>
                    <a:cubicBezTo>
                      <a:pt x="60461" y="23964"/>
                      <a:pt x="61112" y="19217"/>
                      <a:pt x="60274" y="16517"/>
                    </a:cubicBezTo>
                    <a:cubicBezTo>
                      <a:pt x="59157" y="13073"/>
                      <a:pt x="56644" y="14655"/>
                      <a:pt x="54317" y="13818"/>
                    </a:cubicBezTo>
                    <a:lnTo>
                      <a:pt x="54130" y="13818"/>
                    </a:lnTo>
                    <a:close/>
                  </a:path>
                </a:pathLst>
              </a:custGeom>
              <a:solidFill>
                <a:srgbClr val="4B708E"/>
              </a:solidFill>
              <a:ln w="884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0C1E30F-084E-6DFD-BDB9-0EB7A761864F}"/>
                  </a:ext>
                </a:extLst>
              </p:cNvPr>
              <p:cNvSpPr/>
              <p:nvPr/>
            </p:nvSpPr>
            <p:spPr>
              <a:xfrm>
                <a:off x="6363613" y="7475616"/>
                <a:ext cx="14475" cy="27526"/>
              </a:xfrm>
              <a:custGeom>
                <a:avLst/>
                <a:gdLst>
                  <a:gd name="connsiteX0" fmla="*/ 8935 w 14475"/>
                  <a:gd name="connsiteY0" fmla="*/ 1516 h 27526"/>
                  <a:gd name="connsiteX1" fmla="*/ 5862 w 14475"/>
                  <a:gd name="connsiteY1" fmla="*/ 5891 h 27526"/>
                  <a:gd name="connsiteX2" fmla="*/ 2977 w 14475"/>
                  <a:gd name="connsiteY2" fmla="*/ 14455 h 27526"/>
                  <a:gd name="connsiteX3" fmla="*/ 1953 w 14475"/>
                  <a:gd name="connsiteY3" fmla="*/ 26277 h 27526"/>
                  <a:gd name="connsiteX4" fmla="*/ 8655 w 14475"/>
                  <a:gd name="connsiteY4" fmla="*/ 27115 h 27526"/>
                  <a:gd name="connsiteX5" fmla="*/ 10237 w 14475"/>
                  <a:gd name="connsiteY5" fmla="*/ 21064 h 27526"/>
                  <a:gd name="connsiteX6" fmla="*/ 14333 w 14475"/>
                  <a:gd name="connsiteY6" fmla="*/ 3843 h 27526"/>
                  <a:gd name="connsiteX7" fmla="*/ 13123 w 14475"/>
                  <a:gd name="connsiteY7" fmla="*/ 212 h 27526"/>
                  <a:gd name="connsiteX8" fmla="*/ 8748 w 14475"/>
                  <a:gd name="connsiteY8" fmla="*/ 1702 h 27526"/>
                  <a:gd name="connsiteX9" fmla="*/ 8935 w 14475"/>
                  <a:gd name="connsiteY9" fmla="*/ 1516 h 2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5" h="27526">
                    <a:moveTo>
                      <a:pt x="8935" y="1516"/>
                    </a:moveTo>
                    <a:cubicBezTo>
                      <a:pt x="8096" y="3098"/>
                      <a:pt x="6793" y="4402"/>
                      <a:pt x="5862" y="5891"/>
                    </a:cubicBezTo>
                    <a:cubicBezTo>
                      <a:pt x="4094" y="8497"/>
                      <a:pt x="3628" y="11476"/>
                      <a:pt x="2977" y="14455"/>
                    </a:cubicBezTo>
                    <a:cubicBezTo>
                      <a:pt x="2139" y="17899"/>
                      <a:pt x="-2609" y="23857"/>
                      <a:pt x="1953" y="26277"/>
                    </a:cubicBezTo>
                    <a:cubicBezTo>
                      <a:pt x="3349" y="27022"/>
                      <a:pt x="7352" y="28139"/>
                      <a:pt x="8655" y="27115"/>
                    </a:cubicBezTo>
                    <a:cubicBezTo>
                      <a:pt x="10144" y="25998"/>
                      <a:pt x="9958" y="22740"/>
                      <a:pt x="10237" y="21064"/>
                    </a:cubicBezTo>
                    <a:cubicBezTo>
                      <a:pt x="11262" y="15293"/>
                      <a:pt x="13775" y="9708"/>
                      <a:pt x="14333" y="3843"/>
                    </a:cubicBezTo>
                    <a:cubicBezTo>
                      <a:pt x="14520" y="1888"/>
                      <a:pt x="14799" y="771"/>
                      <a:pt x="13123" y="212"/>
                    </a:cubicBezTo>
                    <a:cubicBezTo>
                      <a:pt x="11448" y="-346"/>
                      <a:pt x="9679" y="212"/>
                      <a:pt x="8748" y="1702"/>
                    </a:cubicBezTo>
                    <a:lnTo>
                      <a:pt x="8935" y="1516"/>
                    </a:lnTo>
                    <a:close/>
                  </a:path>
                </a:pathLst>
              </a:custGeom>
              <a:solidFill>
                <a:srgbClr val="4B708E"/>
              </a:solidFill>
              <a:ln w="884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0250822-5497-4A52-6F05-69D7563967C0}"/>
                  </a:ext>
                </a:extLst>
              </p:cNvPr>
              <p:cNvSpPr/>
              <p:nvPr/>
            </p:nvSpPr>
            <p:spPr>
              <a:xfrm>
                <a:off x="6364111" y="7489726"/>
                <a:ext cx="33913" cy="43788"/>
              </a:xfrm>
              <a:custGeom>
                <a:avLst/>
                <a:gdLst>
                  <a:gd name="connsiteX0" fmla="*/ 25565 w 33913"/>
                  <a:gd name="connsiteY0" fmla="*/ 1089 h 43788"/>
                  <a:gd name="connsiteX1" fmla="*/ 21748 w 33913"/>
                  <a:gd name="connsiteY1" fmla="*/ 14215 h 43788"/>
                  <a:gd name="connsiteX2" fmla="*/ 11695 w 33913"/>
                  <a:gd name="connsiteY2" fmla="*/ 25199 h 43788"/>
                  <a:gd name="connsiteX3" fmla="*/ 431 w 33913"/>
                  <a:gd name="connsiteY3" fmla="*/ 38417 h 43788"/>
                  <a:gd name="connsiteX4" fmla="*/ 897 w 33913"/>
                  <a:gd name="connsiteY4" fmla="*/ 42978 h 43788"/>
                  <a:gd name="connsiteX5" fmla="*/ 7506 w 33913"/>
                  <a:gd name="connsiteY5" fmla="*/ 40931 h 43788"/>
                  <a:gd name="connsiteX6" fmla="*/ 14580 w 33913"/>
                  <a:gd name="connsiteY6" fmla="*/ 37859 h 43788"/>
                  <a:gd name="connsiteX7" fmla="*/ 19514 w 33913"/>
                  <a:gd name="connsiteY7" fmla="*/ 36183 h 43788"/>
                  <a:gd name="connsiteX8" fmla="*/ 20352 w 33913"/>
                  <a:gd name="connsiteY8" fmla="*/ 26781 h 43788"/>
                  <a:gd name="connsiteX9" fmla="*/ 33198 w 33913"/>
                  <a:gd name="connsiteY9" fmla="*/ 8629 h 43788"/>
                  <a:gd name="connsiteX10" fmla="*/ 31801 w 33913"/>
                  <a:gd name="connsiteY10" fmla="*/ 2485 h 43788"/>
                  <a:gd name="connsiteX11" fmla="*/ 26589 w 33913"/>
                  <a:gd name="connsiteY11" fmla="*/ 251 h 43788"/>
                  <a:gd name="connsiteX12" fmla="*/ 25565 w 33913"/>
                  <a:gd name="connsiteY12" fmla="*/ 1089 h 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13" h="43788">
                    <a:moveTo>
                      <a:pt x="25565" y="1089"/>
                    </a:moveTo>
                    <a:cubicBezTo>
                      <a:pt x="22493" y="4440"/>
                      <a:pt x="24820" y="10491"/>
                      <a:pt x="21748" y="14215"/>
                    </a:cubicBezTo>
                    <a:cubicBezTo>
                      <a:pt x="18583" y="18124"/>
                      <a:pt x="14953" y="21475"/>
                      <a:pt x="11695" y="25199"/>
                    </a:cubicBezTo>
                    <a:cubicBezTo>
                      <a:pt x="7785" y="29667"/>
                      <a:pt x="2293" y="32180"/>
                      <a:pt x="431" y="38417"/>
                    </a:cubicBezTo>
                    <a:cubicBezTo>
                      <a:pt x="-35" y="39906"/>
                      <a:pt x="-407" y="41768"/>
                      <a:pt x="897" y="42978"/>
                    </a:cubicBezTo>
                    <a:cubicBezTo>
                      <a:pt x="3131" y="45120"/>
                      <a:pt x="5737" y="42513"/>
                      <a:pt x="7506" y="40931"/>
                    </a:cubicBezTo>
                    <a:cubicBezTo>
                      <a:pt x="9554" y="38976"/>
                      <a:pt x="11881" y="38510"/>
                      <a:pt x="14580" y="37859"/>
                    </a:cubicBezTo>
                    <a:cubicBezTo>
                      <a:pt x="16163" y="37486"/>
                      <a:pt x="18397" y="37486"/>
                      <a:pt x="19514" y="36183"/>
                    </a:cubicBezTo>
                    <a:cubicBezTo>
                      <a:pt x="21469" y="33856"/>
                      <a:pt x="20352" y="29574"/>
                      <a:pt x="20352" y="26781"/>
                    </a:cubicBezTo>
                    <a:cubicBezTo>
                      <a:pt x="20352" y="18031"/>
                      <a:pt x="29567" y="15425"/>
                      <a:pt x="33198" y="8629"/>
                    </a:cubicBezTo>
                    <a:cubicBezTo>
                      <a:pt x="34595" y="6023"/>
                      <a:pt x="33850" y="4347"/>
                      <a:pt x="31801" y="2485"/>
                    </a:cubicBezTo>
                    <a:cubicBezTo>
                      <a:pt x="30312" y="1182"/>
                      <a:pt x="28730" y="-680"/>
                      <a:pt x="26589" y="251"/>
                    </a:cubicBezTo>
                    <a:lnTo>
                      <a:pt x="25565" y="1089"/>
                    </a:lnTo>
                    <a:close/>
                  </a:path>
                </a:pathLst>
              </a:custGeom>
              <a:solidFill>
                <a:srgbClr val="4B708E"/>
              </a:solidFill>
              <a:ln w="8840"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F520B9A4-E2ED-27C0-22E4-BCB87B44A39F}"/>
                  </a:ext>
                </a:extLst>
              </p:cNvPr>
              <p:cNvSpPr/>
              <p:nvPr/>
            </p:nvSpPr>
            <p:spPr>
              <a:xfrm>
                <a:off x="6124370" y="7607662"/>
                <a:ext cx="104078" cy="131248"/>
              </a:xfrm>
              <a:custGeom>
                <a:avLst/>
                <a:gdLst>
                  <a:gd name="connsiteX0" fmla="*/ 74009 w 104078"/>
                  <a:gd name="connsiteY0" fmla="*/ 5471 h 131248"/>
                  <a:gd name="connsiteX1" fmla="*/ 72333 w 104078"/>
                  <a:gd name="connsiteY1" fmla="*/ 12918 h 131248"/>
                  <a:gd name="connsiteX2" fmla="*/ 65258 w 104078"/>
                  <a:gd name="connsiteY2" fmla="*/ 18317 h 131248"/>
                  <a:gd name="connsiteX3" fmla="*/ 63583 w 104078"/>
                  <a:gd name="connsiteY3" fmla="*/ 23437 h 131248"/>
                  <a:gd name="connsiteX4" fmla="*/ 57905 w 104078"/>
                  <a:gd name="connsiteY4" fmla="*/ 27161 h 131248"/>
                  <a:gd name="connsiteX5" fmla="*/ 54367 w 104078"/>
                  <a:gd name="connsiteY5" fmla="*/ 32094 h 131248"/>
                  <a:gd name="connsiteX6" fmla="*/ 47758 w 104078"/>
                  <a:gd name="connsiteY6" fmla="*/ 37586 h 131248"/>
                  <a:gd name="connsiteX7" fmla="*/ 47479 w 104078"/>
                  <a:gd name="connsiteY7" fmla="*/ 43637 h 131248"/>
                  <a:gd name="connsiteX8" fmla="*/ 55857 w 104078"/>
                  <a:gd name="connsiteY8" fmla="*/ 46057 h 131248"/>
                  <a:gd name="connsiteX9" fmla="*/ 54181 w 104078"/>
                  <a:gd name="connsiteY9" fmla="*/ 50153 h 131248"/>
                  <a:gd name="connsiteX10" fmla="*/ 44127 w 104078"/>
                  <a:gd name="connsiteY10" fmla="*/ 46616 h 131248"/>
                  <a:gd name="connsiteX11" fmla="*/ 41800 w 104078"/>
                  <a:gd name="connsiteY11" fmla="*/ 49595 h 131248"/>
                  <a:gd name="connsiteX12" fmla="*/ 44407 w 104078"/>
                  <a:gd name="connsiteY12" fmla="*/ 52853 h 131248"/>
                  <a:gd name="connsiteX13" fmla="*/ 44593 w 104078"/>
                  <a:gd name="connsiteY13" fmla="*/ 55552 h 131248"/>
                  <a:gd name="connsiteX14" fmla="*/ 41521 w 104078"/>
                  <a:gd name="connsiteY14" fmla="*/ 53411 h 131248"/>
                  <a:gd name="connsiteX15" fmla="*/ 33236 w 104078"/>
                  <a:gd name="connsiteY15" fmla="*/ 50060 h 131248"/>
                  <a:gd name="connsiteX16" fmla="*/ 26906 w 104078"/>
                  <a:gd name="connsiteY16" fmla="*/ 55739 h 131248"/>
                  <a:gd name="connsiteX17" fmla="*/ 31002 w 104078"/>
                  <a:gd name="connsiteY17" fmla="*/ 61789 h 131248"/>
                  <a:gd name="connsiteX18" fmla="*/ 37425 w 104078"/>
                  <a:gd name="connsiteY18" fmla="*/ 68026 h 131248"/>
                  <a:gd name="connsiteX19" fmla="*/ 30629 w 104078"/>
                  <a:gd name="connsiteY19" fmla="*/ 71284 h 131248"/>
                  <a:gd name="connsiteX20" fmla="*/ 29885 w 104078"/>
                  <a:gd name="connsiteY20" fmla="*/ 74542 h 131248"/>
                  <a:gd name="connsiteX21" fmla="*/ 27465 w 104078"/>
                  <a:gd name="connsiteY21" fmla="*/ 65326 h 131248"/>
                  <a:gd name="connsiteX22" fmla="*/ 16015 w 104078"/>
                  <a:gd name="connsiteY22" fmla="*/ 69888 h 131248"/>
                  <a:gd name="connsiteX23" fmla="*/ 2144 w 104078"/>
                  <a:gd name="connsiteY23" fmla="*/ 80220 h 131248"/>
                  <a:gd name="connsiteX24" fmla="*/ 190 w 104078"/>
                  <a:gd name="connsiteY24" fmla="*/ 88226 h 131248"/>
                  <a:gd name="connsiteX25" fmla="*/ 5030 w 104078"/>
                  <a:gd name="connsiteY25" fmla="*/ 93532 h 131248"/>
                  <a:gd name="connsiteX26" fmla="*/ 8289 w 104078"/>
                  <a:gd name="connsiteY26" fmla="*/ 102189 h 131248"/>
                  <a:gd name="connsiteX27" fmla="*/ 8289 w 104078"/>
                  <a:gd name="connsiteY27" fmla="*/ 109730 h 131248"/>
                  <a:gd name="connsiteX28" fmla="*/ 12478 w 104078"/>
                  <a:gd name="connsiteY28" fmla="*/ 112057 h 131248"/>
                  <a:gd name="connsiteX29" fmla="*/ 16853 w 104078"/>
                  <a:gd name="connsiteY29" fmla="*/ 119038 h 131248"/>
                  <a:gd name="connsiteX30" fmla="*/ 19738 w 104078"/>
                  <a:gd name="connsiteY30" fmla="*/ 115408 h 131248"/>
                  <a:gd name="connsiteX31" fmla="*/ 22345 w 104078"/>
                  <a:gd name="connsiteY31" fmla="*/ 113174 h 131248"/>
                  <a:gd name="connsiteX32" fmla="*/ 31561 w 104078"/>
                  <a:gd name="connsiteY32" fmla="*/ 110381 h 131248"/>
                  <a:gd name="connsiteX33" fmla="*/ 25603 w 104078"/>
                  <a:gd name="connsiteY33" fmla="*/ 120155 h 131248"/>
                  <a:gd name="connsiteX34" fmla="*/ 23276 w 104078"/>
                  <a:gd name="connsiteY34" fmla="*/ 130209 h 131248"/>
                  <a:gd name="connsiteX35" fmla="*/ 37239 w 104078"/>
                  <a:gd name="connsiteY35" fmla="*/ 120155 h 131248"/>
                  <a:gd name="connsiteX36" fmla="*/ 43010 w 104078"/>
                  <a:gd name="connsiteY36" fmla="*/ 113360 h 131248"/>
                  <a:gd name="connsiteX37" fmla="*/ 45710 w 104078"/>
                  <a:gd name="connsiteY37" fmla="*/ 105913 h 131248"/>
                  <a:gd name="connsiteX38" fmla="*/ 54739 w 104078"/>
                  <a:gd name="connsiteY38" fmla="*/ 108891 h 131248"/>
                  <a:gd name="connsiteX39" fmla="*/ 60139 w 104078"/>
                  <a:gd name="connsiteY39" fmla="*/ 103865 h 131248"/>
                  <a:gd name="connsiteX40" fmla="*/ 68331 w 104078"/>
                  <a:gd name="connsiteY40" fmla="*/ 102283 h 131248"/>
                  <a:gd name="connsiteX41" fmla="*/ 66282 w 104078"/>
                  <a:gd name="connsiteY41" fmla="*/ 95021 h 131248"/>
                  <a:gd name="connsiteX42" fmla="*/ 72054 w 104078"/>
                  <a:gd name="connsiteY42" fmla="*/ 91391 h 131248"/>
                  <a:gd name="connsiteX43" fmla="*/ 76988 w 104078"/>
                  <a:gd name="connsiteY43" fmla="*/ 87388 h 131248"/>
                  <a:gd name="connsiteX44" fmla="*/ 69820 w 104078"/>
                  <a:gd name="connsiteY44" fmla="*/ 78079 h 131248"/>
                  <a:gd name="connsiteX45" fmla="*/ 88903 w 104078"/>
                  <a:gd name="connsiteY45" fmla="*/ 78917 h 131248"/>
                  <a:gd name="connsiteX46" fmla="*/ 90486 w 104078"/>
                  <a:gd name="connsiteY46" fmla="*/ 74542 h 131248"/>
                  <a:gd name="connsiteX47" fmla="*/ 93278 w 104078"/>
                  <a:gd name="connsiteY47" fmla="*/ 70911 h 131248"/>
                  <a:gd name="connsiteX48" fmla="*/ 81084 w 104078"/>
                  <a:gd name="connsiteY48" fmla="*/ 68864 h 131248"/>
                  <a:gd name="connsiteX49" fmla="*/ 84341 w 104078"/>
                  <a:gd name="connsiteY49" fmla="*/ 59555 h 131248"/>
                  <a:gd name="connsiteX50" fmla="*/ 85924 w 104078"/>
                  <a:gd name="connsiteY50" fmla="*/ 60207 h 131248"/>
                  <a:gd name="connsiteX51" fmla="*/ 87227 w 104078"/>
                  <a:gd name="connsiteY51" fmla="*/ 54901 h 131248"/>
                  <a:gd name="connsiteX52" fmla="*/ 83504 w 104078"/>
                  <a:gd name="connsiteY52" fmla="*/ 49316 h 131248"/>
                  <a:gd name="connsiteX53" fmla="*/ 78198 w 104078"/>
                  <a:gd name="connsiteY53" fmla="*/ 48478 h 131248"/>
                  <a:gd name="connsiteX54" fmla="*/ 65072 w 104078"/>
                  <a:gd name="connsiteY54" fmla="*/ 56018 h 131248"/>
                  <a:gd name="connsiteX55" fmla="*/ 67958 w 104078"/>
                  <a:gd name="connsiteY55" fmla="*/ 47547 h 131248"/>
                  <a:gd name="connsiteX56" fmla="*/ 70099 w 104078"/>
                  <a:gd name="connsiteY56" fmla="*/ 42334 h 131248"/>
                  <a:gd name="connsiteX57" fmla="*/ 72519 w 104078"/>
                  <a:gd name="connsiteY57" fmla="*/ 37959 h 131248"/>
                  <a:gd name="connsiteX58" fmla="*/ 77733 w 104078"/>
                  <a:gd name="connsiteY58" fmla="*/ 37865 h 131248"/>
                  <a:gd name="connsiteX59" fmla="*/ 87507 w 104078"/>
                  <a:gd name="connsiteY59" fmla="*/ 34608 h 131248"/>
                  <a:gd name="connsiteX60" fmla="*/ 94767 w 104078"/>
                  <a:gd name="connsiteY60" fmla="*/ 33211 h 131248"/>
                  <a:gd name="connsiteX61" fmla="*/ 101284 w 104078"/>
                  <a:gd name="connsiteY61" fmla="*/ 34608 h 131248"/>
                  <a:gd name="connsiteX62" fmla="*/ 103890 w 104078"/>
                  <a:gd name="connsiteY62" fmla="*/ 28278 h 131248"/>
                  <a:gd name="connsiteX63" fmla="*/ 98863 w 104078"/>
                  <a:gd name="connsiteY63" fmla="*/ 28091 h 131248"/>
                  <a:gd name="connsiteX64" fmla="*/ 97839 w 104078"/>
                  <a:gd name="connsiteY64" fmla="*/ 19993 h 131248"/>
                  <a:gd name="connsiteX65" fmla="*/ 92905 w 104078"/>
                  <a:gd name="connsiteY65" fmla="*/ 22133 h 131248"/>
                  <a:gd name="connsiteX66" fmla="*/ 89369 w 104078"/>
                  <a:gd name="connsiteY66" fmla="*/ 15618 h 131248"/>
                  <a:gd name="connsiteX67" fmla="*/ 84435 w 104078"/>
                  <a:gd name="connsiteY67" fmla="*/ 15990 h 131248"/>
                  <a:gd name="connsiteX68" fmla="*/ 80990 w 104078"/>
                  <a:gd name="connsiteY68" fmla="*/ 15618 h 131248"/>
                  <a:gd name="connsiteX69" fmla="*/ 83876 w 104078"/>
                  <a:gd name="connsiteY69" fmla="*/ 10219 h 131248"/>
                  <a:gd name="connsiteX70" fmla="*/ 85831 w 104078"/>
                  <a:gd name="connsiteY70" fmla="*/ 817 h 131248"/>
                  <a:gd name="connsiteX71" fmla="*/ 79315 w 104078"/>
                  <a:gd name="connsiteY71" fmla="*/ 2120 h 131248"/>
                  <a:gd name="connsiteX72" fmla="*/ 71682 w 104078"/>
                  <a:gd name="connsiteY72" fmla="*/ 5191 h 131248"/>
                  <a:gd name="connsiteX73" fmla="*/ 73543 w 104078"/>
                  <a:gd name="connsiteY73" fmla="*/ 5191 h 1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4078" h="131248">
                    <a:moveTo>
                      <a:pt x="74009" y="5471"/>
                    </a:moveTo>
                    <a:cubicBezTo>
                      <a:pt x="73543" y="7798"/>
                      <a:pt x="73637" y="11056"/>
                      <a:pt x="72333" y="12918"/>
                    </a:cubicBezTo>
                    <a:cubicBezTo>
                      <a:pt x="70658" y="15431"/>
                      <a:pt x="66934" y="15618"/>
                      <a:pt x="65258" y="18317"/>
                    </a:cubicBezTo>
                    <a:cubicBezTo>
                      <a:pt x="64235" y="19899"/>
                      <a:pt x="64514" y="21948"/>
                      <a:pt x="63583" y="23437"/>
                    </a:cubicBezTo>
                    <a:cubicBezTo>
                      <a:pt x="62373" y="25299"/>
                      <a:pt x="59580" y="25764"/>
                      <a:pt x="57905" y="27161"/>
                    </a:cubicBezTo>
                    <a:cubicBezTo>
                      <a:pt x="56136" y="28650"/>
                      <a:pt x="55578" y="30418"/>
                      <a:pt x="54367" y="32094"/>
                    </a:cubicBezTo>
                    <a:cubicBezTo>
                      <a:pt x="52692" y="34421"/>
                      <a:pt x="49340" y="35352"/>
                      <a:pt x="47758" y="37586"/>
                    </a:cubicBezTo>
                    <a:cubicBezTo>
                      <a:pt x="46827" y="38982"/>
                      <a:pt x="46176" y="42241"/>
                      <a:pt x="47479" y="43637"/>
                    </a:cubicBezTo>
                    <a:cubicBezTo>
                      <a:pt x="49154" y="45405"/>
                      <a:pt x="53529" y="44847"/>
                      <a:pt x="55857" y="46057"/>
                    </a:cubicBezTo>
                    <a:cubicBezTo>
                      <a:pt x="60418" y="48571"/>
                      <a:pt x="58556" y="53504"/>
                      <a:pt x="54181" y="50153"/>
                    </a:cubicBezTo>
                    <a:cubicBezTo>
                      <a:pt x="51388" y="48012"/>
                      <a:pt x="47851" y="44847"/>
                      <a:pt x="44127" y="46616"/>
                    </a:cubicBezTo>
                    <a:cubicBezTo>
                      <a:pt x="43010" y="47174"/>
                      <a:pt x="41893" y="48291"/>
                      <a:pt x="41800" y="49595"/>
                    </a:cubicBezTo>
                    <a:cubicBezTo>
                      <a:pt x="41800" y="51550"/>
                      <a:pt x="43476" y="51550"/>
                      <a:pt x="44407" y="52853"/>
                    </a:cubicBezTo>
                    <a:cubicBezTo>
                      <a:pt x="44965" y="53597"/>
                      <a:pt x="45710" y="54621"/>
                      <a:pt x="44593" y="55552"/>
                    </a:cubicBezTo>
                    <a:cubicBezTo>
                      <a:pt x="43010" y="56856"/>
                      <a:pt x="42265" y="54528"/>
                      <a:pt x="41521" y="53411"/>
                    </a:cubicBezTo>
                    <a:cubicBezTo>
                      <a:pt x="39659" y="50526"/>
                      <a:pt x="36680" y="49501"/>
                      <a:pt x="33236" y="50060"/>
                    </a:cubicBezTo>
                    <a:cubicBezTo>
                      <a:pt x="30537" y="50526"/>
                      <a:pt x="27837" y="53225"/>
                      <a:pt x="26906" y="55739"/>
                    </a:cubicBezTo>
                    <a:cubicBezTo>
                      <a:pt x="25603" y="58903"/>
                      <a:pt x="28582" y="60207"/>
                      <a:pt x="31002" y="61789"/>
                    </a:cubicBezTo>
                    <a:cubicBezTo>
                      <a:pt x="32771" y="62906"/>
                      <a:pt x="40218" y="65140"/>
                      <a:pt x="37425" y="68026"/>
                    </a:cubicBezTo>
                    <a:cubicBezTo>
                      <a:pt x="35935" y="69515"/>
                      <a:pt x="31933" y="69143"/>
                      <a:pt x="30629" y="71284"/>
                    </a:cubicBezTo>
                    <a:cubicBezTo>
                      <a:pt x="30164" y="72029"/>
                      <a:pt x="30909" y="74263"/>
                      <a:pt x="29885" y="74542"/>
                    </a:cubicBezTo>
                    <a:cubicBezTo>
                      <a:pt x="28302" y="74915"/>
                      <a:pt x="28582" y="66537"/>
                      <a:pt x="27465" y="65326"/>
                    </a:cubicBezTo>
                    <a:cubicBezTo>
                      <a:pt x="24299" y="61975"/>
                      <a:pt x="18621" y="68492"/>
                      <a:pt x="16015" y="69888"/>
                    </a:cubicBezTo>
                    <a:cubicBezTo>
                      <a:pt x="10895" y="72680"/>
                      <a:pt x="5589" y="75194"/>
                      <a:pt x="2144" y="80220"/>
                    </a:cubicBezTo>
                    <a:cubicBezTo>
                      <a:pt x="655" y="82362"/>
                      <a:pt x="-462" y="85620"/>
                      <a:pt x="190" y="88226"/>
                    </a:cubicBezTo>
                    <a:cubicBezTo>
                      <a:pt x="748" y="90460"/>
                      <a:pt x="3169" y="92043"/>
                      <a:pt x="5030" y="93532"/>
                    </a:cubicBezTo>
                    <a:cubicBezTo>
                      <a:pt x="8382" y="96138"/>
                      <a:pt x="8382" y="97814"/>
                      <a:pt x="8289" y="102189"/>
                    </a:cubicBezTo>
                    <a:cubicBezTo>
                      <a:pt x="8289" y="103958"/>
                      <a:pt x="7265" y="108054"/>
                      <a:pt x="8289" y="109730"/>
                    </a:cubicBezTo>
                    <a:cubicBezTo>
                      <a:pt x="9126" y="111219"/>
                      <a:pt x="11174" y="111033"/>
                      <a:pt x="12478" y="112057"/>
                    </a:cubicBezTo>
                    <a:cubicBezTo>
                      <a:pt x="14712" y="113732"/>
                      <a:pt x="15829" y="116432"/>
                      <a:pt x="16853" y="119038"/>
                    </a:cubicBezTo>
                    <a:cubicBezTo>
                      <a:pt x="18435" y="118480"/>
                      <a:pt x="18808" y="116711"/>
                      <a:pt x="19738" y="115408"/>
                    </a:cubicBezTo>
                    <a:cubicBezTo>
                      <a:pt x="20483" y="114384"/>
                      <a:pt x="21135" y="113919"/>
                      <a:pt x="22345" y="113174"/>
                    </a:cubicBezTo>
                    <a:cubicBezTo>
                      <a:pt x="25044" y="111312"/>
                      <a:pt x="28302" y="110381"/>
                      <a:pt x="31561" y="110381"/>
                    </a:cubicBezTo>
                    <a:cubicBezTo>
                      <a:pt x="33329" y="114849"/>
                      <a:pt x="28210" y="117735"/>
                      <a:pt x="25603" y="120155"/>
                    </a:cubicBezTo>
                    <a:cubicBezTo>
                      <a:pt x="23369" y="122110"/>
                      <a:pt x="21228" y="127230"/>
                      <a:pt x="23276" y="130209"/>
                    </a:cubicBezTo>
                    <a:cubicBezTo>
                      <a:pt x="26534" y="134956"/>
                      <a:pt x="34633" y="122017"/>
                      <a:pt x="37239" y="120155"/>
                    </a:cubicBezTo>
                    <a:cubicBezTo>
                      <a:pt x="39938" y="118200"/>
                      <a:pt x="42265" y="116711"/>
                      <a:pt x="43010" y="113360"/>
                    </a:cubicBezTo>
                    <a:cubicBezTo>
                      <a:pt x="43569" y="110940"/>
                      <a:pt x="43476" y="107496"/>
                      <a:pt x="45710" y="105913"/>
                    </a:cubicBezTo>
                    <a:cubicBezTo>
                      <a:pt x="50550" y="102468"/>
                      <a:pt x="49340" y="115036"/>
                      <a:pt x="54739" y="108891"/>
                    </a:cubicBezTo>
                    <a:cubicBezTo>
                      <a:pt x="56880" y="106564"/>
                      <a:pt x="56880" y="104889"/>
                      <a:pt x="60139" y="103865"/>
                    </a:cubicBezTo>
                    <a:cubicBezTo>
                      <a:pt x="62466" y="103120"/>
                      <a:pt x="66376" y="103585"/>
                      <a:pt x="68331" y="102283"/>
                    </a:cubicBezTo>
                    <a:cubicBezTo>
                      <a:pt x="71309" y="100328"/>
                      <a:pt x="69075" y="95952"/>
                      <a:pt x="66282" y="95021"/>
                    </a:cubicBezTo>
                    <a:cubicBezTo>
                      <a:pt x="67214" y="92508"/>
                      <a:pt x="70006" y="92043"/>
                      <a:pt x="72054" y="91391"/>
                    </a:cubicBezTo>
                    <a:cubicBezTo>
                      <a:pt x="74195" y="90647"/>
                      <a:pt x="75871" y="89343"/>
                      <a:pt x="76988" y="87388"/>
                    </a:cubicBezTo>
                    <a:cubicBezTo>
                      <a:pt x="80339" y="81896"/>
                      <a:pt x="75405" y="78079"/>
                      <a:pt x="69820" y="78079"/>
                    </a:cubicBezTo>
                    <a:cubicBezTo>
                      <a:pt x="77081" y="74170"/>
                      <a:pt x="83411" y="87947"/>
                      <a:pt x="88903" y="78917"/>
                    </a:cubicBezTo>
                    <a:cubicBezTo>
                      <a:pt x="89741" y="77614"/>
                      <a:pt x="89834" y="75845"/>
                      <a:pt x="90486" y="74542"/>
                    </a:cubicBezTo>
                    <a:cubicBezTo>
                      <a:pt x="91230" y="73146"/>
                      <a:pt x="92533" y="72308"/>
                      <a:pt x="93278" y="70911"/>
                    </a:cubicBezTo>
                    <a:cubicBezTo>
                      <a:pt x="97560" y="62906"/>
                      <a:pt x="83969" y="66630"/>
                      <a:pt x="81084" y="68864"/>
                    </a:cubicBezTo>
                    <a:cubicBezTo>
                      <a:pt x="79780" y="65699"/>
                      <a:pt x="80060" y="60020"/>
                      <a:pt x="84341" y="59555"/>
                    </a:cubicBezTo>
                    <a:cubicBezTo>
                      <a:pt x="84900" y="59555"/>
                      <a:pt x="85365" y="60393"/>
                      <a:pt x="85924" y="60207"/>
                    </a:cubicBezTo>
                    <a:cubicBezTo>
                      <a:pt x="87786" y="59555"/>
                      <a:pt x="87693" y="56297"/>
                      <a:pt x="87227" y="54901"/>
                    </a:cubicBezTo>
                    <a:cubicBezTo>
                      <a:pt x="86669" y="52853"/>
                      <a:pt x="84900" y="50991"/>
                      <a:pt x="83504" y="49316"/>
                    </a:cubicBezTo>
                    <a:cubicBezTo>
                      <a:pt x="81828" y="47361"/>
                      <a:pt x="81363" y="47454"/>
                      <a:pt x="78198" y="48478"/>
                    </a:cubicBezTo>
                    <a:cubicBezTo>
                      <a:pt x="73357" y="50153"/>
                      <a:pt x="69448" y="53597"/>
                      <a:pt x="65072" y="56018"/>
                    </a:cubicBezTo>
                    <a:cubicBezTo>
                      <a:pt x="64048" y="54528"/>
                      <a:pt x="67679" y="48105"/>
                      <a:pt x="67958" y="47547"/>
                    </a:cubicBezTo>
                    <a:cubicBezTo>
                      <a:pt x="68796" y="45778"/>
                      <a:pt x="69541" y="44103"/>
                      <a:pt x="70099" y="42334"/>
                    </a:cubicBezTo>
                    <a:cubicBezTo>
                      <a:pt x="70751" y="40193"/>
                      <a:pt x="70565" y="38610"/>
                      <a:pt x="72519" y="37959"/>
                    </a:cubicBezTo>
                    <a:cubicBezTo>
                      <a:pt x="74009" y="37493"/>
                      <a:pt x="76150" y="37959"/>
                      <a:pt x="77733" y="37865"/>
                    </a:cubicBezTo>
                    <a:cubicBezTo>
                      <a:pt x="81363" y="37680"/>
                      <a:pt x="84341" y="36376"/>
                      <a:pt x="87507" y="34608"/>
                    </a:cubicBezTo>
                    <a:cubicBezTo>
                      <a:pt x="89741" y="33397"/>
                      <a:pt x="92161" y="32187"/>
                      <a:pt x="94767" y="33211"/>
                    </a:cubicBezTo>
                    <a:cubicBezTo>
                      <a:pt x="96909" y="34049"/>
                      <a:pt x="98584" y="36003"/>
                      <a:pt x="101284" y="34608"/>
                    </a:cubicBezTo>
                    <a:cubicBezTo>
                      <a:pt x="103052" y="33676"/>
                      <a:pt x="104635" y="30232"/>
                      <a:pt x="103890" y="28278"/>
                    </a:cubicBezTo>
                    <a:cubicBezTo>
                      <a:pt x="102680" y="25392"/>
                      <a:pt x="100818" y="28650"/>
                      <a:pt x="98863" y="28091"/>
                    </a:cubicBezTo>
                    <a:cubicBezTo>
                      <a:pt x="96071" y="27346"/>
                      <a:pt x="98677" y="21855"/>
                      <a:pt x="97839" y="19993"/>
                    </a:cubicBezTo>
                    <a:cubicBezTo>
                      <a:pt x="96257" y="16548"/>
                      <a:pt x="94582" y="20923"/>
                      <a:pt x="92905" y="22133"/>
                    </a:cubicBezTo>
                    <a:cubicBezTo>
                      <a:pt x="90299" y="20923"/>
                      <a:pt x="92813" y="16176"/>
                      <a:pt x="89369" y="15618"/>
                    </a:cubicBezTo>
                    <a:cubicBezTo>
                      <a:pt x="87600" y="15338"/>
                      <a:pt x="85273" y="18782"/>
                      <a:pt x="84435" y="15990"/>
                    </a:cubicBezTo>
                    <a:cubicBezTo>
                      <a:pt x="83318" y="17293"/>
                      <a:pt x="81642" y="17665"/>
                      <a:pt x="80990" y="15618"/>
                    </a:cubicBezTo>
                    <a:cubicBezTo>
                      <a:pt x="80339" y="13383"/>
                      <a:pt x="82852" y="11894"/>
                      <a:pt x="83876" y="10219"/>
                    </a:cubicBezTo>
                    <a:cubicBezTo>
                      <a:pt x="84993" y="8450"/>
                      <a:pt x="87414" y="2678"/>
                      <a:pt x="85831" y="817"/>
                    </a:cubicBezTo>
                    <a:cubicBezTo>
                      <a:pt x="84155" y="-1232"/>
                      <a:pt x="80897" y="1096"/>
                      <a:pt x="79315" y="2120"/>
                    </a:cubicBezTo>
                    <a:cubicBezTo>
                      <a:pt x="76801" y="3702"/>
                      <a:pt x="74474" y="4074"/>
                      <a:pt x="71682" y="5191"/>
                    </a:cubicBezTo>
                    <a:lnTo>
                      <a:pt x="73543" y="5191"/>
                    </a:lnTo>
                    <a:close/>
                  </a:path>
                </a:pathLst>
              </a:custGeom>
              <a:solidFill>
                <a:srgbClr val="4B708E"/>
              </a:solidFill>
              <a:ln w="884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601DE77F-BE95-2457-CD5F-A52844EF7B47}"/>
                  </a:ext>
                </a:extLst>
              </p:cNvPr>
              <p:cNvSpPr/>
              <p:nvPr/>
            </p:nvSpPr>
            <p:spPr>
              <a:xfrm>
                <a:off x="6123382" y="7740703"/>
                <a:ext cx="33716" cy="13643"/>
              </a:xfrm>
              <a:custGeom>
                <a:avLst/>
                <a:gdLst>
                  <a:gd name="connsiteX0" fmla="*/ 19238 w 33716"/>
                  <a:gd name="connsiteY0" fmla="*/ 1264 h 13643"/>
                  <a:gd name="connsiteX1" fmla="*/ 12163 w 33716"/>
                  <a:gd name="connsiteY1" fmla="*/ 1729 h 13643"/>
                  <a:gd name="connsiteX2" fmla="*/ 2668 w 33716"/>
                  <a:gd name="connsiteY2" fmla="*/ 4987 h 13643"/>
                  <a:gd name="connsiteX3" fmla="*/ 247 w 33716"/>
                  <a:gd name="connsiteY3" fmla="*/ 12806 h 13643"/>
                  <a:gd name="connsiteX4" fmla="*/ 10394 w 33716"/>
                  <a:gd name="connsiteY4" fmla="*/ 6476 h 13643"/>
                  <a:gd name="connsiteX5" fmla="*/ 15793 w 33716"/>
                  <a:gd name="connsiteY5" fmla="*/ 7966 h 13643"/>
                  <a:gd name="connsiteX6" fmla="*/ 22123 w 33716"/>
                  <a:gd name="connsiteY6" fmla="*/ 7500 h 13643"/>
                  <a:gd name="connsiteX7" fmla="*/ 25288 w 33716"/>
                  <a:gd name="connsiteY7" fmla="*/ 8896 h 13643"/>
                  <a:gd name="connsiteX8" fmla="*/ 31991 w 33716"/>
                  <a:gd name="connsiteY8" fmla="*/ 6662 h 13643"/>
                  <a:gd name="connsiteX9" fmla="*/ 32642 w 33716"/>
                  <a:gd name="connsiteY9" fmla="*/ 2473 h 13643"/>
                  <a:gd name="connsiteX10" fmla="*/ 25288 w 33716"/>
                  <a:gd name="connsiteY10" fmla="*/ 1915 h 13643"/>
                  <a:gd name="connsiteX11" fmla="*/ 19610 w 33716"/>
                  <a:gd name="connsiteY11" fmla="*/ 239 h 13643"/>
                  <a:gd name="connsiteX12" fmla="*/ 19423 w 33716"/>
                  <a:gd name="connsiteY12" fmla="*/ 1264 h 1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16" h="13643">
                    <a:moveTo>
                      <a:pt x="19238" y="1264"/>
                    </a:moveTo>
                    <a:cubicBezTo>
                      <a:pt x="16352" y="1822"/>
                      <a:pt x="14955" y="2101"/>
                      <a:pt x="12163" y="1729"/>
                    </a:cubicBezTo>
                    <a:cubicBezTo>
                      <a:pt x="8160" y="1170"/>
                      <a:pt x="5181" y="1729"/>
                      <a:pt x="2668" y="4987"/>
                    </a:cubicBezTo>
                    <a:cubicBezTo>
                      <a:pt x="1644" y="6383"/>
                      <a:pt x="-776" y="10944"/>
                      <a:pt x="247" y="12806"/>
                    </a:cubicBezTo>
                    <a:cubicBezTo>
                      <a:pt x="2109" y="16344"/>
                      <a:pt x="8626" y="7593"/>
                      <a:pt x="10394" y="6476"/>
                    </a:cubicBezTo>
                    <a:cubicBezTo>
                      <a:pt x="13466" y="4521"/>
                      <a:pt x="13094" y="7221"/>
                      <a:pt x="15793" y="7966"/>
                    </a:cubicBezTo>
                    <a:cubicBezTo>
                      <a:pt x="17841" y="8524"/>
                      <a:pt x="19982" y="7128"/>
                      <a:pt x="22123" y="7500"/>
                    </a:cubicBezTo>
                    <a:cubicBezTo>
                      <a:pt x="23334" y="7779"/>
                      <a:pt x="24078" y="8617"/>
                      <a:pt x="25288" y="8896"/>
                    </a:cubicBezTo>
                    <a:cubicBezTo>
                      <a:pt x="27988" y="9641"/>
                      <a:pt x="30408" y="8617"/>
                      <a:pt x="31991" y="6662"/>
                    </a:cubicBezTo>
                    <a:cubicBezTo>
                      <a:pt x="33108" y="5173"/>
                      <a:pt x="34876" y="3591"/>
                      <a:pt x="32642" y="2473"/>
                    </a:cubicBezTo>
                    <a:cubicBezTo>
                      <a:pt x="30594" y="1449"/>
                      <a:pt x="27615" y="2753"/>
                      <a:pt x="25288" y="1915"/>
                    </a:cubicBezTo>
                    <a:cubicBezTo>
                      <a:pt x="23892" y="1356"/>
                      <a:pt x="21006" y="-692"/>
                      <a:pt x="19610" y="239"/>
                    </a:cubicBezTo>
                    <a:lnTo>
                      <a:pt x="19423" y="1264"/>
                    </a:lnTo>
                    <a:close/>
                  </a:path>
                </a:pathLst>
              </a:custGeom>
              <a:solidFill>
                <a:srgbClr val="4B708E"/>
              </a:solidFill>
              <a:ln w="884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33AE72E-65AD-A2BE-694F-18D7D3C13E7C}"/>
                  </a:ext>
                </a:extLst>
              </p:cNvPr>
              <p:cNvSpPr/>
              <p:nvPr/>
            </p:nvSpPr>
            <p:spPr>
              <a:xfrm>
                <a:off x="6091121" y="7784222"/>
                <a:ext cx="7151" cy="11100"/>
              </a:xfrm>
              <a:custGeom>
                <a:avLst/>
                <a:gdLst>
                  <a:gd name="connsiteX0" fmla="*/ 3279 w 7151"/>
                  <a:gd name="connsiteY0" fmla="*/ 658 h 11100"/>
                  <a:gd name="connsiteX1" fmla="*/ 113 w 7151"/>
                  <a:gd name="connsiteY1" fmla="*/ 7453 h 11100"/>
                  <a:gd name="connsiteX2" fmla="*/ 5420 w 7151"/>
                  <a:gd name="connsiteY2" fmla="*/ 9315 h 11100"/>
                  <a:gd name="connsiteX3" fmla="*/ 7002 w 7151"/>
                  <a:gd name="connsiteY3" fmla="*/ 1589 h 11100"/>
                  <a:gd name="connsiteX4" fmla="*/ 3279 w 7151"/>
                  <a:gd name="connsiteY4" fmla="*/ 751 h 11100"/>
                  <a:gd name="connsiteX5" fmla="*/ 3279 w 7151"/>
                  <a:gd name="connsiteY5" fmla="*/ 751 h 1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1" h="11100">
                    <a:moveTo>
                      <a:pt x="3279" y="658"/>
                    </a:moveTo>
                    <a:cubicBezTo>
                      <a:pt x="3651" y="3357"/>
                      <a:pt x="672" y="4940"/>
                      <a:pt x="113" y="7453"/>
                    </a:cubicBezTo>
                    <a:cubicBezTo>
                      <a:pt x="-724" y="11177"/>
                      <a:pt x="3279" y="12480"/>
                      <a:pt x="5420" y="9315"/>
                    </a:cubicBezTo>
                    <a:cubicBezTo>
                      <a:pt x="6443" y="7825"/>
                      <a:pt x="7560" y="3264"/>
                      <a:pt x="7002" y="1589"/>
                    </a:cubicBezTo>
                    <a:cubicBezTo>
                      <a:pt x="6537" y="-87"/>
                      <a:pt x="4582" y="-552"/>
                      <a:pt x="3279" y="751"/>
                    </a:cubicBezTo>
                    <a:lnTo>
                      <a:pt x="3279" y="751"/>
                    </a:lnTo>
                    <a:close/>
                  </a:path>
                </a:pathLst>
              </a:custGeom>
              <a:solidFill>
                <a:srgbClr val="4B708E"/>
              </a:solidFill>
              <a:ln w="884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C417CA4-44AF-C336-C97A-5DAF9DCB1885}"/>
                  </a:ext>
                </a:extLst>
              </p:cNvPr>
              <p:cNvSpPr/>
              <p:nvPr/>
            </p:nvSpPr>
            <p:spPr>
              <a:xfrm>
                <a:off x="5910269" y="7817554"/>
                <a:ext cx="22057" cy="17221"/>
              </a:xfrm>
              <a:custGeom>
                <a:avLst/>
                <a:gdLst>
                  <a:gd name="connsiteX0" fmla="*/ 5402 w 22057"/>
                  <a:gd name="connsiteY0" fmla="*/ 0 h 17221"/>
                  <a:gd name="connsiteX1" fmla="*/ 2 w 22057"/>
                  <a:gd name="connsiteY1" fmla="*/ 9588 h 17221"/>
                  <a:gd name="connsiteX2" fmla="*/ 4750 w 22057"/>
                  <a:gd name="connsiteY2" fmla="*/ 17221 h 17221"/>
                  <a:gd name="connsiteX3" fmla="*/ 10428 w 22057"/>
                  <a:gd name="connsiteY3" fmla="*/ 16383 h 17221"/>
                  <a:gd name="connsiteX4" fmla="*/ 12011 w 22057"/>
                  <a:gd name="connsiteY4" fmla="*/ 16569 h 17221"/>
                  <a:gd name="connsiteX5" fmla="*/ 13872 w 22057"/>
                  <a:gd name="connsiteY5" fmla="*/ 10798 h 17221"/>
                  <a:gd name="connsiteX6" fmla="*/ 21227 w 22057"/>
                  <a:gd name="connsiteY6" fmla="*/ 8284 h 17221"/>
                  <a:gd name="connsiteX7" fmla="*/ 20110 w 22057"/>
                  <a:gd name="connsiteY7" fmla="*/ 1769 h 17221"/>
                  <a:gd name="connsiteX8" fmla="*/ 12383 w 22057"/>
                  <a:gd name="connsiteY8" fmla="*/ 1489 h 17221"/>
                  <a:gd name="connsiteX9" fmla="*/ 5308 w 22057"/>
                  <a:gd name="connsiteY9" fmla="*/ 0 h 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57" h="17221">
                    <a:moveTo>
                      <a:pt x="5402" y="0"/>
                    </a:moveTo>
                    <a:cubicBezTo>
                      <a:pt x="2609" y="3351"/>
                      <a:pt x="-91" y="4933"/>
                      <a:pt x="2" y="9588"/>
                    </a:cubicBezTo>
                    <a:cubicBezTo>
                      <a:pt x="2" y="13032"/>
                      <a:pt x="840" y="17221"/>
                      <a:pt x="4750" y="17221"/>
                    </a:cubicBezTo>
                    <a:cubicBezTo>
                      <a:pt x="6519" y="17221"/>
                      <a:pt x="8753" y="16756"/>
                      <a:pt x="10428" y="16383"/>
                    </a:cubicBezTo>
                    <a:cubicBezTo>
                      <a:pt x="10894" y="16383"/>
                      <a:pt x="11545" y="16849"/>
                      <a:pt x="12011" y="16569"/>
                    </a:cubicBezTo>
                    <a:cubicBezTo>
                      <a:pt x="14059" y="15359"/>
                      <a:pt x="11732" y="11822"/>
                      <a:pt x="13872" y="10798"/>
                    </a:cubicBezTo>
                    <a:cubicBezTo>
                      <a:pt x="16200" y="9681"/>
                      <a:pt x="19365" y="11450"/>
                      <a:pt x="21227" y="8284"/>
                    </a:cubicBezTo>
                    <a:cubicBezTo>
                      <a:pt x="22437" y="6330"/>
                      <a:pt x="22530" y="2606"/>
                      <a:pt x="20110" y="1769"/>
                    </a:cubicBezTo>
                    <a:cubicBezTo>
                      <a:pt x="17783" y="931"/>
                      <a:pt x="14804" y="2420"/>
                      <a:pt x="12383" y="1489"/>
                    </a:cubicBezTo>
                    <a:cubicBezTo>
                      <a:pt x="10801" y="931"/>
                      <a:pt x="9870" y="93"/>
                      <a:pt x="5308" y="0"/>
                    </a:cubicBezTo>
                    <a:close/>
                  </a:path>
                </a:pathLst>
              </a:custGeom>
              <a:solidFill>
                <a:srgbClr val="4B708E"/>
              </a:solidFill>
              <a:ln w="884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FCB76FD-A1E5-B675-8F8C-892F3D387A02}"/>
                  </a:ext>
                </a:extLst>
              </p:cNvPr>
              <p:cNvSpPr/>
              <p:nvPr/>
            </p:nvSpPr>
            <p:spPr>
              <a:xfrm>
                <a:off x="5933061" y="7823090"/>
                <a:ext cx="40038" cy="25708"/>
              </a:xfrm>
              <a:custGeom>
                <a:avLst/>
                <a:gdLst>
                  <a:gd name="connsiteX0" fmla="*/ 8301 w 40038"/>
                  <a:gd name="connsiteY0" fmla="*/ 4424 h 25708"/>
                  <a:gd name="connsiteX1" fmla="*/ 3089 w 40038"/>
                  <a:gd name="connsiteY1" fmla="*/ 15036 h 25708"/>
                  <a:gd name="connsiteX2" fmla="*/ 1413 w 40038"/>
                  <a:gd name="connsiteY2" fmla="*/ 20342 h 25708"/>
                  <a:gd name="connsiteX3" fmla="*/ 17 w 40038"/>
                  <a:gd name="connsiteY3" fmla="*/ 24625 h 25708"/>
                  <a:gd name="connsiteX4" fmla="*/ 11466 w 40038"/>
                  <a:gd name="connsiteY4" fmla="*/ 18853 h 25708"/>
                  <a:gd name="connsiteX5" fmla="*/ 17144 w 40038"/>
                  <a:gd name="connsiteY5" fmla="*/ 18574 h 25708"/>
                  <a:gd name="connsiteX6" fmla="*/ 28036 w 40038"/>
                  <a:gd name="connsiteY6" fmla="*/ 18387 h 25708"/>
                  <a:gd name="connsiteX7" fmla="*/ 34273 w 40038"/>
                  <a:gd name="connsiteY7" fmla="*/ 25555 h 25708"/>
                  <a:gd name="connsiteX8" fmla="*/ 39951 w 40038"/>
                  <a:gd name="connsiteY8" fmla="*/ 23414 h 25708"/>
                  <a:gd name="connsiteX9" fmla="*/ 33621 w 40038"/>
                  <a:gd name="connsiteY9" fmla="*/ 15129 h 25708"/>
                  <a:gd name="connsiteX10" fmla="*/ 29991 w 40038"/>
                  <a:gd name="connsiteY10" fmla="*/ 8893 h 25708"/>
                  <a:gd name="connsiteX11" fmla="*/ 29618 w 40038"/>
                  <a:gd name="connsiteY11" fmla="*/ 3866 h 25708"/>
                  <a:gd name="connsiteX12" fmla="*/ 15562 w 40038"/>
                  <a:gd name="connsiteY12" fmla="*/ 3400 h 25708"/>
                  <a:gd name="connsiteX13" fmla="*/ 14445 w 40038"/>
                  <a:gd name="connsiteY13" fmla="*/ 236 h 25708"/>
                  <a:gd name="connsiteX14" fmla="*/ 10814 w 40038"/>
                  <a:gd name="connsiteY14" fmla="*/ 1259 h 25708"/>
                  <a:gd name="connsiteX15" fmla="*/ 6346 w 40038"/>
                  <a:gd name="connsiteY15" fmla="*/ 7031 h 25708"/>
                  <a:gd name="connsiteX16" fmla="*/ 8208 w 40038"/>
                  <a:gd name="connsiteY16" fmla="*/ 4331 h 2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38" h="25708">
                    <a:moveTo>
                      <a:pt x="8301" y="4424"/>
                    </a:moveTo>
                    <a:cubicBezTo>
                      <a:pt x="6533" y="8055"/>
                      <a:pt x="2902" y="10475"/>
                      <a:pt x="3089" y="15036"/>
                    </a:cubicBezTo>
                    <a:cubicBezTo>
                      <a:pt x="3181" y="18108"/>
                      <a:pt x="3554" y="17736"/>
                      <a:pt x="1413" y="20342"/>
                    </a:cubicBezTo>
                    <a:cubicBezTo>
                      <a:pt x="203" y="21832"/>
                      <a:pt x="-77" y="22763"/>
                      <a:pt x="17" y="24625"/>
                    </a:cubicBezTo>
                    <a:cubicBezTo>
                      <a:pt x="5043" y="25742"/>
                      <a:pt x="8487" y="22111"/>
                      <a:pt x="11466" y="18853"/>
                    </a:cubicBezTo>
                    <a:cubicBezTo>
                      <a:pt x="14259" y="15781"/>
                      <a:pt x="14073" y="17084"/>
                      <a:pt x="17144" y="18574"/>
                    </a:cubicBezTo>
                    <a:cubicBezTo>
                      <a:pt x="20868" y="20435"/>
                      <a:pt x="24592" y="15316"/>
                      <a:pt x="28036" y="18387"/>
                    </a:cubicBezTo>
                    <a:cubicBezTo>
                      <a:pt x="30177" y="20249"/>
                      <a:pt x="31574" y="24531"/>
                      <a:pt x="34273" y="25555"/>
                    </a:cubicBezTo>
                    <a:cubicBezTo>
                      <a:pt x="35948" y="26114"/>
                      <a:pt x="39486" y="25090"/>
                      <a:pt x="39951" y="23414"/>
                    </a:cubicBezTo>
                    <a:cubicBezTo>
                      <a:pt x="40789" y="20529"/>
                      <a:pt x="35390" y="16619"/>
                      <a:pt x="33621" y="15129"/>
                    </a:cubicBezTo>
                    <a:cubicBezTo>
                      <a:pt x="31108" y="12989"/>
                      <a:pt x="30270" y="12151"/>
                      <a:pt x="29991" y="8893"/>
                    </a:cubicBezTo>
                    <a:cubicBezTo>
                      <a:pt x="29805" y="7310"/>
                      <a:pt x="29991" y="5355"/>
                      <a:pt x="29618" y="3866"/>
                    </a:cubicBezTo>
                    <a:cubicBezTo>
                      <a:pt x="27012" y="-5257"/>
                      <a:pt x="19193" y="10010"/>
                      <a:pt x="15562" y="3400"/>
                    </a:cubicBezTo>
                    <a:cubicBezTo>
                      <a:pt x="15097" y="2563"/>
                      <a:pt x="15376" y="794"/>
                      <a:pt x="14445" y="236"/>
                    </a:cubicBezTo>
                    <a:cubicBezTo>
                      <a:pt x="13235" y="-509"/>
                      <a:pt x="11746" y="701"/>
                      <a:pt x="10814" y="1259"/>
                    </a:cubicBezTo>
                    <a:cubicBezTo>
                      <a:pt x="8580" y="2656"/>
                      <a:pt x="7836" y="4797"/>
                      <a:pt x="6346" y="7031"/>
                    </a:cubicBezTo>
                    <a:lnTo>
                      <a:pt x="8208" y="4331"/>
                    </a:lnTo>
                    <a:close/>
                  </a:path>
                </a:pathLst>
              </a:custGeom>
              <a:solidFill>
                <a:srgbClr val="4B708E"/>
              </a:solidFill>
              <a:ln w="884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491D1E2-6E0E-27A5-8B57-F168CB939CFD}"/>
                  </a:ext>
                </a:extLst>
              </p:cNvPr>
              <p:cNvSpPr/>
              <p:nvPr/>
            </p:nvSpPr>
            <p:spPr>
              <a:xfrm>
                <a:off x="5930026" y="7812302"/>
                <a:ext cx="10162" cy="6546"/>
              </a:xfrm>
              <a:custGeom>
                <a:avLst/>
                <a:gdLst>
                  <a:gd name="connsiteX0" fmla="*/ 1935 w 10162"/>
                  <a:gd name="connsiteY0" fmla="*/ 318 h 6546"/>
                  <a:gd name="connsiteX1" fmla="*/ 73 w 10162"/>
                  <a:gd name="connsiteY1" fmla="*/ 3856 h 6546"/>
                  <a:gd name="connsiteX2" fmla="*/ 7985 w 10162"/>
                  <a:gd name="connsiteY2" fmla="*/ 6369 h 6546"/>
                  <a:gd name="connsiteX3" fmla="*/ 10127 w 10162"/>
                  <a:gd name="connsiteY3" fmla="*/ 1808 h 6546"/>
                  <a:gd name="connsiteX4" fmla="*/ 2028 w 10162"/>
                  <a:gd name="connsiteY4" fmla="*/ 318 h 6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2" h="6546">
                    <a:moveTo>
                      <a:pt x="1935" y="318"/>
                    </a:moveTo>
                    <a:cubicBezTo>
                      <a:pt x="818" y="1156"/>
                      <a:pt x="-299" y="2367"/>
                      <a:pt x="73" y="3856"/>
                    </a:cubicBezTo>
                    <a:cubicBezTo>
                      <a:pt x="538" y="5811"/>
                      <a:pt x="6496" y="7021"/>
                      <a:pt x="7985" y="6369"/>
                    </a:cubicBezTo>
                    <a:cubicBezTo>
                      <a:pt x="9010" y="5903"/>
                      <a:pt x="10406" y="2925"/>
                      <a:pt x="10127" y="1808"/>
                    </a:cubicBezTo>
                    <a:cubicBezTo>
                      <a:pt x="9568" y="-54"/>
                      <a:pt x="5658" y="-333"/>
                      <a:pt x="2028" y="318"/>
                    </a:cubicBezTo>
                    <a:close/>
                  </a:path>
                </a:pathLst>
              </a:custGeom>
              <a:solidFill>
                <a:srgbClr val="4B708E"/>
              </a:solidFill>
              <a:ln w="884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AEB6AEEC-53BF-A86F-D298-4FD0FFD5D95B}"/>
                  </a:ext>
                </a:extLst>
              </p:cNvPr>
              <p:cNvSpPr/>
              <p:nvPr/>
            </p:nvSpPr>
            <p:spPr>
              <a:xfrm>
                <a:off x="5856871" y="7843002"/>
                <a:ext cx="9314" cy="11330"/>
              </a:xfrm>
              <a:custGeom>
                <a:avLst/>
                <a:gdLst>
                  <a:gd name="connsiteX0" fmla="*/ 2854 w 9314"/>
                  <a:gd name="connsiteY0" fmla="*/ 1082 h 11330"/>
                  <a:gd name="connsiteX1" fmla="*/ 340 w 9314"/>
                  <a:gd name="connsiteY1" fmla="*/ 8529 h 11330"/>
                  <a:gd name="connsiteX2" fmla="*/ 8997 w 9314"/>
                  <a:gd name="connsiteY2" fmla="*/ 7226 h 11330"/>
                  <a:gd name="connsiteX3" fmla="*/ 2854 w 9314"/>
                  <a:gd name="connsiteY3" fmla="*/ 1082 h 11330"/>
                </a:gdLst>
                <a:ahLst/>
                <a:cxnLst>
                  <a:cxn ang="0">
                    <a:pos x="connsiteX0" y="connsiteY0"/>
                  </a:cxn>
                  <a:cxn ang="0">
                    <a:pos x="connsiteX1" y="connsiteY1"/>
                  </a:cxn>
                  <a:cxn ang="0">
                    <a:pos x="connsiteX2" y="connsiteY2"/>
                  </a:cxn>
                  <a:cxn ang="0">
                    <a:pos x="connsiteX3" y="connsiteY3"/>
                  </a:cxn>
                </a:cxnLst>
                <a:rect l="l" t="t" r="r" b="b"/>
                <a:pathLst>
                  <a:path w="9314" h="11330">
                    <a:moveTo>
                      <a:pt x="2854" y="1082"/>
                    </a:moveTo>
                    <a:cubicBezTo>
                      <a:pt x="433" y="1454"/>
                      <a:pt x="-590" y="6575"/>
                      <a:pt x="340" y="8529"/>
                    </a:cubicBezTo>
                    <a:cubicBezTo>
                      <a:pt x="2574" y="13277"/>
                      <a:pt x="7695" y="11415"/>
                      <a:pt x="8997" y="7226"/>
                    </a:cubicBezTo>
                    <a:cubicBezTo>
                      <a:pt x="10674" y="1641"/>
                      <a:pt x="5274" y="-1897"/>
                      <a:pt x="2854" y="1082"/>
                    </a:cubicBezTo>
                    <a:close/>
                  </a:path>
                </a:pathLst>
              </a:custGeom>
              <a:solidFill>
                <a:srgbClr val="4B708E"/>
              </a:solidFill>
              <a:ln w="884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03A8E2AB-D87D-563A-CD74-2DC586FBD1CF}"/>
                  </a:ext>
                </a:extLst>
              </p:cNvPr>
              <p:cNvSpPr/>
              <p:nvPr/>
            </p:nvSpPr>
            <p:spPr>
              <a:xfrm>
                <a:off x="5841443" y="7870945"/>
                <a:ext cx="20910" cy="9776"/>
              </a:xfrm>
              <a:custGeom>
                <a:avLst/>
                <a:gdLst>
                  <a:gd name="connsiteX0" fmla="*/ 2363 w 20910"/>
                  <a:gd name="connsiteY0" fmla="*/ 320 h 9776"/>
                  <a:gd name="connsiteX1" fmla="*/ 36 w 20910"/>
                  <a:gd name="connsiteY1" fmla="*/ 5906 h 9776"/>
                  <a:gd name="connsiteX2" fmla="*/ 4970 w 20910"/>
                  <a:gd name="connsiteY2" fmla="*/ 7953 h 9776"/>
                  <a:gd name="connsiteX3" fmla="*/ 13999 w 20910"/>
                  <a:gd name="connsiteY3" fmla="*/ 9629 h 9776"/>
                  <a:gd name="connsiteX4" fmla="*/ 20795 w 20910"/>
                  <a:gd name="connsiteY4" fmla="*/ 9629 h 9776"/>
                  <a:gd name="connsiteX5" fmla="*/ 11020 w 20910"/>
                  <a:gd name="connsiteY5" fmla="*/ 1623 h 9776"/>
                  <a:gd name="connsiteX6" fmla="*/ 2363 w 20910"/>
                  <a:gd name="connsiteY6" fmla="*/ 413 h 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10" h="9776">
                    <a:moveTo>
                      <a:pt x="2363" y="320"/>
                    </a:moveTo>
                    <a:cubicBezTo>
                      <a:pt x="1153" y="1903"/>
                      <a:pt x="-243" y="3672"/>
                      <a:pt x="36" y="5906"/>
                    </a:cubicBezTo>
                    <a:cubicBezTo>
                      <a:pt x="409" y="8512"/>
                      <a:pt x="2363" y="7953"/>
                      <a:pt x="4970" y="7953"/>
                    </a:cubicBezTo>
                    <a:cubicBezTo>
                      <a:pt x="8135" y="7953"/>
                      <a:pt x="10928" y="9164"/>
                      <a:pt x="13999" y="9629"/>
                    </a:cubicBezTo>
                    <a:cubicBezTo>
                      <a:pt x="16141" y="9908"/>
                      <a:pt x="18654" y="9722"/>
                      <a:pt x="20795" y="9629"/>
                    </a:cubicBezTo>
                    <a:cubicBezTo>
                      <a:pt x="21912" y="4416"/>
                      <a:pt x="14651" y="2182"/>
                      <a:pt x="11020" y="1623"/>
                    </a:cubicBezTo>
                    <a:cubicBezTo>
                      <a:pt x="7576" y="972"/>
                      <a:pt x="5342" y="-797"/>
                      <a:pt x="2363" y="413"/>
                    </a:cubicBezTo>
                    <a:close/>
                  </a:path>
                </a:pathLst>
              </a:custGeom>
              <a:solidFill>
                <a:srgbClr val="4B708E"/>
              </a:solidFill>
              <a:ln w="884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65A552EA-B53F-B3DF-8D42-F40A14AEA9DC}"/>
                  </a:ext>
                </a:extLst>
              </p:cNvPr>
              <p:cNvSpPr/>
              <p:nvPr/>
            </p:nvSpPr>
            <p:spPr>
              <a:xfrm>
                <a:off x="5729097" y="7883976"/>
                <a:ext cx="47375" cy="16405"/>
              </a:xfrm>
              <a:custGeom>
                <a:avLst/>
                <a:gdLst>
                  <a:gd name="connsiteX0" fmla="*/ 45452 w 47375"/>
                  <a:gd name="connsiteY0" fmla="*/ 3022 h 16405"/>
                  <a:gd name="connsiteX1" fmla="*/ 35306 w 47375"/>
                  <a:gd name="connsiteY1" fmla="*/ 9352 h 16405"/>
                  <a:gd name="connsiteX2" fmla="*/ 24973 w 47375"/>
                  <a:gd name="connsiteY2" fmla="*/ 11027 h 16405"/>
                  <a:gd name="connsiteX3" fmla="*/ 25532 w 47375"/>
                  <a:gd name="connsiteY3" fmla="*/ 2184 h 16405"/>
                  <a:gd name="connsiteX4" fmla="*/ 15106 w 47375"/>
                  <a:gd name="connsiteY4" fmla="*/ 2184 h 16405"/>
                  <a:gd name="connsiteX5" fmla="*/ 13337 w 47375"/>
                  <a:gd name="connsiteY5" fmla="*/ 4977 h 16405"/>
                  <a:gd name="connsiteX6" fmla="*/ 9334 w 47375"/>
                  <a:gd name="connsiteY6" fmla="*/ 5070 h 16405"/>
                  <a:gd name="connsiteX7" fmla="*/ 770 w 47375"/>
                  <a:gd name="connsiteY7" fmla="*/ 8421 h 16405"/>
                  <a:gd name="connsiteX8" fmla="*/ 7845 w 47375"/>
                  <a:gd name="connsiteY8" fmla="*/ 14564 h 16405"/>
                  <a:gd name="connsiteX9" fmla="*/ 18829 w 47375"/>
                  <a:gd name="connsiteY9" fmla="*/ 13541 h 16405"/>
                  <a:gd name="connsiteX10" fmla="*/ 19760 w 47375"/>
                  <a:gd name="connsiteY10" fmla="*/ 15589 h 16405"/>
                  <a:gd name="connsiteX11" fmla="*/ 25717 w 47375"/>
                  <a:gd name="connsiteY11" fmla="*/ 16241 h 16405"/>
                  <a:gd name="connsiteX12" fmla="*/ 35585 w 47375"/>
                  <a:gd name="connsiteY12" fmla="*/ 14564 h 16405"/>
                  <a:gd name="connsiteX13" fmla="*/ 41170 w 47375"/>
                  <a:gd name="connsiteY13" fmla="*/ 13541 h 16405"/>
                  <a:gd name="connsiteX14" fmla="*/ 45545 w 47375"/>
                  <a:gd name="connsiteY14" fmla="*/ 2928 h 1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375" h="16405">
                    <a:moveTo>
                      <a:pt x="45452" y="3022"/>
                    </a:moveTo>
                    <a:cubicBezTo>
                      <a:pt x="42939" y="6001"/>
                      <a:pt x="39122" y="8514"/>
                      <a:pt x="35306" y="9352"/>
                    </a:cubicBezTo>
                    <a:cubicBezTo>
                      <a:pt x="32140" y="10096"/>
                      <a:pt x="28231" y="11679"/>
                      <a:pt x="24973" y="11027"/>
                    </a:cubicBezTo>
                    <a:cubicBezTo>
                      <a:pt x="24880" y="8514"/>
                      <a:pt x="26834" y="4232"/>
                      <a:pt x="25532" y="2184"/>
                    </a:cubicBezTo>
                    <a:cubicBezTo>
                      <a:pt x="23483" y="-1260"/>
                      <a:pt x="17340" y="-143"/>
                      <a:pt x="15106" y="2184"/>
                    </a:cubicBezTo>
                    <a:cubicBezTo>
                      <a:pt x="14547" y="2836"/>
                      <a:pt x="13988" y="4605"/>
                      <a:pt x="13337" y="4977"/>
                    </a:cubicBezTo>
                    <a:cubicBezTo>
                      <a:pt x="12592" y="5442"/>
                      <a:pt x="10265" y="5070"/>
                      <a:pt x="9334" y="5070"/>
                    </a:cubicBezTo>
                    <a:cubicBezTo>
                      <a:pt x="6169" y="5070"/>
                      <a:pt x="2445" y="5535"/>
                      <a:pt x="770" y="8421"/>
                    </a:cubicBezTo>
                    <a:cubicBezTo>
                      <a:pt x="-2116" y="13168"/>
                      <a:pt x="3749" y="14658"/>
                      <a:pt x="7845" y="14564"/>
                    </a:cubicBezTo>
                    <a:cubicBezTo>
                      <a:pt x="10544" y="14564"/>
                      <a:pt x="16502" y="11493"/>
                      <a:pt x="18829" y="13541"/>
                    </a:cubicBezTo>
                    <a:cubicBezTo>
                      <a:pt x="19294" y="14006"/>
                      <a:pt x="19202" y="15123"/>
                      <a:pt x="19760" y="15589"/>
                    </a:cubicBezTo>
                    <a:cubicBezTo>
                      <a:pt x="21156" y="16799"/>
                      <a:pt x="24042" y="16333"/>
                      <a:pt x="25717" y="16241"/>
                    </a:cubicBezTo>
                    <a:cubicBezTo>
                      <a:pt x="29069" y="16147"/>
                      <a:pt x="32234" y="15030"/>
                      <a:pt x="35585" y="14564"/>
                    </a:cubicBezTo>
                    <a:cubicBezTo>
                      <a:pt x="37540" y="14285"/>
                      <a:pt x="39308" y="14379"/>
                      <a:pt x="41170" y="13541"/>
                    </a:cubicBezTo>
                    <a:cubicBezTo>
                      <a:pt x="42846" y="12796"/>
                      <a:pt x="50944" y="3208"/>
                      <a:pt x="45545" y="2928"/>
                    </a:cubicBezTo>
                    <a:close/>
                  </a:path>
                </a:pathLst>
              </a:custGeom>
              <a:solidFill>
                <a:srgbClr val="4B708E"/>
              </a:solidFill>
              <a:ln w="8840"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60B767A-2FF0-B09E-29F9-6317A4902D14}"/>
                  </a:ext>
                </a:extLst>
              </p:cNvPr>
              <p:cNvSpPr/>
              <p:nvPr/>
            </p:nvSpPr>
            <p:spPr>
              <a:xfrm>
                <a:off x="5669851" y="7899137"/>
                <a:ext cx="60810" cy="46936"/>
              </a:xfrm>
              <a:custGeom>
                <a:avLst/>
                <a:gdLst>
                  <a:gd name="connsiteX0" fmla="*/ 51917 w 60810"/>
                  <a:gd name="connsiteY0" fmla="*/ 1917 h 46936"/>
                  <a:gd name="connsiteX1" fmla="*/ 44749 w 60810"/>
                  <a:gd name="connsiteY1" fmla="*/ 5734 h 46936"/>
                  <a:gd name="connsiteX2" fmla="*/ 41956 w 60810"/>
                  <a:gd name="connsiteY2" fmla="*/ 55 h 46936"/>
                  <a:gd name="connsiteX3" fmla="*/ 33393 w 60810"/>
                  <a:gd name="connsiteY3" fmla="*/ 3313 h 46936"/>
                  <a:gd name="connsiteX4" fmla="*/ 25294 w 60810"/>
                  <a:gd name="connsiteY4" fmla="*/ 8247 h 46936"/>
                  <a:gd name="connsiteX5" fmla="*/ 22222 w 60810"/>
                  <a:gd name="connsiteY5" fmla="*/ 13274 h 46936"/>
                  <a:gd name="connsiteX6" fmla="*/ 32089 w 60810"/>
                  <a:gd name="connsiteY6" fmla="*/ 17183 h 46936"/>
                  <a:gd name="connsiteX7" fmla="*/ 34975 w 60810"/>
                  <a:gd name="connsiteY7" fmla="*/ 19511 h 46936"/>
                  <a:gd name="connsiteX8" fmla="*/ 29017 w 60810"/>
                  <a:gd name="connsiteY8" fmla="*/ 21931 h 46936"/>
                  <a:gd name="connsiteX9" fmla="*/ 22687 w 60810"/>
                  <a:gd name="connsiteY9" fmla="*/ 27796 h 46936"/>
                  <a:gd name="connsiteX10" fmla="*/ 16544 w 60810"/>
                  <a:gd name="connsiteY10" fmla="*/ 30588 h 46936"/>
                  <a:gd name="connsiteX11" fmla="*/ 11517 w 60810"/>
                  <a:gd name="connsiteY11" fmla="*/ 34498 h 46936"/>
                  <a:gd name="connsiteX12" fmla="*/ 718 w 60810"/>
                  <a:gd name="connsiteY12" fmla="*/ 41293 h 46936"/>
                  <a:gd name="connsiteX13" fmla="*/ 9003 w 60810"/>
                  <a:gd name="connsiteY13" fmla="*/ 46879 h 46936"/>
                  <a:gd name="connsiteX14" fmla="*/ 27528 w 60810"/>
                  <a:gd name="connsiteY14" fmla="*/ 39617 h 46936"/>
                  <a:gd name="connsiteX15" fmla="*/ 50428 w 60810"/>
                  <a:gd name="connsiteY15" fmla="*/ 22675 h 46936"/>
                  <a:gd name="connsiteX16" fmla="*/ 60760 w 60810"/>
                  <a:gd name="connsiteY16" fmla="*/ 9085 h 46936"/>
                  <a:gd name="connsiteX17" fmla="*/ 57223 w 60810"/>
                  <a:gd name="connsiteY17" fmla="*/ 4337 h 46936"/>
                  <a:gd name="connsiteX18" fmla="*/ 54710 w 60810"/>
                  <a:gd name="connsiteY18" fmla="*/ 2569 h 46936"/>
                  <a:gd name="connsiteX19" fmla="*/ 51824 w 60810"/>
                  <a:gd name="connsiteY19" fmla="*/ 1917 h 4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10" h="46936">
                    <a:moveTo>
                      <a:pt x="51917" y="1917"/>
                    </a:moveTo>
                    <a:cubicBezTo>
                      <a:pt x="48473" y="614"/>
                      <a:pt x="47263" y="4896"/>
                      <a:pt x="44749" y="5734"/>
                    </a:cubicBezTo>
                    <a:cubicBezTo>
                      <a:pt x="41771" y="6758"/>
                      <a:pt x="42143" y="2103"/>
                      <a:pt x="41956" y="55"/>
                    </a:cubicBezTo>
                    <a:cubicBezTo>
                      <a:pt x="39071" y="-410"/>
                      <a:pt x="35906" y="2196"/>
                      <a:pt x="33393" y="3313"/>
                    </a:cubicBezTo>
                    <a:cubicBezTo>
                      <a:pt x="30507" y="4616"/>
                      <a:pt x="27807" y="6292"/>
                      <a:pt x="25294" y="8247"/>
                    </a:cubicBezTo>
                    <a:cubicBezTo>
                      <a:pt x="23432" y="9643"/>
                      <a:pt x="21012" y="10667"/>
                      <a:pt x="22222" y="13274"/>
                    </a:cubicBezTo>
                    <a:cubicBezTo>
                      <a:pt x="23804" y="16718"/>
                      <a:pt x="28924" y="16625"/>
                      <a:pt x="32089" y="17183"/>
                    </a:cubicBezTo>
                    <a:cubicBezTo>
                      <a:pt x="33393" y="17370"/>
                      <a:pt x="35906" y="17649"/>
                      <a:pt x="34975" y="19511"/>
                    </a:cubicBezTo>
                    <a:cubicBezTo>
                      <a:pt x="34416" y="20721"/>
                      <a:pt x="30414" y="21373"/>
                      <a:pt x="29017" y="21931"/>
                    </a:cubicBezTo>
                    <a:cubicBezTo>
                      <a:pt x="26690" y="22862"/>
                      <a:pt x="21198" y="24444"/>
                      <a:pt x="22687" y="27796"/>
                    </a:cubicBezTo>
                    <a:cubicBezTo>
                      <a:pt x="21105" y="29285"/>
                      <a:pt x="18405" y="29378"/>
                      <a:pt x="16544" y="30588"/>
                    </a:cubicBezTo>
                    <a:cubicBezTo>
                      <a:pt x="14682" y="31705"/>
                      <a:pt x="13193" y="33287"/>
                      <a:pt x="11517" y="34498"/>
                    </a:cubicBezTo>
                    <a:cubicBezTo>
                      <a:pt x="8352" y="36825"/>
                      <a:pt x="2674" y="37849"/>
                      <a:pt x="718" y="41293"/>
                    </a:cubicBezTo>
                    <a:cubicBezTo>
                      <a:pt x="-2354" y="46599"/>
                      <a:pt x="5187" y="47157"/>
                      <a:pt x="9003" y="46879"/>
                    </a:cubicBezTo>
                    <a:cubicBezTo>
                      <a:pt x="16078" y="46320"/>
                      <a:pt x="21756" y="43248"/>
                      <a:pt x="27528" y="39617"/>
                    </a:cubicBezTo>
                    <a:cubicBezTo>
                      <a:pt x="35533" y="34591"/>
                      <a:pt x="43446" y="29098"/>
                      <a:pt x="50428" y="22675"/>
                    </a:cubicBezTo>
                    <a:cubicBezTo>
                      <a:pt x="54058" y="19324"/>
                      <a:pt x="60109" y="14391"/>
                      <a:pt x="60760" y="9085"/>
                    </a:cubicBezTo>
                    <a:cubicBezTo>
                      <a:pt x="61133" y="6199"/>
                      <a:pt x="59364" y="5641"/>
                      <a:pt x="57223" y="4337"/>
                    </a:cubicBezTo>
                    <a:cubicBezTo>
                      <a:pt x="56292" y="3779"/>
                      <a:pt x="55548" y="3034"/>
                      <a:pt x="54710" y="2569"/>
                    </a:cubicBezTo>
                    <a:cubicBezTo>
                      <a:pt x="53034" y="1638"/>
                      <a:pt x="52103" y="1731"/>
                      <a:pt x="51824" y="1917"/>
                    </a:cubicBezTo>
                    <a:close/>
                  </a:path>
                </a:pathLst>
              </a:custGeom>
              <a:solidFill>
                <a:srgbClr val="4B708E"/>
              </a:solidFill>
              <a:ln w="884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6CC8DAD-0E24-02CE-B359-BA347BA04883}"/>
                  </a:ext>
                </a:extLst>
              </p:cNvPr>
              <p:cNvSpPr/>
              <p:nvPr/>
            </p:nvSpPr>
            <p:spPr>
              <a:xfrm>
                <a:off x="5628186" y="7926738"/>
                <a:ext cx="44140" cy="43181"/>
              </a:xfrm>
              <a:custGeom>
                <a:avLst/>
                <a:gdLst>
                  <a:gd name="connsiteX0" fmla="*/ 38473 w 44140"/>
                  <a:gd name="connsiteY0" fmla="*/ 2521 h 43181"/>
                  <a:gd name="connsiteX1" fmla="*/ 34843 w 44140"/>
                  <a:gd name="connsiteY1" fmla="*/ 1404 h 43181"/>
                  <a:gd name="connsiteX2" fmla="*/ 32329 w 44140"/>
                  <a:gd name="connsiteY2" fmla="*/ 101 h 43181"/>
                  <a:gd name="connsiteX3" fmla="*/ 22462 w 44140"/>
                  <a:gd name="connsiteY3" fmla="*/ 5686 h 43181"/>
                  <a:gd name="connsiteX4" fmla="*/ 21438 w 44140"/>
                  <a:gd name="connsiteY4" fmla="*/ 13599 h 43181"/>
                  <a:gd name="connsiteX5" fmla="*/ 19762 w 44140"/>
                  <a:gd name="connsiteY5" fmla="*/ 16950 h 43181"/>
                  <a:gd name="connsiteX6" fmla="*/ 12222 w 44140"/>
                  <a:gd name="connsiteY6" fmla="*/ 19184 h 43181"/>
                  <a:gd name="connsiteX7" fmla="*/ 8219 w 44140"/>
                  <a:gd name="connsiteY7" fmla="*/ 23466 h 43181"/>
                  <a:gd name="connsiteX8" fmla="*/ 7754 w 44140"/>
                  <a:gd name="connsiteY8" fmla="*/ 31658 h 43181"/>
                  <a:gd name="connsiteX9" fmla="*/ 2262 w 44140"/>
                  <a:gd name="connsiteY9" fmla="*/ 37336 h 43181"/>
                  <a:gd name="connsiteX10" fmla="*/ 307 w 44140"/>
                  <a:gd name="connsiteY10" fmla="*/ 42456 h 43181"/>
                  <a:gd name="connsiteX11" fmla="*/ 11757 w 44140"/>
                  <a:gd name="connsiteY11" fmla="*/ 37615 h 43181"/>
                  <a:gd name="connsiteX12" fmla="*/ 23393 w 44140"/>
                  <a:gd name="connsiteY12" fmla="*/ 24583 h 43181"/>
                  <a:gd name="connsiteX13" fmla="*/ 28699 w 44140"/>
                  <a:gd name="connsiteY13" fmla="*/ 17787 h 43181"/>
                  <a:gd name="connsiteX14" fmla="*/ 36425 w 44140"/>
                  <a:gd name="connsiteY14" fmla="*/ 12481 h 43181"/>
                  <a:gd name="connsiteX15" fmla="*/ 43593 w 44140"/>
                  <a:gd name="connsiteY15" fmla="*/ 5872 h 43181"/>
                  <a:gd name="connsiteX16" fmla="*/ 38659 w 44140"/>
                  <a:gd name="connsiteY16" fmla="*/ 2428 h 4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140" h="43181">
                    <a:moveTo>
                      <a:pt x="38473" y="2521"/>
                    </a:moveTo>
                    <a:cubicBezTo>
                      <a:pt x="37542" y="1404"/>
                      <a:pt x="36146" y="1776"/>
                      <a:pt x="34843" y="1404"/>
                    </a:cubicBezTo>
                    <a:cubicBezTo>
                      <a:pt x="33912" y="1125"/>
                      <a:pt x="33167" y="287"/>
                      <a:pt x="32329" y="101"/>
                    </a:cubicBezTo>
                    <a:cubicBezTo>
                      <a:pt x="29164" y="-644"/>
                      <a:pt x="23858" y="2893"/>
                      <a:pt x="22462" y="5686"/>
                    </a:cubicBezTo>
                    <a:cubicBezTo>
                      <a:pt x="21159" y="8199"/>
                      <a:pt x="21345" y="10899"/>
                      <a:pt x="21438" y="13599"/>
                    </a:cubicBezTo>
                    <a:cubicBezTo>
                      <a:pt x="21438" y="15646"/>
                      <a:pt x="21624" y="15739"/>
                      <a:pt x="19762" y="16950"/>
                    </a:cubicBezTo>
                    <a:cubicBezTo>
                      <a:pt x="17156" y="18718"/>
                      <a:pt x="14828" y="17787"/>
                      <a:pt x="12222" y="19184"/>
                    </a:cubicBezTo>
                    <a:cubicBezTo>
                      <a:pt x="10547" y="20114"/>
                      <a:pt x="8871" y="21697"/>
                      <a:pt x="8219" y="23466"/>
                    </a:cubicBezTo>
                    <a:cubicBezTo>
                      <a:pt x="7288" y="26072"/>
                      <a:pt x="8778" y="29144"/>
                      <a:pt x="7754" y="31658"/>
                    </a:cubicBezTo>
                    <a:cubicBezTo>
                      <a:pt x="6823" y="33799"/>
                      <a:pt x="3937" y="35660"/>
                      <a:pt x="2262" y="37336"/>
                    </a:cubicBezTo>
                    <a:cubicBezTo>
                      <a:pt x="1051" y="38546"/>
                      <a:pt x="-717" y="40407"/>
                      <a:pt x="307" y="42456"/>
                    </a:cubicBezTo>
                    <a:cubicBezTo>
                      <a:pt x="1796" y="45248"/>
                      <a:pt x="9802" y="39198"/>
                      <a:pt x="11757" y="37615"/>
                    </a:cubicBezTo>
                    <a:cubicBezTo>
                      <a:pt x="16225" y="33985"/>
                      <a:pt x="20414" y="29516"/>
                      <a:pt x="23393" y="24583"/>
                    </a:cubicBezTo>
                    <a:cubicBezTo>
                      <a:pt x="25068" y="21790"/>
                      <a:pt x="25813" y="19556"/>
                      <a:pt x="28699" y="17787"/>
                    </a:cubicBezTo>
                    <a:cubicBezTo>
                      <a:pt x="31305" y="16205"/>
                      <a:pt x="34005" y="14436"/>
                      <a:pt x="36425" y="12481"/>
                    </a:cubicBezTo>
                    <a:cubicBezTo>
                      <a:pt x="38752" y="10620"/>
                      <a:pt x="42104" y="8478"/>
                      <a:pt x="43593" y="5872"/>
                    </a:cubicBezTo>
                    <a:cubicBezTo>
                      <a:pt x="46200" y="1590"/>
                      <a:pt x="38659" y="2148"/>
                      <a:pt x="38659" y="2428"/>
                    </a:cubicBezTo>
                    <a:close/>
                  </a:path>
                </a:pathLst>
              </a:custGeom>
              <a:solidFill>
                <a:srgbClr val="4B708E"/>
              </a:solidFill>
              <a:ln w="884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E402EC6-3D93-A523-2A0D-CCB0EC9BED30}"/>
                  </a:ext>
                </a:extLst>
              </p:cNvPr>
              <p:cNvSpPr/>
              <p:nvPr/>
            </p:nvSpPr>
            <p:spPr>
              <a:xfrm>
                <a:off x="5562245" y="7957799"/>
                <a:ext cx="47840" cy="30921"/>
              </a:xfrm>
              <a:custGeom>
                <a:avLst/>
                <a:gdLst>
                  <a:gd name="connsiteX0" fmla="*/ 39439 w 47840"/>
                  <a:gd name="connsiteY0" fmla="*/ 1063 h 30921"/>
                  <a:gd name="connsiteX1" fmla="*/ 31712 w 47840"/>
                  <a:gd name="connsiteY1" fmla="*/ 11861 h 30921"/>
                  <a:gd name="connsiteX2" fmla="*/ 26406 w 47840"/>
                  <a:gd name="connsiteY2" fmla="*/ 8323 h 30921"/>
                  <a:gd name="connsiteX3" fmla="*/ 23241 w 47840"/>
                  <a:gd name="connsiteY3" fmla="*/ 15956 h 30921"/>
                  <a:gd name="connsiteX4" fmla="*/ 9836 w 47840"/>
                  <a:gd name="connsiteY4" fmla="*/ 18470 h 30921"/>
                  <a:gd name="connsiteX5" fmla="*/ 342 w 47840"/>
                  <a:gd name="connsiteY5" fmla="*/ 25824 h 30921"/>
                  <a:gd name="connsiteX6" fmla="*/ 10581 w 47840"/>
                  <a:gd name="connsiteY6" fmla="*/ 28616 h 30921"/>
                  <a:gd name="connsiteX7" fmla="*/ 26965 w 47840"/>
                  <a:gd name="connsiteY7" fmla="*/ 21821 h 30921"/>
                  <a:gd name="connsiteX8" fmla="*/ 43720 w 47840"/>
                  <a:gd name="connsiteY8" fmla="*/ 16888 h 30921"/>
                  <a:gd name="connsiteX9" fmla="*/ 47816 w 47840"/>
                  <a:gd name="connsiteY9" fmla="*/ 131 h 30921"/>
                  <a:gd name="connsiteX10" fmla="*/ 39531 w 47840"/>
                  <a:gd name="connsiteY10" fmla="*/ 1063 h 3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40" h="30921">
                    <a:moveTo>
                      <a:pt x="39439" y="1063"/>
                    </a:moveTo>
                    <a:cubicBezTo>
                      <a:pt x="36739" y="4693"/>
                      <a:pt x="40369" y="16608"/>
                      <a:pt x="31712" y="11861"/>
                    </a:cubicBezTo>
                    <a:cubicBezTo>
                      <a:pt x="29571" y="10650"/>
                      <a:pt x="28827" y="7206"/>
                      <a:pt x="26406" y="8323"/>
                    </a:cubicBezTo>
                    <a:cubicBezTo>
                      <a:pt x="23799" y="9533"/>
                      <a:pt x="25103" y="14281"/>
                      <a:pt x="23241" y="15956"/>
                    </a:cubicBezTo>
                    <a:cubicBezTo>
                      <a:pt x="19983" y="18842"/>
                      <a:pt x="13746" y="17912"/>
                      <a:pt x="9836" y="18470"/>
                    </a:cubicBezTo>
                    <a:cubicBezTo>
                      <a:pt x="5927" y="19029"/>
                      <a:pt x="1459" y="21728"/>
                      <a:pt x="342" y="25824"/>
                    </a:cubicBezTo>
                    <a:cubicBezTo>
                      <a:pt x="-1800" y="33364"/>
                      <a:pt x="6672" y="30943"/>
                      <a:pt x="10581" y="28616"/>
                    </a:cubicBezTo>
                    <a:cubicBezTo>
                      <a:pt x="16353" y="25079"/>
                      <a:pt x="19983" y="22473"/>
                      <a:pt x="26965" y="21821"/>
                    </a:cubicBezTo>
                    <a:cubicBezTo>
                      <a:pt x="31805" y="21356"/>
                      <a:pt x="40276" y="20890"/>
                      <a:pt x="43720" y="16888"/>
                    </a:cubicBezTo>
                    <a:cubicBezTo>
                      <a:pt x="47165" y="12884"/>
                      <a:pt x="48003" y="5159"/>
                      <a:pt x="47816" y="131"/>
                    </a:cubicBezTo>
                    <a:cubicBezTo>
                      <a:pt x="45303" y="-54"/>
                      <a:pt x="42883" y="-241"/>
                      <a:pt x="39531" y="1063"/>
                    </a:cubicBezTo>
                    <a:close/>
                  </a:path>
                </a:pathLst>
              </a:custGeom>
              <a:solidFill>
                <a:srgbClr val="4B708E"/>
              </a:solidFill>
              <a:ln w="884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0E680D0-E0D3-7BAD-2714-8C007EDF1415}"/>
                  </a:ext>
                </a:extLst>
              </p:cNvPr>
              <p:cNvSpPr/>
              <p:nvPr/>
            </p:nvSpPr>
            <p:spPr>
              <a:xfrm>
                <a:off x="5501305" y="7994235"/>
                <a:ext cx="13778" cy="10604"/>
              </a:xfrm>
              <a:custGeom>
                <a:avLst/>
                <a:gdLst>
                  <a:gd name="connsiteX0" fmla="*/ 10084 w 13778"/>
                  <a:gd name="connsiteY0" fmla="*/ 93 h 10604"/>
                  <a:gd name="connsiteX1" fmla="*/ 3102 w 13778"/>
                  <a:gd name="connsiteY1" fmla="*/ 2141 h 10604"/>
                  <a:gd name="connsiteX2" fmla="*/ 868 w 13778"/>
                  <a:gd name="connsiteY2" fmla="*/ 8564 h 10604"/>
                  <a:gd name="connsiteX3" fmla="*/ 11387 w 13778"/>
                  <a:gd name="connsiteY3" fmla="*/ 0 h 10604"/>
                  <a:gd name="connsiteX4" fmla="*/ 10084 w 13778"/>
                  <a:gd name="connsiteY4" fmla="*/ 0 h 10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78" h="10604">
                    <a:moveTo>
                      <a:pt x="10084" y="93"/>
                    </a:moveTo>
                    <a:cubicBezTo>
                      <a:pt x="6732" y="93"/>
                      <a:pt x="5708" y="93"/>
                      <a:pt x="3102" y="2141"/>
                    </a:cubicBezTo>
                    <a:cubicBezTo>
                      <a:pt x="961" y="3816"/>
                      <a:pt x="-1273" y="5958"/>
                      <a:pt x="868" y="8564"/>
                    </a:cubicBezTo>
                    <a:cubicBezTo>
                      <a:pt x="5429" y="14150"/>
                      <a:pt x="19299" y="7261"/>
                      <a:pt x="11387" y="0"/>
                    </a:cubicBezTo>
                    <a:lnTo>
                      <a:pt x="10084" y="0"/>
                    </a:lnTo>
                    <a:close/>
                  </a:path>
                </a:pathLst>
              </a:custGeom>
              <a:solidFill>
                <a:srgbClr val="4B708E"/>
              </a:solidFill>
              <a:ln w="884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25AD154-986A-CEC4-6163-30458756D949}"/>
                  </a:ext>
                </a:extLst>
              </p:cNvPr>
              <p:cNvSpPr/>
              <p:nvPr/>
            </p:nvSpPr>
            <p:spPr>
              <a:xfrm>
                <a:off x="5407383" y="7990604"/>
                <a:ext cx="82362" cy="30903"/>
              </a:xfrm>
              <a:custGeom>
                <a:avLst/>
                <a:gdLst>
                  <a:gd name="connsiteX0" fmla="*/ 81292 w 82362"/>
                  <a:gd name="connsiteY0" fmla="*/ 19735 h 30903"/>
                  <a:gd name="connsiteX1" fmla="*/ 75892 w 82362"/>
                  <a:gd name="connsiteY1" fmla="*/ 18804 h 30903"/>
                  <a:gd name="connsiteX2" fmla="*/ 60719 w 82362"/>
                  <a:gd name="connsiteY2" fmla="*/ 17314 h 30903"/>
                  <a:gd name="connsiteX3" fmla="*/ 48897 w 82362"/>
                  <a:gd name="connsiteY3" fmla="*/ 17687 h 30903"/>
                  <a:gd name="connsiteX4" fmla="*/ 45452 w 82362"/>
                  <a:gd name="connsiteY4" fmla="*/ 10426 h 30903"/>
                  <a:gd name="connsiteX5" fmla="*/ 47594 w 82362"/>
                  <a:gd name="connsiteY5" fmla="*/ 6051 h 30903"/>
                  <a:gd name="connsiteX6" fmla="*/ 38192 w 82362"/>
                  <a:gd name="connsiteY6" fmla="*/ 0 h 30903"/>
                  <a:gd name="connsiteX7" fmla="*/ 31024 w 82362"/>
                  <a:gd name="connsiteY7" fmla="*/ 10612 h 30903"/>
                  <a:gd name="connsiteX8" fmla="*/ 21157 w 82362"/>
                  <a:gd name="connsiteY8" fmla="*/ 17687 h 30903"/>
                  <a:gd name="connsiteX9" fmla="*/ 8869 w 82362"/>
                  <a:gd name="connsiteY9" fmla="*/ 20479 h 30903"/>
                  <a:gd name="connsiteX10" fmla="*/ 119 w 82362"/>
                  <a:gd name="connsiteY10" fmla="*/ 27647 h 30903"/>
                  <a:gd name="connsiteX11" fmla="*/ 30186 w 82362"/>
                  <a:gd name="connsiteY11" fmla="*/ 25972 h 30903"/>
                  <a:gd name="connsiteX12" fmla="*/ 45918 w 82362"/>
                  <a:gd name="connsiteY12" fmla="*/ 27182 h 30903"/>
                  <a:gd name="connsiteX13" fmla="*/ 65280 w 82362"/>
                  <a:gd name="connsiteY13" fmla="*/ 26530 h 30903"/>
                  <a:gd name="connsiteX14" fmla="*/ 77103 w 82362"/>
                  <a:gd name="connsiteY14" fmla="*/ 26530 h 30903"/>
                  <a:gd name="connsiteX15" fmla="*/ 82316 w 82362"/>
                  <a:gd name="connsiteY15" fmla="*/ 23552 h 30903"/>
                  <a:gd name="connsiteX16" fmla="*/ 81292 w 82362"/>
                  <a:gd name="connsiteY16" fmla="*/ 19921 h 3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362" h="30903">
                    <a:moveTo>
                      <a:pt x="81292" y="19735"/>
                    </a:moveTo>
                    <a:cubicBezTo>
                      <a:pt x="79058" y="20014"/>
                      <a:pt x="77941" y="19269"/>
                      <a:pt x="75892" y="18804"/>
                    </a:cubicBezTo>
                    <a:cubicBezTo>
                      <a:pt x="70959" y="17780"/>
                      <a:pt x="65746" y="17501"/>
                      <a:pt x="60719" y="17314"/>
                    </a:cubicBezTo>
                    <a:cubicBezTo>
                      <a:pt x="57554" y="17314"/>
                      <a:pt x="51782" y="18711"/>
                      <a:pt x="48897" y="17687"/>
                    </a:cubicBezTo>
                    <a:cubicBezTo>
                      <a:pt x="46197" y="16756"/>
                      <a:pt x="44987" y="13033"/>
                      <a:pt x="45452" y="10426"/>
                    </a:cubicBezTo>
                    <a:cubicBezTo>
                      <a:pt x="45732" y="8750"/>
                      <a:pt x="47407" y="7540"/>
                      <a:pt x="47594" y="6051"/>
                    </a:cubicBezTo>
                    <a:cubicBezTo>
                      <a:pt x="47966" y="1210"/>
                      <a:pt x="41915" y="0"/>
                      <a:pt x="38192" y="0"/>
                    </a:cubicBezTo>
                    <a:cubicBezTo>
                      <a:pt x="33444" y="0"/>
                      <a:pt x="26091" y="5492"/>
                      <a:pt x="31024" y="10612"/>
                    </a:cubicBezTo>
                    <a:cubicBezTo>
                      <a:pt x="28418" y="13591"/>
                      <a:pt x="24787" y="16197"/>
                      <a:pt x="21157" y="17687"/>
                    </a:cubicBezTo>
                    <a:cubicBezTo>
                      <a:pt x="17247" y="19269"/>
                      <a:pt x="12872" y="19083"/>
                      <a:pt x="8869" y="20479"/>
                    </a:cubicBezTo>
                    <a:cubicBezTo>
                      <a:pt x="6076" y="21503"/>
                      <a:pt x="-998" y="23737"/>
                      <a:pt x="119" y="27647"/>
                    </a:cubicBezTo>
                    <a:cubicBezTo>
                      <a:pt x="2167" y="35281"/>
                      <a:pt x="25625" y="27275"/>
                      <a:pt x="30186" y="25972"/>
                    </a:cubicBezTo>
                    <a:cubicBezTo>
                      <a:pt x="36423" y="24110"/>
                      <a:pt x="39588" y="26809"/>
                      <a:pt x="45918" y="27182"/>
                    </a:cubicBezTo>
                    <a:cubicBezTo>
                      <a:pt x="52341" y="27554"/>
                      <a:pt x="58857" y="26530"/>
                      <a:pt x="65280" y="26530"/>
                    </a:cubicBezTo>
                    <a:cubicBezTo>
                      <a:pt x="69190" y="26530"/>
                      <a:pt x="73286" y="26903"/>
                      <a:pt x="77103" y="26530"/>
                    </a:cubicBezTo>
                    <a:cubicBezTo>
                      <a:pt x="79802" y="26344"/>
                      <a:pt x="81850" y="26344"/>
                      <a:pt x="82316" y="23552"/>
                    </a:cubicBezTo>
                    <a:cubicBezTo>
                      <a:pt x="82781" y="20014"/>
                      <a:pt x="79616" y="19083"/>
                      <a:pt x="81292" y="19921"/>
                    </a:cubicBezTo>
                    <a:close/>
                  </a:path>
                </a:pathLst>
              </a:custGeom>
              <a:solidFill>
                <a:srgbClr val="4B708E"/>
              </a:solidFill>
              <a:ln w="884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AD4C979A-0097-E88F-00E7-3673A86A2CFC}"/>
                  </a:ext>
                </a:extLst>
              </p:cNvPr>
              <p:cNvSpPr/>
              <p:nvPr/>
            </p:nvSpPr>
            <p:spPr>
              <a:xfrm>
                <a:off x="5310108" y="8009207"/>
                <a:ext cx="87697" cy="32042"/>
              </a:xfrm>
              <a:custGeom>
                <a:avLst/>
                <a:gdLst>
                  <a:gd name="connsiteX0" fmla="*/ 86038 w 87697"/>
                  <a:gd name="connsiteY0" fmla="*/ 8765 h 32042"/>
                  <a:gd name="connsiteX1" fmla="*/ 81104 w 87697"/>
                  <a:gd name="connsiteY1" fmla="*/ 9044 h 32042"/>
                  <a:gd name="connsiteX2" fmla="*/ 78777 w 87697"/>
                  <a:gd name="connsiteY2" fmla="*/ 4390 h 32042"/>
                  <a:gd name="connsiteX3" fmla="*/ 78032 w 87697"/>
                  <a:gd name="connsiteY3" fmla="*/ 852 h 32042"/>
                  <a:gd name="connsiteX4" fmla="*/ 68351 w 87697"/>
                  <a:gd name="connsiteY4" fmla="*/ 1038 h 32042"/>
                  <a:gd name="connsiteX5" fmla="*/ 67699 w 87697"/>
                  <a:gd name="connsiteY5" fmla="*/ 8113 h 32042"/>
                  <a:gd name="connsiteX6" fmla="*/ 66768 w 87697"/>
                  <a:gd name="connsiteY6" fmla="*/ 13699 h 32042"/>
                  <a:gd name="connsiteX7" fmla="*/ 58576 w 87697"/>
                  <a:gd name="connsiteY7" fmla="*/ 16677 h 32042"/>
                  <a:gd name="connsiteX8" fmla="*/ 54201 w 87697"/>
                  <a:gd name="connsiteY8" fmla="*/ 9044 h 32042"/>
                  <a:gd name="connsiteX9" fmla="*/ 45917 w 87697"/>
                  <a:gd name="connsiteY9" fmla="*/ 13419 h 32042"/>
                  <a:gd name="connsiteX10" fmla="*/ 45917 w 87697"/>
                  <a:gd name="connsiteY10" fmla="*/ 18167 h 32042"/>
                  <a:gd name="connsiteX11" fmla="*/ 42007 w 87697"/>
                  <a:gd name="connsiteY11" fmla="*/ 18446 h 32042"/>
                  <a:gd name="connsiteX12" fmla="*/ 40052 w 87697"/>
                  <a:gd name="connsiteY12" fmla="*/ 11837 h 32042"/>
                  <a:gd name="connsiteX13" fmla="*/ 34094 w 87697"/>
                  <a:gd name="connsiteY13" fmla="*/ 10813 h 32042"/>
                  <a:gd name="connsiteX14" fmla="*/ 30557 w 87697"/>
                  <a:gd name="connsiteY14" fmla="*/ 15560 h 32042"/>
                  <a:gd name="connsiteX15" fmla="*/ 16314 w 87697"/>
                  <a:gd name="connsiteY15" fmla="*/ 21797 h 32042"/>
                  <a:gd name="connsiteX16" fmla="*/ 14173 w 87697"/>
                  <a:gd name="connsiteY16" fmla="*/ 15746 h 32042"/>
                  <a:gd name="connsiteX17" fmla="*/ 4958 w 87697"/>
                  <a:gd name="connsiteY17" fmla="*/ 13791 h 32042"/>
                  <a:gd name="connsiteX18" fmla="*/ 1793 w 87697"/>
                  <a:gd name="connsiteY18" fmla="*/ 22356 h 32042"/>
                  <a:gd name="connsiteX19" fmla="*/ 9426 w 87697"/>
                  <a:gd name="connsiteY19" fmla="*/ 28220 h 32042"/>
                  <a:gd name="connsiteX20" fmla="*/ 22551 w 87697"/>
                  <a:gd name="connsiteY20" fmla="*/ 26917 h 32042"/>
                  <a:gd name="connsiteX21" fmla="*/ 30836 w 87697"/>
                  <a:gd name="connsiteY21" fmla="*/ 27196 h 32042"/>
                  <a:gd name="connsiteX22" fmla="*/ 33163 w 87697"/>
                  <a:gd name="connsiteY22" fmla="*/ 29709 h 32042"/>
                  <a:gd name="connsiteX23" fmla="*/ 51874 w 87697"/>
                  <a:gd name="connsiteY23" fmla="*/ 30733 h 32042"/>
                  <a:gd name="connsiteX24" fmla="*/ 66303 w 87697"/>
                  <a:gd name="connsiteY24" fmla="*/ 25055 h 32042"/>
                  <a:gd name="connsiteX25" fmla="*/ 78777 w 87697"/>
                  <a:gd name="connsiteY25" fmla="*/ 21704 h 32042"/>
                  <a:gd name="connsiteX26" fmla="*/ 86038 w 87697"/>
                  <a:gd name="connsiteY26" fmla="*/ 8765 h 3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97" h="32042">
                    <a:moveTo>
                      <a:pt x="86038" y="8765"/>
                    </a:moveTo>
                    <a:cubicBezTo>
                      <a:pt x="84362" y="9137"/>
                      <a:pt x="82779" y="9137"/>
                      <a:pt x="81104" y="9044"/>
                    </a:cubicBezTo>
                    <a:cubicBezTo>
                      <a:pt x="80638" y="7369"/>
                      <a:pt x="79242" y="6158"/>
                      <a:pt x="78777" y="4390"/>
                    </a:cubicBezTo>
                    <a:cubicBezTo>
                      <a:pt x="78404" y="3273"/>
                      <a:pt x="78777" y="1504"/>
                      <a:pt x="78032" y="852"/>
                    </a:cubicBezTo>
                    <a:cubicBezTo>
                      <a:pt x="76636" y="-358"/>
                      <a:pt x="69654" y="-265"/>
                      <a:pt x="68351" y="1038"/>
                    </a:cubicBezTo>
                    <a:cubicBezTo>
                      <a:pt x="67141" y="2248"/>
                      <a:pt x="67606" y="6531"/>
                      <a:pt x="67699" y="8113"/>
                    </a:cubicBezTo>
                    <a:cubicBezTo>
                      <a:pt x="67885" y="10533"/>
                      <a:pt x="68630" y="11650"/>
                      <a:pt x="66768" y="13699"/>
                    </a:cubicBezTo>
                    <a:cubicBezTo>
                      <a:pt x="65093" y="15653"/>
                      <a:pt x="61183" y="17050"/>
                      <a:pt x="58576" y="16677"/>
                    </a:cubicBezTo>
                    <a:cubicBezTo>
                      <a:pt x="53084" y="15839"/>
                      <a:pt x="57180" y="11650"/>
                      <a:pt x="54201" y="9044"/>
                    </a:cubicBezTo>
                    <a:cubicBezTo>
                      <a:pt x="51409" y="6624"/>
                      <a:pt x="46661" y="10813"/>
                      <a:pt x="45917" y="13419"/>
                    </a:cubicBezTo>
                    <a:cubicBezTo>
                      <a:pt x="45637" y="14443"/>
                      <a:pt x="46661" y="17329"/>
                      <a:pt x="45917" y="18167"/>
                    </a:cubicBezTo>
                    <a:cubicBezTo>
                      <a:pt x="45451" y="18725"/>
                      <a:pt x="42472" y="18818"/>
                      <a:pt x="42007" y="18446"/>
                    </a:cubicBezTo>
                    <a:cubicBezTo>
                      <a:pt x="40331" y="16863"/>
                      <a:pt x="42472" y="13699"/>
                      <a:pt x="40052" y="11837"/>
                    </a:cubicBezTo>
                    <a:cubicBezTo>
                      <a:pt x="38842" y="10905"/>
                      <a:pt x="35490" y="10347"/>
                      <a:pt x="34094" y="10813"/>
                    </a:cubicBezTo>
                    <a:cubicBezTo>
                      <a:pt x="31860" y="11650"/>
                      <a:pt x="32046" y="13605"/>
                      <a:pt x="30557" y="15560"/>
                    </a:cubicBezTo>
                    <a:cubicBezTo>
                      <a:pt x="28416" y="18353"/>
                      <a:pt x="20038" y="24124"/>
                      <a:pt x="16314" y="21797"/>
                    </a:cubicBezTo>
                    <a:cubicBezTo>
                      <a:pt x="14173" y="20494"/>
                      <a:pt x="15570" y="17329"/>
                      <a:pt x="14173" y="15746"/>
                    </a:cubicBezTo>
                    <a:cubicBezTo>
                      <a:pt x="12777" y="14257"/>
                      <a:pt x="7099" y="14071"/>
                      <a:pt x="4958" y="13791"/>
                    </a:cubicBezTo>
                    <a:cubicBezTo>
                      <a:pt x="-1931" y="13047"/>
                      <a:pt x="-255" y="18446"/>
                      <a:pt x="1793" y="22356"/>
                    </a:cubicBezTo>
                    <a:cubicBezTo>
                      <a:pt x="4027" y="26731"/>
                      <a:pt x="3561" y="28127"/>
                      <a:pt x="9426" y="28220"/>
                    </a:cubicBezTo>
                    <a:cubicBezTo>
                      <a:pt x="13987" y="28220"/>
                      <a:pt x="17990" y="26637"/>
                      <a:pt x="22551" y="26917"/>
                    </a:cubicBezTo>
                    <a:cubicBezTo>
                      <a:pt x="24506" y="27010"/>
                      <a:pt x="28974" y="26452"/>
                      <a:pt x="30836" y="27196"/>
                    </a:cubicBezTo>
                    <a:cubicBezTo>
                      <a:pt x="32512" y="27941"/>
                      <a:pt x="31953" y="28779"/>
                      <a:pt x="33163" y="29709"/>
                    </a:cubicBezTo>
                    <a:cubicBezTo>
                      <a:pt x="37352" y="32875"/>
                      <a:pt x="47220" y="32409"/>
                      <a:pt x="51874" y="30733"/>
                    </a:cubicBezTo>
                    <a:cubicBezTo>
                      <a:pt x="56528" y="29151"/>
                      <a:pt x="61369" y="26545"/>
                      <a:pt x="66303" y="25055"/>
                    </a:cubicBezTo>
                    <a:cubicBezTo>
                      <a:pt x="70399" y="23845"/>
                      <a:pt x="74960" y="23566"/>
                      <a:pt x="78777" y="21704"/>
                    </a:cubicBezTo>
                    <a:cubicBezTo>
                      <a:pt x="81197" y="20587"/>
                      <a:pt x="91716" y="10068"/>
                      <a:pt x="86038" y="8765"/>
                    </a:cubicBezTo>
                    <a:close/>
                  </a:path>
                </a:pathLst>
              </a:custGeom>
              <a:solidFill>
                <a:srgbClr val="4B708E"/>
              </a:solidFill>
              <a:ln w="884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3A7C683-67A5-3BEA-ED05-FEA43CD32EDE}"/>
                  </a:ext>
                </a:extLst>
              </p:cNvPr>
              <p:cNvSpPr/>
              <p:nvPr/>
            </p:nvSpPr>
            <p:spPr>
              <a:xfrm>
                <a:off x="5226257" y="8016266"/>
                <a:ext cx="11221" cy="10452"/>
              </a:xfrm>
              <a:custGeom>
                <a:avLst/>
                <a:gdLst>
                  <a:gd name="connsiteX0" fmla="*/ 10986 w 11221"/>
                  <a:gd name="connsiteY0" fmla="*/ 8594 h 10452"/>
                  <a:gd name="connsiteX1" fmla="*/ 1677 w 11221"/>
                  <a:gd name="connsiteY1" fmla="*/ 2916 h 10452"/>
                  <a:gd name="connsiteX2" fmla="*/ 9962 w 11221"/>
                  <a:gd name="connsiteY2" fmla="*/ 8594 h 10452"/>
                  <a:gd name="connsiteX3" fmla="*/ 10986 w 11221"/>
                  <a:gd name="connsiteY3" fmla="*/ 8594 h 10452"/>
                </a:gdLst>
                <a:ahLst/>
                <a:cxnLst>
                  <a:cxn ang="0">
                    <a:pos x="connsiteX0" y="connsiteY0"/>
                  </a:cxn>
                  <a:cxn ang="0">
                    <a:pos x="connsiteX1" y="connsiteY1"/>
                  </a:cxn>
                  <a:cxn ang="0">
                    <a:pos x="connsiteX2" y="connsiteY2"/>
                  </a:cxn>
                  <a:cxn ang="0">
                    <a:pos x="connsiteX3" y="connsiteY3"/>
                  </a:cxn>
                </a:cxnLst>
                <a:rect l="l" t="t" r="r" b="b"/>
                <a:pathLst>
                  <a:path w="11221" h="10452">
                    <a:moveTo>
                      <a:pt x="10986" y="8594"/>
                    </a:moveTo>
                    <a:cubicBezTo>
                      <a:pt x="12383" y="1519"/>
                      <a:pt x="7356" y="-3414"/>
                      <a:pt x="1677" y="2916"/>
                    </a:cubicBezTo>
                    <a:cubicBezTo>
                      <a:pt x="-4094" y="9246"/>
                      <a:pt x="6611" y="12876"/>
                      <a:pt x="9962" y="8594"/>
                    </a:cubicBezTo>
                    <a:lnTo>
                      <a:pt x="10986" y="8594"/>
                    </a:lnTo>
                    <a:close/>
                  </a:path>
                </a:pathLst>
              </a:custGeom>
              <a:solidFill>
                <a:srgbClr val="4B708E"/>
              </a:solidFill>
              <a:ln w="884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50273136-78E2-D9E9-218F-2DC9C55D8D2F}"/>
                  </a:ext>
                </a:extLst>
              </p:cNvPr>
              <p:cNvSpPr/>
              <p:nvPr/>
            </p:nvSpPr>
            <p:spPr>
              <a:xfrm>
                <a:off x="5196209" y="8034020"/>
                <a:ext cx="29648" cy="20540"/>
              </a:xfrm>
              <a:custGeom>
                <a:avLst/>
                <a:gdLst>
                  <a:gd name="connsiteX0" fmla="*/ 27537 w 29648"/>
                  <a:gd name="connsiteY0" fmla="*/ 18302 h 20540"/>
                  <a:gd name="connsiteX1" fmla="*/ 16087 w 29648"/>
                  <a:gd name="connsiteY1" fmla="*/ 6852 h 20540"/>
                  <a:gd name="connsiteX2" fmla="*/ 1472 w 29648"/>
                  <a:gd name="connsiteY2" fmla="*/ 1080 h 20540"/>
                  <a:gd name="connsiteX3" fmla="*/ 19345 w 29648"/>
                  <a:gd name="connsiteY3" fmla="*/ 18115 h 20540"/>
                  <a:gd name="connsiteX4" fmla="*/ 27630 w 29648"/>
                  <a:gd name="connsiteY4" fmla="*/ 18395 h 2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8" h="20540">
                    <a:moveTo>
                      <a:pt x="27537" y="18302"/>
                    </a:moveTo>
                    <a:cubicBezTo>
                      <a:pt x="27537" y="13740"/>
                      <a:pt x="19159" y="9365"/>
                      <a:pt x="16087" y="6852"/>
                    </a:cubicBezTo>
                    <a:cubicBezTo>
                      <a:pt x="12922" y="4245"/>
                      <a:pt x="5475" y="-2643"/>
                      <a:pt x="1472" y="1080"/>
                    </a:cubicBezTo>
                    <a:cubicBezTo>
                      <a:pt x="-5696" y="7689"/>
                      <a:pt x="15435" y="15695"/>
                      <a:pt x="19345" y="18115"/>
                    </a:cubicBezTo>
                    <a:cubicBezTo>
                      <a:pt x="21765" y="19605"/>
                      <a:pt x="34518" y="22584"/>
                      <a:pt x="27630" y="18395"/>
                    </a:cubicBezTo>
                    <a:close/>
                  </a:path>
                </a:pathLst>
              </a:custGeom>
              <a:solidFill>
                <a:srgbClr val="4B708E"/>
              </a:solidFill>
              <a:ln w="884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107DB27-A6D6-7AE2-1BB7-288A22491D94}"/>
                  </a:ext>
                </a:extLst>
              </p:cNvPr>
              <p:cNvSpPr/>
              <p:nvPr/>
            </p:nvSpPr>
            <p:spPr>
              <a:xfrm>
                <a:off x="5178781" y="8014115"/>
                <a:ext cx="19044" cy="10289"/>
              </a:xfrm>
              <a:custGeom>
                <a:avLst/>
                <a:gdLst>
                  <a:gd name="connsiteX0" fmla="*/ 16853 w 19044"/>
                  <a:gd name="connsiteY0" fmla="*/ 6277 h 10289"/>
                  <a:gd name="connsiteX1" fmla="*/ 12663 w 19044"/>
                  <a:gd name="connsiteY1" fmla="*/ 2181 h 10289"/>
                  <a:gd name="connsiteX2" fmla="*/ 5310 w 19044"/>
                  <a:gd name="connsiteY2" fmla="*/ 226 h 10289"/>
                  <a:gd name="connsiteX3" fmla="*/ 376 w 19044"/>
                  <a:gd name="connsiteY3" fmla="*/ 692 h 10289"/>
                  <a:gd name="connsiteX4" fmla="*/ 5496 w 19044"/>
                  <a:gd name="connsiteY4" fmla="*/ 7301 h 10289"/>
                  <a:gd name="connsiteX5" fmla="*/ 17411 w 19044"/>
                  <a:gd name="connsiteY5" fmla="*/ 9908 h 10289"/>
                  <a:gd name="connsiteX6" fmla="*/ 18994 w 19044"/>
                  <a:gd name="connsiteY6" fmla="*/ 7115 h 10289"/>
                  <a:gd name="connsiteX7" fmla="*/ 16759 w 19044"/>
                  <a:gd name="connsiteY7" fmla="*/ 6277 h 1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44" h="10289">
                    <a:moveTo>
                      <a:pt x="16853" y="6277"/>
                    </a:moveTo>
                    <a:cubicBezTo>
                      <a:pt x="20017" y="5719"/>
                      <a:pt x="13036" y="2368"/>
                      <a:pt x="12663" y="2181"/>
                    </a:cubicBezTo>
                    <a:cubicBezTo>
                      <a:pt x="9964" y="1158"/>
                      <a:pt x="8195" y="413"/>
                      <a:pt x="5310" y="226"/>
                    </a:cubicBezTo>
                    <a:cubicBezTo>
                      <a:pt x="3820" y="226"/>
                      <a:pt x="1307" y="-518"/>
                      <a:pt x="376" y="692"/>
                    </a:cubicBezTo>
                    <a:cubicBezTo>
                      <a:pt x="-1486" y="3205"/>
                      <a:pt x="4099" y="6464"/>
                      <a:pt x="5496" y="7301"/>
                    </a:cubicBezTo>
                    <a:cubicBezTo>
                      <a:pt x="8102" y="8884"/>
                      <a:pt x="14339" y="11211"/>
                      <a:pt x="17411" y="9908"/>
                    </a:cubicBezTo>
                    <a:cubicBezTo>
                      <a:pt x="18342" y="9535"/>
                      <a:pt x="19273" y="8232"/>
                      <a:pt x="18994" y="7115"/>
                    </a:cubicBezTo>
                    <a:cubicBezTo>
                      <a:pt x="18714" y="5905"/>
                      <a:pt x="17690" y="5626"/>
                      <a:pt x="16759" y="6277"/>
                    </a:cubicBezTo>
                    <a:close/>
                  </a:path>
                </a:pathLst>
              </a:custGeom>
              <a:solidFill>
                <a:srgbClr val="4B708E"/>
              </a:solidFill>
              <a:ln w="8840"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E5F071E-A8AC-545B-A4B9-191A73F79382}"/>
                  </a:ext>
                </a:extLst>
              </p:cNvPr>
              <p:cNvSpPr/>
              <p:nvPr/>
            </p:nvSpPr>
            <p:spPr>
              <a:xfrm>
                <a:off x="5147225" y="8009501"/>
                <a:ext cx="19530" cy="15503"/>
              </a:xfrm>
              <a:custGeom>
                <a:avLst/>
                <a:gdLst>
                  <a:gd name="connsiteX0" fmla="*/ 14338 w 19530"/>
                  <a:gd name="connsiteY0" fmla="*/ 0 h 15503"/>
                  <a:gd name="connsiteX1" fmla="*/ 9870 w 19530"/>
                  <a:gd name="connsiteY1" fmla="*/ 3630 h 15503"/>
                  <a:gd name="connsiteX2" fmla="*/ 1027 w 19530"/>
                  <a:gd name="connsiteY2" fmla="*/ 10984 h 15503"/>
                  <a:gd name="connsiteX3" fmla="*/ 6240 w 19530"/>
                  <a:gd name="connsiteY3" fmla="*/ 15173 h 15503"/>
                  <a:gd name="connsiteX4" fmla="*/ 17224 w 19530"/>
                  <a:gd name="connsiteY4" fmla="*/ 7633 h 15503"/>
                  <a:gd name="connsiteX5" fmla="*/ 19365 w 19530"/>
                  <a:gd name="connsiteY5" fmla="*/ 1676 h 15503"/>
                  <a:gd name="connsiteX6" fmla="*/ 14431 w 19530"/>
                  <a:gd name="connsiteY6" fmla="*/ 93 h 1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0" h="15503">
                    <a:moveTo>
                      <a:pt x="14338" y="0"/>
                    </a:moveTo>
                    <a:cubicBezTo>
                      <a:pt x="13314" y="1676"/>
                      <a:pt x="11453" y="2606"/>
                      <a:pt x="9870" y="3630"/>
                    </a:cubicBezTo>
                    <a:cubicBezTo>
                      <a:pt x="6984" y="5492"/>
                      <a:pt x="3075" y="8192"/>
                      <a:pt x="1027" y="10984"/>
                    </a:cubicBezTo>
                    <a:cubicBezTo>
                      <a:pt x="-2138" y="15173"/>
                      <a:pt x="2702" y="16104"/>
                      <a:pt x="6240" y="15173"/>
                    </a:cubicBezTo>
                    <a:cubicBezTo>
                      <a:pt x="10428" y="14056"/>
                      <a:pt x="14617" y="11077"/>
                      <a:pt x="17224" y="7633"/>
                    </a:cubicBezTo>
                    <a:cubicBezTo>
                      <a:pt x="18155" y="6330"/>
                      <a:pt x="20110" y="3351"/>
                      <a:pt x="19365" y="1676"/>
                    </a:cubicBezTo>
                    <a:cubicBezTo>
                      <a:pt x="18527" y="-280"/>
                      <a:pt x="15642" y="93"/>
                      <a:pt x="14431" y="93"/>
                    </a:cubicBezTo>
                    <a:close/>
                  </a:path>
                </a:pathLst>
              </a:custGeom>
              <a:solidFill>
                <a:srgbClr val="4B708E"/>
              </a:solidFill>
              <a:ln w="8840"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6F11033-2D01-6522-5306-A1A872A1CCA6}"/>
                  </a:ext>
                </a:extLst>
              </p:cNvPr>
              <p:cNvSpPr/>
              <p:nvPr/>
            </p:nvSpPr>
            <p:spPr>
              <a:xfrm>
                <a:off x="4980655" y="7957418"/>
                <a:ext cx="35597" cy="16967"/>
              </a:xfrm>
              <a:custGeom>
                <a:avLst/>
                <a:gdLst>
                  <a:gd name="connsiteX0" fmla="*/ 35597 w 35597"/>
                  <a:gd name="connsiteY0" fmla="*/ 11497 h 16967"/>
                  <a:gd name="connsiteX1" fmla="*/ 32060 w 35597"/>
                  <a:gd name="connsiteY1" fmla="*/ 7587 h 16967"/>
                  <a:gd name="connsiteX2" fmla="*/ 26288 w 35597"/>
                  <a:gd name="connsiteY2" fmla="*/ 4888 h 16967"/>
                  <a:gd name="connsiteX3" fmla="*/ 16886 w 35597"/>
                  <a:gd name="connsiteY3" fmla="*/ 1629 h 16967"/>
                  <a:gd name="connsiteX4" fmla="*/ 3296 w 35597"/>
                  <a:gd name="connsiteY4" fmla="*/ 140 h 16967"/>
                  <a:gd name="connsiteX5" fmla="*/ 37 w 35597"/>
                  <a:gd name="connsiteY5" fmla="*/ 2933 h 16967"/>
                  <a:gd name="connsiteX6" fmla="*/ 16141 w 35597"/>
                  <a:gd name="connsiteY6" fmla="*/ 16803 h 16967"/>
                  <a:gd name="connsiteX7" fmla="*/ 28150 w 35597"/>
                  <a:gd name="connsiteY7" fmla="*/ 15592 h 16967"/>
                  <a:gd name="connsiteX8" fmla="*/ 31687 w 35597"/>
                  <a:gd name="connsiteY8" fmla="*/ 13638 h 16967"/>
                  <a:gd name="connsiteX9" fmla="*/ 35597 w 35597"/>
                  <a:gd name="connsiteY9" fmla="*/ 11590 h 1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97" h="16967">
                    <a:moveTo>
                      <a:pt x="35597" y="11497"/>
                    </a:moveTo>
                    <a:cubicBezTo>
                      <a:pt x="34108" y="10473"/>
                      <a:pt x="33363" y="8704"/>
                      <a:pt x="32060" y="7587"/>
                    </a:cubicBezTo>
                    <a:cubicBezTo>
                      <a:pt x="30384" y="6098"/>
                      <a:pt x="28336" y="5539"/>
                      <a:pt x="26288" y="4888"/>
                    </a:cubicBezTo>
                    <a:cubicBezTo>
                      <a:pt x="23123" y="3771"/>
                      <a:pt x="20051" y="2560"/>
                      <a:pt x="16886" y="1629"/>
                    </a:cubicBezTo>
                    <a:cubicBezTo>
                      <a:pt x="12604" y="419"/>
                      <a:pt x="7857" y="-325"/>
                      <a:pt x="3296" y="140"/>
                    </a:cubicBezTo>
                    <a:cubicBezTo>
                      <a:pt x="1061" y="419"/>
                      <a:pt x="-242" y="605"/>
                      <a:pt x="37" y="2933"/>
                    </a:cubicBezTo>
                    <a:cubicBezTo>
                      <a:pt x="1248" y="10566"/>
                      <a:pt x="8788" y="16524"/>
                      <a:pt x="16141" y="16803"/>
                    </a:cubicBezTo>
                    <a:cubicBezTo>
                      <a:pt x="19865" y="16989"/>
                      <a:pt x="24706" y="17361"/>
                      <a:pt x="28150" y="15592"/>
                    </a:cubicBezTo>
                    <a:cubicBezTo>
                      <a:pt x="29360" y="14941"/>
                      <a:pt x="30384" y="14196"/>
                      <a:pt x="31687" y="13638"/>
                    </a:cubicBezTo>
                    <a:cubicBezTo>
                      <a:pt x="32898" y="13079"/>
                      <a:pt x="33921" y="12521"/>
                      <a:pt x="35597" y="11590"/>
                    </a:cubicBezTo>
                    <a:close/>
                  </a:path>
                </a:pathLst>
              </a:custGeom>
              <a:solidFill>
                <a:srgbClr val="4B708E"/>
              </a:solidFill>
              <a:ln w="8840"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70A276FF-6C2E-CA21-D731-DB9E89DE3FFE}"/>
                  </a:ext>
                </a:extLst>
              </p:cNvPr>
              <p:cNvSpPr/>
              <p:nvPr/>
            </p:nvSpPr>
            <p:spPr>
              <a:xfrm>
                <a:off x="5012466" y="7987300"/>
                <a:ext cx="16361" cy="9311"/>
              </a:xfrm>
              <a:custGeom>
                <a:avLst/>
                <a:gdLst>
                  <a:gd name="connsiteX0" fmla="*/ 6765 w 16361"/>
                  <a:gd name="connsiteY0" fmla="*/ 2467 h 9311"/>
                  <a:gd name="connsiteX1" fmla="*/ 2949 w 16361"/>
                  <a:gd name="connsiteY1" fmla="*/ 4422 h 9311"/>
                  <a:gd name="connsiteX2" fmla="*/ 63 w 16361"/>
                  <a:gd name="connsiteY2" fmla="*/ 6842 h 9311"/>
                  <a:gd name="connsiteX3" fmla="*/ 9837 w 16361"/>
                  <a:gd name="connsiteY3" fmla="*/ 9169 h 9311"/>
                  <a:gd name="connsiteX4" fmla="*/ 14305 w 16361"/>
                  <a:gd name="connsiteY4" fmla="*/ 8332 h 9311"/>
                  <a:gd name="connsiteX5" fmla="*/ 15423 w 16361"/>
                  <a:gd name="connsiteY5" fmla="*/ 4701 h 9311"/>
                  <a:gd name="connsiteX6" fmla="*/ 16260 w 16361"/>
                  <a:gd name="connsiteY6" fmla="*/ 1443 h 9311"/>
                  <a:gd name="connsiteX7" fmla="*/ 6579 w 16361"/>
                  <a:gd name="connsiteY7" fmla="*/ 2560 h 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 h="9311">
                    <a:moveTo>
                      <a:pt x="6765" y="2467"/>
                    </a:moveTo>
                    <a:cubicBezTo>
                      <a:pt x="5462" y="2932"/>
                      <a:pt x="4252" y="3863"/>
                      <a:pt x="2949" y="4422"/>
                    </a:cubicBezTo>
                    <a:cubicBezTo>
                      <a:pt x="1832" y="4887"/>
                      <a:pt x="-402" y="5166"/>
                      <a:pt x="63" y="6842"/>
                    </a:cubicBezTo>
                    <a:cubicBezTo>
                      <a:pt x="994" y="10007"/>
                      <a:pt x="7696" y="9169"/>
                      <a:pt x="9837" y="9169"/>
                    </a:cubicBezTo>
                    <a:cubicBezTo>
                      <a:pt x="11699" y="9169"/>
                      <a:pt x="13375" y="9821"/>
                      <a:pt x="14305" y="8332"/>
                    </a:cubicBezTo>
                    <a:cubicBezTo>
                      <a:pt x="14864" y="7400"/>
                      <a:pt x="14957" y="5818"/>
                      <a:pt x="15423" y="4701"/>
                    </a:cubicBezTo>
                    <a:cubicBezTo>
                      <a:pt x="15888" y="3770"/>
                      <a:pt x="16633" y="2560"/>
                      <a:pt x="16260" y="1443"/>
                    </a:cubicBezTo>
                    <a:cubicBezTo>
                      <a:pt x="14957" y="-2467"/>
                      <a:pt x="7138" y="2839"/>
                      <a:pt x="6579" y="2560"/>
                    </a:cubicBezTo>
                    <a:close/>
                  </a:path>
                </a:pathLst>
              </a:custGeom>
              <a:solidFill>
                <a:srgbClr val="4B708E"/>
              </a:solidFill>
              <a:ln w="884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75AB89C5-3207-5C0A-30D0-D333206D3EAF}"/>
                  </a:ext>
                </a:extLst>
              </p:cNvPr>
              <p:cNvSpPr/>
              <p:nvPr/>
            </p:nvSpPr>
            <p:spPr>
              <a:xfrm>
                <a:off x="5902953" y="7597977"/>
                <a:ext cx="17405" cy="17124"/>
              </a:xfrm>
              <a:custGeom>
                <a:avLst/>
                <a:gdLst>
                  <a:gd name="connsiteX0" fmla="*/ 15324 w 17405"/>
                  <a:gd name="connsiteY0" fmla="*/ 821 h 17124"/>
                  <a:gd name="connsiteX1" fmla="*/ 9367 w 17405"/>
                  <a:gd name="connsiteY1" fmla="*/ 3892 h 17124"/>
                  <a:gd name="connsiteX2" fmla="*/ 2850 w 17405"/>
                  <a:gd name="connsiteY2" fmla="*/ 8174 h 17124"/>
                  <a:gd name="connsiteX3" fmla="*/ 58 w 17405"/>
                  <a:gd name="connsiteY3" fmla="*/ 13294 h 17124"/>
                  <a:gd name="connsiteX4" fmla="*/ 3595 w 17405"/>
                  <a:gd name="connsiteY4" fmla="*/ 17111 h 17124"/>
                  <a:gd name="connsiteX5" fmla="*/ 14579 w 17405"/>
                  <a:gd name="connsiteY5" fmla="*/ 9757 h 17124"/>
                  <a:gd name="connsiteX6" fmla="*/ 17186 w 17405"/>
                  <a:gd name="connsiteY6" fmla="*/ 3892 h 17124"/>
                  <a:gd name="connsiteX7" fmla="*/ 15324 w 17405"/>
                  <a:gd name="connsiteY7" fmla="*/ 728 h 1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5" h="17124">
                    <a:moveTo>
                      <a:pt x="15324" y="821"/>
                    </a:moveTo>
                    <a:cubicBezTo>
                      <a:pt x="13555" y="821"/>
                      <a:pt x="10949" y="2962"/>
                      <a:pt x="9367" y="3892"/>
                    </a:cubicBezTo>
                    <a:cubicBezTo>
                      <a:pt x="7132" y="5196"/>
                      <a:pt x="4805" y="6406"/>
                      <a:pt x="2850" y="8174"/>
                    </a:cubicBezTo>
                    <a:cubicBezTo>
                      <a:pt x="1175" y="9664"/>
                      <a:pt x="-315" y="10967"/>
                      <a:pt x="58" y="13294"/>
                    </a:cubicBezTo>
                    <a:cubicBezTo>
                      <a:pt x="337" y="15342"/>
                      <a:pt x="1547" y="16925"/>
                      <a:pt x="3595" y="17111"/>
                    </a:cubicBezTo>
                    <a:cubicBezTo>
                      <a:pt x="7970" y="17390"/>
                      <a:pt x="12345" y="13294"/>
                      <a:pt x="14579" y="9757"/>
                    </a:cubicBezTo>
                    <a:cubicBezTo>
                      <a:pt x="15696" y="7988"/>
                      <a:pt x="16627" y="5940"/>
                      <a:pt x="17186" y="3892"/>
                    </a:cubicBezTo>
                    <a:cubicBezTo>
                      <a:pt x="17744" y="1938"/>
                      <a:pt x="17279" y="-1506"/>
                      <a:pt x="15324" y="728"/>
                    </a:cubicBezTo>
                    <a:close/>
                  </a:path>
                </a:pathLst>
              </a:custGeom>
              <a:solidFill>
                <a:srgbClr val="4B708E"/>
              </a:solidFill>
              <a:ln w="884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F509E2C-4048-F862-7ADB-891DB8BDC8FF}"/>
                  </a:ext>
                </a:extLst>
              </p:cNvPr>
              <p:cNvSpPr/>
              <p:nvPr/>
            </p:nvSpPr>
            <p:spPr>
              <a:xfrm>
                <a:off x="5679744" y="7488827"/>
                <a:ext cx="69763" cy="44257"/>
              </a:xfrm>
              <a:custGeom>
                <a:avLst/>
                <a:gdLst>
                  <a:gd name="connsiteX0" fmla="*/ 69764 w 69763"/>
                  <a:gd name="connsiteY0" fmla="*/ 30660 h 44257"/>
                  <a:gd name="connsiteX1" fmla="*/ 66878 w 69763"/>
                  <a:gd name="connsiteY1" fmla="*/ 21444 h 44257"/>
                  <a:gd name="connsiteX2" fmla="*/ 67623 w 69763"/>
                  <a:gd name="connsiteY2" fmla="*/ 9063 h 44257"/>
                  <a:gd name="connsiteX3" fmla="*/ 62969 w 69763"/>
                  <a:gd name="connsiteY3" fmla="*/ 5061 h 44257"/>
                  <a:gd name="connsiteX4" fmla="*/ 55615 w 69763"/>
                  <a:gd name="connsiteY4" fmla="*/ 2920 h 44257"/>
                  <a:gd name="connsiteX5" fmla="*/ 48819 w 69763"/>
                  <a:gd name="connsiteY5" fmla="*/ 34 h 44257"/>
                  <a:gd name="connsiteX6" fmla="*/ 46771 w 69763"/>
                  <a:gd name="connsiteY6" fmla="*/ 685 h 44257"/>
                  <a:gd name="connsiteX7" fmla="*/ 38114 w 69763"/>
                  <a:gd name="connsiteY7" fmla="*/ 2920 h 44257"/>
                  <a:gd name="connsiteX8" fmla="*/ 25826 w 69763"/>
                  <a:gd name="connsiteY8" fmla="*/ 5619 h 44257"/>
                  <a:gd name="connsiteX9" fmla="*/ 21265 w 69763"/>
                  <a:gd name="connsiteY9" fmla="*/ 11111 h 44257"/>
                  <a:gd name="connsiteX10" fmla="*/ 15029 w 69763"/>
                  <a:gd name="connsiteY10" fmla="*/ 12787 h 44257"/>
                  <a:gd name="connsiteX11" fmla="*/ 12142 w 69763"/>
                  <a:gd name="connsiteY11" fmla="*/ 11297 h 44257"/>
                  <a:gd name="connsiteX12" fmla="*/ 2741 w 69763"/>
                  <a:gd name="connsiteY12" fmla="*/ 11949 h 44257"/>
                  <a:gd name="connsiteX13" fmla="*/ 41 w 69763"/>
                  <a:gd name="connsiteY13" fmla="*/ 17441 h 44257"/>
                  <a:gd name="connsiteX14" fmla="*/ 10653 w 69763"/>
                  <a:gd name="connsiteY14" fmla="*/ 28146 h 44257"/>
                  <a:gd name="connsiteX15" fmla="*/ 27130 w 69763"/>
                  <a:gd name="connsiteY15" fmla="*/ 38013 h 44257"/>
                  <a:gd name="connsiteX16" fmla="*/ 33180 w 69763"/>
                  <a:gd name="connsiteY16" fmla="*/ 42761 h 44257"/>
                  <a:gd name="connsiteX17" fmla="*/ 46678 w 69763"/>
                  <a:gd name="connsiteY17" fmla="*/ 43971 h 44257"/>
                  <a:gd name="connsiteX18" fmla="*/ 53473 w 69763"/>
                  <a:gd name="connsiteY18" fmla="*/ 41458 h 44257"/>
                  <a:gd name="connsiteX19" fmla="*/ 60269 w 69763"/>
                  <a:gd name="connsiteY19" fmla="*/ 37455 h 44257"/>
                  <a:gd name="connsiteX20" fmla="*/ 64830 w 69763"/>
                  <a:gd name="connsiteY20" fmla="*/ 36338 h 44257"/>
                  <a:gd name="connsiteX21" fmla="*/ 69671 w 69763"/>
                  <a:gd name="connsiteY21" fmla="*/ 30566 h 4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63" h="44257">
                    <a:moveTo>
                      <a:pt x="69764" y="30660"/>
                    </a:moveTo>
                    <a:cubicBezTo>
                      <a:pt x="68554" y="27494"/>
                      <a:pt x="67251" y="24981"/>
                      <a:pt x="66878" y="21444"/>
                    </a:cubicBezTo>
                    <a:cubicBezTo>
                      <a:pt x="66506" y="17255"/>
                      <a:pt x="67809" y="13159"/>
                      <a:pt x="67623" y="9063"/>
                    </a:cubicBezTo>
                    <a:cubicBezTo>
                      <a:pt x="67437" y="5712"/>
                      <a:pt x="66041" y="5061"/>
                      <a:pt x="62969" y="5061"/>
                    </a:cubicBezTo>
                    <a:cubicBezTo>
                      <a:pt x="59618" y="5061"/>
                      <a:pt x="58035" y="5247"/>
                      <a:pt x="55615" y="2920"/>
                    </a:cubicBezTo>
                    <a:cubicBezTo>
                      <a:pt x="53846" y="1244"/>
                      <a:pt x="51612" y="-246"/>
                      <a:pt x="48819" y="34"/>
                    </a:cubicBezTo>
                    <a:cubicBezTo>
                      <a:pt x="47888" y="34"/>
                      <a:pt x="47609" y="406"/>
                      <a:pt x="46771" y="685"/>
                    </a:cubicBezTo>
                    <a:cubicBezTo>
                      <a:pt x="43699" y="1895"/>
                      <a:pt x="41558" y="2826"/>
                      <a:pt x="38114" y="2920"/>
                    </a:cubicBezTo>
                    <a:cubicBezTo>
                      <a:pt x="33460" y="3012"/>
                      <a:pt x="29922" y="2640"/>
                      <a:pt x="25826" y="5619"/>
                    </a:cubicBezTo>
                    <a:cubicBezTo>
                      <a:pt x="23778" y="7108"/>
                      <a:pt x="23034" y="9343"/>
                      <a:pt x="21265" y="11111"/>
                    </a:cubicBezTo>
                    <a:cubicBezTo>
                      <a:pt x="19590" y="12694"/>
                      <a:pt x="17263" y="13811"/>
                      <a:pt x="15029" y="12787"/>
                    </a:cubicBezTo>
                    <a:cubicBezTo>
                      <a:pt x="14004" y="12321"/>
                      <a:pt x="13260" y="11577"/>
                      <a:pt x="12142" y="11297"/>
                    </a:cubicBezTo>
                    <a:cubicBezTo>
                      <a:pt x="9350" y="10646"/>
                      <a:pt x="5440" y="11204"/>
                      <a:pt x="2741" y="11949"/>
                    </a:cubicBezTo>
                    <a:cubicBezTo>
                      <a:pt x="227" y="12694"/>
                      <a:pt x="-145" y="14648"/>
                      <a:pt x="41" y="17441"/>
                    </a:cubicBezTo>
                    <a:cubicBezTo>
                      <a:pt x="320" y="22096"/>
                      <a:pt x="7302" y="25819"/>
                      <a:pt x="10653" y="28146"/>
                    </a:cubicBezTo>
                    <a:cubicBezTo>
                      <a:pt x="15959" y="31777"/>
                      <a:pt x="22103" y="33918"/>
                      <a:pt x="27130" y="38013"/>
                    </a:cubicBezTo>
                    <a:cubicBezTo>
                      <a:pt x="29178" y="39689"/>
                      <a:pt x="30853" y="41458"/>
                      <a:pt x="33180" y="42761"/>
                    </a:cubicBezTo>
                    <a:cubicBezTo>
                      <a:pt x="36718" y="44809"/>
                      <a:pt x="42769" y="44251"/>
                      <a:pt x="46678" y="43971"/>
                    </a:cubicBezTo>
                    <a:cubicBezTo>
                      <a:pt x="49657" y="43785"/>
                      <a:pt x="51333" y="43133"/>
                      <a:pt x="53473" y="41458"/>
                    </a:cubicBezTo>
                    <a:cubicBezTo>
                      <a:pt x="55522" y="39782"/>
                      <a:pt x="57756" y="38200"/>
                      <a:pt x="60269" y="37455"/>
                    </a:cubicBezTo>
                    <a:cubicBezTo>
                      <a:pt x="61758" y="36990"/>
                      <a:pt x="63527" y="37083"/>
                      <a:pt x="64830" y="36338"/>
                    </a:cubicBezTo>
                    <a:cubicBezTo>
                      <a:pt x="66878" y="35221"/>
                      <a:pt x="68740" y="32987"/>
                      <a:pt x="69671" y="30566"/>
                    </a:cubicBezTo>
                    <a:close/>
                  </a:path>
                </a:pathLst>
              </a:custGeom>
              <a:solidFill>
                <a:srgbClr val="4B708E"/>
              </a:solidFill>
              <a:ln w="8840"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350B59D6-2182-A567-EFAD-AA90E10788B8}"/>
                  </a:ext>
                </a:extLst>
              </p:cNvPr>
              <p:cNvSpPr/>
              <p:nvPr/>
            </p:nvSpPr>
            <p:spPr>
              <a:xfrm>
                <a:off x="5482048" y="7468796"/>
                <a:ext cx="35949" cy="28277"/>
              </a:xfrm>
              <a:custGeom>
                <a:avLst/>
                <a:gdLst>
                  <a:gd name="connsiteX0" fmla="*/ 35950 w 35949"/>
                  <a:gd name="connsiteY0" fmla="*/ 25371 h 28277"/>
                  <a:gd name="connsiteX1" fmla="*/ 30923 w 35949"/>
                  <a:gd name="connsiteY1" fmla="*/ 19507 h 28277"/>
                  <a:gd name="connsiteX2" fmla="*/ 25338 w 35949"/>
                  <a:gd name="connsiteY2" fmla="*/ 18389 h 28277"/>
                  <a:gd name="connsiteX3" fmla="*/ 17519 w 35949"/>
                  <a:gd name="connsiteY3" fmla="*/ 14573 h 28277"/>
                  <a:gd name="connsiteX4" fmla="*/ 10537 w 35949"/>
                  <a:gd name="connsiteY4" fmla="*/ 6753 h 28277"/>
                  <a:gd name="connsiteX5" fmla="*/ 8023 w 35949"/>
                  <a:gd name="connsiteY5" fmla="*/ 516 h 28277"/>
                  <a:gd name="connsiteX6" fmla="*/ 483 w 35949"/>
                  <a:gd name="connsiteY6" fmla="*/ 4147 h 28277"/>
                  <a:gd name="connsiteX7" fmla="*/ 3742 w 35949"/>
                  <a:gd name="connsiteY7" fmla="*/ 12152 h 28277"/>
                  <a:gd name="connsiteX8" fmla="*/ 23662 w 35949"/>
                  <a:gd name="connsiteY8" fmla="*/ 27139 h 28277"/>
                  <a:gd name="connsiteX9" fmla="*/ 30458 w 35949"/>
                  <a:gd name="connsiteY9" fmla="*/ 28070 h 28277"/>
                  <a:gd name="connsiteX10" fmla="*/ 34740 w 35949"/>
                  <a:gd name="connsiteY10" fmla="*/ 28070 h 28277"/>
                  <a:gd name="connsiteX11" fmla="*/ 35857 w 35949"/>
                  <a:gd name="connsiteY11" fmla="*/ 25278 h 2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49" h="28277">
                    <a:moveTo>
                      <a:pt x="35950" y="25371"/>
                    </a:moveTo>
                    <a:cubicBezTo>
                      <a:pt x="33995" y="23416"/>
                      <a:pt x="33809" y="20809"/>
                      <a:pt x="30923" y="19507"/>
                    </a:cubicBezTo>
                    <a:cubicBezTo>
                      <a:pt x="29061" y="18668"/>
                      <a:pt x="27200" y="18855"/>
                      <a:pt x="25338" y="18389"/>
                    </a:cubicBezTo>
                    <a:cubicBezTo>
                      <a:pt x="22545" y="17738"/>
                      <a:pt x="19939" y="15969"/>
                      <a:pt x="17519" y="14573"/>
                    </a:cubicBezTo>
                    <a:cubicBezTo>
                      <a:pt x="13609" y="12245"/>
                      <a:pt x="11840" y="11035"/>
                      <a:pt x="10537" y="6753"/>
                    </a:cubicBezTo>
                    <a:cubicBezTo>
                      <a:pt x="10072" y="5171"/>
                      <a:pt x="9606" y="1540"/>
                      <a:pt x="8023" y="516"/>
                    </a:cubicBezTo>
                    <a:cubicBezTo>
                      <a:pt x="5324" y="-1252"/>
                      <a:pt x="1600" y="1913"/>
                      <a:pt x="483" y="4147"/>
                    </a:cubicBezTo>
                    <a:cubicBezTo>
                      <a:pt x="-1192" y="7777"/>
                      <a:pt x="1880" y="9360"/>
                      <a:pt x="3742" y="12152"/>
                    </a:cubicBezTo>
                    <a:cubicBezTo>
                      <a:pt x="9140" y="20344"/>
                      <a:pt x="14353" y="23695"/>
                      <a:pt x="23662" y="27139"/>
                    </a:cubicBezTo>
                    <a:cubicBezTo>
                      <a:pt x="25989" y="27977"/>
                      <a:pt x="27944" y="28070"/>
                      <a:pt x="30458" y="28070"/>
                    </a:cubicBezTo>
                    <a:cubicBezTo>
                      <a:pt x="31482" y="28070"/>
                      <a:pt x="33902" y="28536"/>
                      <a:pt x="34740" y="28070"/>
                    </a:cubicBezTo>
                    <a:cubicBezTo>
                      <a:pt x="35485" y="27605"/>
                      <a:pt x="34926" y="26209"/>
                      <a:pt x="35857" y="25278"/>
                    </a:cubicBezTo>
                    <a:close/>
                  </a:path>
                </a:pathLst>
              </a:custGeom>
              <a:solidFill>
                <a:srgbClr val="4B708E"/>
              </a:solidFill>
              <a:ln w="8840"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F356A81-0E9D-EF2E-9172-39AE1BD69C27}"/>
                  </a:ext>
                </a:extLst>
              </p:cNvPr>
              <p:cNvSpPr/>
              <p:nvPr/>
            </p:nvSpPr>
            <p:spPr>
              <a:xfrm>
                <a:off x="5529485" y="7234224"/>
                <a:ext cx="110699" cy="65295"/>
              </a:xfrm>
              <a:custGeom>
                <a:avLst/>
                <a:gdLst>
                  <a:gd name="connsiteX0" fmla="*/ 102545 w 110699"/>
                  <a:gd name="connsiteY0" fmla="*/ 52914 h 65295"/>
                  <a:gd name="connsiteX1" fmla="*/ 110551 w 110699"/>
                  <a:gd name="connsiteY1" fmla="*/ 39510 h 65295"/>
                  <a:gd name="connsiteX2" fmla="*/ 89048 w 110699"/>
                  <a:gd name="connsiteY2" fmla="*/ 35414 h 65295"/>
                  <a:gd name="connsiteX3" fmla="*/ 80018 w 110699"/>
                  <a:gd name="connsiteY3" fmla="*/ 33925 h 65295"/>
                  <a:gd name="connsiteX4" fmla="*/ 78156 w 110699"/>
                  <a:gd name="connsiteY4" fmla="*/ 30108 h 65295"/>
                  <a:gd name="connsiteX5" fmla="*/ 72757 w 110699"/>
                  <a:gd name="connsiteY5" fmla="*/ 28619 h 65295"/>
                  <a:gd name="connsiteX6" fmla="*/ 64566 w 110699"/>
                  <a:gd name="connsiteY6" fmla="*/ 26850 h 65295"/>
                  <a:gd name="connsiteX7" fmla="*/ 61214 w 110699"/>
                  <a:gd name="connsiteY7" fmla="*/ 12794 h 65295"/>
                  <a:gd name="connsiteX8" fmla="*/ 52836 w 110699"/>
                  <a:gd name="connsiteY8" fmla="*/ 8139 h 65295"/>
                  <a:gd name="connsiteX9" fmla="*/ 45389 w 110699"/>
                  <a:gd name="connsiteY9" fmla="*/ 11863 h 65295"/>
                  <a:gd name="connsiteX10" fmla="*/ 33287 w 110699"/>
                  <a:gd name="connsiteY10" fmla="*/ 18100 h 65295"/>
                  <a:gd name="connsiteX11" fmla="*/ 19604 w 110699"/>
                  <a:gd name="connsiteY11" fmla="*/ 14283 h 65295"/>
                  <a:gd name="connsiteX12" fmla="*/ 11132 w 110699"/>
                  <a:gd name="connsiteY12" fmla="*/ 8791 h 65295"/>
                  <a:gd name="connsiteX13" fmla="*/ 8061 w 110699"/>
                  <a:gd name="connsiteY13" fmla="*/ 1344 h 65295"/>
                  <a:gd name="connsiteX14" fmla="*/ 1079 w 110699"/>
                  <a:gd name="connsiteY14" fmla="*/ 2554 h 65295"/>
                  <a:gd name="connsiteX15" fmla="*/ 1265 w 110699"/>
                  <a:gd name="connsiteY15" fmla="*/ 10560 h 65295"/>
                  <a:gd name="connsiteX16" fmla="*/ 55 w 110699"/>
                  <a:gd name="connsiteY16" fmla="*/ 23499 h 65295"/>
                  <a:gd name="connsiteX17" fmla="*/ 2568 w 110699"/>
                  <a:gd name="connsiteY17" fmla="*/ 35880 h 65295"/>
                  <a:gd name="connsiteX18" fmla="*/ 15415 w 110699"/>
                  <a:gd name="connsiteY18" fmla="*/ 34855 h 65295"/>
                  <a:gd name="connsiteX19" fmla="*/ 30495 w 110699"/>
                  <a:gd name="connsiteY19" fmla="*/ 30294 h 65295"/>
                  <a:gd name="connsiteX20" fmla="*/ 40828 w 110699"/>
                  <a:gd name="connsiteY20" fmla="*/ 32621 h 65295"/>
                  <a:gd name="connsiteX21" fmla="*/ 46040 w 110699"/>
                  <a:gd name="connsiteY21" fmla="*/ 37834 h 65295"/>
                  <a:gd name="connsiteX22" fmla="*/ 52929 w 110699"/>
                  <a:gd name="connsiteY22" fmla="*/ 42861 h 65295"/>
                  <a:gd name="connsiteX23" fmla="*/ 55442 w 110699"/>
                  <a:gd name="connsiteY23" fmla="*/ 46585 h 65295"/>
                  <a:gd name="connsiteX24" fmla="*/ 64658 w 110699"/>
                  <a:gd name="connsiteY24" fmla="*/ 52356 h 65295"/>
                  <a:gd name="connsiteX25" fmla="*/ 68103 w 110699"/>
                  <a:gd name="connsiteY25" fmla="*/ 58221 h 65295"/>
                  <a:gd name="connsiteX26" fmla="*/ 74153 w 110699"/>
                  <a:gd name="connsiteY26" fmla="*/ 65295 h 65295"/>
                  <a:gd name="connsiteX27" fmla="*/ 85417 w 110699"/>
                  <a:gd name="connsiteY27" fmla="*/ 53846 h 65295"/>
                  <a:gd name="connsiteX28" fmla="*/ 95284 w 110699"/>
                  <a:gd name="connsiteY28" fmla="*/ 52542 h 65295"/>
                  <a:gd name="connsiteX29" fmla="*/ 102359 w 110699"/>
                  <a:gd name="connsiteY29" fmla="*/ 52821 h 6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699" h="65295">
                    <a:moveTo>
                      <a:pt x="102545" y="52914"/>
                    </a:moveTo>
                    <a:cubicBezTo>
                      <a:pt x="104221" y="49284"/>
                      <a:pt x="111854" y="43978"/>
                      <a:pt x="110551" y="39510"/>
                    </a:cubicBezTo>
                    <a:cubicBezTo>
                      <a:pt x="108875" y="33459"/>
                      <a:pt x="93609" y="35414"/>
                      <a:pt x="89048" y="35414"/>
                    </a:cubicBezTo>
                    <a:cubicBezTo>
                      <a:pt x="86162" y="35414"/>
                      <a:pt x="82438" y="36066"/>
                      <a:pt x="80018" y="33925"/>
                    </a:cubicBezTo>
                    <a:cubicBezTo>
                      <a:pt x="78901" y="32901"/>
                      <a:pt x="78901" y="30759"/>
                      <a:pt x="78156" y="30108"/>
                    </a:cubicBezTo>
                    <a:cubicBezTo>
                      <a:pt x="77412" y="29457"/>
                      <a:pt x="73874" y="28898"/>
                      <a:pt x="72757" y="28619"/>
                    </a:cubicBezTo>
                    <a:cubicBezTo>
                      <a:pt x="69872" y="28060"/>
                      <a:pt x="67079" y="28805"/>
                      <a:pt x="64566" y="26850"/>
                    </a:cubicBezTo>
                    <a:cubicBezTo>
                      <a:pt x="60097" y="23406"/>
                      <a:pt x="64472" y="16796"/>
                      <a:pt x="61214" y="12794"/>
                    </a:cubicBezTo>
                    <a:cubicBezTo>
                      <a:pt x="59818" y="11118"/>
                      <a:pt x="54977" y="8419"/>
                      <a:pt x="52836" y="8139"/>
                    </a:cubicBezTo>
                    <a:cubicBezTo>
                      <a:pt x="49951" y="7767"/>
                      <a:pt x="47717" y="10373"/>
                      <a:pt x="45389" y="11863"/>
                    </a:cubicBezTo>
                    <a:cubicBezTo>
                      <a:pt x="41759" y="14283"/>
                      <a:pt x="37756" y="17913"/>
                      <a:pt x="33287" y="18100"/>
                    </a:cubicBezTo>
                    <a:cubicBezTo>
                      <a:pt x="27982" y="18379"/>
                      <a:pt x="24258" y="16145"/>
                      <a:pt x="19604" y="14283"/>
                    </a:cubicBezTo>
                    <a:cubicBezTo>
                      <a:pt x="16625" y="13073"/>
                      <a:pt x="13181" y="11304"/>
                      <a:pt x="11132" y="8791"/>
                    </a:cubicBezTo>
                    <a:cubicBezTo>
                      <a:pt x="9271" y="6650"/>
                      <a:pt x="9736" y="3485"/>
                      <a:pt x="8061" y="1344"/>
                    </a:cubicBezTo>
                    <a:cubicBezTo>
                      <a:pt x="6292" y="-890"/>
                      <a:pt x="2475" y="-238"/>
                      <a:pt x="1079" y="2554"/>
                    </a:cubicBezTo>
                    <a:cubicBezTo>
                      <a:pt x="-224" y="5160"/>
                      <a:pt x="1079" y="7953"/>
                      <a:pt x="1265" y="10560"/>
                    </a:cubicBezTo>
                    <a:cubicBezTo>
                      <a:pt x="1638" y="14842"/>
                      <a:pt x="55" y="19123"/>
                      <a:pt x="55" y="23499"/>
                    </a:cubicBezTo>
                    <a:cubicBezTo>
                      <a:pt x="55" y="27129"/>
                      <a:pt x="-596" y="33366"/>
                      <a:pt x="2568" y="35880"/>
                    </a:cubicBezTo>
                    <a:cubicBezTo>
                      <a:pt x="6664" y="39324"/>
                      <a:pt x="11784" y="37369"/>
                      <a:pt x="15415" y="34855"/>
                    </a:cubicBezTo>
                    <a:cubicBezTo>
                      <a:pt x="20814" y="31225"/>
                      <a:pt x="23886" y="30201"/>
                      <a:pt x="30495" y="30294"/>
                    </a:cubicBezTo>
                    <a:cubicBezTo>
                      <a:pt x="33939" y="30294"/>
                      <a:pt x="37756" y="30946"/>
                      <a:pt x="40828" y="32621"/>
                    </a:cubicBezTo>
                    <a:cubicBezTo>
                      <a:pt x="42969" y="33832"/>
                      <a:pt x="44179" y="36159"/>
                      <a:pt x="46040" y="37834"/>
                    </a:cubicBezTo>
                    <a:cubicBezTo>
                      <a:pt x="48089" y="39696"/>
                      <a:pt x="50788" y="41093"/>
                      <a:pt x="52929" y="42861"/>
                    </a:cubicBezTo>
                    <a:cubicBezTo>
                      <a:pt x="54325" y="43978"/>
                      <a:pt x="54419" y="45281"/>
                      <a:pt x="55442" y="46585"/>
                    </a:cubicBezTo>
                    <a:cubicBezTo>
                      <a:pt x="57491" y="49098"/>
                      <a:pt x="62052" y="49563"/>
                      <a:pt x="64658" y="52356"/>
                    </a:cubicBezTo>
                    <a:cubicBezTo>
                      <a:pt x="66241" y="54031"/>
                      <a:pt x="66985" y="56266"/>
                      <a:pt x="68103" y="58221"/>
                    </a:cubicBezTo>
                    <a:cubicBezTo>
                      <a:pt x="69778" y="61293"/>
                      <a:pt x="71919" y="62875"/>
                      <a:pt x="74153" y="65295"/>
                    </a:cubicBezTo>
                    <a:cubicBezTo>
                      <a:pt x="80204" y="62968"/>
                      <a:pt x="80576" y="57290"/>
                      <a:pt x="85417" y="53846"/>
                    </a:cubicBezTo>
                    <a:cubicBezTo>
                      <a:pt x="88675" y="51518"/>
                      <a:pt x="91468" y="50867"/>
                      <a:pt x="95284" y="52542"/>
                    </a:cubicBezTo>
                    <a:cubicBezTo>
                      <a:pt x="97984" y="53752"/>
                      <a:pt x="99474" y="54031"/>
                      <a:pt x="102359" y="52821"/>
                    </a:cubicBezTo>
                    <a:close/>
                  </a:path>
                </a:pathLst>
              </a:custGeom>
              <a:solidFill>
                <a:srgbClr val="4B708E"/>
              </a:solidFill>
              <a:ln w="8840" cap="flat">
                <a:noFill/>
                <a:prstDash val="solid"/>
                <a:miter/>
              </a:ln>
            </p:spPr>
            <p:txBody>
              <a:bodyPr rtlCol="0" anchor="ctr"/>
              <a:lstStyle/>
              <a:p>
                <a:endParaRPr lang="en-US"/>
              </a:p>
            </p:txBody>
          </p:sp>
        </p:grpSp>
        <p:grpSp>
          <p:nvGrpSpPr>
            <p:cNvPr id="68" name="Picture 2">
              <a:extLst>
                <a:ext uri="{FF2B5EF4-FFF2-40B4-BE49-F238E27FC236}">
                  <a16:creationId xmlns:a16="http://schemas.microsoft.com/office/drawing/2014/main" id="{EA1C15C8-F73B-7C1D-DD4E-F02B036A37CE}"/>
                </a:ext>
              </a:extLst>
            </p:cNvPr>
            <p:cNvGrpSpPr/>
            <p:nvPr/>
          </p:nvGrpSpPr>
          <p:grpSpPr>
            <a:xfrm>
              <a:off x="4980655" y="7234224"/>
              <a:ext cx="2042759" cy="1257372"/>
              <a:chOff x="4980655" y="7234224"/>
              <a:chExt cx="2042759" cy="1257372"/>
            </a:xfrm>
            <a:solidFill>
              <a:srgbClr val="4B708E"/>
            </a:solidFill>
          </p:grpSpPr>
          <p:sp>
            <p:nvSpPr>
              <p:cNvPr id="69" name="Freeform: Shape 68">
                <a:extLst>
                  <a:ext uri="{FF2B5EF4-FFF2-40B4-BE49-F238E27FC236}">
                    <a16:creationId xmlns:a16="http://schemas.microsoft.com/office/drawing/2014/main" id="{5B9FED90-B769-0A0F-C29A-C85460093D2C}"/>
                  </a:ext>
                </a:extLst>
              </p:cNvPr>
              <p:cNvSpPr/>
              <p:nvPr/>
            </p:nvSpPr>
            <p:spPr>
              <a:xfrm>
                <a:off x="6853371" y="7758267"/>
                <a:ext cx="68662" cy="101737"/>
              </a:xfrm>
              <a:custGeom>
                <a:avLst/>
                <a:gdLst>
                  <a:gd name="connsiteX0" fmla="*/ 66535 w 68662"/>
                  <a:gd name="connsiteY0" fmla="*/ 94754 h 101737"/>
                  <a:gd name="connsiteX1" fmla="*/ 68397 w 68662"/>
                  <a:gd name="connsiteY1" fmla="*/ 87121 h 101737"/>
                  <a:gd name="connsiteX2" fmla="*/ 65977 w 68662"/>
                  <a:gd name="connsiteY2" fmla="*/ 73343 h 101737"/>
                  <a:gd name="connsiteX3" fmla="*/ 61881 w 68662"/>
                  <a:gd name="connsiteY3" fmla="*/ 63290 h 101737"/>
                  <a:gd name="connsiteX4" fmla="*/ 59181 w 68662"/>
                  <a:gd name="connsiteY4" fmla="*/ 54912 h 101737"/>
                  <a:gd name="connsiteX5" fmla="*/ 53409 w 68662"/>
                  <a:gd name="connsiteY5" fmla="*/ 49327 h 101737"/>
                  <a:gd name="connsiteX6" fmla="*/ 48290 w 68662"/>
                  <a:gd name="connsiteY6" fmla="*/ 40483 h 101737"/>
                  <a:gd name="connsiteX7" fmla="*/ 42518 w 68662"/>
                  <a:gd name="connsiteY7" fmla="*/ 29313 h 101737"/>
                  <a:gd name="connsiteX8" fmla="*/ 34233 w 68662"/>
                  <a:gd name="connsiteY8" fmla="*/ 20935 h 101737"/>
                  <a:gd name="connsiteX9" fmla="*/ 33675 w 68662"/>
                  <a:gd name="connsiteY9" fmla="*/ 9671 h 101737"/>
                  <a:gd name="connsiteX10" fmla="*/ 30230 w 68662"/>
                  <a:gd name="connsiteY10" fmla="*/ 4645 h 101737"/>
                  <a:gd name="connsiteX11" fmla="*/ 20177 w 68662"/>
                  <a:gd name="connsiteY11" fmla="*/ 2318 h 101737"/>
                  <a:gd name="connsiteX12" fmla="*/ 9751 w 68662"/>
                  <a:gd name="connsiteY12" fmla="*/ 1014 h 101737"/>
                  <a:gd name="connsiteX13" fmla="*/ 6214 w 68662"/>
                  <a:gd name="connsiteY13" fmla="*/ 6506 h 101737"/>
                  <a:gd name="connsiteX14" fmla="*/ 9565 w 68662"/>
                  <a:gd name="connsiteY14" fmla="*/ 11533 h 101737"/>
                  <a:gd name="connsiteX15" fmla="*/ 4818 w 68662"/>
                  <a:gd name="connsiteY15" fmla="*/ 16746 h 101737"/>
                  <a:gd name="connsiteX16" fmla="*/ 1001 w 68662"/>
                  <a:gd name="connsiteY16" fmla="*/ 21401 h 101737"/>
                  <a:gd name="connsiteX17" fmla="*/ 1373 w 68662"/>
                  <a:gd name="connsiteY17" fmla="*/ 30988 h 101737"/>
                  <a:gd name="connsiteX18" fmla="*/ 6586 w 68662"/>
                  <a:gd name="connsiteY18" fmla="*/ 36201 h 101737"/>
                  <a:gd name="connsiteX19" fmla="*/ 2862 w 68662"/>
                  <a:gd name="connsiteY19" fmla="*/ 46627 h 101737"/>
                  <a:gd name="connsiteX20" fmla="*/ 3701 w 68662"/>
                  <a:gd name="connsiteY20" fmla="*/ 58542 h 101737"/>
                  <a:gd name="connsiteX21" fmla="*/ 6865 w 68662"/>
                  <a:gd name="connsiteY21" fmla="*/ 67758 h 101737"/>
                  <a:gd name="connsiteX22" fmla="*/ 13195 w 68662"/>
                  <a:gd name="connsiteY22" fmla="*/ 65989 h 101737"/>
                  <a:gd name="connsiteX23" fmla="*/ 15802 w 68662"/>
                  <a:gd name="connsiteY23" fmla="*/ 70085 h 101737"/>
                  <a:gd name="connsiteX24" fmla="*/ 19991 w 68662"/>
                  <a:gd name="connsiteY24" fmla="*/ 71668 h 101737"/>
                  <a:gd name="connsiteX25" fmla="*/ 27903 w 68662"/>
                  <a:gd name="connsiteY25" fmla="*/ 90844 h 101737"/>
                  <a:gd name="connsiteX26" fmla="*/ 33675 w 68662"/>
                  <a:gd name="connsiteY26" fmla="*/ 97081 h 101737"/>
                  <a:gd name="connsiteX27" fmla="*/ 38888 w 68662"/>
                  <a:gd name="connsiteY27" fmla="*/ 101735 h 101737"/>
                  <a:gd name="connsiteX28" fmla="*/ 43449 w 68662"/>
                  <a:gd name="connsiteY28" fmla="*/ 97453 h 101737"/>
                  <a:gd name="connsiteX29" fmla="*/ 42705 w 68662"/>
                  <a:gd name="connsiteY29" fmla="*/ 91123 h 101737"/>
                  <a:gd name="connsiteX30" fmla="*/ 42146 w 68662"/>
                  <a:gd name="connsiteY30" fmla="*/ 87586 h 101737"/>
                  <a:gd name="connsiteX31" fmla="*/ 58622 w 68662"/>
                  <a:gd name="connsiteY31" fmla="*/ 98663 h 101737"/>
                  <a:gd name="connsiteX32" fmla="*/ 63556 w 68662"/>
                  <a:gd name="connsiteY32" fmla="*/ 98942 h 101737"/>
                  <a:gd name="connsiteX33" fmla="*/ 66256 w 68662"/>
                  <a:gd name="connsiteY33" fmla="*/ 95591 h 101737"/>
                  <a:gd name="connsiteX34" fmla="*/ 65232 w 68662"/>
                  <a:gd name="connsiteY34" fmla="*/ 98198 h 101737"/>
                  <a:gd name="connsiteX35" fmla="*/ 66442 w 68662"/>
                  <a:gd name="connsiteY35" fmla="*/ 94846 h 10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662" h="101737">
                    <a:moveTo>
                      <a:pt x="66535" y="94754"/>
                    </a:moveTo>
                    <a:cubicBezTo>
                      <a:pt x="68024" y="92799"/>
                      <a:pt x="68211" y="89541"/>
                      <a:pt x="68397" y="87121"/>
                    </a:cubicBezTo>
                    <a:cubicBezTo>
                      <a:pt x="68676" y="82559"/>
                      <a:pt x="69421" y="76974"/>
                      <a:pt x="65977" y="73343"/>
                    </a:cubicBezTo>
                    <a:cubicBezTo>
                      <a:pt x="62532" y="69806"/>
                      <a:pt x="62160" y="68503"/>
                      <a:pt x="61881" y="63290"/>
                    </a:cubicBezTo>
                    <a:cubicBezTo>
                      <a:pt x="61694" y="60311"/>
                      <a:pt x="60949" y="57332"/>
                      <a:pt x="59181" y="54912"/>
                    </a:cubicBezTo>
                    <a:cubicBezTo>
                      <a:pt x="57598" y="52771"/>
                      <a:pt x="55178" y="51375"/>
                      <a:pt x="53409" y="49327"/>
                    </a:cubicBezTo>
                    <a:cubicBezTo>
                      <a:pt x="51082" y="46720"/>
                      <a:pt x="49593" y="43648"/>
                      <a:pt x="48290" y="40483"/>
                    </a:cubicBezTo>
                    <a:cubicBezTo>
                      <a:pt x="46707" y="36666"/>
                      <a:pt x="44845" y="32757"/>
                      <a:pt x="42518" y="29313"/>
                    </a:cubicBezTo>
                    <a:cubicBezTo>
                      <a:pt x="40284" y="26055"/>
                      <a:pt x="36654" y="24100"/>
                      <a:pt x="34233" y="20935"/>
                    </a:cubicBezTo>
                    <a:cubicBezTo>
                      <a:pt x="31627" y="17398"/>
                      <a:pt x="34513" y="13488"/>
                      <a:pt x="33675" y="9671"/>
                    </a:cubicBezTo>
                    <a:cubicBezTo>
                      <a:pt x="33303" y="7996"/>
                      <a:pt x="31347" y="5854"/>
                      <a:pt x="30230" y="4645"/>
                    </a:cubicBezTo>
                    <a:cubicBezTo>
                      <a:pt x="26879" y="1293"/>
                      <a:pt x="24459" y="2318"/>
                      <a:pt x="20177" y="2318"/>
                    </a:cubicBezTo>
                    <a:cubicBezTo>
                      <a:pt x="16360" y="2318"/>
                      <a:pt x="13754" y="-1871"/>
                      <a:pt x="9751" y="1014"/>
                    </a:cubicBezTo>
                    <a:cubicBezTo>
                      <a:pt x="8262" y="2038"/>
                      <a:pt x="6307" y="4737"/>
                      <a:pt x="6214" y="6506"/>
                    </a:cubicBezTo>
                    <a:cubicBezTo>
                      <a:pt x="5935" y="9299"/>
                      <a:pt x="8634" y="9299"/>
                      <a:pt x="9565" y="11533"/>
                    </a:cubicBezTo>
                    <a:cubicBezTo>
                      <a:pt x="10589" y="13954"/>
                      <a:pt x="6493" y="15443"/>
                      <a:pt x="4818" y="16746"/>
                    </a:cubicBezTo>
                    <a:cubicBezTo>
                      <a:pt x="2956" y="18142"/>
                      <a:pt x="1839" y="19259"/>
                      <a:pt x="1001" y="21401"/>
                    </a:cubicBezTo>
                    <a:cubicBezTo>
                      <a:pt x="-210" y="24472"/>
                      <a:pt x="-582" y="28196"/>
                      <a:pt x="1373" y="30988"/>
                    </a:cubicBezTo>
                    <a:cubicBezTo>
                      <a:pt x="2862" y="33037"/>
                      <a:pt x="6121" y="33595"/>
                      <a:pt x="6586" y="36201"/>
                    </a:cubicBezTo>
                    <a:cubicBezTo>
                      <a:pt x="7145" y="39645"/>
                      <a:pt x="3235" y="43183"/>
                      <a:pt x="2862" y="46627"/>
                    </a:cubicBezTo>
                    <a:cubicBezTo>
                      <a:pt x="2490" y="50537"/>
                      <a:pt x="3142" y="54726"/>
                      <a:pt x="3701" y="58542"/>
                    </a:cubicBezTo>
                    <a:cubicBezTo>
                      <a:pt x="4073" y="61056"/>
                      <a:pt x="4445" y="66083"/>
                      <a:pt x="6865" y="67758"/>
                    </a:cubicBezTo>
                    <a:cubicBezTo>
                      <a:pt x="9565" y="69620"/>
                      <a:pt x="9658" y="63755"/>
                      <a:pt x="13195" y="65989"/>
                    </a:cubicBezTo>
                    <a:cubicBezTo>
                      <a:pt x="14778" y="66920"/>
                      <a:pt x="14685" y="69061"/>
                      <a:pt x="15802" y="70085"/>
                    </a:cubicBezTo>
                    <a:cubicBezTo>
                      <a:pt x="17012" y="71202"/>
                      <a:pt x="18594" y="70457"/>
                      <a:pt x="19991" y="71668"/>
                    </a:cubicBezTo>
                    <a:cubicBezTo>
                      <a:pt x="25297" y="76322"/>
                      <a:pt x="23901" y="85352"/>
                      <a:pt x="27903" y="90844"/>
                    </a:cubicBezTo>
                    <a:cubicBezTo>
                      <a:pt x="29579" y="93171"/>
                      <a:pt x="31999" y="94754"/>
                      <a:pt x="33675" y="97081"/>
                    </a:cubicBezTo>
                    <a:cubicBezTo>
                      <a:pt x="35164" y="99036"/>
                      <a:pt x="36002" y="101828"/>
                      <a:pt x="38888" y="101735"/>
                    </a:cubicBezTo>
                    <a:cubicBezTo>
                      <a:pt x="41960" y="101735"/>
                      <a:pt x="43542" y="100153"/>
                      <a:pt x="43449" y="97453"/>
                    </a:cubicBezTo>
                    <a:cubicBezTo>
                      <a:pt x="43449" y="95312"/>
                      <a:pt x="43077" y="93171"/>
                      <a:pt x="42705" y="91123"/>
                    </a:cubicBezTo>
                    <a:cubicBezTo>
                      <a:pt x="42518" y="90192"/>
                      <a:pt x="41773" y="88517"/>
                      <a:pt x="42146" y="87586"/>
                    </a:cubicBezTo>
                    <a:cubicBezTo>
                      <a:pt x="44845" y="81163"/>
                      <a:pt x="56481" y="96895"/>
                      <a:pt x="58622" y="98663"/>
                    </a:cubicBezTo>
                    <a:cubicBezTo>
                      <a:pt x="61043" y="100618"/>
                      <a:pt x="61415" y="100339"/>
                      <a:pt x="63556" y="98942"/>
                    </a:cubicBezTo>
                    <a:cubicBezTo>
                      <a:pt x="65418" y="97640"/>
                      <a:pt x="65232" y="97360"/>
                      <a:pt x="66256" y="95591"/>
                    </a:cubicBezTo>
                    <a:cubicBezTo>
                      <a:pt x="65977" y="96429"/>
                      <a:pt x="65511" y="97267"/>
                      <a:pt x="65232" y="98198"/>
                    </a:cubicBezTo>
                    <a:lnTo>
                      <a:pt x="66442" y="94846"/>
                    </a:lnTo>
                    <a:close/>
                  </a:path>
                </a:pathLst>
              </a:custGeom>
              <a:solidFill>
                <a:srgbClr val="4B708E"/>
              </a:solidFill>
              <a:ln w="884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409DBA66-72B7-8B62-1CB6-8CB18A5CD852}"/>
                  </a:ext>
                </a:extLst>
              </p:cNvPr>
              <p:cNvSpPr/>
              <p:nvPr/>
            </p:nvSpPr>
            <p:spPr>
              <a:xfrm>
                <a:off x="6833402" y="7708495"/>
                <a:ext cx="67969" cy="82592"/>
              </a:xfrm>
              <a:custGeom>
                <a:avLst/>
                <a:gdLst>
                  <a:gd name="connsiteX0" fmla="*/ 55692 w 67969"/>
                  <a:gd name="connsiteY0" fmla="*/ 38870 h 82592"/>
                  <a:gd name="connsiteX1" fmla="*/ 62487 w 67969"/>
                  <a:gd name="connsiteY1" fmla="*/ 38219 h 82592"/>
                  <a:gd name="connsiteX2" fmla="*/ 67793 w 67969"/>
                  <a:gd name="connsiteY2" fmla="*/ 31423 h 82592"/>
                  <a:gd name="connsiteX3" fmla="*/ 64907 w 67969"/>
                  <a:gd name="connsiteY3" fmla="*/ 28258 h 82592"/>
                  <a:gd name="connsiteX4" fmla="*/ 59508 w 67969"/>
                  <a:gd name="connsiteY4" fmla="*/ 22301 h 82592"/>
                  <a:gd name="connsiteX5" fmla="*/ 55040 w 67969"/>
                  <a:gd name="connsiteY5" fmla="*/ 17925 h 82592"/>
                  <a:gd name="connsiteX6" fmla="*/ 49920 w 67969"/>
                  <a:gd name="connsiteY6" fmla="*/ 9455 h 82592"/>
                  <a:gd name="connsiteX7" fmla="*/ 38377 w 67969"/>
                  <a:gd name="connsiteY7" fmla="*/ 6569 h 82592"/>
                  <a:gd name="connsiteX8" fmla="*/ 29161 w 67969"/>
                  <a:gd name="connsiteY8" fmla="*/ 2659 h 82592"/>
                  <a:gd name="connsiteX9" fmla="*/ 22273 w 67969"/>
                  <a:gd name="connsiteY9" fmla="*/ 53 h 82592"/>
                  <a:gd name="connsiteX10" fmla="*/ 19387 w 67969"/>
                  <a:gd name="connsiteY10" fmla="*/ 9920 h 82592"/>
                  <a:gd name="connsiteX11" fmla="*/ 20504 w 67969"/>
                  <a:gd name="connsiteY11" fmla="*/ 18484 h 82592"/>
                  <a:gd name="connsiteX12" fmla="*/ 13616 w 67969"/>
                  <a:gd name="connsiteY12" fmla="*/ 11875 h 82592"/>
                  <a:gd name="connsiteX13" fmla="*/ 4120 w 67969"/>
                  <a:gd name="connsiteY13" fmla="*/ 11502 h 82592"/>
                  <a:gd name="connsiteX14" fmla="*/ 676 w 67969"/>
                  <a:gd name="connsiteY14" fmla="*/ 17832 h 82592"/>
                  <a:gd name="connsiteX15" fmla="*/ 863 w 67969"/>
                  <a:gd name="connsiteY15" fmla="*/ 26583 h 82592"/>
                  <a:gd name="connsiteX16" fmla="*/ 4959 w 67969"/>
                  <a:gd name="connsiteY16" fmla="*/ 33472 h 82592"/>
                  <a:gd name="connsiteX17" fmla="*/ 4959 w 67969"/>
                  <a:gd name="connsiteY17" fmla="*/ 37195 h 82592"/>
                  <a:gd name="connsiteX18" fmla="*/ 8403 w 67969"/>
                  <a:gd name="connsiteY18" fmla="*/ 40174 h 82592"/>
                  <a:gd name="connsiteX19" fmla="*/ 5982 w 67969"/>
                  <a:gd name="connsiteY19" fmla="*/ 48272 h 82592"/>
                  <a:gd name="connsiteX20" fmla="*/ 5982 w 67969"/>
                  <a:gd name="connsiteY20" fmla="*/ 55905 h 82592"/>
                  <a:gd name="connsiteX21" fmla="*/ 5517 w 67969"/>
                  <a:gd name="connsiteY21" fmla="*/ 63073 h 82592"/>
                  <a:gd name="connsiteX22" fmla="*/ 7286 w 67969"/>
                  <a:gd name="connsiteY22" fmla="*/ 68938 h 82592"/>
                  <a:gd name="connsiteX23" fmla="*/ 8589 w 67969"/>
                  <a:gd name="connsiteY23" fmla="*/ 74430 h 82592"/>
                  <a:gd name="connsiteX24" fmla="*/ 3283 w 67969"/>
                  <a:gd name="connsiteY24" fmla="*/ 75826 h 82592"/>
                  <a:gd name="connsiteX25" fmla="*/ 1980 w 67969"/>
                  <a:gd name="connsiteY25" fmla="*/ 80853 h 82592"/>
                  <a:gd name="connsiteX26" fmla="*/ 9054 w 67969"/>
                  <a:gd name="connsiteY26" fmla="*/ 80946 h 82592"/>
                  <a:gd name="connsiteX27" fmla="*/ 12499 w 67969"/>
                  <a:gd name="connsiteY27" fmla="*/ 73778 h 82592"/>
                  <a:gd name="connsiteX28" fmla="*/ 13709 w 67969"/>
                  <a:gd name="connsiteY28" fmla="*/ 66611 h 82592"/>
                  <a:gd name="connsiteX29" fmla="*/ 17153 w 67969"/>
                  <a:gd name="connsiteY29" fmla="*/ 64842 h 82592"/>
                  <a:gd name="connsiteX30" fmla="*/ 20504 w 67969"/>
                  <a:gd name="connsiteY30" fmla="*/ 60653 h 82592"/>
                  <a:gd name="connsiteX31" fmla="*/ 23111 w 67969"/>
                  <a:gd name="connsiteY31" fmla="*/ 48738 h 82592"/>
                  <a:gd name="connsiteX32" fmla="*/ 22552 w 67969"/>
                  <a:gd name="connsiteY32" fmla="*/ 38777 h 82592"/>
                  <a:gd name="connsiteX33" fmla="*/ 29068 w 67969"/>
                  <a:gd name="connsiteY33" fmla="*/ 44735 h 82592"/>
                  <a:gd name="connsiteX34" fmla="*/ 39215 w 67969"/>
                  <a:gd name="connsiteY34" fmla="*/ 39987 h 82592"/>
                  <a:gd name="connsiteX35" fmla="*/ 45080 w 67969"/>
                  <a:gd name="connsiteY35" fmla="*/ 42501 h 82592"/>
                  <a:gd name="connsiteX36" fmla="*/ 50944 w 67969"/>
                  <a:gd name="connsiteY36" fmla="*/ 39243 h 82592"/>
                  <a:gd name="connsiteX37" fmla="*/ 55133 w 67969"/>
                  <a:gd name="connsiteY37" fmla="*/ 38684 h 82592"/>
                  <a:gd name="connsiteX38" fmla="*/ 55505 w 67969"/>
                  <a:gd name="connsiteY38" fmla="*/ 38684 h 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969" h="82592">
                    <a:moveTo>
                      <a:pt x="55692" y="38870"/>
                    </a:moveTo>
                    <a:cubicBezTo>
                      <a:pt x="57554" y="38312"/>
                      <a:pt x="60532" y="38312"/>
                      <a:pt x="62487" y="38219"/>
                    </a:cubicBezTo>
                    <a:cubicBezTo>
                      <a:pt x="65838" y="38219"/>
                      <a:pt x="68724" y="34589"/>
                      <a:pt x="67793" y="31423"/>
                    </a:cubicBezTo>
                    <a:cubicBezTo>
                      <a:pt x="67421" y="30120"/>
                      <a:pt x="66024" y="29189"/>
                      <a:pt x="64907" y="28258"/>
                    </a:cubicBezTo>
                    <a:cubicBezTo>
                      <a:pt x="62394" y="26304"/>
                      <a:pt x="61370" y="24907"/>
                      <a:pt x="59508" y="22301"/>
                    </a:cubicBezTo>
                    <a:cubicBezTo>
                      <a:pt x="58205" y="20439"/>
                      <a:pt x="56529" y="19508"/>
                      <a:pt x="55040" y="17925"/>
                    </a:cubicBezTo>
                    <a:cubicBezTo>
                      <a:pt x="52713" y="15598"/>
                      <a:pt x="52247" y="11782"/>
                      <a:pt x="49920" y="9455"/>
                    </a:cubicBezTo>
                    <a:cubicBezTo>
                      <a:pt x="47686" y="7127"/>
                      <a:pt x="41728" y="7221"/>
                      <a:pt x="38377" y="6569"/>
                    </a:cubicBezTo>
                    <a:cubicBezTo>
                      <a:pt x="34933" y="5917"/>
                      <a:pt x="32140" y="4428"/>
                      <a:pt x="29161" y="2659"/>
                    </a:cubicBezTo>
                    <a:cubicBezTo>
                      <a:pt x="27020" y="1356"/>
                      <a:pt x="24880" y="-319"/>
                      <a:pt x="22273" y="53"/>
                    </a:cubicBezTo>
                    <a:cubicBezTo>
                      <a:pt x="16408" y="798"/>
                      <a:pt x="17060" y="5917"/>
                      <a:pt x="19387" y="9920"/>
                    </a:cubicBezTo>
                    <a:cubicBezTo>
                      <a:pt x="20690" y="12154"/>
                      <a:pt x="23111" y="16343"/>
                      <a:pt x="20504" y="18484"/>
                    </a:cubicBezTo>
                    <a:cubicBezTo>
                      <a:pt x="16408" y="21836"/>
                      <a:pt x="14733" y="13923"/>
                      <a:pt x="13616" y="11875"/>
                    </a:cubicBezTo>
                    <a:cubicBezTo>
                      <a:pt x="11195" y="7593"/>
                      <a:pt x="7099" y="8989"/>
                      <a:pt x="4120" y="11502"/>
                    </a:cubicBezTo>
                    <a:cubicBezTo>
                      <a:pt x="1886" y="13364"/>
                      <a:pt x="1421" y="15133"/>
                      <a:pt x="676" y="17832"/>
                    </a:cubicBezTo>
                    <a:cubicBezTo>
                      <a:pt x="-68" y="20811"/>
                      <a:pt x="-441" y="23790"/>
                      <a:pt x="863" y="26583"/>
                    </a:cubicBezTo>
                    <a:cubicBezTo>
                      <a:pt x="1980" y="28910"/>
                      <a:pt x="4493" y="31051"/>
                      <a:pt x="4959" y="33472"/>
                    </a:cubicBezTo>
                    <a:cubicBezTo>
                      <a:pt x="5145" y="34495"/>
                      <a:pt x="4586" y="36171"/>
                      <a:pt x="4959" y="37195"/>
                    </a:cubicBezTo>
                    <a:cubicBezTo>
                      <a:pt x="5517" y="38498"/>
                      <a:pt x="7751" y="38870"/>
                      <a:pt x="8403" y="40174"/>
                    </a:cubicBezTo>
                    <a:cubicBezTo>
                      <a:pt x="9799" y="42873"/>
                      <a:pt x="6448" y="45759"/>
                      <a:pt x="5982" y="48272"/>
                    </a:cubicBezTo>
                    <a:cubicBezTo>
                      <a:pt x="5517" y="50693"/>
                      <a:pt x="6076" y="53392"/>
                      <a:pt x="5982" y="55905"/>
                    </a:cubicBezTo>
                    <a:cubicBezTo>
                      <a:pt x="5889" y="58326"/>
                      <a:pt x="5331" y="60653"/>
                      <a:pt x="5517" y="63073"/>
                    </a:cubicBezTo>
                    <a:cubicBezTo>
                      <a:pt x="5703" y="65121"/>
                      <a:pt x="6727" y="66890"/>
                      <a:pt x="7286" y="68938"/>
                    </a:cubicBezTo>
                    <a:cubicBezTo>
                      <a:pt x="7658" y="70241"/>
                      <a:pt x="9148" y="73034"/>
                      <a:pt x="8589" y="74430"/>
                    </a:cubicBezTo>
                    <a:cubicBezTo>
                      <a:pt x="7565" y="76850"/>
                      <a:pt x="4959" y="75268"/>
                      <a:pt x="3283" y="75826"/>
                    </a:cubicBezTo>
                    <a:cubicBezTo>
                      <a:pt x="1607" y="76385"/>
                      <a:pt x="1235" y="79271"/>
                      <a:pt x="1980" y="80853"/>
                    </a:cubicBezTo>
                    <a:cubicBezTo>
                      <a:pt x="3376" y="83645"/>
                      <a:pt x="7379" y="82622"/>
                      <a:pt x="9054" y="80946"/>
                    </a:cubicBezTo>
                    <a:cubicBezTo>
                      <a:pt x="11009" y="78991"/>
                      <a:pt x="12312" y="76385"/>
                      <a:pt x="12499" y="73778"/>
                    </a:cubicBezTo>
                    <a:cubicBezTo>
                      <a:pt x="12778" y="71172"/>
                      <a:pt x="11568" y="68379"/>
                      <a:pt x="13709" y="66611"/>
                    </a:cubicBezTo>
                    <a:cubicBezTo>
                      <a:pt x="14546" y="65866"/>
                      <a:pt x="16129" y="65586"/>
                      <a:pt x="17153" y="64842"/>
                    </a:cubicBezTo>
                    <a:cubicBezTo>
                      <a:pt x="18922" y="63632"/>
                      <a:pt x="19667" y="62515"/>
                      <a:pt x="20504" y="60653"/>
                    </a:cubicBezTo>
                    <a:cubicBezTo>
                      <a:pt x="22086" y="56929"/>
                      <a:pt x="22738" y="52740"/>
                      <a:pt x="23111" y="48738"/>
                    </a:cubicBezTo>
                    <a:cubicBezTo>
                      <a:pt x="23390" y="45386"/>
                      <a:pt x="22459" y="42129"/>
                      <a:pt x="22552" y="38777"/>
                    </a:cubicBezTo>
                    <a:cubicBezTo>
                      <a:pt x="27393" y="37288"/>
                      <a:pt x="28324" y="41384"/>
                      <a:pt x="29068" y="44735"/>
                    </a:cubicBezTo>
                    <a:cubicBezTo>
                      <a:pt x="33071" y="46969"/>
                      <a:pt x="35026" y="39243"/>
                      <a:pt x="39215" y="39987"/>
                    </a:cubicBezTo>
                    <a:cubicBezTo>
                      <a:pt x="41449" y="40360"/>
                      <a:pt x="42659" y="42594"/>
                      <a:pt x="45080" y="42501"/>
                    </a:cubicBezTo>
                    <a:cubicBezTo>
                      <a:pt x="47686" y="42408"/>
                      <a:pt x="48524" y="39801"/>
                      <a:pt x="50944" y="39243"/>
                    </a:cubicBezTo>
                    <a:cubicBezTo>
                      <a:pt x="52061" y="39057"/>
                      <a:pt x="54667" y="39987"/>
                      <a:pt x="55133" y="38684"/>
                    </a:cubicBezTo>
                    <a:lnTo>
                      <a:pt x="55505" y="38684"/>
                    </a:lnTo>
                    <a:close/>
                  </a:path>
                </a:pathLst>
              </a:custGeom>
              <a:solidFill>
                <a:srgbClr val="4B708E"/>
              </a:solidFill>
              <a:ln w="884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1CA0089C-5045-AD85-F72B-FF989C69AB39}"/>
                  </a:ext>
                </a:extLst>
              </p:cNvPr>
              <p:cNvSpPr/>
              <p:nvPr/>
            </p:nvSpPr>
            <p:spPr>
              <a:xfrm>
                <a:off x="6821566" y="7641499"/>
                <a:ext cx="34830" cy="71710"/>
              </a:xfrm>
              <a:custGeom>
                <a:avLst/>
                <a:gdLst>
                  <a:gd name="connsiteX0" fmla="*/ 7486 w 34830"/>
                  <a:gd name="connsiteY0" fmla="*/ 50200 h 71710"/>
                  <a:gd name="connsiteX1" fmla="*/ 4787 w 34830"/>
                  <a:gd name="connsiteY1" fmla="*/ 63791 h 71710"/>
                  <a:gd name="connsiteX2" fmla="*/ 5996 w 34830"/>
                  <a:gd name="connsiteY2" fmla="*/ 71052 h 71710"/>
                  <a:gd name="connsiteX3" fmla="*/ 13164 w 34830"/>
                  <a:gd name="connsiteY3" fmla="*/ 70400 h 71710"/>
                  <a:gd name="connsiteX4" fmla="*/ 19960 w 34830"/>
                  <a:gd name="connsiteY4" fmla="*/ 63884 h 71710"/>
                  <a:gd name="connsiteX5" fmla="*/ 25732 w 34830"/>
                  <a:gd name="connsiteY5" fmla="*/ 59881 h 71710"/>
                  <a:gd name="connsiteX6" fmla="*/ 27314 w 34830"/>
                  <a:gd name="connsiteY6" fmla="*/ 54483 h 71710"/>
                  <a:gd name="connsiteX7" fmla="*/ 32341 w 34830"/>
                  <a:gd name="connsiteY7" fmla="*/ 52621 h 71710"/>
                  <a:gd name="connsiteX8" fmla="*/ 32806 w 34830"/>
                  <a:gd name="connsiteY8" fmla="*/ 42474 h 71710"/>
                  <a:gd name="connsiteX9" fmla="*/ 32806 w 34830"/>
                  <a:gd name="connsiteY9" fmla="*/ 38564 h 71710"/>
                  <a:gd name="connsiteX10" fmla="*/ 27873 w 34830"/>
                  <a:gd name="connsiteY10" fmla="*/ 34003 h 71710"/>
                  <a:gd name="connsiteX11" fmla="*/ 24894 w 34830"/>
                  <a:gd name="connsiteY11" fmla="*/ 26370 h 71710"/>
                  <a:gd name="connsiteX12" fmla="*/ 33830 w 34830"/>
                  <a:gd name="connsiteY12" fmla="*/ 36330 h 71710"/>
                  <a:gd name="connsiteX13" fmla="*/ 32713 w 34830"/>
                  <a:gd name="connsiteY13" fmla="*/ 21809 h 71710"/>
                  <a:gd name="connsiteX14" fmla="*/ 31596 w 34830"/>
                  <a:gd name="connsiteY14" fmla="*/ 16409 h 71710"/>
                  <a:gd name="connsiteX15" fmla="*/ 26290 w 34830"/>
                  <a:gd name="connsiteY15" fmla="*/ 11569 h 71710"/>
                  <a:gd name="connsiteX16" fmla="*/ 21822 w 34830"/>
                  <a:gd name="connsiteY16" fmla="*/ 2818 h 71710"/>
                  <a:gd name="connsiteX17" fmla="*/ 16795 w 34830"/>
                  <a:gd name="connsiteY17" fmla="*/ 212 h 71710"/>
                  <a:gd name="connsiteX18" fmla="*/ 10558 w 34830"/>
                  <a:gd name="connsiteY18" fmla="*/ 212 h 71710"/>
                  <a:gd name="connsiteX19" fmla="*/ 6183 w 34830"/>
                  <a:gd name="connsiteY19" fmla="*/ 771 h 71710"/>
                  <a:gd name="connsiteX20" fmla="*/ 1342 w 34830"/>
                  <a:gd name="connsiteY20" fmla="*/ 2260 h 71710"/>
                  <a:gd name="connsiteX21" fmla="*/ 1528 w 34830"/>
                  <a:gd name="connsiteY21" fmla="*/ 15758 h 71710"/>
                  <a:gd name="connsiteX22" fmla="*/ 5718 w 34830"/>
                  <a:gd name="connsiteY22" fmla="*/ 31489 h 71710"/>
                  <a:gd name="connsiteX23" fmla="*/ 8883 w 34830"/>
                  <a:gd name="connsiteY23" fmla="*/ 43405 h 71710"/>
                  <a:gd name="connsiteX24" fmla="*/ 7579 w 34830"/>
                  <a:gd name="connsiteY24" fmla="*/ 50666 h 71710"/>
                  <a:gd name="connsiteX25" fmla="*/ 7579 w 34830"/>
                  <a:gd name="connsiteY25" fmla="*/ 50293 h 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0" h="71710">
                    <a:moveTo>
                      <a:pt x="7486" y="50200"/>
                    </a:moveTo>
                    <a:cubicBezTo>
                      <a:pt x="6369" y="54483"/>
                      <a:pt x="4973" y="59323"/>
                      <a:pt x="4787" y="63791"/>
                    </a:cubicBezTo>
                    <a:cubicBezTo>
                      <a:pt x="4787" y="65467"/>
                      <a:pt x="4414" y="69655"/>
                      <a:pt x="5996" y="71052"/>
                    </a:cubicBezTo>
                    <a:cubicBezTo>
                      <a:pt x="7579" y="72448"/>
                      <a:pt x="11768" y="71331"/>
                      <a:pt x="13164" y="70400"/>
                    </a:cubicBezTo>
                    <a:cubicBezTo>
                      <a:pt x="15771" y="68538"/>
                      <a:pt x="17074" y="65560"/>
                      <a:pt x="19960" y="63884"/>
                    </a:cubicBezTo>
                    <a:cubicBezTo>
                      <a:pt x="21915" y="62674"/>
                      <a:pt x="24987" y="62208"/>
                      <a:pt x="25732" y="59881"/>
                    </a:cubicBezTo>
                    <a:cubicBezTo>
                      <a:pt x="26662" y="57182"/>
                      <a:pt x="24056" y="55041"/>
                      <a:pt x="27314" y="54483"/>
                    </a:cubicBezTo>
                    <a:cubicBezTo>
                      <a:pt x="29641" y="54110"/>
                      <a:pt x="30479" y="54761"/>
                      <a:pt x="32341" y="52621"/>
                    </a:cubicBezTo>
                    <a:cubicBezTo>
                      <a:pt x="34854" y="49642"/>
                      <a:pt x="33737" y="46011"/>
                      <a:pt x="32806" y="42474"/>
                    </a:cubicBezTo>
                    <a:cubicBezTo>
                      <a:pt x="32527" y="41357"/>
                      <a:pt x="31968" y="39309"/>
                      <a:pt x="32806" y="38564"/>
                    </a:cubicBezTo>
                    <a:cubicBezTo>
                      <a:pt x="31224" y="36796"/>
                      <a:pt x="29083" y="36144"/>
                      <a:pt x="27873" y="34003"/>
                    </a:cubicBezTo>
                    <a:cubicBezTo>
                      <a:pt x="26849" y="32234"/>
                      <a:pt x="24522" y="28138"/>
                      <a:pt x="24894" y="26370"/>
                    </a:cubicBezTo>
                    <a:cubicBezTo>
                      <a:pt x="28152" y="26090"/>
                      <a:pt x="30758" y="34655"/>
                      <a:pt x="33830" y="36330"/>
                    </a:cubicBezTo>
                    <a:cubicBezTo>
                      <a:pt x="36437" y="33258"/>
                      <a:pt x="33179" y="25439"/>
                      <a:pt x="32713" y="21809"/>
                    </a:cubicBezTo>
                    <a:cubicBezTo>
                      <a:pt x="32527" y="20040"/>
                      <a:pt x="32434" y="17992"/>
                      <a:pt x="31596" y="16409"/>
                    </a:cubicBezTo>
                    <a:cubicBezTo>
                      <a:pt x="30479" y="14175"/>
                      <a:pt x="27873" y="13337"/>
                      <a:pt x="26290" y="11569"/>
                    </a:cubicBezTo>
                    <a:cubicBezTo>
                      <a:pt x="23683" y="8869"/>
                      <a:pt x="24800" y="4773"/>
                      <a:pt x="21822" y="2818"/>
                    </a:cubicBezTo>
                    <a:cubicBezTo>
                      <a:pt x="20519" y="1981"/>
                      <a:pt x="18192" y="584"/>
                      <a:pt x="16795" y="212"/>
                    </a:cubicBezTo>
                    <a:cubicBezTo>
                      <a:pt x="14933" y="-253"/>
                      <a:pt x="12513" y="398"/>
                      <a:pt x="10558" y="212"/>
                    </a:cubicBezTo>
                    <a:cubicBezTo>
                      <a:pt x="8324" y="26"/>
                      <a:pt x="7952" y="-346"/>
                      <a:pt x="6183" y="771"/>
                    </a:cubicBezTo>
                    <a:cubicBezTo>
                      <a:pt x="4694" y="1608"/>
                      <a:pt x="3297" y="2632"/>
                      <a:pt x="1342" y="2260"/>
                    </a:cubicBezTo>
                    <a:cubicBezTo>
                      <a:pt x="-1171" y="6449"/>
                      <a:pt x="411" y="11475"/>
                      <a:pt x="1528" y="15758"/>
                    </a:cubicBezTo>
                    <a:cubicBezTo>
                      <a:pt x="2832" y="21064"/>
                      <a:pt x="4321" y="26277"/>
                      <a:pt x="5718" y="31489"/>
                    </a:cubicBezTo>
                    <a:cubicBezTo>
                      <a:pt x="6741" y="35399"/>
                      <a:pt x="7673" y="39495"/>
                      <a:pt x="8883" y="43405"/>
                    </a:cubicBezTo>
                    <a:cubicBezTo>
                      <a:pt x="9813" y="46663"/>
                      <a:pt x="8883" y="48059"/>
                      <a:pt x="7579" y="50666"/>
                    </a:cubicBezTo>
                    <a:lnTo>
                      <a:pt x="7579" y="50293"/>
                    </a:lnTo>
                    <a:close/>
                  </a:path>
                </a:pathLst>
              </a:custGeom>
              <a:solidFill>
                <a:srgbClr val="4B708E"/>
              </a:solidFill>
              <a:ln w="884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8E4590E-669D-2DB1-B1FF-9FECB0A77D64}"/>
                  </a:ext>
                </a:extLst>
              </p:cNvPr>
              <p:cNvSpPr/>
              <p:nvPr/>
            </p:nvSpPr>
            <p:spPr>
              <a:xfrm>
                <a:off x="6756583" y="7633199"/>
                <a:ext cx="72004" cy="133994"/>
              </a:xfrm>
              <a:custGeom>
                <a:avLst/>
                <a:gdLst>
                  <a:gd name="connsiteX0" fmla="*/ 54223 w 72004"/>
                  <a:gd name="connsiteY0" fmla="*/ 13911 h 133994"/>
                  <a:gd name="connsiteX1" fmla="*/ 38678 w 72004"/>
                  <a:gd name="connsiteY1" fmla="*/ 5161 h 133994"/>
                  <a:gd name="connsiteX2" fmla="*/ 30951 w 72004"/>
                  <a:gd name="connsiteY2" fmla="*/ 1158 h 133994"/>
                  <a:gd name="connsiteX3" fmla="*/ 27600 w 72004"/>
                  <a:gd name="connsiteY3" fmla="*/ 41 h 133994"/>
                  <a:gd name="connsiteX4" fmla="*/ 18385 w 72004"/>
                  <a:gd name="connsiteY4" fmla="*/ 3299 h 133994"/>
                  <a:gd name="connsiteX5" fmla="*/ 11403 w 72004"/>
                  <a:gd name="connsiteY5" fmla="*/ 2275 h 133994"/>
                  <a:gd name="connsiteX6" fmla="*/ 7679 w 72004"/>
                  <a:gd name="connsiteY6" fmla="*/ 9349 h 133994"/>
                  <a:gd name="connsiteX7" fmla="*/ 2187 w 72004"/>
                  <a:gd name="connsiteY7" fmla="*/ 14004 h 133994"/>
                  <a:gd name="connsiteX8" fmla="*/ 232 w 72004"/>
                  <a:gd name="connsiteY8" fmla="*/ 26291 h 133994"/>
                  <a:gd name="connsiteX9" fmla="*/ 13265 w 72004"/>
                  <a:gd name="connsiteY9" fmla="*/ 35787 h 133994"/>
                  <a:gd name="connsiteX10" fmla="*/ 19688 w 72004"/>
                  <a:gd name="connsiteY10" fmla="*/ 48353 h 133994"/>
                  <a:gd name="connsiteX11" fmla="*/ 27693 w 72004"/>
                  <a:gd name="connsiteY11" fmla="*/ 57848 h 133994"/>
                  <a:gd name="connsiteX12" fmla="*/ 28531 w 72004"/>
                  <a:gd name="connsiteY12" fmla="*/ 65854 h 133994"/>
                  <a:gd name="connsiteX13" fmla="*/ 30021 w 72004"/>
                  <a:gd name="connsiteY13" fmla="*/ 75814 h 133994"/>
                  <a:gd name="connsiteX14" fmla="*/ 30672 w 72004"/>
                  <a:gd name="connsiteY14" fmla="*/ 85309 h 133994"/>
                  <a:gd name="connsiteX15" fmla="*/ 36723 w 72004"/>
                  <a:gd name="connsiteY15" fmla="*/ 79538 h 133994"/>
                  <a:gd name="connsiteX16" fmla="*/ 38678 w 72004"/>
                  <a:gd name="connsiteY16" fmla="*/ 77397 h 133994"/>
                  <a:gd name="connsiteX17" fmla="*/ 44729 w 72004"/>
                  <a:gd name="connsiteY17" fmla="*/ 80003 h 133994"/>
                  <a:gd name="connsiteX18" fmla="*/ 44170 w 72004"/>
                  <a:gd name="connsiteY18" fmla="*/ 86520 h 133994"/>
                  <a:gd name="connsiteX19" fmla="*/ 37747 w 72004"/>
                  <a:gd name="connsiteY19" fmla="*/ 89964 h 133994"/>
                  <a:gd name="connsiteX20" fmla="*/ 42402 w 72004"/>
                  <a:gd name="connsiteY20" fmla="*/ 99459 h 133994"/>
                  <a:gd name="connsiteX21" fmla="*/ 52641 w 72004"/>
                  <a:gd name="connsiteY21" fmla="*/ 110629 h 133994"/>
                  <a:gd name="connsiteX22" fmla="*/ 62136 w 72004"/>
                  <a:gd name="connsiteY22" fmla="*/ 126082 h 133994"/>
                  <a:gd name="connsiteX23" fmla="*/ 67442 w 72004"/>
                  <a:gd name="connsiteY23" fmla="*/ 133994 h 133994"/>
                  <a:gd name="connsiteX24" fmla="*/ 71259 w 72004"/>
                  <a:gd name="connsiteY24" fmla="*/ 110909 h 133994"/>
                  <a:gd name="connsiteX25" fmla="*/ 68001 w 72004"/>
                  <a:gd name="connsiteY25" fmla="*/ 93315 h 133994"/>
                  <a:gd name="connsiteX26" fmla="*/ 63812 w 72004"/>
                  <a:gd name="connsiteY26" fmla="*/ 78886 h 133994"/>
                  <a:gd name="connsiteX27" fmla="*/ 63346 w 72004"/>
                  <a:gd name="connsiteY27" fmla="*/ 63620 h 133994"/>
                  <a:gd name="connsiteX28" fmla="*/ 63625 w 72004"/>
                  <a:gd name="connsiteY28" fmla="*/ 54032 h 133994"/>
                  <a:gd name="connsiteX29" fmla="*/ 62602 w 72004"/>
                  <a:gd name="connsiteY29" fmla="*/ 43420 h 133994"/>
                  <a:gd name="connsiteX30" fmla="*/ 58226 w 72004"/>
                  <a:gd name="connsiteY30" fmla="*/ 31504 h 133994"/>
                  <a:gd name="connsiteX31" fmla="*/ 56737 w 72004"/>
                  <a:gd name="connsiteY31" fmla="*/ 27781 h 133994"/>
                  <a:gd name="connsiteX32" fmla="*/ 58599 w 72004"/>
                  <a:gd name="connsiteY32" fmla="*/ 25547 h 133994"/>
                  <a:gd name="connsiteX33" fmla="*/ 60274 w 72004"/>
                  <a:gd name="connsiteY33" fmla="*/ 16517 h 133994"/>
                  <a:gd name="connsiteX34" fmla="*/ 54317 w 72004"/>
                  <a:gd name="connsiteY34" fmla="*/ 13818 h 133994"/>
                  <a:gd name="connsiteX35" fmla="*/ 54130 w 72004"/>
                  <a:gd name="connsiteY35" fmla="*/ 13818 h 13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004" h="133994">
                    <a:moveTo>
                      <a:pt x="54223" y="13911"/>
                    </a:moveTo>
                    <a:cubicBezTo>
                      <a:pt x="48545" y="12142"/>
                      <a:pt x="44263" y="7209"/>
                      <a:pt x="38678" y="5161"/>
                    </a:cubicBezTo>
                    <a:cubicBezTo>
                      <a:pt x="35792" y="4137"/>
                      <a:pt x="33465" y="2834"/>
                      <a:pt x="30951" y="1158"/>
                    </a:cubicBezTo>
                    <a:cubicBezTo>
                      <a:pt x="29649" y="320"/>
                      <a:pt x="29089" y="-145"/>
                      <a:pt x="27600" y="41"/>
                    </a:cubicBezTo>
                    <a:cubicBezTo>
                      <a:pt x="24249" y="320"/>
                      <a:pt x="21922" y="3671"/>
                      <a:pt x="18385" y="3299"/>
                    </a:cubicBezTo>
                    <a:cubicBezTo>
                      <a:pt x="16616" y="3113"/>
                      <a:pt x="13079" y="1344"/>
                      <a:pt x="11403" y="2275"/>
                    </a:cubicBezTo>
                    <a:cubicBezTo>
                      <a:pt x="9541" y="3299"/>
                      <a:pt x="8890" y="7581"/>
                      <a:pt x="7679" y="9349"/>
                    </a:cubicBezTo>
                    <a:cubicBezTo>
                      <a:pt x="6283" y="11304"/>
                      <a:pt x="3677" y="12049"/>
                      <a:pt x="2187" y="14004"/>
                    </a:cubicBezTo>
                    <a:cubicBezTo>
                      <a:pt x="46" y="16797"/>
                      <a:pt x="-326" y="22940"/>
                      <a:pt x="232" y="26291"/>
                    </a:cubicBezTo>
                    <a:cubicBezTo>
                      <a:pt x="1536" y="33553"/>
                      <a:pt x="9169" y="31411"/>
                      <a:pt x="13265" y="35787"/>
                    </a:cubicBezTo>
                    <a:cubicBezTo>
                      <a:pt x="16336" y="39138"/>
                      <a:pt x="17081" y="44630"/>
                      <a:pt x="19688" y="48353"/>
                    </a:cubicBezTo>
                    <a:cubicBezTo>
                      <a:pt x="22108" y="51705"/>
                      <a:pt x="26111" y="53939"/>
                      <a:pt x="27693" y="57848"/>
                    </a:cubicBezTo>
                    <a:cubicBezTo>
                      <a:pt x="28717" y="60455"/>
                      <a:pt x="28438" y="63061"/>
                      <a:pt x="28531" y="65854"/>
                    </a:cubicBezTo>
                    <a:cubicBezTo>
                      <a:pt x="28624" y="69391"/>
                      <a:pt x="30207" y="72370"/>
                      <a:pt x="30021" y="75814"/>
                    </a:cubicBezTo>
                    <a:cubicBezTo>
                      <a:pt x="29928" y="78235"/>
                      <a:pt x="26297" y="84378"/>
                      <a:pt x="30672" y="85309"/>
                    </a:cubicBezTo>
                    <a:cubicBezTo>
                      <a:pt x="33465" y="85868"/>
                      <a:pt x="35792" y="81586"/>
                      <a:pt x="36723" y="79538"/>
                    </a:cubicBezTo>
                    <a:cubicBezTo>
                      <a:pt x="37468" y="78048"/>
                      <a:pt x="37189" y="77863"/>
                      <a:pt x="38678" y="77397"/>
                    </a:cubicBezTo>
                    <a:cubicBezTo>
                      <a:pt x="40726" y="76838"/>
                      <a:pt x="43425" y="78514"/>
                      <a:pt x="44729" y="80003"/>
                    </a:cubicBezTo>
                    <a:cubicBezTo>
                      <a:pt x="46590" y="82144"/>
                      <a:pt x="45939" y="84471"/>
                      <a:pt x="44170" y="86520"/>
                    </a:cubicBezTo>
                    <a:cubicBezTo>
                      <a:pt x="42215" y="88847"/>
                      <a:pt x="39981" y="88288"/>
                      <a:pt x="37747" y="89964"/>
                    </a:cubicBezTo>
                    <a:cubicBezTo>
                      <a:pt x="32906" y="93594"/>
                      <a:pt x="39423" y="97783"/>
                      <a:pt x="42402" y="99459"/>
                    </a:cubicBezTo>
                    <a:cubicBezTo>
                      <a:pt x="47242" y="102158"/>
                      <a:pt x="49383" y="106254"/>
                      <a:pt x="52641" y="110629"/>
                    </a:cubicBezTo>
                    <a:cubicBezTo>
                      <a:pt x="56457" y="115749"/>
                      <a:pt x="59343" y="120217"/>
                      <a:pt x="62136" y="126082"/>
                    </a:cubicBezTo>
                    <a:cubicBezTo>
                      <a:pt x="63532" y="129061"/>
                      <a:pt x="65301" y="131667"/>
                      <a:pt x="67442" y="133994"/>
                    </a:cubicBezTo>
                    <a:cubicBezTo>
                      <a:pt x="73958" y="131388"/>
                      <a:pt x="71724" y="116215"/>
                      <a:pt x="71259" y="110909"/>
                    </a:cubicBezTo>
                    <a:cubicBezTo>
                      <a:pt x="70700" y="104858"/>
                      <a:pt x="70049" y="99086"/>
                      <a:pt x="68001" y="93315"/>
                    </a:cubicBezTo>
                    <a:cubicBezTo>
                      <a:pt x="66232" y="88382"/>
                      <a:pt x="64277" y="84099"/>
                      <a:pt x="63812" y="78886"/>
                    </a:cubicBezTo>
                    <a:cubicBezTo>
                      <a:pt x="63346" y="73860"/>
                      <a:pt x="61950" y="68646"/>
                      <a:pt x="63346" y="63620"/>
                    </a:cubicBezTo>
                    <a:cubicBezTo>
                      <a:pt x="64370" y="59897"/>
                      <a:pt x="64184" y="57848"/>
                      <a:pt x="63625" y="54032"/>
                    </a:cubicBezTo>
                    <a:cubicBezTo>
                      <a:pt x="63160" y="50308"/>
                      <a:pt x="64184" y="46864"/>
                      <a:pt x="62602" y="43420"/>
                    </a:cubicBezTo>
                    <a:cubicBezTo>
                      <a:pt x="60740" y="39603"/>
                      <a:pt x="59902" y="35414"/>
                      <a:pt x="58226" y="31504"/>
                    </a:cubicBezTo>
                    <a:cubicBezTo>
                      <a:pt x="57761" y="30387"/>
                      <a:pt x="56644" y="29084"/>
                      <a:pt x="56737" y="27781"/>
                    </a:cubicBezTo>
                    <a:cubicBezTo>
                      <a:pt x="56830" y="26106"/>
                      <a:pt x="57482" y="26571"/>
                      <a:pt x="58599" y="25547"/>
                    </a:cubicBezTo>
                    <a:cubicBezTo>
                      <a:pt x="60461" y="23964"/>
                      <a:pt x="61112" y="19217"/>
                      <a:pt x="60274" y="16517"/>
                    </a:cubicBezTo>
                    <a:cubicBezTo>
                      <a:pt x="59157" y="13073"/>
                      <a:pt x="56644" y="14655"/>
                      <a:pt x="54317" y="13818"/>
                    </a:cubicBezTo>
                    <a:lnTo>
                      <a:pt x="54130" y="13818"/>
                    </a:lnTo>
                    <a:close/>
                  </a:path>
                </a:pathLst>
              </a:custGeom>
              <a:solidFill>
                <a:srgbClr val="4B708E"/>
              </a:solidFill>
              <a:ln w="8840"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24D43683-4330-F3AD-829F-756F474CD5BC}"/>
                  </a:ext>
                </a:extLst>
              </p:cNvPr>
              <p:cNvSpPr/>
              <p:nvPr/>
            </p:nvSpPr>
            <p:spPr>
              <a:xfrm>
                <a:off x="6351915" y="7463984"/>
                <a:ext cx="37805" cy="51034"/>
              </a:xfrm>
              <a:custGeom>
                <a:avLst/>
                <a:gdLst>
                  <a:gd name="connsiteX0" fmla="*/ 18678 w 37805"/>
                  <a:gd name="connsiteY0" fmla="*/ 50941 h 51034"/>
                  <a:gd name="connsiteX1" fmla="*/ 8252 w 37805"/>
                  <a:gd name="connsiteY1" fmla="*/ 48334 h 51034"/>
                  <a:gd name="connsiteX2" fmla="*/ 2666 w 37805"/>
                  <a:gd name="connsiteY2" fmla="*/ 24411 h 51034"/>
                  <a:gd name="connsiteX3" fmla="*/ 3504 w 37805"/>
                  <a:gd name="connsiteY3" fmla="*/ 22083 h 51034"/>
                  <a:gd name="connsiteX4" fmla="*/ 7787 w 37805"/>
                  <a:gd name="connsiteY4" fmla="*/ 11006 h 51034"/>
                  <a:gd name="connsiteX5" fmla="*/ 9555 w 37805"/>
                  <a:gd name="connsiteY5" fmla="*/ 8586 h 51034"/>
                  <a:gd name="connsiteX6" fmla="*/ 10579 w 37805"/>
                  <a:gd name="connsiteY6" fmla="*/ 7003 h 51034"/>
                  <a:gd name="connsiteX7" fmla="*/ 10579 w 37805"/>
                  <a:gd name="connsiteY7" fmla="*/ 7003 h 51034"/>
                  <a:gd name="connsiteX8" fmla="*/ 28638 w 37805"/>
                  <a:gd name="connsiteY8" fmla="*/ 860 h 51034"/>
                  <a:gd name="connsiteX9" fmla="*/ 37668 w 37805"/>
                  <a:gd name="connsiteY9" fmla="*/ 16498 h 51034"/>
                  <a:gd name="connsiteX10" fmla="*/ 34968 w 37805"/>
                  <a:gd name="connsiteY10" fmla="*/ 28693 h 51034"/>
                  <a:gd name="connsiteX11" fmla="*/ 33386 w 37805"/>
                  <a:gd name="connsiteY11" fmla="*/ 34930 h 51034"/>
                  <a:gd name="connsiteX12" fmla="*/ 27428 w 37805"/>
                  <a:gd name="connsiteY12" fmla="*/ 48241 h 51034"/>
                  <a:gd name="connsiteX13" fmla="*/ 18678 w 37805"/>
                  <a:gd name="connsiteY13" fmla="*/ 51034 h 5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805" h="51034">
                    <a:moveTo>
                      <a:pt x="18678" y="50941"/>
                    </a:moveTo>
                    <a:cubicBezTo>
                      <a:pt x="13558" y="50941"/>
                      <a:pt x="8997" y="48800"/>
                      <a:pt x="8252" y="48334"/>
                    </a:cubicBezTo>
                    <a:cubicBezTo>
                      <a:pt x="4156" y="46193"/>
                      <a:pt x="-4315" y="39770"/>
                      <a:pt x="2666" y="24411"/>
                    </a:cubicBezTo>
                    <a:lnTo>
                      <a:pt x="3504" y="22083"/>
                    </a:lnTo>
                    <a:cubicBezTo>
                      <a:pt x="4156" y="19104"/>
                      <a:pt x="5087" y="15009"/>
                      <a:pt x="7787" y="11006"/>
                    </a:cubicBezTo>
                    <a:cubicBezTo>
                      <a:pt x="8345" y="10168"/>
                      <a:pt x="8904" y="9330"/>
                      <a:pt x="9555" y="8586"/>
                    </a:cubicBezTo>
                    <a:cubicBezTo>
                      <a:pt x="9834" y="8028"/>
                      <a:pt x="10206" y="7468"/>
                      <a:pt x="10579" y="7003"/>
                    </a:cubicBezTo>
                    <a:cubicBezTo>
                      <a:pt x="10579" y="7003"/>
                      <a:pt x="10579" y="7003"/>
                      <a:pt x="10579" y="7003"/>
                    </a:cubicBezTo>
                    <a:cubicBezTo>
                      <a:pt x="14489" y="1046"/>
                      <a:pt x="21842" y="-1468"/>
                      <a:pt x="28638" y="860"/>
                    </a:cubicBezTo>
                    <a:cubicBezTo>
                      <a:pt x="31803" y="1977"/>
                      <a:pt x="38878" y="5607"/>
                      <a:pt x="37668" y="16498"/>
                    </a:cubicBezTo>
                    <a:cubicBezTo>
                      <a:pt x="37202" y="21246"/>
                      <a:pt x="35992" y="25155"/>
                      <a:pt x="34968" y="28693"/>
                    </a:cubicBezTo>
                    <a:cubicBezTo>
                      <a:pt x="34410" y="30740"/>
                      <a:pt x="33758" y="32882"/>
                      <a:pt x="33386" y="34930"/>
                    </a:cubicBezTo>
                    <a:cubicBezTo>
                      <a:pt x="33200" y="37908"/>
                      <a:pt x="32734" y="44145"/>
                      <a:pt x="27428" y="48241"/>
                    </a:cubicBezTo>
                    <a:cubicBezTo>
                      <a:pt x="24636" y="50382"/>
                      <a:pt x="21564" y="51034"/>
                      <a:pt x="18678" y="51034"/>
                    </a:cubicBezTo>
                    <a:close/>
                  </a:path>
                </a:pathLst>
              </a:custGeom>
              <a:solidFill>
                <a:srgbClr val="4B708E"/>
              </a:solidFill>
              <a:ln w="8840"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256F32C-2472-B4FD-6B66-A8F9E99CAE18}"/>
                  </a:ext>
                </a:extLst>
              </p:cNvPr>
              <p:cNvSpPr/>
              <p:nvPr/>
            </p:nvSpPr>
            <p:spPr>
              <a:xfrm>
                <a:off x="6352535" y="7477903"/>
                <a:ext cx="57137" cy="67275"/>
              </a:xfrm>
              <a:custGeom>
                <a:avLst/>
                <a:gdLst>
                  <a:gd name="connsiteX0" fmla="*/ 14427 w 57137"/>
                  <a:gd name="connsiteY0" fmla="*/ 67276 h 67275"/>
                  <a:gd name="connsiteX1" fmla="*/ 4467 w 57137"/>
                  <a:gd name="connsiteY1" fmla="*/ 63180 h 67275"/>
                  <a:gd name="connsiteX2" fmla="*/ 837 w 57137"/>
                  <a:gd name="connsiteY2" fmla="*/ 46889 h 67275"/>
                  <a:gd name="connsiteX3" fmla="*/ 11541 w 57137"/>
                  <a:gd name="connsiteY3" fmla="*/ 31995 h 67275"/>
                  <a:gd name="connsiteX4" fmla="*/ 14520 w 57137"/>
                  <a:gd name="connsiteY4" fmla="*/ 29202 h 67275"/>
                  <a:gd name="connsiteX5" fmla="*/ 19175 w 57137"/>
                  <a:gd name="connsiteY5" fmla="*/ 24176 h 67275"/>
                  <a:gd name="connsiteX6" fmla="*/ 23457 w 57137"/>
                  <a:gd name="connsiteY6" fmla="*/ 19521 h 67275"/>
                  <a:gd name="connsiteX7" fmla="*/ 23457 w 57137"/>
                  <a:gd name="connsiteY7" fmla="*/ 18404 h 67275"/>
                  <a:gd name="connsiteX8" fmla="*/ 28484 w 57137"/>
                  <a:gd name="connsiteY8" fmla="*/ 4813 h 67275"/>
                  <a:gd name="connsiteX9" fmla="*/ 30252 w 57137"/>
                  <a:gd name="connsiteY9" fmla="*/ 3231 h 67275"/>
                  <a:gd name="connsiteX10" fmla="*/ 33510 w 57137"/>
                  <a:gd name="connsiteY10" fmla="*/ 1183 h 67275"/>
                  <a:gd name="connsiteX11" fmla="*/ 50545 w 57137"/>
                  <a:gd name="connsiteY11" fmla="*/ 5000 h 67275"/>
                  <a:gd name="connsiteX12" fmla="*/ 55013 w 57137"/>
                  <a:gd name="connsiteY12" fmla="*/ 25945 h 67275"/>
                  <a:gd name="connsiteX13" fmla="*/ 46636 w 57137"/>
                  <a:gd name="connsiteY13" fmla="*/ 35719 h 67275"/>
                  <a:gd name="connsiteX14" fmla="*/ 43564 w 57137"/>
                  <a:gd name="connsiteY14" fmla="*/ 38791 h 67275"/>
                  <a:gd name="connsiteX15" fmla="*/ 40120 w 57137"/>
                  <a:gd name="connsiteY15" fmla="*/ 55360 h 67275"/>
                  <a:gd name="connsiteX16" fmla="*/ 29228 w 57137"/>
                  <a:gd name="connsiteY16" fmla="*/ 60853 h 67275"/>
                  <a:gd name="connsiteX17" fmla="*/ 26343 w 57137"/>
                  <a:gd name="connsiteY17" fmla="*/ 61597 h 67275"/>
                  <a:gd name="connsiteX18" fmla="*/ 14241 w 57137"/>
                  <a:gd name="connsiteY18" fmla="*/ 67276 h 6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137" h="67275">
                    <a:moveTo>
                      <a:pt x="14427" y="67276"/>
                    </a:moveTo>
                    <a:cubicBezTo>
                      <a:pt x="9214" y="67276"/>
                      <a:pt x="5491" y="64110"/>
                      <a:pt x="4467" y="63180"/>
                    </a:cubicBezTo>
                    <a:cubicBezTo>
                      <a:pt x="2046" y="60853"/>
                      <a:pt x="-1677" y="55733"/>
                      <a:pt x="837" y="46889"/>
                    </a:cubicBezTo>
                    <a:cubicBezTo>
                      <a:pt x="2977" y="39349"/>
                      <a:pt x="7911" y="35160"/>
                      <a:pt x="11541" y="31995"/>
                    </a:cubicBezTo>
                    <a:cubicBezTo>
                      <a:pt x="12565" y="31064"/>
                      <a:pt x="13590" y="30226"/>
                      <a:pt x="14520" y="29202"/>
                    </a:cubicBezTo>
                    <a:cubicBezTo>
                      <a:pt x="16009" y="27527"/>
                      <a:pt x="17592" y="25851"/>
                      <a:pt x="19175" y="24176"/>
                    </a:cubicBezTo>
                    <a:cubicBezTo>
                      <a:pt x="20664" y="22686"/>
                      <a:pt x="22154" y="21104"/>
                      <a:pt x="23457" y="19521"/>
                    </a:cubicBezTo>
                    <a:cubicBezTo>
                      <a:pt x="23457" y="19149"/>
                      <a:pt x="23457" y="18777"/>
                      <a:pt x="23457" y="18404"/>
                    </a:cubicBezTo>
                    <a:cubicBezTo>
                      <a:pt x="23736" y="15053"/>
                      <a:pt x="24109" y="9468"/>
                      <a:pt x="28484" y="4813"/>
                    </a:cubicBezTo>
                    <a:cubicBezTo>
                      <a:pt x="29042" y="4255"/>
                      <a:pt x="29601" y="3696"/>
                      <a:pt x="30252" y="3231"/>
                    </a:cubicBezTo>
                    <a:cubicBezTo>
                      <a:pt x="31183" y="2393"/>
                      <a:pt x="32300" y="1649"/>
                      <a:pt x="33510" y="1183"/>
                    </a:cubicBezTo>
                    <a:cubicBezTo>
                      <a:pt x="39375" y="-1237"/>
                      <a:pt x="45054" y="66"/>
                      <a:pt x="50545" y="5000"/>
                    </a:cubicBezTo>
                    <a:cubicBezTo>
                      <a:pt x="57434" y="10958"/>
                      <a:pt x="58924" y="18683"/>
                      <a:pt x="55013" y="25945"/>
                    </a:cubicBezTo>
                    <a:cubicBezTo>
                      <a:pt x="52594" y="30413"/>
                      <a:pt x="49242" y="33298"/>
                      <a:pt x="46636" y="35719"/>
                    </a:cubicBezTo>
                    <a:cubicBezTo>
                      <a:pt x="45519" y="36649"/>
                      <a:pt x="43843" y="38139"/>
                      <a:pt x="43564" y="38791"/>
                    </a:cubicBezTo>
                    <a:cubicBezTo>
                      <a:pt x="44029" y="43352"/>
                      <a:pt x="44681" y="49961"/>
                      <a:pt x="40120" y="55360"/>
                    </a:cubicBezTo>
                    <a:cubicBezTo>
                      <a:pt x="36396" y="59829"/>
                      <a:pt x="31369" y="60573"/>
                      <a:pt x="29228" y="60853"/>
                    </a:cubicBezTo>
                    <a:cubicBezTo>
                      <a:pt x="27646" y="61225"/>
                      <a:pt x="26994" y="61318"/>
                      <a:pt x="26343" y="61597"/>
                    </a:cubicBezTo>
                    <a:cubicBezTo>
                      <a:pt x="21874" y="65879"/>
                      <a:pt x="17686" y="67276"/>
                      <a:pt x="14241" y="67276"/>
                    </a:cubicBezTo>
                    <a:close/>
                  </a:path>
                </a:pathLst>
              </a:custGeom>
              <a:solidFill>
                <a:srgbClr val="4B708E"/>
              </a:solidFill>
              <a:ln w="8840"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863D845B-623D-5ED3-5BB9-BAC4905621E2}"/>
                  </a:ext>
                </a:extLst>
              </p:cNvPr>
              <p:cNvSpPr/>
              <p:nvPr/>
            </p:nvSpPr>
            <p:spPr>
              <a:xfrm>
                <a:off x="6124370" y="7607662"/>
                <a:ext cx="104078" cy="131248"/>
              </a:xfrm>
              <a:custGeom>
                <a:avLst/>
                <a:gdLst>
                  <a:gd name="connsiteX0" fmla="*/ 74009 w 104078"/>
                  <a:gd name="connsiteY0" fmla="*/ 5471 h 131248"/>
                  <a:gd name="connsiteX1" fmla="*/ 72333 w 104078"/>
                  <a:gd name="connsiteY1" fmla="*/ 12918 h 131248"/>
                  <a:gd name="connsiteX2" fmla="*/ 65258 w 104078"/>
                  <a:gd name="connsiteY2" fmla="*/ 18317 h 131248"/>
                  <a:gd name="connsiteX3" fmla="*/ 63583 w 104078"/>
                  <a:gd name="connsiteY3" fmla="*/ 23437 h 131248"/>
                  <a:gd name="connsiteX4" fmla="*/ 57905 w 104078"/>
                  <a:gd name="connsiteY4" fmla="*/ 27161 h 131248"/>
                  <a:gd name="connsiteX5" fmla="*/ 54367 w 104078"/>
                  <a:gd name="connsiteY5" fmla="*/ 32094 h 131248"/>
                  <a:gd name="connsiteX6" fmla="*/ 47758 w 104078"/>
                  <a:gd name="connsiteY6" fmla="*/ 37586 h 131248"/>
                  <a:gd name="connsiteX7" fmla="*/ 47479 w 104078"/>
                  <a:gd name="connsiteY7" fmla="*/ 43637 h 131248"/>
                  <a:gd name="connsiteX8" fmla="*/ 55857 w 104078"/>
                  <a:gd name="connsiteY8" fmla="*/ 46057 h 131248"/>
                  <a:gd name="connsiteX9" fmla="*/ 54181 w 104078"/>
                  <a:gd name="connsiteY9" fmla="*/ 50153 h 131248"/>
                  <a:gd name="connsiteX10" fmla="*/ 44127 w 104078"/>
                  <a:gd name="connsiteY10" fmla="*/ 46616 h 131248"/>
                  <a:gd name="connsiteX11" fmla="*/ 41800 w 104078"/>
                  <a:gd name="connsiteY11" fmla="*/ 49595 h 131248"/>
                  <a:gd name="connsiteX12" fmla="*/ 44407 w 104078"/>
                  <a:gd name="connsiteY12" fmla="*/ 52853 h 131248"/>
                  <a:gd name="connsiteX13" fmla="*/ 44593 w 104078"/>
                  <a:gd name="connsiteY13" fmla="*/ 55552 h 131248"/>
                  <a:gd name="connsiteX14" fmla="*/ 41521 w 104078"/>
                  <a:gd name="connsiteY14" fmla="*/ 53411 h 131248"/>
                  <a:gd name="connsiteX15" fmla="*/ 33236 w 104078"/>
                  <a:gd name="connsiteY15" fmla="*/ 50060 h 131248"/>
                  <a:gd name="connsiteX16" fmla="*/ 26906 w 104078"/>
                  <a:gd name="connsiteY16" fmla="*/ 55739 h 131248"/>
                  <a:gd name="connsiteX17" fmla="*/ 31002 w 104078"/>
                  <a:gd name="connsiteY17" fmla="*/ 61789 h 131248"/>
                  <a:gd name="connsiteX18" fmla="*/ 37425 w 104078"/>
                  <a:gd name="connsiteY18" fmla="*/ 68026 h 131248"/>
                  <a:gd name="connsiteX19" fmla="*/ 30629 w 104078"/>
                  <a:gd name="connsiteY19" fmla="*/ 71284 h 131248"/>
                  <a:gd name="connsiteX20" fmla="*/ 29885 w 104078"/>
                  <a:gd name="connsiteY20" fmla="*/ 74542 h 131248"/>
                  <a:gd name="connsiteX21" fmla="*/ 27465 w 104078"/>
                  <a:gd name="connsiteY21" fmla="*/ 65326 h 131248"/>
                  <a:gd name="connsiteX22" fmla="*/ 16015 w 104078"/>
                  <a:gd name="connsiteY22" fmla="*/ 69888 h 131248"/>
                  <a:gd name="connsiteX23" fmla="*/ 2144 w 104078"/>
                  <a:gd name="connsiteY23" fmla="*/ 80220 h 131248"/>
                  <a:gd name="connsiteX24" fmla="*/ 190 w 104078"/>
                  <a:gd name="connsiteY24" fmla="*/ 88226 h 131248"/>
                  <a:gd name="connsiteX25" fmla="*/ 5030 w 104078"/>
                  <a:gd name="connsiteY25" fmla="*/ 93532 h 131248"/>
                  <a:gd name="connsiteX26" fmla="*/ 8289 w 104078"/>
                  <a:gd name="connsiteY26" fmla="*/ 102189 h 131248"/>
                  <a:gd name="connsiteX27" fmla="*/ 8289 w 104078"/>
                  <a:gd name="connsiteY27" fmla="*/ 109730 h 131248"/>
                  <a:gd name="connsiteX28" fmla="*/ 12478 w 104078"/>
                  <a:gd name="connsiteY28" fmla="*/ 112057 h 131248"/>
                  <a:gd name="connsiteX29" fmla="*/ 16853 w 104078"/>
                  <a:gd name="connsiteY29" fmla="*/ 119038 h 131248"/>
                  <a:gd name="connsiteX30" fmla="*/ 19738 w 104078"/>
                  <a:gd name="connsiteY30" fmla="*/ 115408 h 131248"/>
                  <a:gd name="connsiteX31" fmla="*/ 22345 w 104078"/>
                  <a:gd name="connsiteY31" fmla="*/ 113174 h 131248"/>
                  <a:gd name="connsiteX32" fmla="*/ 31561 w 104078"/>
                  <a:gd name="connsiteY32" fmla="*/ 110381 h 131248"/>
                  <a:gd name="connsiteX33" fmla="*/ 25603 w 104078"/>
                  <a:gd name="connsiteY33" fmla="*/ 120155 h 131248"/>
                  <a:gd name="connsiteX34" fmla="*/ 23276 w 104078"/>
                  <a:gd name="connsiteY34" fmla="*/ 130209 h 131248"/>
                  <a:gd name="connsiteX35" fmla="*/ 37239 w 104078"/>
                  <a:gd name="connsiteY35" fmla="*/ 120155 h 131248"/>
                  <a:gd name="connsiteX36" fmla="*/ 43010 w 104078"/>
                  <a:gd name="connsiteY36" fmla="*/ 113360 h 131248"/>
                  <a:gd name="connsiteX37" fmla="*/ 45710 w 104078"/>
                  <a:gd name="connsiteY37" fmla="*/ 105913 h 131248"/>
                  <a:gd name="connsiteX38" fmla="*/ 54739 w 104078"/>
                  <a:gd name="connsiteY38" fmla="*/ 108891 h 131248"/>
                  <a:gd name="connsiteX39" fmla="*/ 60139 w 104078"/>
                  <a:gd name="connsiteY39" fmla="*/ 103865 h 131248"/>
                  <a:gd name="connsiteX40" fmla="*/ 68331 w 104078"/>
                  <a:gd name="connsiteY40" fmla="*/ 102283 h 131248"/>
                  <a:gd name="connsiteX41" fmla="*/ 66282 w 104078"/>
                  <a:gd name="connsiteY41" fmla="*/ 95021 h 131248"/>
                  <a:gd name="connsiteX42" fmla="*/ 72054 w 104078"/>
                  <a:gd name="connsiteY42" fmla="*/ 91391 h 131248"/>
                  <a:gd name="connsiteX43" fmla="*/ 76988 w 104078"/>
                  <a:gd name="connsiteY43" fmla="*/ 87388 h 131248"/>
                  <a:gd name="connsiteX44" fmla="*/ 69820 w 104078"/>
                  <a:gd name="connsiteY44" fmla="*/ 78079 h 131248"/>
                  <a:gd name="connsiteX45" fmla="*/ 88903 w 104078"/>
                  <a:gd name="connsiteY45" fmla="*/ 78917 h 131248"/>
                  <a:gd name="connsiteX46" fmla="*/ 90486 w 104078"/>
                  <a:gd name="connsiteY46" fmla="*/ 74542 h 131248"/>
                  <a:gd name="connsiteX47" fmla="*/ 93278 w 104078"/>
                  <a:gd name="connsiteY47" fmla="*/ 70911 h 131248"/>
                  <a:gd name="connsiteX48" fmla="*/ 81084 w 104078"/>
                  <a:gd name="connsiteY48" fmla="*/ 68864 h 131248"/>
                  <a:gd name="connsiteX49" fmla="*/ 84341 w 104078"/>
                  <a:gd name="connsiteY49" fmla="*/ 59555 h 131248"/>
                  <a:gd name="connsiteX50" fmla="*/ 85924 w 104078"/>
                  <a:gd name="connsiteY50" fmla="*/ 60207 h 131248"/>
                  <a:gd name="connsiteX51" fmla="*/ 87227 w 104078"/>
                  <a:gd name="connsiteY51" fmla="*/ 54901 h 131248"/>
                  <a:gd name="connsiteX52" fmla="*/ 83504 w 104078"/>
                  <a:gd name="connsiteY52" fmla="*/ 49316 h 131248"/>
                  <a:gd name="connsiteX53" fmla="*/ 78198 w 104078"/>
                  <a:gd name="connsiteY53" fmla="*/ 48478 h 131248"/>
                  <a:gd name="connsiteX54" fmla="*/ 65072 w 104078"/>
                  <a:gd name="connsiteY54" fmla="*/ 56018 h 131248"/>
                  <a:gd name="connsiteX55" fmla="*/ 67958 w 104078"/>
                  <a:gd name="connsiteY55" fmla="*/ 47547 h 131248"/>
                  <a:gd name="connsiteX56" fmla="*/ 70099 w 104078"/>
                  <a:gd name="connsiteY56" fmla="*/ 42334 h 131248"/>
                  <a:gd name="connsiteX57" fmla="*/ 72519 w 104078"/>
                  <a:gd name="connsiteY57" fmla="*/ 37959 h 131248"/>
                  <a:gd name="connsiteX58" fmla="*/ 77733 w 104078"/>
                  <a:gd name="connsiteY58" fmla="*/ 37865 h 131248"/>
                  <a:gd name="connsiteX59" fmla="*/ 87507 w 104078"/>
                  <a:gd name="connsiteY59" fmla="*/ 34608 h 131248"/>
                  <a:gd name="connsiteX60" fmla="*/ 94767 w 104078"/>
                  <a:gd name="connsiteY60" fmla="*/ 33211 h 131248"/>
                  <a:gd name="connsiteX61" fmla="*/ 101284 w 104078"/>
                  <a:gd name="connsiteY61" fmla="*/ 34608 h 131248"/>
                  <a:gd name="connsiteX62" fmla="*/ 103890 w 104078"/>
                  <a:gd name="connsiteY62" fmla="*/ 28278 h 131248"/>
                  <a:gd name="connsiteX63" fmla="*/ 98863 w 104078"/>
                  <a:gd name="connsiteY63" fmla="*/ 28091 h 131248"/>
                  <a:gd name="connsiteX64" fmla="*/ 97839 w 104078"/>
                  <a:gd name="connsiteY64" fmla="*/ 19993 h 131248"/>
                  <a:gd name="connsiteX65" fmla="*/ 92905 w 104078"/>
                  <a:gd name="connsiteY65" fmla="*/ 22133 h 131248"/>
                  <a:gd name="connsiteX66" fmla="*/ 89369 w 104078"/>
                  <a:gd name="connsiteY66" fmla="*/ 15618 h 131248"/>
                  <a:gd name="connsiteX67" fmla="*/ 84435 w 104078"/>
                  <a:gd name="connsiteY67" fmla="*/ 15990 h 131248"/>
                  <a:gd name="connsiteX68" fmla="*/ 80990 w 104078"/>
                  <a:gd name="connsiteY68" fmla="*/ 15618 h 131248"/>
                  <a:gd name="connsiteX69" fmla="*/ 83876 w 104078"/>
                  <a:gd name="connsiteY69" fmla="*/ 10219 h 131248"/>
                  <a:gd name="connsiteX70" fmla="*/ 85831 w 104078"/>
                  <a:gd name="connsiteY70" fmla="*/ 817 h 131248"/>
                  <a:gd name="connsiteX71" fmla="*/ 79315 w 104078"/>
                  <a:gd name="connsiteY71" fmla="*/ 2120 h 131248"/>
                  <a:gd name="connsiteX72" fmla="*/ 71682 w 104078"/>
                  <a:gd name="connsiteY72" fmla="*/ 5191 h 131248"/>
                  <a:gd name="connsiteX73" fmla="*/ 73543 w 104078"/>
                  <a:gd name="connsiteY73" fmla="*/ 5191 h 1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4078" h="131248">
                    <a:moveTo>
                      <a:pt x="74009" y="5471"/>
                    </a:moveTo>
                    <a:cubicBezTo>
                      <a:pt x="73543" y="7798"/>
                      <a:pt x="73637" y="11056"/>
                      <a:pt x="72333" y="12918"/>
                    </a:cubicBezTo>
                    <a:cubicBezTo>
                      <a:pt x="70658" y="15431"/>
                      <a:pt x="66934" y="15618"/>
                      <a:pt x="65258" y="18317"/>
                    </a:cubicBezTo>
                    <a:cubicBezTo>
                      <a:pt x="64235" y="19899"/>
                      <a:pt x="64514" y="21948"/>
                      <a:pt x="63583" y="23437"/>
                    </a:cubicBezTo>
                    <a:cubicBezTo>
                      <a:pt x="62373" y="25299"/>
                      <a:pt x="59580" y="25764"/>
                      <a:pt x="57905" y="27161"/>
                    </a:cubicBezTo>
                    <a:cubicBezTo>
                      <a:pt x="56136" y="28650"/>
                      <a:pt x="55578" y="30418"/>
                      <a:pt x="54367" y="32094"/>
                    </a:cubicBezTo>
                    <a:cubicBezTo>
                      <a:pt x="52692" y="34421"/>
                      <a:pt x="49340" y="35352"/>
                      <a:pt x="47758" y="37586"/>
                    </a:cubicBezTo>
                    <a:cubicBezTo>
                      <a:pt x="46827" y="38982"/>
                      <a:pt x="46176" y="42241"/>
                      <a:pt x="47479" y="43637"/>
                    </a:cubicBezTo>
                    <a:cubicBezTo>
                      <a:pt x="49154" y="45405"/>
                      <a:pt x="53529" y="44847"/>
                      <a:pt x="55857" y="46057"/>
                    </a:cubicBezTo>
                    <a:cubicBezTo>
                      <a:pt x="60418" y="48571"/>
                      <a:pt x="58556" y="53504"/>
                      <a:pt x="54181" y="50153"/>
                    </a:cubicBezTo>
                    <a:cubicBezTo>
                      <a:pt x="51388" y="48012"/>
                      <a:pt x="47851" y="44847"/>
                      <a:pt x="44127" y="46616"/>
                    </a:cubicBezTo>
                    <a:cubicBezTo>
                      <a:pt x="43010" y="47174"/>
                      <a:pt x="41893" y="48291"/>
                      <a:pt x="41800" y="49595"/>
                    </a:cubicBezTo>
                    <a:cubicBezTo>
                      <a:pt x="41800" y="51550"/>
                      <a:pt x="43476" y="51550"/>
                      <a:pt x="44407" y="52853"/>
                    </a:cubicBezTo>
                    <a:cubicBezTo>
                      <a:pt x="44965" y="53597"/>
                      <a:pt x="45710" y="54621"/>
                      <a:pt x="44593" y="55552"/>
                    </a:cubicBezTo>
                    <a:cubicBezTo>
                      <a:pt x="43010" y="56856"/>
                      <a:pt x="42265" y="54528"/>
                      <a:pt x="41521" y="53411"/>
                    </a:cubicBezTo>
                    <a:cubicBezTo>
                      <a:pt x="39659" y="50526"/>
                      <a:pt x="36680" y="49501"/>
                      <a:pt x="33236" y="50060"/>
                    </a:cubicBezTo>
                    <a:cubicBezTo>
                      <a:pt x="30537" y="50526"/>
                      <a:pt x="27837" y="53225"/>
                      <a:pt x="26906" y="55739"/>
                    </a:cubicBezTo>
                    <a:cubicBezTo>
                      <a:pt x="25603" y="58903"/>
                      <a:pt x="28582" y="60207"/>
                      <a:pt x="31002" y="61789"/>
                    </a:cubicBezTo>
                    <a:cubicBezTo>
                      <a:pt x="32771" y="62906"/>
                      <a:pt x="40218" y="65140"/>
                      <a:pt x="37425" y="68026"/>
                    </a:cubicBezTo>
                    <a:cubicBezTo>
                      <a:pt x="35935" y="69515"/>
                      <a:pt x="31933" y="69143"/>
                      <a:pt x="30629" y="71284"/>
                    </a:cubicBezTo>
                    <a:cubicBezTo>
                      <a:pt x="30164" y="72029"/>
                      <a:pt x="30909" y="74263"/>
                      <a:pt x="29885" y="74542"/>
                    </a:cubicBezTo>
                    <a:cubicBezTo>
                      <a:pt x="28302" y="74915"/>
                      <a:pt x="28582" y="66537"/>
                      <a:pt x="27465" y="65326"/>
                    </a:cubicBezTo>
                    <a:cubicBezTo>
                      <a:pt x="24299" y="61975"/>
                      <a:pt x="18621" y="68492"/>
                      <a:pt x="16015" y="69888"/>
                    </a:cubicBezTo>
                    <a:cubicBezTo>
                      <a:pt x="10895" y="72680"/>
                      <a:pt x="5589" y="75194"/>
                      <a:pt x="2144" y="80220"/>
                    </a:cubicBezTo>
                    <a:cubicBezTo>
                      <a:pt x="655" y="82362"/>
                      <a:pt x="-462" y="85620"/>
                      <a:pt x="190" y="88226"/>
                    </a:cubicBezTo>
                    <a:cubicBezTo>
                      <a:pt x="748" y="90460"/>
                      <a:pt x="3169" y="92043"/>
                      <a:pt x="5030" y="93532"/>
                    </a:cubicBezTo>
                    <a:cubicBezTo>
                      <a:pt x="8382" y="96138"/>
                      <a:pt x="8382" y="97814"/>
                      <a:pt x="8289" y="102189"/>
                    </a:cubicBezTo>
                    <a:cubicBezTo>
                      <a:pt x="8289" y="103958"/>
                      <a:pt x="7265" y="108054"/>
                      <a:pt x="8289" y="109730"/>
                    </a:cubicBezTo>
                    <a:cubicBezTo>
                      <a:pt x="9126" y="111219"/>
                      <a:pt x="11174" y="111033"/>
                      <a:pt x="12478" y="112057"/>
                    </a:cubicBezTo>
                    <a:cubicBezTo>
                      <a:pt x="14712" y="113732"/>
                      <a:pt x="15829" y="116432"/>
                      <a:pt x="16853" y="119038"/>
                    </a:cubicBezTo>
                    <a:cubicBezTo>
                      <a:pt x="18435" y="118480"/>
                      <a:pt x="18808" y="116711"/>
                      <a:pt x="19738" y="115408"/>
                    </a:cubicBezTo>
                    <a:cubicBezTo>
                      <a:pt x="20483" y="114384"/>
                      <a:pt x="21135" y="113919"/>
                      <a:pt x="22345" y="113174"/>
                    </a:cubicBezTo>
                    <a:cubicBezTo>
                      <a:pt x="25044" y="111312"/>
                      <a:pt x="28302" y="110381"/>
                      <a:pt x="31561" y="110381"/>
                    </a:cubicBezTo>
                    <a:cubicBezTo>
                      <a:pt x="33329" y="114849"/>
                      <a:pt x="28210" y="117735"/>
                      <a:pt x="25603" y="120155"/>
                    </a:cubicBezTo>
                    <a:cubicBezTo>
                      <a:pt x="23369" y="122110"/>
                      <a:pt x="21228" y="127230"/>
                      <a:pt x="23276" y="130209"/>
                    </a:cubicBezTo>
                    <a:cubicBezTo>
                      <a:pt x="26534" y="134956"/>
                      <a:pt x="34633" y="122017"/>
                      <a:pt x="37239" y="120155"/>
                    </a:cubicBezTo>
                    <a:cubicBezTo>
                      <a:pt x="39938" y="118200"/>
                      <a:pt x="42265" y="116711"/>
                      <a:pt x="43010" y="113360"/>
                    </a:cubicBezTo>
                    <a:cubicBezTo>
                      <a:pt x="43569" y="110940"/>
                      <a:pt x="43476" y="107496"/>
                      <a:pt x="45710" y="105913"/>
                    </a:cubicBezTo>
                    <a:cubicBezTo>
                      <a:pt x="50550" y="102468"/>
                      <a:pt x="49340" y="115036"/>
                      <a:pt x="54739" y="108891"/>
                    </a:cubicBezTo>
                    <a:cubicBezTo>
                      <a:pt x="56880" y="106564"/>
                      <a:pt x="56880" y="104889"/>
                      <a:pt x="60139" y="103865"/>
                    </a:cubicBezTo>
                    <a:cubicBezTo>
                      <a:pt x="62466" y="103120"/>
                      <a:pt x="66376" y="103585"/>
                      <a:pt x="68331" y="102283"/>
                    </a:cubicBezTo>
                    <a:cubicBezTo>
                      <a:pt x="71309" y="100328"/>
                      <a:pt x="69075" y="95952"/>
                      <a:pt x="66282" y="95021"/>
                    </a:cubicBezTo>
                    <a:cubicBezTo>
                      <a:pt x="67214" y="92508"/>
                      <a:pt x="70006" y="92043"/>
                      <a:pt x="72054" y="91391"/>
                    </a:cubicBezTo>
                    <a:cubicBezTo>
                      <a:pt x="74195" y="90647"/>
                      <a:pt x="75871" y="89343"/>
                      <a:pt x="76988" y="87388"/>
                    </a:cubicBezTo>
                    <a:cubicBezTo>
                      <a:pt x="80339" y="81896"/>
                      <a:pt x="75405" y="78079"/>
                      <a:pt x="69820" y="78079"/>
                    </a:cubicBezTo>
                    <a:cubicBezTo>
                      <a:pt x="77081" y="74170"/>
                      <a:pt x="83411" y="87947"/>
                      <a:pt x="88903" y="78917"/>
                    </a:cubicBezTo>
                    <a:cubicBezTo>
                      <a:pt x="89741" y="77614"/>
                      <a:pt x="89834" y="75845"/>
                      <a:pt x="90486" y="74542"/>
                    </a:cubicBezTo>
                    <a:cubicBezTo>
                      <a:pt x="91230" y="73146"/>
                      <a:pt x="92533" y="72308"/>
                      <a:pt x="93278" y="70911"/>
                    </a:cubicBezTo>
                    <a:cubicBezTo>
                      <a:pt x="97560" y="62906"/>
                      <a:pt x="83969" y="66630"/>
                      <a:pt x="81084" y="68864"/>
                    </a:cubicBezTo>
                    <a:cubicBezTo>
                      <a:pt x="79780" y="65699"/>
                      <a:pt x="80060" y="60020"/>
                      <a:pt x="84341" y="59555"/>
                    </a:cubicBezTo>
                    <a:cubicBezTo>
                      <a:pt x="84900" y="59555"/>
                      <a:pt x="85365" y="60393"/>
                      <a:pt x="85924" y="60207"/>
                    </a:cubicBezTo>
                    <a:cubicBezTo>
                      <a:pt x="87786" y="59555"/>
                      <a:pt x="87693" y="56297"/>
                      <a:pt x="87227" y="54901"/>
                    </a:cubicBezTo>
                    <a:cubicBezTo>
                      <a:pt x="86669" y="52853"/>
                      <a:pt x="84900" y="50991"/>
                      <a:pt x="83504" y="49316"/>
                    </a:cubicBezTo>
                    <a:cubicBezTo>
                      <a:pt x="81828" y="47361"/>
                      <a:pt x="81363" y="47454"/>
                      <a:pt x="78198" y="48478"/>
                    </a:cubicBezTo>
                    <a:cubicBezTo>
                      <a:pt x="73357" y="50153"/>
                      <a:pt x="69448" y="53597"/>
                      <a:pt x="65072" y="56018"/>
                    </a:cubicBezTo>
                    <a:cubicBezTo>
                      <a:pt x="64048" y="54528"/>
                      <a:pt x="67679" y="48105"/>
                      <a:pt x="67958" y="47547"/>
                    </a:cubicBezTo>
                    <a:cubicBezTo>
                      <a:pt x="68796" y="45778"/>
                      <a:pt x="69541" y="44103"/>
                      <a:pt x="70099" y="42334"/>
                    </a:cubicBezTo>
                    <a:cubicBezTo>
                      <a:pt x="70751" y="40193"/>
                      <a:pt x="70565" y="38610"/>
                      <a:pt x="72519" y="37959"/>
                    </a:cubicBezTo>
                    <a:cubicBezTo>
                      <a:pt x="74009" y="37493"/>
                      <a:pt x="76150" y="37959"/>
                      <a:pt x="77733" y="37865"/>
                    </a:cubicBezTo>
                    <a:cubicBezTo>
                      <a:pt x="81363" y="37680"/>
                      <a:pt x="84341" y="36376"/>
                      <a:pt x="87507" y="34608"/>
                    </a:cubicBezTo>
                    <a:cubicBezTo>
                      <a:pt x="89741" y="33397"/>
                      <a:pt x="92161" y="32187"/>
                      <a:pt x="94767" y="33211"/>
                    </a:cubicBezTo>
                    <a:cubicBezTo>
                      <a:pt x="96909" y="34049"/>
                      <a:pt x="98584" y="36003"/>
                      <a:pt x="101284" y="34608"/>
                    </a:cubicBezTo>
                    <a:cubicBezTo>
                      <a:pt x="103052" y="33676"/>
                      <a:pt x="104635" y="30232"/>
                      <a:pt x="103890" y="28278"/>
                    </a:cubicBezTo>
                    <a:cubicBezTo>
                      <a:pt x="102680" y="25392"/>
                      <a:pt x="100818" y="28650"/>
                      <a:pt x="98863" y="28091"/>
                    </a:cubicBezTo>
                    <a:cubicBezTo>
                      <a:pt x="96071" y="27346"/>
                      <a:pt x="98677" y="21855"/>
                      <a:pt x="97839" y="19993"/>
                    </a:cubicBezTo>
                    <a:cubicBezTo>
                      <a:pt x="96257" y="16548"/>
                      <a:pt x="94582" y="20923"/>
                      <a:pt x="92905" y="22133"/>
                    </a:cubicBezTo>
                    <a:cubicBezTo>
                      <a:pt x="90299" y="20923"/>
                      <a:pt x="92813" y="16176"/>
                      <a:pt x="89369" y="15618"/>
                    </a:cubicBezTo>
                    <a:cubicBezTo>
                      <a:pt x="87600" y="15338"/>
                      <a:pt x="85273" y="18782"/>
                      <a:pt x="84435" y="15990"/>
                    </a:cubicBezTo>
                    <a:cubicBezTo>
                      <a:pt x="83318" y="17293"/>
                      <a:pt x="81642" y="17665"/>
                      <a:pt x="80990" y="15618"/>
                    </a:cubicBezTo>
                    <a:cubicBezTo>
                      <a:pt x="80339" y="13383"/>
                      <a:pt x="82852" y="11894"/>
                      <a:pt x="83876" y="10219"/>
                    </a:cubicBezTo>
                    <a:cubicBezTo>
                      <a:pt x="84993" y="8450"/>
                      <a:pt x="87414" y="2678"/>
                      <a:pt x="85831" y="817"/>
                    </a:cubicBezTo>
                    <a:cubicBezTo>
                      <a:pt x="84155" y="-1232"/>
                      <a:pt x="80897" y="1096"/>
                      <a:pt x="79315" y="2120"/>
                    </a:cubicBezTo>
                    <a:cubicBezTo>
                      <a:pt x="76801" y="3702"/>
                      <a:pt x="74474" y="4074"/>
                      <a:pt x="71682" y="5191"/>
                    </a:cubicBezTo>
                    <a:lnTo>
                      <a:pt x="73543" y="5191"/>
                    </a:lnTo>
                    <a:close/>
                  </a:path>
                </a:pathLst>
              </a:custGeom>
              <a:solidFill>
                <a:srgbClr val="4B708E"/>
              </a:solidFill>
              <a:ln w="8840"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3C96378-03E3-6A3F-5EE9-8F8B5C89F665}"/>
                  </a:ext>
                </a:extLst>
              </p:cNvPr>
              <p:cNvSpPr/>
              <p:nvPr/>
            </p:nvSpPr>
            <p:spPr>
              <a:xfrm>
                <a:off x="6123382" y="7740703"/>
                <a:ext cx="33716" cy="13643"/>
              </a:xfrm>
              <a:custGeom>
                <a:avLst/>
                <a:gdLst>
                  <a:gd name="connsiteX0" fmla="*/ 19238 w 33716"/>
                  <a:gd name="connsiteY0" fmla="*/ 1264 h 13643"/>
                  <a:gd name="connsiteX1" fmla="*/ 12163 w 33716"/>
                  <a:gd name="connsiteY1" fmla="*/ 1729 h 13643"/>
                  <a:gd name="connsiteX2" fmla="*/ 2668 w 33716"/>
                  <a:gd name="connsiteY2" fmla="*/ 4987 h 13643"/>
                  <a:gd name="connsiteX3" fmla="*/ 247 w 33716"/>
                  <a:gd name="connsiteY3" fmla="*/ 12806 h 13643"/>
                  <a:gd name="connsiteX4" fmla="*/ 10394 w 33716"/>
                  <a:gd name="connsiteY4" fmla="*/ 6476 h 13643"/>
                  <a:gd name="connsiteX5" fmla="*/ 15793 w 33716"/>
                  <a:gd name="connsiteY5" fmla="*/ 7966 h 13643"/>
                  <a:gd name="connsiteX6" fmla="*/ 22123 w 33716"/>
                  <a:gd name="connsiteY6" fmla="*/ 7500 h 13643"/>
                  <a:gd name="connsiteX7" fmla="*/ 25288 w 33716"/>
                  <a:gd name="connsiteY7" fmla="*/ 8896 h 13643"/>
                  <a:gd name="connsiteX8" fmla="*/ 31991 w 33716"/>
                  <a:gd name="connsiteY8" fmla="*/ 6662 h 13643"/>
                  <a:gd name="connsiteX9" fmla="*/ 32642 w 33716"/>
                  <a:gd name="connsiteY9" fmla="*/ 2473 h 13643"/>
                  <a:gd name="connsiteX10" fmla="*/ 25288 w 33716"/>
                  <a:gd name="connsiteY10" fmla="*/ 1915 h 13643"/>
                  <a:gd name="connsiteX11" fmla="*/ 19610 w 33716"/>
                  <a:gd name="connsiteY11" fmla="*/ 239 h 13643"/>
                  <a:gd name="connsiteX12" fmla="*/ 19423 w 33716"/>
                  <a:gd name="connsiteY12" fmla="*/ 1264 h 1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16" h="13643">
                    <a:moveTo>
                      <a:pt x="19238" y="1264"/>
                    </a:moveTo>
                    <a:cubicBezTo>
                      <a:pt x="16352" y="1822"/>
                      <a:pt x="14955" y="2101"/>
                      <a:pt x="12163" y="1729"/>
                    </a:cubicBezTo>
                    <a:cubicBezTo>
                      <a:pt x="8160" y="1170"/>
                      <a:pt x="5181" y="1729"/>
                      <a:pt x="2668" y="4987"/>
                    </a:cubicBezTo>
                    <a:cubicBezTo>
                      <a:pt x="1644" y="6383"/>
                      <a:pt x="-776" y="10944"/>
                      <a:pt x="247" y="12806"/>
                    </a:cubicBezTo>
                    <a:cubicBezTo>
                      <a:pt x="2109" y="16344"/>
                      <a:pt x="8626" y="7593"/>
                      <a:pt x="10394" y="6476"/>
                    </a:cubicBezTo>
                    <a:cubicBezTo>
                      <a:pt x="13466" y="4521"/>
                      <a:pt x="13094" y="7221"/>
                      <a:pt x="15793" y="7966"/>
                    </a:cubicBezTo>
                    <a:cubicBezTo>
                      <a:pt x="17841" y="8524"/>
                      <a:pt x="19982" y="7128"/>
                      <a:pt x="22123" y="7500"/>
                    </a:cubicBezTo>
                    <a:cubicBezTo>
                      <a:pt x="23334" y="7779"/>
                      <a:pt x="24078" y="8617"/>
                      <a:pt x="25288" y="8896"/>
                    </a:cubicBezTo>
                    <a:cubicBezTo>
                      <a:pt x="27988" y="9641"/>
                      <a:pt x="30408" y="8617"/>
                      <a:pt x="31991" y="6662"/>
                    </a:cubicBezTo>
                    <a:cubicBezTo>
                      <a:pt x="33108" y="5173"/>
                      <a:pt x="34876" y="3591"/>
                      <a:pt x="32642" y="2473"/>
                    </a:cubicBezTo>
                    <a:cubicBezTo>
                      <a:pt x="30594" y="1449"/>
                      <a:pt x="27615" y="2753"/>
                      <a:pt x="25288" y="1915"/>
                    </a:cubicBezTo>
                    <a:cubicBezTo>
                      <a:pt x="23892" y="1356"/>
                      <a:pt x="21006" y="-692"/>
                      <a:pt x="19610" y="239"/>
                    </a:cubicBezTo>
                    <a:lnTo>
                      <a:pt x="19423" y="1264"/>
                    </a:lnTo>
                    <a:close/>
                  </a:path>
                </a:pathLst>
              </a:custGeom>
              <a:solidFill>
                <a:srgbClr val="4B708E"/>
              </a:solidFill>
              <a:ln w="8840"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87757427-079E-13F7-6274-4B2A9CE780BC}"/>
                  </a:ext>
                </a:extLst>
              </p:cNvPr>
              <p:cNvSpPr/>
              <p:nvPr/>
            </p:nvSpPr>
            <p:spPr>
              <a:xfrm>
                <a:off x="6079303" y="7772350"/>
                <a:ext cx="30624" cy="34685"/>
              </a:xfrm>
              <a:custGeom>
                <a:avLst/>
                <a:gdLst>
                  <a:gd name="connsiteX0" fmla="*/ 14259 w 30624"/>
                  <a:gd name="connsiteY0" fmla="*/ 34685 h 34685"/>
                  <a:gd name="connsiteX1" fmla="*/ 8580 w 30624"/>
                  <a:gd name="connsiteY1" fmla="*/ 33475 h 34685"/>
                  <a:gd name="connsiteX2" fmla="*/ 389 w 30624"/>
                  <a:gd name="connsiteY2" fmla="*/ 16719 h 34685"/>
                  <a:gd name="connsiteX3" fmla="*/ 3553 w 30624"/>
                  <a:gd name="connsiteY3" fmla="*/ 10110 h 34685"/>
                  <a:gd name="connsiteX4" fmla="*/ 6812 w 30624"/>
                  <a:gd name="connsiteY4" fmla="*/ 4059 h 34685"/>
                  <a:gd name="connsiteX5" fmla="*/ 20123 w 30624"/>
                  <a:gd name="connsiteY5" fmla="*/ 429 h 34685"/>
                  <a:gd name="connsiteX6" fmla="*/ 29991 w 30624"/>
                  <a:gd name="connsiteY6" fmla="*/ 9830 h 34685"/>
                  <a:gd name="connsiteX7" fmla="*/ 26919 w 30624"/>
                  <a:gd name="connsiteY7" fmla="*/ 27517 h 34685"/>
                  <a:gd name="connsiteX8" fmla="*/ 14259 w 30624"/>
                  <a:gd name="connsiteY8" fmla="*/ 34592 h 34685"/>
                  <a:gd name="connsiteX9" fmla="*/ 7370 w 30624"/>
                  <a:gd name="connsiteY9" fmla="*/ 14485 h 34685"/>
                  <a:gd name="connsiteX10" fmla="*/ 7649 w 30624"/>
                  <a:gd name="connsiteY10" fmla="*/ 16812 h 34685"/>
                  <a:gd name="connsiteX11" fmla="*/ 14445 w 30624"/>
                  <a:gd name="connsiteY11" fmla="*/ 23235 h 34685"/>
                  <a:gd name="connsiteX12" fmla="*/ 23289 w 30624"/>
                  <a:gd name="connsiteY12" fmla="*/ 20908 h 34685"/>
                  <a:gd name="connsiteX13" fmla="*/ 15097 w 30624"/>
                  <a:gd name="connsiteY13" fmla="*/ 12530 h 34685"/>
                  <a:gd name="connsiteX14" fmla="*/ 18168 w 30624"/>
                  <a:gd name="connsiteY14" fmla="*/ 12065 h 34685"/>
                  <a:gd name="connsiteX15" fmla="*/ 17889 w 30624"/>
                  <a:gd name="connsiteY15" fmla="*/ 11972 h 34685"/>
                  <a:gd name="connsiteX16" fmla="*/ 7463 w 30624"/>
                  <a:gd name="connsiteY16" fmla="*/ 14671 h 34685"/>
                  <a:gd name="connsiteX17" fmla="*/ 7463 w 30624"/>
                  <a:gd name="connsiteY17" fmla="*/ 14671 h 34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624" h="34685">
                    <a:moveTo>
                      <a:pt x="14259" y="34685"/>
                    </a:moveTo>
                    <a:cubicBezTo>
                      <a:pt x="12397" y="34685"/>
                      <a:pt x="10442" y="34312"/>
                      <a:pt x="8580" y="33475"/>
                    </a:cubicBezTo>
                    <a:cubicBezTo>
                      <a:pt x="2157" y="30775"/>
                      <a:pt x="-1194" y="23886"/>
                      <a:pt x="389" y="16719"/>
                    </a:cubicBezTo>
                    <a:cubicBezTo>
                      <a:pt x="1040" y="13740"/>
                      <a:pt x="2436" y="11599"/>
                      <a:pt x="3553" y="10110"/>
                    </a:cubicBezTo>
                    <a:cubicBezTo>
                      <a:pt x="4019" y="7876"/>
                      <a:pt x="5136" y="5734"/>
                      <a:pt x="6812" y="4059"/>
                    </a:cubicBezTo>
                    <a:cubicBezTo>
                      <a:pt x="10349" y="615"/>
                      <a:pt x="15376" y="-781"/>
                      <a:pt x="20123" y="429"/>
                    </a:cubicBezTo>
                    <a:cubicBezTo>
                      <a:pt x="24871" y="1638"/>
                      <a:pt x="28502" y="5176"/>
                      <a:pt x="29991" y="9830"/>
                    </a:cubicBezTo>
                    <a:cubicBezTo>
                      <a:pt x="31853" y="15881"/>
                      <a:pt x="29246" y="23980"/>
                      <a:pt x="26919" y="27517"/>
                    </a:cubicBezTo>
                    <a:cubicBezTo>
                      <a:pt x="23940" y="32078"/>
                      <a:pt x="19193" y="34592"/>
                      <a:pt x="14259" y="34592"/>
                    </a:cubicBezTo>
                    <a:close/>
                    <a:moveTo>
                      <a:pt x="7370" y="14485"/>
                    </a:moveTo>
                    <a:cubicBezTo>
                      <a:pt x="7370" y="14485"/>
                      <a:pt x="7184" y="15416"/>
                      <a:pt x="7649" y="16812"/>
                    </a:cubicBezTo>
                    <a:cubicBezTo>
                      <a:pt x="8580" y="19884"/>
                      <a:pt x="11187" y="22397"/>
                      <a:pt x="14445" y="23235"/>
                    </a:cubicBezTo>
                    <a:cubicBezTo>
                      <a:pt x="17610" y="24073"/>
                      <a:pt x="21054" y="23235"/>
                      <a:pt x="23289" y="20908"/>
                    </a:cubicBezTo>
                    <a:lnTo>
                      <a:pt x="15097" y="12530"/>
                    </a:lnTo>
                    <a:lnTo>
                      <a:pt x="18168" y="12065"/>
                    </a:lnTo>
                    <a:cubicBezTo>
                      <a:pt x="18168" y="12065"/>
                      <a:pt x="17982" y="12065"/>
                      <a:pt x="17889" y="11972"/>
                    </a:cubicBezTo>
                    <a:cubicBezTo>
                      <a:pt x="14072" y="10296"/>
                      <a:pt x="9604" y="11506"/>
                      <a:pt x="7463" y="14671"/>
                    </a:cubicBezTo>
                    <a:cubicBezTo>
                      <a:pt x="7463" y="14671"/>
                      <a:pt x="7463" y="14671"/>
                      <a:pt x="7463" y="14671"/>
                    </a:cubicBezTo>
                    <a:close/>
                  </a:path>
                </a:pathLst>
              </a:custGeom>
              <a:solidFill>
                <a:srgbClr val="4B708E"/>
              </a:solidFill>
              <a:ln w="8840"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5180244C-F78B-509B-623F-745002B09557}"/>
                  </a:ext>
                </a:extLst>
              </p:cNvPr>
              <p:cNvSpPr/>
              <p:nvPr/>
            </p:nvSpPr>
            <p:spPr>
              <a:xfrm>
                <a:off x="5910269" y="7817554"/>
                <a:ext cx="22057" cy="17221"/>
              </a:xfrm>
              <a:custGeom>
                <a:avLst/>
                <a:gdLst>
                  <a:gd name="connsiteX0" fmla="*/ 5402 w 22057"/>
                  <a:gd name="connsiteY0" fmla="*/ 0 h 17221"/>
                  <a:gd name="connsiteX1" fmla="*/ 2 w 22057"/>
                  <a:gd name="connsiteY1" fmla="*/ 9588 h 17221"/>
                  <a:gd name="connsiteX2" fmla="*/ 4750 w 22057"/>
                  <a:gd name="connsiteY2" fmla="*/ 17221 h 17221"/>
                  <a:gd name="connsiteX3" fmla="*/ 10428 w 22057"/>
                  <a:gd name="connsiteY3" fmla="*/ 16383 h 17221"/>
                  <a:gd name="connsiteX4" fmla="*/ 12011 w 22057"/>
                  <a:gd name="connsiteY4" fmla="*/ 16569 h 17221"/>
                  <a:gd name="connsiteX5" fmla="*/ 13872 w 22057"/>
                  <a:gd name="connsiteY5" fmla="*/ 10798 h 17221"/>
                  <a:gd name="connsiteX6" fmla="*/ 21227 w 22057"/>
                  <a:gd name="connsiteY6" fmla="*/ 8284 h 17221"/>
                  <a:gd name="connsiteX7" fmla="*/ 20110 w 22057"/>
                  <a:gd name="connsiteY7" fmla="*/ 1769 h 17221"/>
                  <a:gd name="connsiteX8" fmla="*/ 12383 w 22057"/>
                  <a:gd name="connsiteY8" fmla="*/ 1489 h 17221"/>
                  <a:gd name="connsiteX9" fmla="*/ 5308 w 22057"/>
                  <a:gd name="connsiteY9" fmla="*/ 0 h 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57" h="17221">
                    <a:moveTo>
                      <a:pt x="5402" y="0"/>
                    </a:moveTo>
                    <a:cubicBezTo>
                      <a:pt x="2609" y="3351"/>
                      <a:pt x="-91" y="4933"/>
                      <a:pt x="2" y="9588"/>
                    </a:cubicBezTo>
                    <a:cubicBezTo>
                      <a:pt x="2" y="13032"/>
                      <a:pt x="840" y="17221"/>
                      <a:pt x="4750" y="17221"/>
                    </a:cubicBezTo>
                    <a:cubicBezTo>
                      <a:pt x="6519" y="17221"/>
                      <a:pt x="8753" y="16756"/>
                      <a:pt x="10428" y="16383"/>
                    </a:cubicBezTo>
                    <a:cubicBezTo>
                      <a:pt x="10894" y="16383"/>
                      <a:pt x="11545" y="16849"/>
                      <a:pt x="12011" y="16569"/>
                    </a:cubicBezTo>
                    <a:cubicBezTo>
                      <a:pt x="14059" y="15359"/>
                      <a:pt x="11732" y="11822"/>
                      <a:pt x="13872" y="10798"/>
                    </a:cubicBezTo>
                    <a:cubicBezTo>
                      <a:pt x="16200" y="9681"/>
                      <a:pt x="19365" y="11450"/>
                      <a:pt x="21227" y="8284"/>
                    </a:cubicBezTo>
                    <a:cubicBezTo>
                      <a:pt x="22437" y="6330"/>
                      <a:pt x="22530" y="2606"/>
                      <a:pt x="20110" y="1769"/>
                    </a:cubicBezTo>
                    <a:cubicBezTo>
                      <a:pt x="17783" y="931"/>
                      <a:pt x="14804" y="2420"/>
                      <a:pt x="12383" y="1489"/>
                    </a:cubicBezTo>
                    <a:cubicBezTo>
                      <a:pt x="10801" y="931"/>
                      <a:pt x="9870" y="93"/>
                      <a:pt x="5308" y="0"/>
                    </a:cubicBezTo>
                    <a:close/>
                  </a:path>
                </a:pathLst>
              </a:custGeom>
              <a:solidFill>
                <a:srgbClr val="4B708E"/>
              </a:solidFill>
              <a:ln w="8840"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7A13EFC-0E75-E3FF-B4D7-FD1A31E8D92D}"/>
                  </a:ext>
                </a:extLst>
              </p:cNvPr>
              <p:cNvSpPr/>
              <p:nvPr/>
            </p:nvSpPr>
            <p:spPr>
              <a:xfrm>
                <a:off x="5921301" y="7811480"/>
                <a:ext cx="63707" cy="49080"/>
              </a:xfrm>
              <a:custGeom>
                <a:avLst/>
                <a:gdLst>
                  <a:gd name="connsiteX0" fmla="*/ 47244 w 63707"/>
                  <a:gd name="connsiteY0" fmla="*/ 49080 h 49080"/>
                  <a:gd name="connsiteX1" fmla="*/ 42124 w 63707"/>
                  <a:gd name="connsiteY1" fmla="*/ 48242 h 49080"/>
                  <a:gd name="connsiteX2" fmla="*/ 34025 w 63707"/>
                  <a:gd name="connsiteY2" fmla="*/ 42006 h 49080"/>
                  <a:gd name="connsiteX3" fmla="*/ 28067 w 63707"/>
                  <a:gd name="connsiteY3" fmla="*/ 42192 h 49080"/>
                  <a:gd name="connsiteX4" fmla="*/ 9263 w 63707"/>
                  <a:gd name="connsiteY4" fmla="*/ 47777 h 49080"/>
                  <a:gd name="connsiteX5" fmla="*/ 48 w 63707"/>
                  <a:gd name="connsiteY5" fmla="*/ 37165 h 49080"/>
                  <a:gd name="connsiteX6" fmla="*/ 3120 w 63707"/>
                  <a:gd name="connsiteY6" fmla="*/ 25902 h 49080"/>
                  <a:gd name="connsiteX7" fmla="*/ 7774 w 63707"/>
                  <a:gd name="connsiteY7" fmla="*/ 13428 h 49080"/>
                  <a:gd name="connsiteX8" fmla="*/ 8333 w 63707"/>
                  <a:gd name="connsiteY8" fmla="*/ 12497 h 49080"/>
                  <a:gd name="connsiteX9" fmla="*/ 16525 w 63707"/>
                  <a:gd name="connsiteY9" fmla="*/ 3002 h 49080"/>
                  <a:gd name="connsiteX10" fmla="*/ 32629 w 63707"/>
                  <a:gd name="connsiteY10" fmla="*/ 2071 h 49080"/>
                  <a:gd name="connsiteX11" fmla="*/ 32722 w 63707"/>
                  <a:gd name="connsiteY11" fmla="*/ 2071 h 49080"/>
                  <a:gd name="connsiteX12" fmla="*/ 43427 w 63707"/>
                  <a:gd name="connsiteY12" fmla="*/ 1512 h 49080"/>
                  <a:gd name="connsiteX13" fmla="*/ 52736 w 63707"/>
                  <a:gd name="connsiteY13" fmla="*/ 12217 h 49080"/>
                  <a:gd name="connsiteX14" fmla="*/ 53480 w 63707"/>
                  <a:gd name="connsiteY14" fmla="*/ 18361 h 49080"/>
                  <a:gd name="connsiteX15" fmla="*/ 53667 w 63707"/>
                  <a:gd name="connsiteY15" fmla="*/ 18361 h 49080"/>
                  <a:gd name="connsiteX16" fmla="*/ 63162 w 63707"/>
                  <a:gd name="connsiteY16" fmla="*/ 38189 h 49080"/>
                  <a:gd name="connsiteX17" fmla="*/ 55808 w 63707"/>
                  <a:gd name="connsiteY17" fmla="*/ 46939 h 49080"/>
                  <a:gd name="connsiteX18" fmla="*/ 47430 w 63707"/>
                  <a:gd name="connsiteY18" fmla="*/ 48987 h 4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707" h="49080">
                    <a:moveTo>
                      <a:pt x="47244" y="49080"/>
                    </a:moveTo>
                    <a:cubicBezTo>
                      <a:pt x="45475" y="49080"/>
                      <a:pt x="43706" y="48801"/>
                      <a:pt x="42124" y="48242"/>
                    </a:cubicBezTo>
                    <a:cubicBezTo>
                      <a:pt x="38307" y="46939"/>
                      <a:pt x="35794" y="44333"/>
                      <a:pt x="34025" y="42006"/>
                    </a:cubicBezTo>
                    <a:cubicBezTo>
                      <a:pt x="32257" y="42378"/>
                      <a:pt x="30208" y="42564"/>
                      <a:pt x="28067" y="42192"/>
                    </a:cubicBezTo>
                    <a:cubicBezTo>
                      <a:pt x="23785" y="45915"/>
                      <a:pt x="17735" y="49639"/>
                      <a:pt x="9263" y="47777"/>
                    </a:cubicBezTo>
                    <a:cubicBezTo>
                      <a:pt x="4144" y="46660"/>
                      <a:pt x="420" y="42378"/>
                      <a:pt x="48" y="37165"/>
                    </a:cubicBezTo>
                    <a:cubicBezTo>
                      <a:pt x="-231" y="32883"/>
                      <a:pt x="700" y="29253"/>
                      <a:pt x="3120" y="25902"/>
                    </a:cubicBezTo>
                    <a:cubicBezTo>
                      <a:pt x="3306" y="20130"/>
                      <a:pt x="5819" y="16127"/>
                      <a:pt x="7774" y="13428"/>
                    </a:cubicBezTo>
                    <a:cubicBezTo>
                      <a:pt x="7960" y="13148"/>
                      <a:pt x="8146" y="12776"/>
                      <a:pt x="8333" y="12497"/>
                    </a:cubicBezTo>
                    <a:cubicBezTo>
                      <a:pt x="10195" y="9239"/>
                      <a:pt x="12242" y="5701"/>
                      <a:pt x="16525" y="3002"/>
                    </a:cubicBezTo>
                    <a:cubicBezTo>
                      <a:pt x="24065" y="-1932"/>
                      <a:pt x="29929" y="302"/>
                      <a:pt x="32629" y="2071"/>
                    </a:cubicBezTo>
                    <a:cubicBezTo>
                      <a:pt x="32629" y="2071"/>
                      <a:pt x="32629" y="2071"/>
                      <a:pt x="32722" y="2071"/>
                    </a:cubicBezTo>
                    <a:cubicBezTo>
                      <a:pt x="35794" y="768"/>
                      <a:pt x="39424" y="116"/>
                      <a:pt x="43427" y="1512"/>
                    </a:cubicBezTo>
                    <a:cubicBezTo>
                      <a:pt x="46033" y="2443"/>
                      <a:pt x="50688" y="5049"/>
                      <a:pt x="52736" y="12217"/>
                    </a:cubicBezTo>
                    <a:cubicBezTo>
                      <a:pt x="53387" y="14638"/>
                      <a:pt x="53480" y="16872"/>
                      <a:pt x="53480" y="18361"/>
                    </a:cubicBezTo>
                    <a:lnTo>
                      <a:pt x="53667" y="18361"/>
                    </a:lnTo>
                    <a:cubicBezTo>
                      <a:pt x="57297" y="21247"/>
                      <a:pt x="65954" y="28229"/>
                      <a:pt x="63162" y="38189"/>
                    </a:cubicBezTo>
                    <a:cubicBezTo>
                      <a:pt x="62138" y="41913"/>
                      <a:pt x="59531" y="44985"/>
                      <a:pt x="55808" y="46939"/>
                    </a:cubicBezTo>
                    <a:cubicBezTo>
                      <a:pt x="53108" y="48336"/>
                      <a:pt x="50223" y="48987"/>
                      <a:pt x="47430" y="48987"/>
                    </a:cubicBezTo>
                    <a:close/>
                  </a:path>
                </a:pathLst>
              </a:custGeom>
              <a:solidFill>
                <a:srgbClr val="4B708E"/>
              </a:solidFill>
              <a:ln w="8840"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086A3510-A967-DCBA-8C3F-6B32DED93D41}"/>
                  </a:ext>
                </a:extLst>
              </p:cNvPr>
              <p:cNvSpPr/>
              <p:nvPr/>
            </p:nvSpPr>
            <p:spPr>
              <a:xfrm>
                <a:off x="5930026" y="7812302"/>
                <a:ext cx="10162" cy="6546"/>
              </a:xfrm>
              <a:custGeom>
                <a:avLst/>
                <a:gdLst>
                  <a:gd name="connsiteX0" fmla="*/ 1935 w 10162"/>
                  <a:gd name="connsiteY0" fmla="*/ 318 h 6546"/>
                  <a:gd name="connsiteX1" fmla="*/ 73 w 10162"/>
                  <a:gd name="connsiteY1" fmla="*/ 3856 h 6546"/>
                  <a:gd name="connsiteX2" fmla="*/ 7985 w 10162"/>
                  <a:gd name="connsiteY2" fmla="*/ 6369 h 6546"/>
                  <a:gd name="connsiteX3" fmla="*/ 10127 w 10162"/>
                  <a:gd name="connsiteY3" fmla="*/ 1808 h 6546"/>
                  <a:gd name="connsiteX4" fmla="*/ 2028 w 10162"/>
                  <a:gd name="connsiteY4" fmla="*/ 318 h 6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2" h="6546">
                    <a:moveTo>
                      <a:pt x="1935" y="318"/>
                    </a:moveTo>
                    <a:cubicBezTo>
                      <a:pt x="818" y="1156"/>
                      <a:pt x="-299" y="2367"/>
                      <a:pt x="73" y="3856"/>
                    </a:cubicBezTo>
                    <a:cubicBezTo>
                      <a:pt x="538" y="5811"/>
                      <a:pt x="6496" y="7021"/>
                      <a:pt x="7985" y="6369"/>
                    </a:cubicBezTo>
                    <a:cubicBezTo>
                      <a:pt x="9010" y="5903"/>
                      <a:pt x="10406" y="2925"/>
                      <a:pt x="10127" y="1808"/>
                    </a:cubicBezTo>
                    <a:cubicBezTo>
                      <a:pt x="9568" y="-54"/>
                      <a:pt x="5658" y="-333"/>
                      <a:pt x="2028" y="318"/>
                    </a:cubicBezTo>
                    <a:close/>
                  </a:path>
                </a:pathLst>
              </a:custGeom>
              <a:solidFill>
                <a:srgbClr val="4B708E"/>
              </a:solidFill>
              <a:ln w="8840"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A3F03BB4-BFE2-C2D5-5311-DE720D124EBB}"/>
                  </a:ext>
                </a:extLst>
              </p:cNvPr>
              <p:cNvSpPr/>
              <p:nvPr/>
            </p:nvSpPr>
            <p:spPr>
              <a:xfrm>
                <a:off x="5856871" y="7843002"/>
                <a:ext cx="9314" cy="11330"/>
              </a:xfrm>
              <a:custGeom>
                <a:avLst/>
                <a:gdLst>
                  <a:gd name="connsiteX0" fmla="*/ 2854 w 9314"/>
                  <a:gd name="connsiteY0" fmla="*/ 1082 h 11330"/>
                  <a:gd name="connsiteX1" fmla="*/ 340 w 9314"/>
                  <a:gd name="connsiteY1" fmla="*/ 8529 h 11330"/>
                  <a:gd name="connsiteX2" fmla="*/ 8997 w 9314"/>
                  <a:gd name="connsiteY2" fmla="*/ 7226 h 11330"/>
                  <a:gd name="connsiteX3" fmla="*/ 2854 w 9314"/>
                  <a:gd name="connsiteY3" fmla="*/ 1082 h 11330"/>
                </a:gdLst>
                <a:ahLst/>
                <a:cxnLst>
                  <a:cxn ang="0">
                    <a:pos x="connsiteX0" y="connsiteY0"/>
                  </a:cxn>
                  <a:cxn ang="0">
                    <a:pos x="connsiteX1" y="connsiteY1"/>
                  </a:cxn>
                  <a:cxn ang="0">
                    <a:pos x="connsiteX2" y="connsiteY2"/>
                  </a:cxn>
                  <a:cxn ang="0">
                    <a:pos x="connsiteX3" y="connsiteY3"/>
                  </a:cxn>
                </a:cxnLst>
                <a:rect l="l" t="t" r="r" b="b"/>
                <a:pathLst>
                  <a:path w="9314" h="11330">
                    <a:moveTo>
                      <a:pt x="2854" y="1082"/>
                    </a:moveTo>
                    <a:cubicBezTo>
                      <a:pt x="433" y="1454"/>
                      <a:pt x="-590" y="6575"/>
                      <a:pt x="340" y="8529"/>
                    </a:cubicBezTo>
                    <a:cubicBezTo>
                      <a:pt x="2574" y="13277"/>
                      <a:pt x="7695" y="11415"/>
                      <a:pt x="8997" y="7226"/>
                    </a:cubicBezTo>
                    <a:cubicBezTo>
                      <a:pt x="10674" y="1641"/>
                      <a:pt x="5274" y="-1897"/>
                      <a:pt x="2854" y="1082"/>
                    </a:cubicBezTo>
                    <a:close/>
                  </a:path>
                </a:pathLst>
              </a:custGeom>
              <a:solidFill>
                <a:srgbClr val="4B708E"/>
              </a:solidFill>
              <a:ln w="884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F55F7AB-7C70-1656-03FA-09B38745D28D}"/>
                  </a:ext>
                </a:extLst>
              </p:cNvPr>
              <p:cNvSpPr/>
              <p:nvPr/>
            </p:nvSpPr>
            <p:spPr>
              <a:xfrm>
                <a:off x="5841443" y="7870945"/>
                <a:ext cx="20910" cy="9776"/>
              </a:xfrm>
              <a:custGeom>
                <a:avLst/>
                <a:gdLst>
                  <a:gd name="connsiteX0" fmla="*/ 2363 w 20910"/>
                  <a:gd name="connsiteY0" fmla="*/ 320 h 9776"/>
                  <a:gd name="connsiteX1" fmla="*/ 36 w 20910"/>
                  <a:gd name="connsiteY1" fmla="*/ 5906 h 9776"/>
                  <a:gd name="connsiteX2" fmla="*/ 4970 w 20910"/>
                  <a:gd name="connsiteY2" fmla="*/ 7953 h 9776"/>
                  <a:gd name="connsiteX3" fmla="*/ 13999 w 20910"/>
                  <a:gd name="connsiteY3" fmla="*/ 9629 h 9776"/>
                  <a:gd name="connsiteX4" fmla="*/ 20795 w 20910"/>
                  <a:gd name="connsiteY4" fmla="*/ 9629 h 9776"/>
                  <a:gd name="connsiteX5" fmla="*/ 11020 w 20910"/>
                  <a:gd name="connsiteY5" fmla="*/ 1623 h 9776"/>
                  <a:gd name="connsiteX6" fmla="*/ 2363 w 20910"/>
                  <a:gd name="connsiteY6" fmla="*/ 413 h 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10" h="9776">
                    <a:moveTo>
                      <a:pt x="2363" y="320"/>
                    </a:moveTo>
                    <a:cubicBezTo>
                      <a:pt x="1153" y="1903"/>
                      <a:pt x="-243" y="3672"/>
                      <a:pt x="36" y="5906"/>
                    </a:cubicBezTo>
                    <a:cubicBezTo>
                      <a:pt x="409" y="8512"/>
                      <a:pt x="2363" y="7953"/>
                      <a:pt x="4970" y="7953"/>
                    </a:cubicBezTo>
                    <a:cubicBezTo>
                      <a:pt x="8135" y="7953"/>
                      <a:pt x="10928" y="9164"/>
                      <a:pt x="13999" y="9629"/>
                    </a:cubicBezTo>
                    <a:cubicBezTo>
                      <a:pt x="16141" y="9908"/>
                      <a:pt x="18654" y="9722"/>
                      <a:pt x="20795" y="9629"/>
                    </a:cubicBezTo>
                    <a:cubicBezTo>
                      <a:pt x="21912" y="4416"/>
                      <a:pt x="14651" y="2182"/>
                      <a:pt x="11020" y="1623"/>
                    </a:cubicBezTo>
                    <a:cubicBezTo>
                      <a:pt x="7576" y="972"/>
                      <a:pt x="5342" y="-797"/>
                      <a:pt x="2363" y="413"/>
                    </a:cubicBezTo>
                    <a:close/>
                  </a:path>
                </a:pathLst>
              </a:custGeom>
              <a:solidFill>
                <a:srgbClr val="4B708E"/>
              </a:solidFill>
              <a:ln w="884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E01CF19-0374-4129-C297-EDF7E29978C9}"/>
                  </a:ext>
                </a:extLst>
              </p:cNvPr>
              <p:cNvSpPr/>
              <p:nvPr/>
            </p:nvSpPr>
            <p:spPr>
              <a:xfrm>
                <a:off x="5729097" y="7883976"/>
                <a:ext cx="47375" cy="16405"/>
              </a:xfrm>
              <a:custGeom>
                <a:avLst/>
                <a:gdLst>
                  <a:gd name="connsiteX0" fmla="*/ 45452 w 47375"/>
                  <a:gd name="connsiteY0" fmla="*/ 3022 h 16405"/>
                  <a:gd name="connsiteX1" fmla="*/ 35306 w 47375"/>
                  <a:gd name="connsiteY1" fmla="*/ 9352 h 16405"/>
                  <a:gd name="connsiteX2" fmla="*/ 24973 w 47375"/>
                  <a:gd name="connsiteY2" fmla="*/ 11027 h 16405"/>
                  <a:gd name="connsiteX3" fmla="*/ 25532 w 47375"/>
                  <a:gd name="connsiteY3" fmla="*/ 2184 h 16405"/>
                  <a:gd name="connsiteX4" fmla="*/ 15106 w 47375"/>
                  <a:gd name="connsiteY4" fmla="*/ 2184 h 16405"/>
                  <a:gd name="connsiteX5" fmla="*/ 13337 w 47375"/>
                  <a:gd name="connsiteY5" fmla="*/ 4977 h 16405"/>
                  <a:gd name="connsiteX6" fmla="*/ 9334 w 47375"/>
                  <a:gd name="connsiteY6" fmla="*/ 5070 h 16405"/>
                  <a:gd name="connsiteX7" fmla="*/ 770 w 47375"/>
                  <a:gd name="connsiteY7" fmla="*/ 8421 h 16405"/>
                  <a:gd name="connsiteX8" fmla="*/ 7845 w 47375"/>
                  <a:gd name="connsiteY8" fmla="*/ 14564 h 16405"/>
                  <a:gd name="connsiteX9" fmla="*/ 18829 w 47375"/>
                  <a:gd name="connsiteY9" fmla="*/ 13541 h 16405"/>
                  <a:gd name="connsiteX10" fmla="*/ 19760 w 47375"/>
                  <a:gd name="connsiteY10" fmla="*/ 15589 h 16405"/>
                  <a:gd name="connsiteX11" fmla="*/ 25717 w 47375"/>
                  <a:gd name="connsiteY11" fmla="*/ 16241 h 16405"/>
                  <a:gd name="connsiteX12" fmla="*/ 35585 w 47375"/>
                  <a:gd name="connsiteY12" fmla="*/ 14564 h 16405"/>
                  <a:gd name="connsiteX13" fmla="*/ 41170 w 47375"/>
                  <a:gd name="connsiteY13" fmla="*/ 13541 h 16405"/>
                  <a:gd name="connsiteX14" fmla="*/ 45545 w 47375"/>
                  <a:gd name="connsiteY14" fmla="*/ 2928 h 1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375" h="16405">
                    <a:moveTo>
                      <a:pt x="45452" y="3022"/>
                    </a:moveTo>
                    <a:cubicBezTo>
                      <a:pt x="42939" y="6001"/>
                      <a:pt x="39122" y="8514"/>
                      <a:pt x="35306" y="9352"/>
                    </a:cubicBezTo>
                    <a:cubicBezTo>
                      <a:pt x="32140" y="10096"/>
                      <a:pt x="28231" y="11679"/>
                      <a:pt x="24973" y="11027"/>
                    </a:cubicBezTo>
                    <a:cubicBezTo>
                      <a:pt x="24880" y="8514"/>
                      <a:pt x="26834" y="4232"/>
                      <a:pt x="25532" y="2184"/>
                    </a:cubicBezTo>
                    <a:cubicBezTo>
                      <a:pt x="23483" y="-1260"/>
                      <a:pt x="17340" y="-143"/>
                      <a:pt x="15106" y="2184"/>
                    </a:cubicBezTo>
                    <a:cubicBezTo>
                      <a:pt x="14547" y="2836"/>
                      <a:pt x="13988" y="4605"/>
                      <a:pt x="13337" y="4977"/>
                    </a:cubicBezTo>
                    <a:cubicBezTo>
                      <a:pt x="12592" y="5442"/>
                      <a:pt x="10265" y="5070"/>
                      <a:pt x="9334" y="5070"/>
                    </a:cubicBezTo>
                    <a:cubicBezTo>
                      <a:pt x="6169" y="5070"/>
                      <a:pt x="2445" y="5535"/>
                      <a:pt x="770" y="8421"/>
                    </a:cubicBezTo>
                    <a:cubicBezTo>
                      <a:pt x="-2116" y="13168"/>
                      <a:pt x="3749" y="14658"/>
                      <a:pt x="7845" y="14564"/>
                    </a:cubicBezTo>
                    <a:cubicBezTo>
                      <a:pt x="10544" y="14564"/>
                      <a:pt x="16502" y="11493"/>
                      <a:pt x="18829" y="13541"/>
                    </a:cubicBezTo>
                    <a:cubicBezTo>
                      <a:pt x="19294" y="14006"/>
                      <a:pt x="19202" y="15123"/>
                      <a:pt x="19760" y="15589"/>
                    </a:cubicBezTo>
                    <a:cubicBezTo>
                      <a:pt x="21156" y="16799"/>
                      <a:pt x="24042" y="16333"/>
                      <a:pt x="25717" y="16241"/>
                    </a:cubicBezTo>
                    <a:cubicBezTo>
                      <a:pt x="29069" y="16147"/>
                      <a:pt x="32234" y="15030"/>
                      <a:pt x="35585" y="14564"/>
                    </a:cubicBezTo>
                    <a:cubicBezTo>
                      <a:pt x="37540" y="14285"/>
                      <a:pt x="39308" y="14379"/>
                      <a:pt x="41170" y="13541"/>
                    </a:cubicBezTo>
                    <a:cubicBezTo>
                      <a:pt x="42846" y="12796"/>
                      <a:pt x="50944" y="3208"/>
                      <a:pt x="45545" y="2928"/>
                    </a:cubicBezTo>
                    <a:close/>
                  </a:path>
                </a:pathLst>
              </a:custGeom>
              <a:solidFill>
                <a:srgbClr val="4B708E"/>
              </a:solidFill>
              <a:ln w="884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A30DC257-677C-D339-C3DD-20051B13A2A2}"/>
                  </a:ext>
                </a:extLst>
              </p:cNvPr>
              <p:cNvSpPr/>
              <p:nvPr/>
            </p:nvSpPr>
            <p:spPr>
              <a:xfrm>
                <a:off x="5669851" y="7899137"/>
                <a:ext cx="60810" cy="46936"/>
              </a:xfrm>
              <a:custGeom>
                <a:avLst/>
                <a:gdLst>
                  <a:gd name="connsiteX0" fmla="*/ 51917 w 60810"/>
                  <a:gd name="connsiteY0" fmla="*/ 1917 h 46936"/>
                  <a:gd name="connsiteX1" fmla="*/ 44749 w 60810"/>
                  <a:gd name="connsiteY1" fmla="*/ 5734 h 46936"/>
                  <a:gd name="connsiteX2" fmla="*/ 41956 w 60810"/>
                  <a:gd name="connsiteY2" fmla="*/ 55 h 46936"/>
                  <a:gd name="connsiteX3" fmla="*/ 33393 w 60810"/>
                  <a:gd name="connsiteY3" fmla="*/ 3313 h 46936"/>
                  <a:gd name="connsiteX4" fmla="*/ 25294 w 60810"/>
                  <a:gd name="connsiteY4" fmla="*/ 8247 h 46936"/>
                  <a:gd name="connsiteX5" fmla="*/ 22222 w 60810"/>
                  <a:gd name="connsiteY5" fmla="*/ 13274 h 46936"/>
                  <a:gd name="connsiteX6" fmla="*/ 32089 w 60810"/>
                  <a:gd name="connsiteY6" fmla="*/ 17183 h 46936"/>
                  <a:gd name="connsiteX7" fmla="*/ 34975 w 60810"/>
                  <a:gd name="connsiteY7" fmla="*/ 19511 h 46936"/>
                  <a:gd name="connsiteX8" fmla="*/ 29017 w 60810"/>
                  <a:gd name="connsiteY8" fmla="*/ 21931 h 46936"/>
                  <a:gd name="connsiteX9" fmla="*/ 22687 w 60810"/>
                  <a:gd name="connsiteY9" fmla="*/ 27796 h 46936"/>
                  <a:gd name="connsiteX10" fmla="*/ 16544 w 60810"/>
                  <a:gd name="connsiteY10" fmla="*/ 30588 h 46936"/>
                  <a:gd name="connsiteX11" fmla="*/ 11517 w 60810"/>
                  <a:gd name="connsiteY11" fmla="*/ 34498 h 46936"/>
                  <a:gd name="connsiteX12" fmla="*/ 718 w 60810"/>
                  <a:gd name="connsiteY12" fmla="*/ 41293 h 46936"/>
                  <a:gd name="connsiteX13" fmla="*/ 9003 w 60810"/>
                  <a:gd name="connsiteY13" fmla="*/ 46879 h 46936"/>
                  <a:gd name="connsiteX14" fmla="*/ 27528 w 60810"/>
                  <a:gd name="connsiteY14" fmla="*/ 39617 h 46936"/>
                  <a:gd name="connsiteX15" fmla="*/ 50428 w 60810"/>
                  <a:gd name="connsiteY15" fmla="*/ 22675 h 46936"/>
                  <a:gd name="connsiteX16" fmla="*/ 60760 w 60810"/>
                  <a:gd name="connsiteY16" fmla="*/ 9085 h 46936"/>
                  <a:gd name="connsiteX17" fmla="*/ 57223 w 60810"/>
                  <a:gd name="connsiteY17" fmla="*/ 4337 h 46936"/>
                  <a:gd name="connsiteX18" fmla="*/ 54710 w 60810"/>
                  <a:gd name="connsiteY18" fmla="*/ 2569 h 46936"/>
                  <a:gd name="connsiteX19" fmla="*/ 51824 w 60810"/>
                  <a:gd name="connsiteY19" fmla="*/ 1917 h 4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10" h="46936">
                    <a:moveTo>
                      <a:pt x="51917" y="1917"/>
                    </a:moveTo>
                    <a:cubicBezTo>
                      <a:pt x="48473" y="614"/>
                      <a:pt x="47263" y="4896"/>
                      <a:pt x="44749" y="5734"/>
                    </a:cubicBezTo>
                    <a:cubicBezTo>
                      <a:pt x="41771" y="6758"/>
                      <a:pt x="42143" y="2103"/>
                      <a:pt x="41956" y="55"/>
                    </a:cubicBezTo>
                    <a:cubicBezTo>
                      <a:pt x="39071" y="-410"/>
                      <a:pt x="35906" y="2196"/>
                      <a:pt x="33393" y="3313"/>
                    </a:cubicBezTo>
                    <a:cubicBezTo>
                      <a:pt x="30507" y="4616"/>
                      <a:pt x="27807" y="6292"/>
                      <a:pt x="25294" y="8247"/>
                    </a:cubicBezTo>
                    <a:cubicBezTo>
                      <a:pt x="23432" y="9643"/>
                      <a:pt x="21012" y="10667"/>
                      <a:pt x="22222" y="13274"/>
                    </a:cubicBezTo>
                    <a:cubicBezTo>
                      <a:pt x="23804" y="16718"/>
                      <a:pt x="28924" y="16625"/>
                      <a:pt x="32089" y="17183"/>
                    </a:cubicBezTo>
                    <a:cubicBezTo>
                      <a:pt x="33393" y="17370"/>
                      <a:pt x="35906" y="17649"/>
                      <a:pt x="34975" y="19511"/>
                    </a:cubicBezTo>
                    <a:cubicBezTo>
                      <a:pt x="34416" y="20721"/>
                      <a:pt x="30414" y="21373"/>
                      <a:pt x="29017" y="21931"/>
                    </a:cubicBezTo>
                    <a:cubicBezTo>
                      <a:pt x="26690" y="22862"/>
                      <a:pt x="21198" y="24444"/>
                      <a:pt x="22687" y="27796"/>
                    </a:cubicBezTo>
                    <a:cubicBezTo>
                      <a:pt x="21105" y="29285"/>
                      <a:pt x="18405" y="29378"/>
                      <a:pt x="16544" y="30588"/>
                    </a:cubicBezTo>
                    <a:cubicBezTo>
                      <a:pt x="14682" y="31705"/>
                      <a:pt x="13193" y="33287"/>
                      <a:pt x="11517" y="34498"/>
                    </a:cubicBezTo>
                    <a:cubicBezTo>
                      <a:pt x="8352" y="36825"/>
                      <a:pt x="2674" y="37849"/>
                      <a:pt x="718" y="41293"/>
                    </a:cubicBezTo>
                    <a:cubicBezTo>
                      <a:pt x="-2354" y="46599"/>
                      <a:pt x="5187" y="47157"/>
                      <a:pt x="9003" y="46879"/>
                    </a:cubicBezTo>
                    <a:cubicBezTo>
                      <a:pt x="16078" y="46320"/>
                      <a:pt x="21756" y="43248"/>
                      <a:pt x="27528" y="39617"/>
                    </a:cubicBezTo>
                    <a:cubicBezTo>
                      <a:pt x="35533" y="34591"/>
                      <a:pt x="43446" y="29098"/>
                      <a:pt x="50428" y="22675"/>
                    </a:cubicBezTo>
                    <a:cubicBezTo>
                      <a:pt x="54058" y="19324"/>
                      <a:pt x="60109" y="14391"/>
                      <a:pt x="60760" y="9085"/>
                    </a:cubicBezTo>
                    <a:cubicBezTo>
                      <a:pt x="61133" y="6199"/>
                      <a:pt x="59364" y="5641"/>
                      <a:pt x="57223" y="4337"/>
                    </a:cubicBezTo>
                    <a:cubicBezTo>
                      <a:pt x="56292" y="3779"/>
                      <a:pt x="55548" y="3034"/>
                      <a:pt x="54710" y="2569"/>
                    </a:cubicBezTo>
                    <a:cubicBezTo>
                      <a:pt x="53034" y="1638"/>
                      <a:pt x="52103" y="1731"/>
                      <a:pt x="51824" y="1917"/>
                    </a:cubicBezTo>
                    <a:close/>
                  </a:path>
                </a:pathLst>
              </a:custGeom>
              <a:solidFill>
                <a:srgbClr val="4B708E"/>
              </a:solidFill>
              <a:ln w="884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C183716-28DD-CE4F-4DEA-37753EFA2AA1}"/>
                  </a:ext>
                </a:extLst>
              </p:cNvPr>
              <p:cNvSpPr/>
              <p:nvPr/>
            </p:nvSpPr>
            <p:spPr>
              <a:xfrm>
                <a:off x="5628186" y="7926738"/>
                <a:ext cx="44140" cy="43181"/>
              </a:xfrm>
              <a:custGeom>
                <a:avLst/>
                <a:gdLst>
                  <a:gd name="connsiteX0" fmla="*/ 38473 w 44140"/>
                  <a:gd name="connsiteY0" fmla="*/ 2521 h 43181"/>
                  <a:gd name="connsiteX1" fmla="*/ 34843 w 44140"/>
                  <a:gd name="connsiteY1" fmla="*/ 1404 h 43181"/>
                  <a:gd name="connsiteX2" fmla="*/ 32329 w 44140"/>
                  <a:gd name="connsiteY2" fmla="*/ 101 h 43181"/>
                  <a:gd name="connsiteX3" fmla="*/ 22462 w 44140"/>
                  <a:gd name="connsiteY3" fmla="*/ 5686 h 43181"/>
                  <a:gd name="connsiteX4" fmla="*/ 21438 w 44140"/>
                  <a:gd name="connsiteY4" fmla="*/ 13599 h 43181"/>
                  <a:gd name="connsiteX5" fmla="*/ 19762 w 44140"/>
                  <a:gd name="connsiteY5" fmla="*/ 16950 h 43181"/>
                  <a:gd name="connsiteX6" fmla="*/ 12222 w 44140"/>
                  <a:gd name="connsiteY6" fmla="*/ 19184 h 43181"/>
                  <a:gd name="connsiteX7" fmla="*/ 8219 w 44140"/>
                  <a:gd name="connsiteY7" fmla="*/ 23466 h 43181"/>
                  <a:gd name="connsiteX8" fmla="*/ 7754 w 44140"/>
                  <a:gd name="connsiteY8" fmla="*/ 31658 h 43181"/>
                  <a:gd name="connsiteX9" fmla="*/ 2262 w 44140"/>
                  <a:gd name="connsiteY9" fmla="*/ 37336 h 43181"/>
                  <a:gd name="connsiteX10" fmla="*/ 307 w 44140"/>
                  <a:gd name="connsiteY10" fmla="*/ 42456 h 43181"/>
                  <a:gd name="connsiteX11" fmla="*/ 11757 w 44140"/>
                  <a:gd name="connsiteY11" fmla="*/ 37615 h 43181"/>
                  <a:gd name="connsiteX12" fmla="*/ 23393 w 44140"/>
                  <a:gd name="connsiteY12" fmla="*/ 24583 h 43181"/>
                  <a:gd name="connsiteX13" fmla="*/ 28699 w 44140"/>
                  <a:gd name="connsiteY13" fmla="*/ 17787 h 43181"/>
                  <a:gd name="connsiteX14" fmla="*/ 36425 w 44140"/>
                  <a:gd name="connsiteY14" fmla="*/ 12481 h 43181"/>
                  <a:gd name="connsiteX15" fmla="*/ 43593 w 44140"/>
                  <a:gd name="connsiteY15" fmla="*/ 5872 h 43181"/>
                  <a:gd name="connsiteX16" fmla="*/ 38659 w 44140"/>
                  <a:gd name="connsiteY16" fmla="*/ 2428 h 4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140" h="43181">
                    <a:moveTo>
                      <a:pt x="38473" y="2521"/>
                    </a:moveTo>
                    <a:cubicBezTo>
                      <a:pt x="37542" y="1404"/>
                      <a:pt x="36146" y="1776"/>
                      <a:pt x="34843" y="1404"/>
                    </a:cubicBezTo>
                    <a:cubicBezTo>
                      <a:pt x="33912" y="1125"/>
                      <a:pt x="33167" y="287"/>
                      <a:pt x="32329" y="101"/>
                    </a:cubicBezTo>
                    <a:cubicBezTo>
                      <a:pt x="29164" y="-644"/>
                      <a:pt x="23858" y="2893"/>
                      <a:pt x="22462" y="5686"/>
                    </a:cubicBezTo>
                    <a:cubicBezTo>
                      <a:pt x="21159" y="8199"/>
                      <a:pt x="21345" y="10899"/>
                      <a:pt x="21438" y="13599"/>
                    </a:cubicBezTo>
                    <a:cubicBezTo>
                      <a:pt x="21438" y="15646"/>
                      <a:pt x="21624" y="15739"/>
                      <a:pt x="19762" y="16950"/>
                    </a:cubicBezTo>
                    <a:cubicBezTo>
                      <a:pt x="17156" y="18718"/>
                      <a:pt x="14828" y="17787"/>
                      <a:pt x="12222" y="19184"/>
                    </a:cubicBezTo>
                    <a:cubicBezTo>
                      <a:pt x="10547" y="20114"/>
                      <a:pt x="8871" y="21697"/>
                      <a:pt x="8219" y="23466"/>
                    </a:cubicBezTo>
                    <a:cubicBezTo>
                      <a:pt x="7288" y="26072"/>
                      <a:pt x="8778" y="29144"/>
                      <a:pt x="7754" y="31658"/>
                    </a:cubicBezTo>
                    <a:cubicBezTo>
                      <a:pt x="6823" y="33799"/>
                      <a:pt x="3937" y="35660"/>
                      <a:pt x="2262" y="37336"/>
                    </a:cubicBezTo>
                    <a:cubicBezTo>
                      <a:pt x="1051" y="38546"/>
                      <a:pt x="-717" y="40407"/>
                      <a:pt x="307" y="42456"/>
                    </a:cubicBezTo>
                    <a:cubicBezTo>
                      <a:pt x="1796" y="45248"/>
                      <a:pt x="9802" y="39198"/>
                      <a:pt x="11757" y="37615"/>
                    </a:cubicBezTo>
                    <a:cubicBezTo>
                      <a:pt x="16225" y="33985"/>
                      <a:pt x="20414" y="29516"/>
                      <a:pt x="23393" y="24583"/>
                    </a:cubicBezTo>
                    <a:cubicBezTo>
                      <a:pt x="25068" y="21790"/>
                      <a:pt x="25813" y="19556"/>
                      <a:pt x="28699" y="17787"/>
                    </a:cubicBezTo>
                    <a:cubicBezTo>
                      <a:pt x="31305" y="16205"/>
                      <a:pt x="34005" y="14436"/>
                      <a:pt x="36425" y="12481"/>
                    </a:cubicBezTo>
                    <a:cubicBezTo>
                      <a:pt x="38752" y="10620"/>
                      <a:pt x="42104" y="8478"/>
                      <a:pt x="43593" y="5872"/>
                    </a:cubicBezTo>
                    <a:cubicBezTo>
                      <a:pt x="46200" y="1590"/>
                      <a:pt x="38659" y="2148"/>
                      <a:pt x="38659" y="2428"/>
                    </a:cubicBezTo>
                    <a:close/>
                  </a:path>
                </a:pathLst>
              </a:custGeom>
              <a:solidFill>
                <a:srgbClr val="4B708E"/>
              </a:solidFill>
              <a:ln w="8840"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89411D07-EC0C-DA12-6AB6-1114C5BFF8D0}"/>
                  </a:ext>
                </a:extLst>
              </p:cNvPr>
              <p:cNvSpPr/>
              <p:nvPr/>
            </p:nvSpPr>
            <p:spPr>
              <a:xfrm>
                <a:off x="5562245" y="7957799"/>
                <a:ext cx="47840" cy="30921"/>
              </a:xfrm>
              <a:custGeom>
                <a:avLst/>
                <a:gdLst>
                  <a:gd name="connsiteX0" fmla="*/ 39439 w 47840"/>
                  <a:gd name="connsiteY0" fmla="*/ 1063 h 30921"/>
                  <a:gd name="connsiteX1" fmla="*/ 31712 w 47840"/>
                  <a:gd name="connsiteY1" fmla="*/ 11861 h 30921"/>
                  <a:gd name="connsiteX2" fmla="*/ 26406 w 47840"/>
                  <a:gd name="connsiteY2" fmla="*/ 8323 h 30921"/>
                  <a:gd name="connsiteX3" fmla="*/ 23241 w 47840"/>
                  <a:gd name="connsiteY3" fmla="*/ 15956 h 30921"/>
                  <a:gd name="connsiteX4" fmla="*/ 9836 w 47840"/>
                  <a:gd name="connsiteY4" fmla="*/ 18470 h 30921"/>
                  <a:gd name="connsiteX5" fmla="*/ 342 w 47840"/>
                  <a:gd name="connsiteY5" fmla="*/ 25824 h 30921"/>
                  <a:gd name="connsiteX6" fmla="*/ 10581 w 47840"/>
                  <a:gd name="connsiteY6" fmla="*/ 28616 h 30921"/>
                  <a:gd name="connsiteX7" fmla="*/ 26965 w 47840"/>
                  <a:gd name="connsiteY7" fmla="*/ 21821 h 30921"/>
                  <a:gd name="connsiteX8" fmla="*/ 43720 w 47840"/>
                  <a:gd name="connsiteY8" fmla="*/ 16888 h 30921"/>
                  <a:gd name="connsiteX9" fmla="*/ 47816 w 47840"/>
                  <a:gd name="connsiteY9" fmla="*/ 131 h 30921"/>
                  <a:gd name="connsiteX10" fmla="*/ 39531 w 47840"/>
                  <a:gd name="connsiteY10" fmla="*/ 1063 h 3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40" h="30921">
                    <a:moveTo>
                      <a:pt x="39439" y="1063"/>
                    </a:moveTo>
                    <a:cubicBezTo>
                      <a:pt x="36739" y="4693"/>
                      <a:pt x="40369" y="16608"/>
                      <a:pt x="31712" y="11861"/>
                    </a:cubicBezTo>
                    <a:cubicBezTo>
                      <a:pt x="29571" y="10650"/>
                      <a:pt x="28827" y="7206"/>
                      <a:pt x="26406" y="8323"/>
                    </a:cubicBezTo>
                    <a:cubicBezTo>
                      <a:pt x="23799" y="9533"/>
                      <a:pt x="25103" y="14281"/>
                      <a:pt x="23241" y="15956"/>
                    </a:cubicBezTo>
                    <a:cubicBezTo>
                      <a:pt x="19983" y="18842"/>
                      <a:pt x="13746" y="17912"/>
                      <a:pt x="9836" y="18470"/>
                    </a:cubicBezTo>
                    <a:cubicBezTo>
                      <a:pt x="5927" y="19029"/>
                      <a:pt x="1459" y="21728"/>
                      <a:pt x="342" y="25824"/>
                    </a:cubicBezTo>
                    <a:cubicBezTo>
                      <a:pt x="-1800" y="33364"/>
                      <a:pt x="6672" y="30943"/>
                      <a:pt x="10581" y="28616"/>
                    </a:cubicBezTo>
                    <a:cubicBezTo>
                      <a:pt x="16353" y="25079"/>
                      <a:pt x="19983" y="22473"/>
                      <a:pt x="26965" y="21821"/>
                    </a:cubicBezTo>
                    <a:cubicBezTo>
                      <a:pt x="31805" y="21356"/>
                      <a:pt x="40276" y="20890"/>
                      <a:pt x="43720" y="16888"/>
                    </a:cubicBezTo>
                    <a:cubicBezTo>
                      <a:pt x="47165" y="12884"/>
                      <a:pt x="48003" y="5159"/>
                      <a:pt x="47816" y="131"/>
                    </a:cubicBezTo>
                    <a:cubicBezTo>
                      <a:pt x="45303" y="-54"/>
                      <a:pt x="42883" y="-241"/>
                      <a:pt x="39531" y="1063"/>
                    </a:cubicBezTo>
                    <a:close/>
                  </a:path>
                </a:pathLst>
              </a:custGeom>
              <a:solidFill>
                <a:srgbClr val="4B708E"/>
              </a:solidFill>
              <a:ln w="8840"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F3E6C1D2-E039-2CE6-F7C3-4F38608590CE}"/>
                  </a:ext>
                </a:extLst>
              </p:cNvPr>
              <p:cNvSpPr/>
              <p:nvPr/>
            </p:nvSpPr>
            <p:spPr>
              <a:xfrm>
                <a:off x="5489636" y="7982621"/>
                <a:ext cx="37310" cy="33954"/>
              </a:xfrm>
              <a:custGeom>
                <a:avLst/>
                <a:gdLst>
                  <a:gd name="connsiteX0" fmla="*/ 17470 w 37310"/>
                  <a:gd name="connsiteY0" fmla="*/ 33955 h 33954"/>
                  <a:gd name="connsiteX1" fmla="*/ 3600 w 37310"/>
                  <a:gd name="connsiteY1" fmla="*/ 27718 h 33954"/>
                  <a:gd name="connsiteX2" fmla="*/ 63 w 37310"/>
                  <a:gd name="connsiteY2" fmla="*/ 16733 h 33954"/>
                  <a:gd name="connsiteX3" fmla="*/ 7416 w 37310"/>
                  <a:gd name="connsiteY3" fmla="*/ 4725 h 33954"/>
                  <a:gd name="connsiteX4" fmla="*/ 21380 w 37310"/>
                  <a:gd name="connsiteY4" fmla="*/ 71 h 33954"/>
                  <a:gd name="connsiteX5" fmla="*/ 22404 w 37310"/>
                  <a:gd name="connsiteY5" fmla="*/ 71 h 33954"/>
                  <a:gd name="connsiteX6" fmla="*/ 31061 w 37310"/>
                  <a:gd name="connsiteY6" fmla="*/ 3050 h 33954"/>
                  <a:gd name="connsiteX7" fmla="*/ 36739 w 37310"/>
                  <a:gd name="connsiteY7" fmla="*/ 20271 h 33954"/>
                  <a:gd name="connsiteX8" fmla="*/ 21938 w 37310"/>
                  <a:gd name="connsiteY8" fmla="*/ 33489 h 33954"/>
                  <a:gd name="connsiteX9" fmla="*/ 17470 w 37310"/>
                  <a:gd name="connsiteY9" fmla="*/ 33955 h 3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310" h="33954">
                    <a:moveTo>
                      <a:pt x="17470" y="33955"/>
                    </a:moveTo>
                    <a:cubicBezTo>
                      <a:pt x="11978" y="33955"/>
                      <a:pt x="6951" y="31720"/>
                      <a:pt x="3600" y="27718"/>
                    </a:cubicBezTo>
                    <a:cubicBezTo>
                      <a:pt x="993" y="24553"/>
                      <a:pt x="-310" y="20643"/>
                      <a:pt x="63" y="16733"/>
                    </a:cubicBezTo>
                    <a:cubicBezTo>
                      <a:pt x="714" y="10124"/>
                      <a:pt x="5555" y="6214"/>
                      <a:pt x="7416" y="4725"/>
                    </a:cubicBezTo>
                    <a:cubicBezTo>
                      <a:pt x="12722" y="443"/>
                      <a:pt x="16725" y="71"/>
                      <a:pt x="21380" y="71"/>
                    </a:cubicBezTo>
                    <a:cubicBezTo>
                      <a:pt x="21752" y="71"/>
                      <a:pt x="22031" y="71"/>
                      <a:pt x="22404" y="71"/>
                    </a:cubicBezTo>
                    <a:cubicBezTo>
                      <a:pt x="25569" y="-302"/>
                      <a:pt x="28641" y="815"/>
                      <a:pt x="31061" y="3050"/>
                    </a:cubicBezTo>
                    <a:cubicBezTo>
                      <a:pt x="36367" y="7797"/>
                      <a:pt x="38415" y="14127"/>
                      <a:pt x="36739" y="20271"/>
                    </a:cubicBezTo>
                    <a:cubicBezTo>
                      <a:pt x="34971" y="26787"/>
                      <a:pt x="29292" y="31813"/>
                      <a:pt x="21938" y="33489"/>
                    </a:cubicBezTo>
                    <a:cubicBezTo>
                      <a:pt x="20449" y="33768"/>
                      <a:pt x="18960" y="33955"/>
                      <a:pt x="17470" y="33955"/>
                    </a:cubicBezTo>
                    <a:close/>
                  </a:path>
                </a:pathLst>
              </a:custGeom>
              <a:solidFill>
                <a:srgbClr val="4B708E"/>
              </a:solidFill>
              <a:ln w="884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87CF3829-72FC-1FD5-1C76-A37C09A39CF0}"/>
                  </a:ext>
                </a:extLst>
              </p:cNvPr>
              <p:cNvSpPr/>
              <p:nvPr/>
            </p:nvSpPr>
            <p:spPr>
              <a:xfrm>
                <a:off x="5407383" y="7990604"/>
                <a:ext cx="82362" cy="30903"/>
              </a:xfrm>
              <a:custGeom>
                <a:avLst/>
                <a:gdLst>
                  <a:gd name="connsiteX0" fmla="*/ 81292 w 82362"/>
                  <a:gd name="connsiteY0" fmla="*/ 19735 h 30903"/>
                  <a:gd name="connsiteX1" fmla="*/ 75892 w 82362"/>
                  <a:gd name="connsiteY1" fmla="*/ 18804 h 30903"/>
                  <a:gd name="connsiteX2" fmla="*/ 60719 w 82362"/>
                  <a:gd name="connsiteY2" fmla="*/ 17314 h 30903"/>
                  <a:gd name="connsiteX3" fmla="*/ 48897 w 82362"/>
                  <a:gd name="connsiteY3" fmla="*/ 17687 h 30903"/>
                  <a:gd name="connsiteX4" fmla="*/ 45452 w 82362"/>
                  <a:gd name="connsiteY4" fmla="*/ 10426 h 30903"/>
                  <a:gd name="connsiteX5" fmla="*/ 47594 w 82362"/>
                  <a:gd name="connsiteY5" fmla="*/ 6051 h 30903"/>
                  <a:gd name="connsiteX6" fmla="*/ 38192 w 82362"/>
                  <a:gd name="connsiteY6" fmla="*/ 0 h 30903"/>
                  <a:gd name="connsiteX7" fmla="*/ 31024 w 82362"/>
                  <a:gd name="connsiteY7" fmla="*/ 10612 h 30903"/>
                  <a:gd name="connsiteX8" fmla="*/ 21157 w 82362"/>
                  <a:gd name="connsiteY8" fmla="*/ 17687 h 30903"/>
                  <a:gd name="connsiteX9" fmla="*/ 8869 w 82362"/>
                  <a:gd name="connsiteY9" fmla="*/ 20479 h 30903"/>
                  <a:gd name="connsiteX10" fmla="*/ 119 w 82362"/>
                  <a:gd name="connsiteY10" fmla="*/ 27647 h 30903"/>
                  <a:gd name="connsiteX11" fmla="*/ 30186 w 82362"/>
                  <a:gd name="connsiteY11" fmla="*/ 25972 h 30903"/>
                  <a:gd name="connsiteX12" fmla="*/ 45918 w 82362"/>
                  <a:gd name="connsiteY12" fmla="*/ 27182 h 30903"/>
                  <a:gd name="connsiteX13" fmla="*/ 65280 w 82362"/>
                  <a:gd name="connsiteY13" fmla="*/ 26530 h 30903"/>
                  <a:gd name="connsiteX14" fmla="*/ 77103 w 82362"/>
                  <a:gd name="connsiteY14" fmla="*/ 26530 h 30903"/>
                  <a:gd name="connsiteX15" fmla="*/ 82316 w 82362"/>
                  <a:gd name="connsiteY15" fmla="*/ 23552 h 30903"/>
                  <a:gd name="connsiteX16" fmla="*/ 81292 w 82362"/>
                  <a:gd name="connsiteY16" fmla="*/ 19921 h 3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362" h="30903">
                    <a:moveTo>
                      <a:pt x="81292" y="19735"/>
                    </a:moveTo>
                    <a:cubicBezTo>
                      <a:pt x="79058" y="20014"/>
                      <a:pt x="77941" y="19269"/>
                      <a:pt x="75892" y="18804"/>
                    </a:cubicBezTo>
                    <a:cubicBezTo>
                      <a:pt x="70959" y="17780"/>
                      <a:pt x="65746" y="17501"/>
                      <a:pt x="60719" y="17314"/>
                    </a:cubicBezTo>
                    <a:cubicBezTo>
                      <a:pt x="57554" y="17314"/>
                      <a:pt x="51782" y="18711"/>
                      <a:pt x="48897" y="17687"/>
                    </a:cubicBezTo>
                    <a:cubicBezTo>
                      <a:pt x="46197" y="16756"/>
                      <a:pt x="44987" y="13033"/>
                      <a:pt x="45452" y="10426"/>
                    </a:cubicBezTo>
                    <a:cubicBezTo>
                      <a:pt x="45732" y="8750"/>
                      <a:pt x="47407" y="7540"/>
                      <a:pt x="47594" y="6051"/>
                    </a:cubicBezTo>
                    <a:cubicBezTo>
                      <a:pt x="47966" y="1210"/>
                      <a:pt x="41915" y="0"/>
                      <a:pt x="38192" y="0"/>
                    </a:cubicBezTo>
                    <a:cubicBezTo>
                      <a:pt x="33444" y="0"/>
                      <a:pt x="26091" y="5492"/>
                      <a:pt x="31024" y="10612"/>
                    </a:cubicBezTo>
                    <a:cubicBezTo>
                      <a:pt x="28418" y="13591"/>
                      <a:pt x="24787" y="16197"/>
                      <a:pt x="21157" y="17687"/>
                    </a:cubicBezTo>
                    <a:cubicBezTo>
                      <a:pt x="17247" y="19269"/>
                      <a:pt x="12872" y="19083"/>
                      <a:pt x="8869" y="20479"/>
                    </a:cubicBezTo>
                    <a:cubicBezTo>
                      <a:pt x="6076" y="21503"/>
                      <a:pt x="-998" y="23737"/>
                      <a:pt x="119" y="27647"/>
                    </a:cubicBezTo>
                    <a:cubicBezTo>
                      <a:pt x="2167" y="35281"/>
                      <a:pt x="25625" y="27275"/>
                      <a:pt x="30186" y="25972"/>
                    </a:cubicBezTo>
                    <a:cubicBezTo>
                      <a:pt x="36423" y="24110"/>
                      <a:pt x="39588" y="26809"/>
                      <a:pt x="45918" y="27182"/>
                    </a:cubicBezTo>
                    <a:cubicBezTo>
                      <a:pt x="52341" y="27554"/>
                      <a:pt x="58857" y="26530"/>
                      <a:pt x="65280" y="26530"/>
                    </a:cubicBezTo>
                    <a:cubicBezTo>
                      <a:pt x="69190" y="26530"/>
                      <a:pt x="73286" y="26903"/>
                      <a:pt x="77103" y="26530"/>
                    </a:cubicBezTo>
                    <a:cubicBezTo>
                      <a:pt x="79802" y="26344"/>
                      <a:pt x="81850" y="26344"/>
                      <a:pt x="82316" y="23552"/>
                    </a:cubicBezTo>
                    <a:cubicBezTo>
                      <a:pt x="82781" y="20014"/>
                      <a:pt x="79616" y="19083"/>
                      <a:pt x="81292" y="19921"/>
                    </a:cubicBezTo>
                    <a:close/>
                  </a:path>
                </a:pathLst>
              </a:custGeom>
              <a:solidFill>
                <a:srgbClr val="4B708E"/>
              </a:solidFill>
              <a:ln w="884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D6FCC11-B900-837E-A544-BA24E2797288}"/>
                  </a:ext>
                </a:extLst>
              </p:cNvPr>
              <p:cNvSpPr/>
              <p:nvPr/>
            </p:nvSpPr>
            <p:spPr>
              <a:xfrm>
                <a:off x="5310108" y="8009207"/>
                <a:ext cx="87697" cy="32042"/>
              </a:xfrm>
              <a:custGeom>
                <a:avLst/>
                <a:gdLst>
                  <a:gd name="connsiteX0" fmla="*/ 86038 w 87697"/>
                  <a:gd name="connsiteY0" fmla="*/ 8765 h 32042"/>
                  <a:gd name="connsiteX1" fmla="*/ 81104 w 87697"/>
                  <a:gd name="connsiteY1" fmla="*/ 9044 h 32042"/>
                  <a:gd name="connsiteX2" fmla="*/ 78777 w 87697"/>
                  <a:gd name="connsiteY2" fmla="*/ 4390 h 32042"/>
                  <a:gd name="connsiteX3" fmla="*/ 78032 w 87697"/>
                  <a:gd name="connsiteY3" fmla="*/ 852 h 32042"/>
                  <a:gd name="connsiteX4" fmla="*/ 68351 w 87697"/>
                  <a:gd name="connsiteY4" fmla="*/ 1038 h 32042"/>
                  <a:gd name="connsiteX5" fmla="*/ 67699 w 87697"/>
                  <a:gd name="connsiteY5" fmla="*/ 8113 h 32042"/>
                  <a:gd name="connsiteX6" fmla="*/ 66768 w 87697"/>
                  <a:gd name="connsiteY6" fmla="*/ 13699 h 32042"/>
                  <a:gd name="connsiteX7" fmla="*/ 58576 w 87697"/>
                  <a:gd name="connsiteY7" fmla="*/ 16677 h 32042"/>
                  <a:gd name="connsiteX8" fmla="*/ 54201 w 87697"/>
                  <a:gd name="connsiteY8" fmla="*/ 9044 h 32042"/>
                  <a:gd name="connsiteX9" fmla="*/ 45917 w 87697"/>
                  <a:gd name="connsiteY9" fmla="*/ 13419 h 32042"/>
                  <a:gd name="connsiteX10" fmla="*/ 45917 w 87697"/>
                  <a:gd name="connsiteY10" fmla="*/ 18167 h 32042"/>
                  <a:gd name="connsiteX11" fmla="*/ 42007 w 87697"/>
                  <a:gd name="connsiteY11" fmla="*/ 18446 h 32042"/>
                  <a:gd name="connsiteX12" fmla="*/ 40052 w 87697"/>
                  <a:gd name="connsiteY12" fmla="*/ 11837 h 32042"/>
                  <a:gd name="connsiteX13" fmla="*/ 34094 w 87697"/>
                  <a:gd name="connsiteY13" fmla="*/ 10813 h 32042"/>
                  <a:gd name="connsiteX14" fmla="*/ 30557 w 87697"/>
                  <a:gd name="connsiteY14" fmla="*/ 15560 h 32042"/>
                  <a:gd name="connsiteX15" fmla="*/ 16314 w 87697"/>
                  <a:gd name="connsiteY15" fmla="*/ 21797 h 32042"/>
                  <a:gd name="connsiteX16" fmla="*/ 14173 w 87697"/>
                  <a:gd name="connsiteY16" fmla="*/ 15746 h 32042"/>
                  <a:gd name="connsiteX17" fmla="*/ 4958 w 87697"/>
                  <a:gd name="connsiteY17" fmla="*/ 13791 h 32042"/>
                  <a:gd name="connsiteX18" fmla="*/ 1793 w 87697"/>
                  <a:gd name="connsiteY18" fmla="*/ 22356 h 32042"/>
                  <a:gd name="connsiteX19" fmla="*/ 9426 w 87697"/>
                  <a:gd name="connsiteY19" fmla="*/ 28220 h 32042"/>
                  <a:gd name="connsiteX20" fmla="*/ 22551 w 87697"/>
                  <a:gd name="connsiteY20" fmla="*/ 26917 h 32042"/>
                  <a:gd name="connsiteX21" fmla="*/ 30836 w 87697"/>
                  <a:gd name="connsiteY21" fmla="*/ 27196 h 32042"/>
                  <a:gd name="connsiteX22" fmla="*/ 33163 w 87697"/>
                  <a:gd name="connsiteY22" fmla="*/ 29709 h 32042"/>
                  <a:gd name="connsiteX23" fmla="*/ 51874 w 87697"/>
                  <a:gd name="connsiteY23" fmla="*/ 30733 h 32042"/>
                  <a:gd name="connsiteX24" fmla="*/ 66303 w 87697"/>
                  <a:gd name="connsiteY24" fmla="*/ 25055 h 32042"/>
                  <a:gd name="connsiteX25" fmla="*/ 78777 w 87697"/>
                  <a:gd name="connsiteY25" fmla="*/ 21704 h 32042"/>
                  <a:gd name="connsiteX26" fmla="*/ 86038 w 87697"/>
                  <a:gd name="connsiteY26" fmla="*/ 8765 h 3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97" h="32042">
                    <a:moveTo>
                      <a:pt x="86038" y="8765"/>
                    </a:moveTo>
                    <a:cubicBezTo>
                      <a:pt x="84362" y="9137"/>
                      <a:pt x="82779" y="9137"/>
                      <a:pt x="81104" y="9044"/>
                    </a:cubicBezTo>
                    <a:cubicBezTo>
                      <a:pt x="80638" y="7369"/>
                      <a:pt x="79242" y="6158"/>
                      <a:pt x="78777" y="4390"/>
                    </a:cubicBezTo>
                    <a:cubicBezTo>
                      <a:pt x="78404" y="3273"/>
                      <a:pt x="78777" y="1504"/>
                      <a:pt x="78032" y="852"/>
                    </a:cubicBezTo>
                    <a:cubicBezTo>
                      <a:pt x="76636" y="-358"/>
                      <a:pt x="69654" y="-265"/>
                      <a:pt x="68351" y="1038"/>
                    </a:cubicBezTo>
                    <a:cubicBezTo>
                      <a:pt x="67141" y="2248"/>
                      <a:pt x="67606" y="6531"/>
                      <a:pt x="67699" y="8113"/>
                    </a:cubicBezTo>
                    <a:cubicBezTo>
                      <a:pt x="67885" y="10533"/>
                      <a:pt x="68630" y="11650"/>
                      <a:pt x="66768" y="13699"/>
                    </a:cubicBezTo>
                    <a:cubicBezTo>
                      <a:pt x="65093" y="15653"/>
                      <a:pt x="61183" y="17050"/>
                      <a:pt x="58576" y="16677"/>
                    </a:cubicBezTo>
                    <a:cubicBezTo>
                      <a:pt x="53084" y="15839"/>
                      <a:pt x="57180" y="11650"/>
                      <a:pt x="54201" y="9044"/>
                    </a:cubicBezTo>
                    <a:cubicBezTo>
                      <a:pt x="51409" y="6624"/>
                      <a:pt x="46661" y="10813"/>
                      <a:pt x="45917" y="13419"/>
                    </a:cubicBezTo>
                    <a:cubicBezTo>
                      <a:pt x="45637" y="14443"/>
                      <a:pt x="46661" y="17329"/>
                      <a:pt x="45917" y="18167"/>
                    </a:cubicBezTo>
                    <a:cubicBezTo>
                      <a:pt x="45451" y="18725"/>
                      <a:pt x="42472" y="18818"/>
                      <a:pt x="42007" y="18446"/>
                    </a:cubicBezTo>
                    <a:cubicBezTo>
                      <a:pt x="40331" y="16863"/>
                      <a:pt x="42472" y="13699"/>
                      <a:pt x="40052" y="11837"/>
                    </a:cubicBezTo>
                    <a:cubicBezTo>
                      <a:pt x="38842" y="10905"/>
                      <a:pt x="35490" y="10347"/>
                      <a:pt x="34094" y="10813"/>
                    </a:cubicBezTo>
                    <a:cubicBezTo>
                      <a:pt x="31860" y="11650"/>
                      <a:pt x="32046" y="13605"/>
                      <a:pt x="30557" y="15560"/>
                    </a:cubicBezTo>
                    <a:cubicBezTo>
                      <a:pt x="28416" y="18353"/>
                      <a:pt x="20038" y="24124"/>
                      <a:pt x="16314" y="21797"/>
                    </a:cubicBezTo>
                    <a:cubicBezTo>
                      <a:pt x="14173" y="20494"/>
                      <a:pt x="15570" y="17329"/>
                      <a:pt x="14173" y="15746"/>
                    </a:cubicBezTo>
                    <a:cubicBezTo>
                      <a:pt x="12777" y="14257"/>
                      <a:pt x="7099" y="14071"/>
                      <a:pt x="4958" y="13791"/>
                    </a:cubicBezTo>
                    <a:cubicBezTo>
                      <a:pt x="-1931" y="13047"/>
                      <a:pt x="-255" y="18446"/>
                      <a:pt x="1793" y="22356"/>
                    </a:cubicBezTo>
                    <a:cubicBezTo>
                      <a:pt x="4027" y="26731"/>
                      <a:pt x="3561" y="28127"/>
                      <a:pt x="9426" y="28220"/>
                    </a:cubicBezTo>
                    <a:cubicBezTo>
                      <a:pt x="13987" y="28220"/>
                      <a:pt x="17990" y="26637"/>
                      <a:pt x="22551" y="26917"/>
                    </a:cubicBezTo>
                    <a:cubicBezTo>
                      <a:pt x="24506" y="27010"/>
                      <a:pt x="28974" y="26452"/>
                      <a:pt x="30836" y="27196"/>
                    </a:cubicBezTo>
                    <a:cubicBezTo>
                      <a:pt x="32512" y="27941"/>
                      <a:pt x="31953" y="28779"/>
                      <a:pt x="33163" y="29709"/>
                    </a:cubicBezTo>
                    <a:cubicBezTo>
                      <a:pt x="37352" y="32875"/>
                      <a:pt x="47220" y="32409"/>
                      <a:pt x="51874" y="30733"/>
                    </a:cubicBezTo>
                    <a:cubicBezTo>
                      <a:pt x="56528" y="29151"/>
                      <a:pt x="61369" y="26545"/>
                      <a:pt x="66303" y="25055"/>
                    </a:cubicBezTo>
                    <a:cubicBezTo>
                      <a:pt x="70399" y="23845"/>
                      <a:pt x="74960" y="23566"/>
                      <a:pt x="78777" y="21704"/>
                    </a:cubicBezTo>
                    <a:cubicBezTo>
                      <a:pt x="81197" y="20587"/>
                      <a:pt x="91716" y="10068"/>
                      <a:pt x="86038" y="8765"/>
                    </a:cubicBezTo>
                    <a:close/>
                  </a:path>
                </a:pathLst>
              </a:custGeom>
              <a:solidFill>
                <a:srgbClr val="4B708E"/>
              </a:solidFill>
              <a:ln w="8840"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D0299225-ABC0-221B-5B18-9B93A919F116}"/>
                  </a:ext>
                </a:extLst>
              </p:cNvPr>
              <p:cNvSpPr/>
              <p:nvPr/>
            </p:nvSpPr>
            <p:spPr>
              <a:xfrm>
                <a:off x="5214427" y="8004497"/>
                <a:ext cx="34664" cy="33954"/>
              </a:xfrm>
              <a:custGeom>
                <a:avLst/>
                <a:gdLst>
                  <a:gd name="connsiteX0" fmla="*/ 17417 w 34664"/>
                  <a:gd name="connsiteY0" fmla="*/ 33954 h 33954"/>
                  <a:gd name="connsiteX1" fmla="*/ 14159 w 34664"/>
                  <a:gd name="connsiteY1" fmla="*/ 33675 h 33954"/>
                  <a:gd name="connsiteX2" fmla="*/ 848 w 34664"/>
                  <a:gd name="connsiteY2" fmla="*/ 23063 h 33954"/>
                  <a:gd name="connsiteX3" fmla="*/ 4664 w 34664"/>
                  <a:gd name="connsiteY3" fmla="*/ 6773 h 33954"/>
                  <a:gd name="connsiteX4" fmla="*/ 25423 w 34664"/>
                  <a:gd name="connsiteY4" fmla="*/ 1653 h 33954"/>
                  <a:gd name="connsiteX5" fmla="*/ 34173 w 34664"/>
                  <a:gd name="connsiteY5" fmla="*/ 22691 h 33954"/>
                  <a:gd name="connsiteX6" fmla="*/ 26540 w 34664"/>
                  <a:gd name="connsiteY6" fmla="*/ 31441 h 33954"/>
                  <a:gd name="connsiteX7" fmla="*/ 17324 w 34664"/>
                  <a:gd name="connsiteY7" fmla="*/ 33954 h 33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64" h="33954">
                    <a:moveTo>
                      <a:pt x="17417" y="33954"/>
                    </a:moveTo>
                    <a:cubicBezTo>
                      <a:pt x="16393" y="33954"/>
                      <a:pt x="15276" y="33954"/>
                      <a:pt x="14159" y="33675"/>
                    </a:cubicBezTo>
                    <a:cubicBezTo>
                      <a:pt x="7922" y="32651"/>
                      <a:pt x="2803" y="28555"/>
                      <a:pt x="848" y="23063"/>
                    </a:cubicBezTo>
                    <a:cubicBezTo>
                      <a:pt x="-1107" y="17571"/>
                      <a:pt x="382" y="11613"/>
                      <a:pt x="4664" y="6773"/>
                    </a:cubicBezTo>
                    <a:cubicBezTo>
                      <a:pt x="11832" y="-1140"/>
                      <a:pt x="20117" y="-1047"/>
                      <a:pt x="25423" y="1653"/>
                    </a:cubicBezTo>
                    <a:cubicBezTo>
                      <a:pt x="32498" y="5190"/>
                      <a:pt x="36035" y="13661"/>
                      <a:pt x="34173" y="22691"/>
                    </a:cubicBezTo>
                    <a:cubicBezTo>
                      <a:pt x="33336" y="26880"/>
                      <a:pt x="30357" y="30137"/>
                      <a:pt x="26540" y="31441"/>
                    </a:cubicBezTo>
                    <a:cubicBezTo>
                      <a:pt x="23840" y="33116"/>
                      <a:pt x="20675" y="33954"/>
                      <a:pt x="17324" y="33954"/>
                    </a:cubicBezTo>
                    <a:close/>
                  </a:path>
                </a:pathLst>
              </a:custGeom>
              <a:solidFill>
                <a:srgbClr val="4B708E"/>
              </a:solidFill>
              <a:ln w="8840"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A97E0C76-CA12-650C-ECB5-388AFEB5C288}"/>
                  </a:ext>
                </a:extLst>
              </p:cNvPr>
              <p:cNvSpPr/>
              <p:nvPr/>
            </p:nvSpPr>
            <p:spPr>
              <a:xfrm>
                <a:off x="5196209" y="8034020"/>
                <a:ext cx="29648" cy="20540"/>
              </a:xfrm>
              <a:custGeom>
                <a:avLst/>
                <a:gdLst>
                  <a:gd name="connsiteX0" fmla="*/ 27537 w 29648"/>
                  <a:gd name="connsiteY0" fmla="*/ 18302 h 20540"/>
                  <a:gd name="connsiteX1" fmla="*/ 16087 w 29648"/>
                  <a:gd name="connsiteY1" fmla="*/ 6852 h 20540"/>
                  <a:gd name="connsiteX2" fmla="*/ 1472 w 29648"/>
                  <a:gd name="connsiteY2" fmla="*/ 1080 h 20540"/>
                  <a:gd name="connsiteX3" fmla="*/ 19345 w 29648"/>
                  <a:gd name="connsiteY3" fmla="*/ 18115 h 20540"/>
                  <a:gd name="connsiteX4" fmla="*/ 27630 w 29648"/>
                  <a:gd name="connsiteY4" fmla="*/ 18395 h 2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8" h="20540">
                    <a:moveTo>
                      <a:pt x="27537" y="18302"/>
                    </a:moveTo>
                    <a:cubicBezTo>
                      <a:pt x="27537" y="13740"/>
                      <a:pt x="19159" y="9365"/>
                      <a:pt x="16087" y="6852"/>
                    </a:cubicBezTo>
                    <a:cubicBezTo>
                      <a:pt x="12922" y="4245"/>
                      <a:pt x="5475" y="-2643"/>
                      <a:pt x="1472" y="1080"/>
                    </a:cubicBezTo>
                    <a:cubicBezTo>
                      <a:pt x="-5696" y="7689"/>
                      <a:pt x="15435" y="15695"/>
                      <a:pt x="19345" y="18115"/>
                    </a:cubicBezTo>
                    <a:cubicBezTo>
                      <a:pt x="21765" y="19605"/>
                      <a:pt x="34518" y="22584"/>
                      <a:pt x="27630" y="18395"/>
                    </a:cubicBezTo>
                    <a:close/>
                  </a:path>
                </a:pathLst>
              </a:custGeom>
              <a:solidFill>
                <a:srgbClr val="4B708E"/>
              </a:solidFill>
              <a:ln w="8840"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8B7721BF-A9F7-5DC1-AB42-4C61CDF285BA}"/>
                  </a:ext>
                </a:extLst>
              </p:cNvPr>
              <p:cNvSpPr/>
              <p:nvPr/>
            </p:nvSpPr>
            <p:spPr>
              <a:xfrm>
                <a:off x="5178781" y="8014115"/>
                <a:ext cx="19044" cy="10289"/>
              </a:xfrm>
              <a:custGeom>
                <a:avLst/>
                <a:gdLst>
                  <a:gd name="connsiteX0" fmla="*/ 16853 w 19044"/>
                  <a:gd name="connsiteY0" fmla="*/ 6277 h 10289"/>
                  <a:gd name="connsiteX1" fmla="*/ 12663 w 19044"/>
                  <a:gd name="connsiteY1" fmla="*/ 2181 h 10289"/>
                  <a:gd name="connsiteX2" fmla="*/ 5310 w 19044"/>
                  <a:gd name="connsiteY2" fmla="*/ 226 h 10289"/>
                  <a:gd name="connsiteX3" fmla="*/ 376 w 19044"/>
                  <a:gd name="connsiteY3" fmla="*/ 692 h 10289"/>
                  <a:gd name="connsiteX4" fmla="*/ 5496 w 19044"/>
                  <a:gd name="connsiteY4" fmla="*/ 7301 h 10289"/>
                  <a:gd name="connsiteX5" fmla="*/ 17411 w 19044"/>
                  <a:gd name="connsiteY5" fmla="*/ 9908 h 10289"/>
                  <a:gd name="connsiteX6" fmla="*/ 18994 w 19044"/>
                  <a:gd name="connsiteY6" fmla="*/ 7115 h 10289"/>
                  <a:gd name="connsiteX7" fmla="*/ 16759 w 19044"/>
                  <a:gd name="connsiteY7" fmla="*/ 6277 h 1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44" h="10289">
                    <a:moveTo>
                      <a:pt x="16853" y="6277"/>
                    </a:moveTo>
                    <a:cubicBezTo>
                      <a:pt x="20017" y="5719"/>
                      <a:pt x="13036" y="2368"/>
                      <a:pt x="12663" y="2181"/>
                    </a:cubicBezTo>
                    <a:cubicBezTo>
                      <a:pt x="9964" y="1158"/>
                      <a:pt x="8195" y="413"/>
                      <a:pt x="5310" y="226"/>
                    </a:cubicBezTo>
                    <a:cubicBezTo>
                      <a:pt x="3820" y="226"/>
                      <a:pt x="1307" y="-518"/>
                      <a:pt x="376" y="692"/>
                    </a:cubicBezTo>
                    <a:cubicBezTo>
                      <a:pt x="-1486" y="3205"/>
                      <a:pt x="4099" y="6464"/>
                      <a:pt x="5496" y="7301"/>
                    </a:cubicBezTo>
                    <a:cubicBezTo>
                      <a:pt x="8102" y="8884"/>
                      <a:pt x="14339" y="11211"/>
                      <a:pt x="17411" y="9908"/>
                    </a:cubicBezTo>
                    <a:cubicBezTo>
                      <a:pt x="18342" y="9535"/>
                      <a:pt x="19273" y="8232"/>
                      <a:pt x="18994" y="7115"/>
                    </a:cubicBezTo>
                    <a:cubicBezTo>
                      <a:pt x="18714" y="5905"/>
                      <a:pt x="17690" y="5626"/>
                      <a:pt x="16759" y="6277"/>
                    </a:cubicBezTo>
                    <a:close/>
                  </a:path>
                </a:pathLst>
              </a:custGeom>
              <a:solidFill>
                <a:srgbClr val="4B708E"/>
              </a:solidFill>
              <a:ln w="8840"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BE3EFC07-D97D-8526-F5C6-0039DC9C3F8C}"/>
                  </a:ext>
                </a:extLst>
              </p:cNvPr>
              <p:cNvSpPr/>
              <p:nvPr/>
            </p:nvSpPr>
            <p:spPr>
              <a:xfrm>
                <a:off x="5147225" y="8009501"/>
                <a:ext cx="19530" cy="15503"/>
              </a:xfrm>
              <a:custGeom>
                <a:avLst/>
                <a:gdLst>
                  <a:gd name="connsiteX0" fmla="*/ 14338 w 19530"/>
                  <a:gd name="connsiteY0" fmla="*/ 0 h 15503"/>
                  <a:gd name="connsiteX1" fmla="*/ 9870 w 19530"/>
                  <a:gd name="connsiteY1" fmla="*/ 3630 h 15503"/>
                  <a:gd name="connsiteX2" fmla="*/ 1027 w 19530"/>
                  <a:gd name="connsiteY2" fmla="*/ 10984 h 15503"/>
                  <a:gd name="connsiteX3" fmla="*/ 6240 w 19530"/>
                  <a:gd name="connsiteY3" fmla="*/ 15173 h 15503"/>
                  <a:gd name="connsiteX4" fmla="*/ 17224 w 19530"/>
                  <a:gd name="connsiteY4" fmla="*/ 7633 h 15503"/>
                  <a:gd name="connsiteX5" fmla="*/ 19365 w 19530"/>
                  <a:gd name="connsiteY5" fmla="*/ 1676 h 15503"/>
                  <a:gd name="connsiteX6" fmla="*/ 14431 w 19530"/>
                  <a:gd name="connsiteY6" fmla="*/ 93 h 1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0" h="15503">
                    <a:moveTo>
                      <a:pt x="14338" y="0"/>
                    </a:moveTo>
                    <a:cubicBezTo>
                      <a:pt x="13314" y="1676"/>
                      <a:pt x="11453" y="2606"/>
                      <a:pt x="9870" y="3630"/>
                    </a:cubicBezTo>
                    <a:cubicBezTo>
                      <a:pt x="6984" y="5492"/>
                      <a:pt x="3075" y="8192"/>
                      <a:pt x="1027" y="10984"/>
                    </a:cubicBezTo>
                    <a:cubicBezTo>
                      <a:pt x="-2138" y="15173"/>
                      <a:pt x="2702" y="16104"/>
                      <a:pt x="6240" y="15173"/>
                    </a:cubicBezTo>
                    <a:cubicBezTo>
                      <a:pt x="10428" y="14056"/>
                      <a:pt x="14617" y="11077"/>
                      <a:pt x="17224" y="7633"/>
                    </a:cubicBezTo>
                    <a:cubicBezTo>
                      <a:pt x="18155" y="6330"/>
                      <a:pt x="20110" y="3351"/>
                      <a:pt x="19365" y="1676"/>
                    </a:cubicBezTo>
                    <a:cubicBezTo>
                      <a:pt x="18527" y="-280"/>
                      <a:pt x="15642" y="93"/>
                      <a:pt x="14431" y="93"/>
                    </a:cubicBezTo>
                    <a:close/>
                  </a:path>
                </a:pathLst>
              </a:custGeom>
              <a:solidFill>
                <a:srgbClr val="4B708E"/>
              </a:solidFill>
              <a:ln w="8840"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25068394-F97F-E197-1F73-4FC21E93E2E0}"/>
                  </a:ext>
                </a:extLst>
              </p:cNvPr>
              <p:cNvSpPr/>
              <p:nvPr/>
            </p:nvSpPr>
            <p:spPr>
              <a:xfrm>
                <a:off x="4980655" y="7957418"/>
                <a:ext cx="35597" cy="16967"/>
              </a:xfrm>
              <a:custGeom>
                <a:avLst/>
                <a:gdLst>
                  <a:gd name="connsiteX0" fmla="*/ 35597 w 35597"/>
                  <a:gd name="connsiteY0" fmla="*/ 11497 h 16967"/>
                  <a:gd name="connsiteX1" fmla="*/ 32060 w 35597"/>
                  <a:gd name="connsiteY1" fmla="*/ 7587 h 16967"/>
                  <a:gd name="connsiteX2" fmla="*/ 26288 w 35597"/>
                  <a:gd name="connsiteY2" fmla="*/ 4888 h 16967"/>
                  <a:gd name="connsiteX3" fmla="*/ 16886 w 35597"/>
                  <a:gd name="connsiteY3" fmla="*/ 1629 h 16967"/>
                  <a:gd name="connsiteX4" fmla="*/ 3296 w 35597"/>
                  <a:gd name="connsiteY4" fmla="*/ 140 h 16967"/>
                  <a:gd name="connsiteX5" fmla="*/ 37 w 35597"/>
                  <a:gd name="connsiteY5" fmla="*/ 2933 h 16967"/>
                  <a:gd name="connsiteX6" fmla="*/ 16141 w 35597"/>
                  <a:gd name="connsiteY6" fmla="*/ 16803 h 16967"/>
                  <a:gd name="connsiteX7" fmla="*/ 28150 w 35597"/>
                  <a:gd name="connsiteY7" fmla="*/ 15592 h 16967"/>
                  <a:gd name="connsiteX8" fmla="*/ 31687 w 35597"/>
                  <a:gd name="connsiteY8" fmla="*/ 13638 h 16967"/>
                  <a:gd name="connsiteX9" fmla="*/ 35597 w 35597"/>
                  <a:gd name="connsiteY9" fmla="*/ 11590 h 1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97" h="16967">
                    <a:moveTo>
                      <a:pt x="35597" y="11497"/>
                    </a:moveTo>
                    <a:cubicBezTo>
                      <a:pt x="34108" y="10473"/>
                      <a:pt x="33363" y="8704"/>
                      <a:pt x="32060" y="7587"/>
                    </a:cubicBezTo>
                    <a:cubicBezTo>
                      <a:pt x="30384" y="6098"/>
                      <a:pt x="28336" y="5539"/>
                      <a:pt x="26288" y="4888"/>
                    </a:cubicBezTo>
                    <a:cubicBezTo>
                      <a:pt x="23123" y="3771"/>
                      <a:pt x="20051" y="2560"/>
                      <a:pt x="16886" y="1629"/>
                    </a:cubicBezTo>
                    <a:cubicBezTo>
                      <a:pt x="12604" y="419"/>
                      <a:pt x="7857" y="-325"/>
                      <a:pt x="3296" y="140"/>
                    </a:cubicBezTo>
                    <a:cubicBezTo>
                      <a:pt x="1061" y="419"/>
                      <a:pt x="-242" y="605"/>
                      <a:pt x="37" y="2933"/>
                    </a:cubicBezTo>
                    <a:cubicBezTo>
                      <a:pt x="1248" y="10566"/>
                      <a:pt x="8788" y="16524"/>
                      <a:pt x="16141" y="16803"/>
                    </a:cubicBezTo>
                    <a:cubicBezTo>
                      <a:pt x="19865" y="16989"/>
                      <a:pt x="24706" y="17361"/>
                      <a:pt x="28150" y="15592"/>
                    </a:cubicBezTo>
                    <a:cubicBezTo>
                      <a:pt x="29360" y="14941"/>
                      <a:pt x="30384" y="14196"/>
                      <a:pt x="31687" y="13638"/>
                    </a:cubicBezTo>
                    <a:cubicBezTo>
                      <a:pt x="32898" y="13079"/>
                      <a:pt x="33921" y="12521"/>
                      <a:pt x="35597" y="11590"/>
                    </a:cubicBezTo>
                    <a:close/>
                  </a:path>
                </a:pathLst>
              </a:custGeom>
              <a:solidFill>
                <a:srgbClr val="4B708E"/>
              </a:solidFill>
              <a:ln w="884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EB220FA8-5526-5589-6F75-78AEAB1DE18F}"/>
                  </a:ext>
                </a:extLst>
              </p:cNvPr>
              <p:cNvSpPr/>
              <p:nvPr/>
            </p:nvSpPr>
            <p:spPr>
              <a:xfrm>
                <a:off x="5012466" y="7987300"/>
                <a:ext cx="16361" cy="9311"/>
              </a:xfrm>
              <a:custGeom>
                <a:avLst/>
                <a:gdLst>
                  <a:gd name="connsiteX0" fmla="*/ 6765 w 16361"/>
                  <a:gd name="connsiteY0" fmla="*/ 2467 h 9311"/>
                  <a:gd name="connsiteX1" fmla="*/ 2949 w 16361"/>
                  <a:gd name="connsiteY1" fmla="*/ 4422 h 9311"/>
                  <a:gd name="connsiteX2" fmla="*/ 63 w 16361"/>
                  <a:gd name="connsiteY2" fmla="*/ 6842 h 9311"/>
                  <a:gd name="connsiteX3" fmla="*/ 9837 w 16361"/>
                  <a:gd name="connsiteY3" fmla="*/ 9169 h 9311"/>
                  <a:gd name="connsiteX4" fmla="*/ 14305 w 16361"/>
                  <a:gd name="connsiteY4" fmla="*/ 8332 h 9311"/>
                  <a:gd name="connsiteX5" fmla="*/ 15423 w 16361"/>
                  <a:gd name="connsiteY5" fmla="*/ 4701 h 9311"/>
                  <a:gd name="connsiteX6" fmla="*/ 16260 w 16361"/>
                  <a:gd name="connsiteY6" fmla="*/ 1443 h 9311"/>
                  <a:gd name="connsiteX7" fmla="*/ 6579 w 16361"/>
                  <a:gd name="connsiteY7" fmla="*/ 2560 h 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 h="9311">
                    <a:moveTo>
                      <a:pt x="6765" y="2467"/>
                    </a:moveTo>
                    <a:cubicBezTo>
                      <a:pt x="5462" y="2932"/>
                      <a:pt x="4252" y="3863"/>
                      <a:pt x="2949" y="4422"/>
                    </a:cubicBezTo>
                    <a:cubicBezTo>
                      <a:pt x="1832" y="4887"/>
                      <a:pt x="-402" y="5166"/>
                      <a:pt x="63" y="6842"/>
                    </a:cubicBezTo>
                    <a:cubicBezTo>
                      <a:pt x="994" y="10007"/>
                      <a:pt x="7696" y="9169"/>
                      <a:pt x="9837" y="9169"/>
                    </a:cubicBezTo>
                    <a:cubicBezTo>
                      <a:pt x="11699" y="9169"/>
                      <a:pt x="13375" y="9821"/>
                      <a:pt x="14305" y="8332"/>
                    </a:cubicBezTo>
                    <a:cubicBezTo>
                      <a:pt x="14864" y="7400"/>
                      <a:pt x="14957" y="5818"/>
                      <a:pt x="15423" y="4701"/>
                    </a:cubicBezTo>
                    <a:cubicBezTo>
                      <a:pt x="15888" y="3770"/>
                      <a:pt x="16633" y="2560"/>
                      <a:pt x="16260" y="1443"/>
                    </a:cubicBezTo>
                    <a:cubicBezTo>
                      <a:pt x="14957" y="-2467"/>
                      <a:pt x="7138" y="2839"/>
                      <a:pt x="6579" y="2560"/>
                    </a:cubicBezTo>
                    <a:close/>
                  </a:path>
                </a:pathLst>
              </a:custGeom>
              <a:solidFill>
                <a:srgbClr val="4B708E"/>
              </a:solidFill>
              <a:ln w="884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13F5E364-34FC-BAA2-D2E0-82840FEEAE83}"/>
                  </a:ext>
                </a:extLst>
              </p:cNvPr>
              <p:cNvSpPr/>
              <p:nvPr/>
            </p:nvSpPr>
            <p:spPr>
              <a:xfrm>
                <a:off x="5902953" y="7597977"/>
                <a:ext cx="17405" cy="17124"/>
              </a:xfrm>
              <a:custGeom>
                <a:avLst/>
                <a:gdLst>
                  <a:gd name="connsiteX0" fmla="*/ 15324 w 17405"/>
                  <a:gd name="connsiteY0" fmla="*/ 821 h 17124"/>
                  <a:gd name="connsiteX1" fmla="*/ 9367 w 17405"/>
                  <a:gd name="connsiteY1" fmla="*/ 3892 h 17124"/>
                  <a:gd name="connsiteX2" fmla="*/ 2850 w 17405"/>
                  <a:gd name="connsiteY2" fmla="*/ 8174 h 17124"/>
                  <a:gd name="connsiteX3" fmla="*/ 58 w 17405"/>
                  <a:gd name="connsiteY3" fmla="*/ 13294 h 17124"/>
                  <a:gd name="connsiteX4" fmla="*/ 3595 w 17405"/>
                  <a:gd name="connsiteY4" fmla="*/ 17111 h 17124"/>
                  <a:gd name="connsiteX5" fmla="*/ 14579 w 17405"/>
                  <a:gd name="connsiteY5" fmla="*/ 9757 h 17124"/>
                  <a:gd name="connsiteX6" fmla="*/ 17186 w 17405"/>
                  <a:gd name="connsiteY6" fmla="*/ 3892 h 17124"/>
                  <a:gd name="connsiteX7" fmla="*/ 15324 w 17405"/>
                  <a:gd name="connsiteY7" fmla="*/ 728 h 1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5" h="17124">
                    <a:moveTo>
                      <a:pt x="15324" y="821"/>
                    </a:moveTo>
                    <a:cubicBezTo>
                      <a:pt x="13555" y="821"/>
                      <a:pt x="10949" y="2962"/>
                      <a:pt x="9367" y="3892"/>
                    </a:cubicBezTo>
                    <a:cubicBezTo>
                      <a:pt x="7132" y="5196"/>
                      <a:pt x="4805" y="6406"/>
                      <a:pt x="2850" y="8174"/>
                    </a:cubicBezTo>
                    <a:cubicBezTo>
                      <a:pt x="1175" y="9664"/>
                      <a:pt x="-315" y="10967"/>
                      <a:pt x="58" y="13294"/>
                    </a:cubicBezTo>
                    <a:cubicBezTo>
                      <a:pt x="337" y="15342"/>
                      <a:pt x="1547" y="16925"/>
                      <a:pt x="3595" y="17111"/>
                    </a:cubicBezTo>
                    <a:cubicBezTo>
                      <a:pt x="7970" y="17390"/>
                      <a:pt x="12345" y="13294"/>
                      <a:pt x="14579" y="9757"/>
                    </a:cubicBezTo>
                    <a:cubicBezTo>
                      <a:pt x="15696" y="7988"/>
                      <a:pt x="16627" y="5940"/>
                      <a:pt x="17186" y="3892"/>
                    </a:cubicBezTo>
                    <a:cubicBezTo>
                      <a:pt x="17744" y="1938"/>
                      <a:pt x="17279" y="-1506"/>
                      <a:pt x="15324" y="728"/>
                    </a:cubicBezTo>
                    <a:close/>
                  </a:path>
                </a:pathLst>
              </a:custGeom>
              <a:solidFill>
                <a:srgbClr val="4B708E"/>
              </a:solidFill>
              <a:ln w="884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990E72B1-E7CE-E57E-A314-C54E09E99181}"/>
                  </a:ext>
                </a:extLst>
              </p:cNvPr>
              <p:cNvSpPr/>
              <p:nvPr/>
            </p:nvSpPr>
            <p:spPr>
              <a:xfrm>
                <a:off x="5679744" y="7488827"/>
                <a:ext cx="69763" cy="44257"/>
              </a:xfrm>
              <a:custGeom>
                <a:avLst/>
                <a:gdLst>
                  <a:gd name="connsiteX0" fmla="*/ 69764 w 69763"/>
                  <a:gd name="connsiteY0" fmla="*/ 30660 h 44257"/>
                  <a:gd name="connsiteX1" fmla="*/ 66878 w 69763"/>
                  <a:gd name="connsiteY1" fmla="*/ 21444 h 44257"/>
                  <a:gd name="connsiteX2" fmla="*/ 67623 w 69763"/>
                  <a:gd name="connsiteY2" fmla="*/ 9063 h 44257"/>
                  <a:gd name="connsiteX3" fmla="*/ 62969 w 69763"/>
                  <a:gd name="connsiteY3" fmla="*/ 5061 h 44257"/>
                  <a:gd name="connsiteX4" fmla="*/ 55615 w 69763"/>
                  <a:gd name="connsiteY4" fmla="*/ 2920 h 44257"/>
                  <a:gd name="connsiteX5" fmla="*/ 48819 w 69763"/>
                  <a:gd name="connsiteY5" fmla="*/ 34 h 44257"/>
                  <a:gd name="connsiteX6" fmla="*/ 46771 w 69763"/>
                  <a:gd name="connsiteY6" fmla="*/ 685 h 44257"/>
                  <a:gd name="connsiteX7" fmla="*/ 38114 w 69763"/>
                  <a:gd name="connsiteY7" fmla="*/ 2920 h 44257"/>
                  <a:gd name="connsiteX8" fmla="*/ 25826 w 69763"/>
                  <a:gd name="connsiteY8" fmla="*/ 5619 h 44257"/>
                  <a:gd name="connsiteX9" fmla="*/ 21265 w 69763"/>
                  <a:gd name="connsiteY9" fmla="*/ 11111 h 44257"/>
                  <a:gd name="connsiteX10" fmla="*/ 15029 w 69763"/>
                  <a:gd name="connsiteY10" fmla="*/ 12787 h 44257"/>
                  <a:gd name="connsiteX11" fmla="*/ 12142 w 69763"/>
                  <a:gd name="connsiteY11" fmla="*/ 11297 h 44257"/>
                  <a:gd name="connsiteX12" fmla="*/ 2741 w 69763"/>
                  <a:gd name="connsiteY12" fmla="*/ 11949 h 44257"/>
                  <a:gd name="connsiteX13" fmla="*/ 41 w 69763"/>
                  <a:gd name="connsiteY13" fmla="*/ 17441 h 44257"/>
                  <a:gd name="connsiteX14" fmla="*/ 10653 w 69763"/>
                  <a:gd name="connsiteY14" fmla="*/ 28146 h 44257"/>
                  <a:gd name="connsiteX15" fmla="*/ 27130 w 69763"/>
                  <a:gd name="connsiteY15" fmla="*/ 38013 h 44257"/>
                  <a:gd name="connsiteX16" fmla="*/ 33180 w 69763"/>
                  <a:gd name="connsiteY16" fmla="*/ 42761 h 44257"/>
                  <a:gd name="connsiteX17" fmla="*/ 46678 w 69763"/>
                  <a:gd name="connsiteY17" fmla="*/ 43971 h 44257"/>
                  <a:gd name="connsiteX18" fmla="*/ 53473 w 69763"/>
                  <a:gd name="connsiteY18" fmla="*/ 41458 h 44257"/>
                  <a:gd name="connsiteX19" fmla="*/ 60269 w 69763"/>
                  <a:gd name="connsiteY19" fmla="*/ 37455 h 44257"/>
                  <a:gd name="connsiteX20" fmla="*/ 64830 w 69763"/>
                  <a:gd name="connsiteY20" fmla="*/ 36338 h 44257"/>
                  <a:gd name="connsiteX21" fmla="*/ 69671 w 69763"/>
                  <a:gd name="connsiteY21" fmla="*/ 30566 h 4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63" h="44257">
                    <a:moveTo>
                      <a:pt x="69764" y="30660"/>
                    </a:moveTo>
                    <a:cubicBezTo>
                      <a:pt x="68554" y="27494"/>
                      <a:pt x="67251" y="24981"/>
                      <a:pt x="66878" y="21444"/>
                    </a:cubicBezTo>
                    <a:cubicBezTo>
                      <a:pt x="66506" y="17255"/>
                      <a:pt x="67809" y="13159"/>
                      <a:pt x="67623" y="9063"/>
                    </a:cubicBezTo>
                    <a:cubicBezTo>
                      <a:pt x="67437" y="5712"/>
                      <a:pt x="66041" y="5061"/>
                      <a:pt x="62969" y="5061"/>
                    </a:cubicBezTo>
                    <a:cubicBezTo>
                      <a:pt x="59618" y="5061"/>
                      <a:pt x="58035" y="5247"/>
                      <a:pt x="55615" y="2920"/>
                    </a:cubicBezTo>
                    <a:cubicBezTo>
                      <a:pt x="53846" y="1244"/>
                      <a:pt x="51612" y="-246"/>
                      <a:pt x="48819" y="34"/>
                    </a:cubicBezTo>
                    <a:cubicBezTo>
                      <a:pt x="47888" y="34"/>
                      <a:pt x="47609" y="406"/>
                      <a:pt x="46771" y="685"/>
                    </a:cubicBezTo>
                    <a:cubicBezTo>
                      <a:pt x="43699" y="1895"/>
                      <a:pt x="41558" y="2826"/>
                      <a:pt x="38114" y="2920"/>
                    </a:cubicBezTo>
                    <a:cubicBezTo>
                      <a:pt x="33460" y="3012"/>
                      <a:pt x="29922" y="2640"/>
                      <a:pt x="25826" y="5619"/>
                    </a:cubicBezTo>
                    <a:cubicBezTo>
                      <a:pt x="23778" y="7108"/>
                      <a:pt x="23034" y="9343"/>
                      <a:pt x="21265" y="11111"/>
                    </a:cubicBezTo>
                    <a:cubicBezTo>
                      <a:pt x="19590" y="12694"/>
                      <a:pt x="17263" y="13811"/>
                      <a:pt x="15029" y="12787"/>
                    </a:cubicBezTo>
                    <a:cubicBezTo>
                      <a:pt x="14004" y="12321"/>
                      <a:pt x="13260" y="11577"/>
                      <a:pt x="12142" y="11297"/>
                    </a:cubicBezTo>
                    <a:cubicBezTo>
                      <a:pt x="9350" y="10646"/>
                      <a:pt x="5440" y="11204"/>
                      <a:pt x="2741" y="11949"/>
                    </a:cubicBezTo>
                    <a:cubicBezTo>
                      <a:pt x="227" y="12694"/>
                      <a:pt x="-145" y="14648"/>
                      <a:pt x="41" y="17441"/>
                    </a:cubicBezTo>
                    <a:cubicBezTo>
                      <a:pt x="320" y="22096"/>
                      <a:pt x="7302" y="25819"/>
                      <a:pt x="10653" y="28146"/>
                    </a:cubicBezTo>
                    <a:cubicBezTo>
                      <a:pt x="15959" y="31777"/>
                      <a:pt x="22103" y="33918"/>
                      <a:pt x="27130" y="38013"/>
                    </a:cubicBezTo>
                    <a:cubicBezTo>
                      <a:pt x="29178" y="39689"/>
                      <a:pt x="30853" y="41458"/>
                      <a:pt x="33180" y="42761"/>
                    </a:cubicBezTo>
                    <a:cubicBezTo>
                      <a:pt x="36718" y="44809"/>
                      <a:pt x="42769" y="44251"/>
                      <a:pt x="46678" y="43971"/>
                    </a:cubicBezTo>
                    <a:cubicBezTo>
                      <a:pt x="49657" y="43785"/>
                      <a:pt x="51333" y="43133"/>
                      <a:pt x="53473" y="41458"/>
                    </a:cubicBezTo>
                    <a:cubicBezTo>
                      <a:pt x="55522" y="39782"/>
                      <a:pt x="57756" y="38200"/>
                      <a:pt x="60269" y="37455"/>
                    </a:cubicBezTo>
                    <a:cubicBezTo>
                      <a:pt x="61758" y="36990"/>
                      <a:pt x="63527" y="37083"/>
                      <a:pt x="64830" y="36338"/>
                    </a:cubicBezTo>
                    <a:cubicBezTo>
                      <a:pt x="66878" y="35221"/>
                      <a:pt x="68740" y="32987"/>
                      <a:pt x="69671" y="30566"/>
                    </a:cubicBezTo>
                    <a:close/>
                  </a:path>
                </a:pathLst>
              </a:custGeom>
              <a:solidFill>
                <a:srgbClr val="4B708E"/>
              </a:solidFill>
              <a:ln w="884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B63DB79D-0AA6-58BE-CF7C-B945D84D9877}"/>
                  </a:ext>
                </a:extLst>
              </p:cNvPr>
              <p:cNvSpPr/>
              <p:nvPr/>
            </p:nvSpPr>
            <p:spPr>
              <a:xfrm>
                <a:off x="5482048" y="7468796"/>
                <a:ext cx="35949" cy="28277"/>
              </a:xfrm>
              <a:custGeom>
                <a:avLst/>
                <a:gdLst>
                  <a:gd name="connsiteX0" fmla="*/ 35950 w 35949"/>
                  <a:gd name="connsiteY0" fmla="*/ 25371 h 28277"/>
                  <a:gd name="connsiteX1" fmla="*/ 30923 w 35949"/>
                  <a:gd name="connsiteY1" fmla="*/ 19507 h 28277"/>
                  <a:gd name="connsiteX2" fmla="*/ 25338 w 35949"/>
                  <a:gd name="connsiteY2" fmla="*/ 18389 h 28277"/>
                  <a:gd name="connsiteX3" fmla="*/ 17519 w 35949"/>
                  <a:gd name="connsiteY3" fmla="*/ 14573 h 28277"/>
                  <a:gd name="connsiteX4" fmla="*/ 10537 w 35949"/>
                  <a:gd name="connsiteY4" fmla="*/ 6753 h 28277"/>
                  <a:gd name="connsiteX5" fmla="*/ 8023 w 35949"/>
                  <a:gd name="connsiteY5" fmla="*/ 516 h 28277"/>
                  <a:gd name="connsiteX6" fmla="*/ 483 w 35949"/>
                  <a:gd name="connsiteY6" fmla="*/ 4147 h 28277"/>
                  <a:gd name="connsiteX7" fmla="*/ 3742 w 35949"/>
                  <a:gd name="connsiteY7" fmla="*/ 12152 h 28277"/>
                  <a:gd name="connsiteX8" fmla="*/ 23662 w 35949"/>
                  <a:gd name="connsiteY8" fmla="*/ 27139 h 28277"/>
                  <a:gd name="connsiteX9" fmla="*/ 30458 w 35949"/>
                  <a:gd name="connsiteY9" fmla="*/ 28070 h 28277"/>
                  <a:gd name="connsiteX10" fmla="*/ 34740 w 35949"/>
                  <a:gd name="connsiteY10" fmla="*/ 28070 h 28277"/>
                  <a:gd name="connsiteX11" fmla="*/ 35857 w 35949"/>
                  <a:gd name="connsiteY11" fmla="*/ 25278 h 2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49" h="28277">
                    <a:moveTo>
                      <a:pt x="35950" y="25371"/>
                    </a:moveTo>
                    <a:cubicBezTo>
                      <a:pt x="33995" y="23416"/>
                      <a:pt x="33809" y="20809"/>
                      <a:pt x="30923" y="19507"/>
                    </a:cubicBezTo>
                    <a:cubicBezTo>
                      <a:pt x="29061" y="18668"/>
                      <a:pt x="27200" y="18855"/>
                      <a:pt x="25338" y="18389"/>
                    </a:cubicBezTo>
                    <a:cubicBezTo>
                      <a:pt x="22545" y="17738"/>
                      <a:pt x="19939" y="15969"/>
                      <a:pt x="17519" y="14573"/>
                    </a:cubicBezTo>
                    <a:cubicBezTo>
                      <a:pt x="13609" y="12245"/>
                      <a:pt x="11840" y="11035"/>
                      <a:pt x="10537" y="6753"/>
                    </a:cubicBezTo>
                    <a:cubicBezTo>
                      <a:pt x="10072" y="5171"/>
                      <a:pt x="9606" y="1540"/>
                      <a:pt x="8023" y="516"/>
                    </a:cubicBezTo>
                    <a:cubicBezTo>
                      <a:pt x="5324" y="-1252"/>
                      <a:pt x="1600" y="1913"/>
                      <a:pt x="483" y="4147"/>
                    </a:cubicBezTo>
                    <a:cubicBezTo>
                      <a:pt x="-1192" y="7777"/>
                      <a:pt x="1880" y="9360"/>
                      <a:pt x="3742" y="12152"/>
                    </a:cubicBezTo>
                    <a:cubicBezTo>
                      <a:pt x="9140" y="20344"/>
                      <a:pt x="14353" y="23695"/>
                      <a:pt x="23662" y="27139"/>
                    </a:cubicBezTo>
                    <a:cubicBezTo>
                      <a:pt x="25989" y="27977"/>
                      <a:pt x="27944" y="28070"/>
                      <a:pt x="30458" y="28070"/>
                    </a:cubicBezTo>
                    <a:cubicBezTo>
                      <a:pt x="31482" y="28070"/>
                      <a:pt x="33902" y="28536"/>
                      <a:pt x="34740" y="28070"/>
                    </a:cubicBezTo>
                    <a:cubicBezTo>
                      <a:pt x="35485" y="27605"/>
                      <a:pt x="34926" y="26209"/>
                      <a:pt x="35857" y="25278"/>
                    </a:cubicBezTo>
                    <a:close/>
                  </a:path>
                </a:pathLst>
              </a:custGeom>
              <a:solidFill>
                <a:srgbClr val="4B708E"/>
              </a:solidFill>
              <a:ln w="884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1595F20C-00DF-766F-F3C3-7A566A35E973}"/>
                  </a:ext>
                </a:extLst>
              </p:cNvPr>
              <p:cNvSpPr/>
              <p:nvPr/>
            </p:nvSpPr>
            <p:spPr>
              <a:xfrm>
                <a:off x="5529485" y="7234224"/>
                <a:ext cx="110699" cy="65295"/>
              </a:xfrm>
              <a:custGeom>
                <a:avLst/>
                <a:gdLst>
                  <a:gd name="connsiteX0" fmla="*/ 102545 w 110699"/>
                  <a:gd name="connsiteY0" fmla="*/ 52914 h 65295"/>
                  <a:gd name="connsiteX1" fmla="*/ 110551 w 110699"/>
                  <a:gd name="connsiteY1" fmla="*/ 39510 h 65295"/>
                  <a:gd name="connsiteX2" fmla="*/ 89048 w 110699"/>
                  <a:gd name="connsiteY2" fmla="*/ 35414 h 65295"/>
                  <a:gd name="connsiteX3" fmla="*/ 80018 w 110699"/>
                  <a:gd name="connsiteY3" fmla="*/ 33925 h 65295"/>
                  <a:gd name="connsiteX4" fmla="*/ 78156 w 110699"/>
                  <a:gd name="connsiteY4" fmla="*/ 30108 h 65295"/>
                  <a:gd name="connsiteX5" fmla="*/ 72757 w 110699"/>
                  <a:gd name="connsiteY5" fmla="*/ 28619 h 65295"/>
                  <a:gd name="connsiteX6" fmla="*/ 64566 w 110699"/>
                  <a:gd name="connsiteY6" fmla="*/ 26850 h 65295"/>
                  <a:gd name="connsiteX7" fmla="*/ 61214 w 110699"/>
                  <a:gd name="connsiteY7" fmla="*/ 12794 h 65295"/>
                  <a:gd name="connsiteX8" fmla="*/ 52836 w 110699"/>
                  <a:gd name="connsiteY8" fmla="*/ 8139 h 65295"/>
                  <a:gd name="connsiteX9" fmla="*/ 45389 w 110699"/>
                  <a:gd name="connsiteY9" fmla="*/ 11863 h 65295"/>
                  <a:gd name="connsiteX10" fmla="*/ 33287 w 110699"/>
                  <a:gd name="connsiteY10" fmla="*/ 18100 h 65295"/>
                  <a:gd name="connsiteX11" fmla="*/ 19604 w 110699"/>
                  <a:gd name="connsiteY11" fmla="*/ 14283 h 65295"/>
                  <a:gd name="connsiteX12" fmla="*/ 11132 w 110699"/>
                  <a:gd name="connsiteY12" fmla="*/ 8791 h 65295"/>
                  <a:gd name="connsiteX13" fmla="*/ 8061 w 110699"/>
                  <a:gd name="connsiteY13" fmla="*/ 1344 h 65295"/>
                  <a:gd name="connsiteX14" fmla="*/ 1079 w 110699"/>
                  <a:gd name="connsiteY14" fmla="*/ 2554 h 65295"/>
                  <a:gd name="connsiteX15" fmla="*/ 1265 w 110699"/>
                  <a:gd name="connsiteY15" fmla="*/ 10560 h 65295"/>
                  <a:gd name="connsiteX16" fmla="*/ 55 w 110699"/>
                  <a:gd name="connsiteY16" fmla="*/ 23499 h 65295"/>
                  <a:gd name="connsiteX17" fmla="*/ 2568 w 110699"/>
                  <a:gd name="connsiteY17" fmla="*/ 35880 h 65295"/>
                  <a:gd name="connsiteX18" fmla="*/ 15415 w 110699"/>
                  <a:gd name="connsiteY18" fmla="*/ 34855 h 65295"/>
                  <a:gd name="connsiteX19" fmla="*/ 30495 w 110699"/>
                  <a:gd name="connsiteY19" fmla="*/ 30294 h 65295"/>
                  <a:gd name="connsiteX20" fmla="*/ 40828 w 110699"/>
                  <a:gd name="connsiteY20" fmla="*/ 32621 h 65295"/>
                  <a:gd name="connsiteX21" fmla="*/ 46040 w 110699"/>
                  <a:gd name="connsiteY21" fmla="*/ 37834 h 65295"/>
                  <a:gd name="connsiteX22" fmla="*/ 52929 w 110699"/>
                  <a:gd name="connsiteY22" fmla="*/ 42861 h 65295"/>
                  <a:gd name="connsiteX23" fmla="*/ 55442 w 110699"/>
                  <a:gd name="connsiteY23" fmla="*/ 46585 h 65295"/>
                  <a:gd name="connsiteX24" fmla="*/ 64658 w 110699"/>
                  <a:gd name="connsiteY24" fmla="*/ 52356 h 65295"/>
                  <a:gd name="connsiteX25" fmla="*/ 68103 w 110699"/>
                  <a:gd name="connsiteY25" fmla="*/ 58221 h 65295"/>
                  <a:gd name="connsiteX26" fmla="*/ 74153 w 110699"/>
                  <a:gd name="connsiteY26" fmla="*/ 65295 h 65295"/>
                  <a:gd name="connsiteX27" fmla="*/ 85417 w 110699"/>
                  <a:gd name="connsiteY27" fmla="*/ 53846 h 65295"/>
                  <a:gd name="connsiteX28" fmla="*/ 95284 w 110699"/>
                  <a:gd name="connsiteY28" fmla="*/ 52542 h 65295"/>
                  <a:gd name="connsiteX29" fmla="*/ 102359 w 110699"/>
                  <a:gd name="connsiteY29" fmla="*/ 52821 h 6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699" h="65295">
                    <a:moveTo>
                      <a:pt x="102545" y="52914"/>
                    </a:moveTo>
                    <a:cubicBezTo>
                      <a:pt x="104221" y="49284"/>
                      <a:pt x="111854" y="43978"/>
                      <a:pt x="110551" y="39510"/>
                    </a:cubicBezTo>
                    <a:cubicBezTo>
                      <a:pt x="108875" y="33459"/>
                      <a:pt x="93609" y="35414"/>
                      <a:pt x="89048" y="35414"/>
                    </a:cubicBezTo>
                    <a:cubicBezTo>
                      <a:pt x="86162" y="35414"/>
                      <a:pt x="82438" y="36066"/>
                      <a:pt x="80018" y="33925"/>
                    </a:cubicBezTo>
                    <a:cubicBezTo>
                      <a:pt x="78901" y="32901"/>
                      <a:pt x="78901" y="30759"/>
                      <a:pt x="78156" y="30108"/>
                    </a:cubicBezTo>
                    <a:cubicBezTo>
                      <a:pt x="77412" y="29457"/>
                      <a:pt x="73874" y="28898"/>
                      <a:pt x="72757" y="28619"/>
                    </a:cubicBezTo>
                    <a:cubicBezTo>
                      <a:pt x="69872" y="28060"/>
                      <a:pt x="67079" y="28805"/>
                      <a:pt x="64566" y="26850"/>
                    </a:cubicBezTo>
                    <a:cubicBezTo>
                      <a:pt x="60097" y="23406"/>
                      <a:pt x="64472" y="16796"/>
                      <a:pt x="61214" y="12794"/>
                    </a:cubicBezTo>
                    <a:cubicBezTo>
                      <a:pt x="59818" y="11118"/>
                      <a:pt x="54977" y="8419"/>
                      <a:pt x="52836" y="8139"/>
                    </a:cubicBezTo>
                    <a:cubicBezTo>
                      <a:pt x="49951" y="7767"/>
                      <a:pt x="47717" y="10373"/>
                      <a:pt x="45389" y="11863"/>
                    </a:cubicBezTo>
                    <a:cubicBezTo>
                      <a:pt x="41759" y="14283"/>
                      <a:pt x="37756" y="17913"/>
                      <a:pt x="33287" y="18100"/>
                    </a:cubicBezTo>
                    <a:cubicBezTo>
                      <a:pt x="27982" y="18379"/>
                      <a:pt x="24258" y="16145"/>
                      <a:pt x="19604" y="14283"/>
                    </a:cubicBezTo>
                    <a:cubicBezTo>
                      <a:pt x="16625" y="13073"/>
                      <a:pt x="13181" y="11304"/>
                      <a:pt x="11132" y="8791"/>
                    </a:cubicBezTo>
                    <a:cubicBezTo>
                      <a:pt x="9271" y="6650"/>
                      <a:pt x="9736" y="3485"/>
                      <a:pt x="8061" y="1344"/>
                    </a:cubicBezTo>
                    <a:cubicBezTo>
                      <a:pt x="6292" y="-890"/>
                      <a:pt x="2475" y="-238"/>
                      <a:pt x="1079" y="2554"/>
                    </a:cubicBezTo>
                    <a:cubicBezTo>
                      <a:pt x="-224" y="5160"/>
                      <a:pt x="1079" y="7953"/>
                      <a:pt x="1265" y="10560"/>
                    </a:cubicBezTo>
                    <a:cubicBezTo>
                      <a:pt x="1638" y="14842"/>
                      <a:pt x="55" y="19123"/>
                      <a:pt x="55" y="23499"/>
                    </a:cubicBezTo>
                    <a:cubicBezTo>
                      <a:pt x="55" y="27129"/>
                      <a:pt x="-596" y="33366"/>
                      <a:pt x="2568" y="35880"/>
                    </a:cubicBezTo>
                    <a:cubicBezTo>
                      <a:pt x="6664" y="39324"/>
                      <a:pt x="11784" y="37369"/>
                      <a:pt x="15415" y="34855"/>
                    </a:cubicBezTo>
                    <a:cubicBezTo>
                      <a:pt x="20814" y="31225"/>
                      <a:pt x="23886" y="30201"/>
                      <a:pt x="30495" y="30294"/>
                    </a:cubicBezTo>
                    <a:cubicBezTo>
                      <a:pt x="33939" y="30294"/>
                      <a:pt x="37756" y="30946"/>
                      <a:pt x="40828" y="32621"/>
                    </a:cubicBezTo>
                    <a:cubicBezTo>
                      <a:pt x="42969" y="33832"/>
                      <a:pt x="44179" y="36159"/>
                      <a:pt x="46040" y="37834"/>
                    </a:cubicBezTo>
                    <a:cubicBezTo>
                      <a:pt x="48089" y="39696"/>
                      <a:pt x="50788" y="41093"/>
                      <a:pt x="52929" y="42861"/>
                    </a:cubicBezTo>
                    <a:cubicBezTo>
                      <a:pt x="54325" y="43978"/>
                      <a:pt x="54419" y="45281"/>
                      <a:pt x="55442" y="46585"/>
                    </a:cubicBezTo>
                    <a:cubicBezTo>
                      <a:pt x="57491" y="49098"/>
                      <a:pt x="62052" y="49563"/>
                      <a:pt x="64658" y="52356"/>
                    </a:cubicBezTo>
                    <a:cubicBezTo>
                      <a:pt x="66241" y="54031"/>
                      <a:pt x="66985" y="56266"/>
                      <a:pt x="68103" y="58221"/>
                    </a:cubicBezTo>
                    <a:cubicBezTo>
                      <a:pt x="69778" y="61293"/>
                      <a:pt x="71919" y="62875"/>
                      <a:pt x="74153" y="65295"/>
                    </a:cubicBezTo>
                    <a:cubicBezTo>
                      <a:pt x="80204" y="62968"/>
                      <a:pt x="80576" y="57290"/>
                      <a:pt x="85417" y="53846"/>
                    </a:cubicBezTo>
                    <a:cubicBezTo>
                      <a:pt x="88675" y="51518"/>
                      <a:pt x="91468" y="50867"/>
                      <a:pt x="95284" y="52542"/>
                    </a:cubicBezTo>
                    <a:cubicBezTo>
                      <a:pt x="97984" y="53752"/>
                      <a:pt x="99474" y="54031"/>
                      <a:pt x="102359" y="52821"/>
                    </a:cubicBezTo>
                    <a:close/>
                  </a:path>
                </a:pathLst>
              </a:custGeom>
              <a:solidFill>
                <a:srgbClr val="4B708E"/>
              </a:solidFill>
              <a:ln w="8840" cap="flat">
                <a:noFill/>
                <a:prstDash val="solid"/>
                <a:miter/>
              </a:ln>
            </p:spPr>
            <p:txBody>
              <a:bodyPr rtlCol="0" anchor="ctr"/>
              <a:lstStyle/>
              <a:p>
                <a:endParaRPr lang="en-US"/>
              </a:p>
            </p:txBody>
          </p:sp>
        </p:grpSp>
        <p:grpSp>
          <p:nvGrpSpPr>
            <p:cNvPr id="100" name="Picture 2">
              <a:extLst>
                <a:ext uri="{FF2B5EF4-FFF2-40B4-BE49-F238E27FC236}">
                  <a16:creationId xmlns:a16="http://schemas.microsoft.com/office/drawing/2014/main" id="{2FE2AEE0-C966-DB1D-3FC9-69A335007C3D}"/>
                </a:ext>
              </a:extLst>
            </p:cNvPr>
            <p:cNvGrpSpPr/>
            <p:nvPr/>
          </p:nvGrpSpPr>
          <p:grpSpPr>
            <a:xfrm>
              <a:off x="4980655" y="7234224"/>
              <a:ext cx="2042759" cy="1257372"/>
              <a:chOff x="4980655" y="7234224"/>
              <a:chExt cx="2042759" cy="1257372"/>
            </a:xfrm>
            <a:solidFill>
              <a:srgbClr val="4B708E"/>
            </a:solidFill>
          </p:grpSpPr>
          <p:sp>
            <p:nvSpPr>
              <p:cNvPr id="101" name="Freeform: Shape 100">
                <a:extLst>
                  <a:ext uri="{FF2B5EF4-FFF2-40B4-BE49-F238E27FC236}">
                    <a16:creationId xmlns:a16="http://schemas.microsoft.com/office/drawing/2014/main" id="{49C3B314-829A-BB73-3B2D-D6E74243FB79}"/>
                  </a:ext>
                </a:extLst>
              </p:cNvPr>
              <p:cNvSpPr/>
              <p:nvPr/>
            </p:nvSpPr>
            <p:spPr>
              <a:xfrm>
                <a:off x="6853371" y="7758267"/>
                <a:ext cx="68662" cy="101737"/>
              </a:xfrm>
              <a:custGeom>
                <a:avLst/>
                <a:gdLst>
                  <a:gd name="connsiteX0" fmla="*/ 66535 w 68662"/>
                  <a:gd name="connsiteY0" fmla="*/ 94754 h 101737"/>
                  <a:gd name="connsiteX1" fmla="*/ 68397 w 68662"/>
                  <a:gd name="connsiteY1" fmla="*/ 87121 h 101737"/>
                  <a:gd name="connsiteX2" fmla="*/ 65977 w 68662"/>
                  <a:gd name="connsiteY2" fmla="*/ 73343 h 101737"/>
                  <a:gd name="connsiteX3" fmla="*/ 61881 w 68662"/>
                  <a:gd name="connsiteY3" fmla="*/ 63290 h 101737"/>
                  <a:gd name="connsiteX4" fmla="*/ 59181 w 68662"/>
                  <a:gd name="connsiteY4" fmla="*/ 54912 h 101737"/>
                  <a:gd name="connsiteX5" fmla="*/ 53409 w 68662"/>
                  <a:gd name="connsiteY5" fmla="*/ 49327 h 101737"/>
                  <a:gd name="connsiteX6" fmla="*/ 48290 w 68662"/>
                  <a:gd name="connsiteY6" fmla="*/ 40483 h 101737"/>
                  <a:gd name="connsiteX7" fmla="*/ 42518 w 68662"/>
                  <a:gd name="connsiteY7" fmla="*/ 29313 h 101737"/>
                  <a:gd name="connsiteX8" fmla="*/ 34233 w 68662"/>
                  <a:gd name="connsiteY8" fmla="*/ 20935 h 101737"/>
                  <a:gd name="connsiteX9" fmla="*/ 33675 w 68662"/>
                  <a:gd name="connsiteY9" fmla="*/ 9671 h 101737"/>
                  <a:gd name="connsiteX10" fmla="*/ 30230 w 68662"/>
                  <a:gd name="connsiteY10" fmla="*/ 4645 h 101737"/>
                  <a:gd name="connsiteX11" fmla="*/ 20177 w 68662"/>
                  <a:gd name="connsiteY11" fmla="*/ 2318 h 101737"/>
                  <a:gd name="connsiteX12" fmla="*/ 9751 w 68662"/>
                  <a:gd name="connsiteY12" fmla="*/ 1014 h 101737"/>
                  <a:gd name="connsiteX13" fmla="*/ 6214 w 68662"/>
                  <a:gd name="connsiteY13" fmla="*/ 6506 h 101737"/>
                  <a:gd name="connsiteX14" fmla="*/ 9565 w 68662"/>
                  <a:gd name="connsiteY14" fmla="*/ 11533 h 101737"/>
                  <a:gd name="connsiteX15" fmla="*/ 4818 w 68662"/>
                  <a:gd name="connsiteY15" fmla="*/ 16746 h 101737"/>
                  <a:gd name="connsiteX16" fmla="*/ 1001 w 68662"/>
                  <a:gd name="connsiteY16" fmla="*/ 21401 h 101737"/>
                  <a:gd name="connsiteX17" fmla="*/ 1373 w 68662"/>
                  <a:gd name="connsiteY17" fmla="*/ 30988 h 101737"/>
                  <a:gd name="connsiteX18" fmla="*/ 6586 w 68662"/>
                  <a:gd name="connsiteY18" fmla="*/ 36201 h 101737"/>
                  <a:gd name="connsiteX19" fmla="*/ 2862 w 68662"/>
                  <a:gd name="connsiteY19" fmla="*/ 46627 h 101737"/>
                  <a:gd name="connsiteX20" fmla="*/ 3701 w 68662"/>
                  <a:gd name="connsiteY20" fmla="*/ 58542 h 101737"/>
                  <a:gd name="connsiteX21" fmla="*/ 6865 w 68662"/>
                  <a:gd name="connsiteY21" fmla="*/ 67758 h 101737"/>
                  <a:gd name="connsiteX22" fmla="*/ 13195 w 68662"/>
                  <a:gd name="connsiteY22" fmla="*/ 65989 h 101737"/>
                  <a:gd name="connsiteX23" fmla="*/ 15802 w 68662"/>
                  <a:gd name="connsiteY23" fmla="*/ 70085 h 101737"/>
                  <a:gd name="connsiteX24" fmla="*/ 19991 w 68662"/>
                  <a:gd name="connsiteY24" fmla="*/ 71668 h 101737"/>
                  <a:gd name="connsiteX25" fmla="*/ 27903 w 68662"/>
                  <a:gd name="connsiteY25" fmla="*/ 90844 h 101737"/>
                  <a:gd name="connsiteX26" fmla="*/ 33675 w 68662"/>
                  <a:gd name="connsiteY26" fmla="*/ 97081 h 101737"/>
                  <a:gd name="connsiteX27" fmla="*/ 38888 w 68662"/>
                  <a:gd name="connsiteY27" fmla="*/ 101735 h 101737"/>
                  <a:gd name="connsiteX28" fmla="*/ 43449 w 68662"/>
                  <a:gd name="connsiteY28" fmla="*/ 97453 h 101737"/>
                  <a:gd name="connsiteX29" fmla="*/ 42705 w 68662"/>
                  <a:gd name="connsiteY29" fmla="*/ 91123 h 101737"/>
                  <a:gd name="connsiteX30" fmla="*/ 42146 w 68662"/>
                  <a:gd name="connsiteY30" fmla="*/ 87586 h 101737"/>
                  <a:gd name="connsiteX31" fmla="*/ 58622 w 68662"/>
                  <a:gd name="connsiteY31" fmla="*/ 98663 h 101737"/>
                  <a:gd name="connsiteX32" fmla="*/ 63556 w 68662"/>
                  <a:gd name="connsiteY32" fmla="*/ 98942 h 101737"/>
                  <a:gd name="connsiteX33" fmla="*/ 66256 w 68662"/>
                  <a:gd name="connsiteY33" fmla="*/ 95591 h 101737"/>
                  <a:gd name="connsiteX34" fmla="*/ 65232 w 68662"/>
                  <a:gd name="connsiteY34" fmla="*/ 98198 h 101737"/>
                  <a:gd name="connsiteX35" fmla="*/ 66442 w 68662"/>
                  <a:gd name="connsiteY35" fmla="*/ 94846 h 10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662" h="101737">
                    <a:moveTo>
                      <a:pt x="66535" y="94754"/>
                    </a:moveTo>
                    <a:cubicBezTo>
                      <a:pt x="68024" y="92799"/>
                      <a:pt x="68211" y="89541"/>
                      <a:pt x="68397" y="87121"/>
                    </a:cubicBezTo>
                    <a:cubicBezTo>
                      <a:pt x="68676" y="82559"/>
                      <a:pt x="69421" y="76974"/>
                      <a:pt x="65977" y="73343"/>
                    </a:cubicBezTo>
                    <a:cubicBezTo>
                      <a:pt x="62532" y="69806"/>
                      <a:pt x="62160" y="68503"/>
                      <a:pt x="61881" y="63290"/>
                    </a:cubicBezTo>
                    <a:cubicBezTo>
                      <a:pt x="61694" y="60311"/>
                      <a:pt x="60949" y="57332"/>
                      <a:pt x="59181" y="54912"/>
                    </a:cubicBezTo>
                    <a:cubicBezTo>
                      <a:pt x="57598" y="52771"/>
                      <a:pt x="55178" y="51375"/>
                      <a:pt x="53409" y="49327"/>
                    </a:cubicBezTo>
                    <a:cubicBezTo>
                      <a:pt x="51082" y="46720"/>
                      <a:pt x="49593" y="43648"/>
                      <a:pt x="48290" y="40483"/>
                    </a:cubicBezTo>
                    <a:cubicBezTo>
                      <a:pt x="46707" y="36666"/>
                      <a:pt x="44845" y="32757"/>
                      <a:pt x="42518" y="29313"/>
                    </a:cubicBezTo>
                    <a:cubicBezTo>
                      <a:pt x="40284" y="26055"/>
                      <a:pt x="36654" y="24100"/>
                      <a:pt x="34233" y="20935"/>
                    </a:cubicBezTo>
                    <a:cubicBezTo>
                      <a:pt x="31627" y="17398"/>
                      <a:pt x="34513" y="13488"/>
                      <a:pt x="33675" y="9671"/>
                    </a:cubicBezTo>
                    <a:cubicBezTo>
                      <a:pt x="33303" y="7996"/>
                      <a:pt x="31347" y="5854"/>
                      <a:pt x="30230" y="4645"/>
                    </a:cubicBezTo>
                    <a:cubicBezTo>
                      <a:pt x="26879" y="1293"/>
                      <a:pt x="24459" y="2318"/>
                      <a:pt x="20177" y="2318"/>
                    </a:cubicBezTo>
                    <a:cubicBezTo>
                      <a:pt x="16360" y="2318"/>
                      <a:pt x="13754" y="-1871"/>
                      <a:pt x="9751" y="1014"/>
                    </a:cubicBezTo>
                    <a:cubicBezTo>
                      <a:pt x="8262" y="2038"/>
                      <a:pt x="6307" y="4737"/>
                      <a:pt x="6214" y="6506"/>
                    </a:cubicBezTo>
                    <a:cubicBezTo>
                      <a:pt x="5935" y="9299"/>
                      <a:pt x="8634" y="9299"/>
                      <a:pt x="9565" y="11533"/>
                    </a:cubicBezTo>
                    <a:cubicBezTo>
                      <a:pt x="10589" y="13954"/>
                      <a:pt x="6493" y="15443"/>
                      <a:pt x="4818" y="16746"/>
                    </a:cubicBezTo>
                    <a:cubicBezTo>
                      <a:pt x="2956" y="18142"/>
                      <a:pt x="1839" y="19259"/>
                      <a:pt x="1001" y="21401"/>
                    </a:cubicBezTo>
                    <a:cubicBezTo>
                      <a:pt x="-210" y="24472"/>
                      <a:pt x="-582" y="28196"/>
                      <a:pt x="1373" y="30988"/>
                    </a:cubicBezTo>
                    <a:cubicBezTo>
                      <a:pt x="2862" y="33037"/>
                      <a:pt x="6121" y="33595"/>
                      <a:pt x="6586" y="36201"/>
                    </a:cubicBezTo>
                    <a:cubicBezTo>
                      <a:pt x="7145" y="39645"/>
                      <a:pt x="3235" y="43183"/>
                      <a:pt x="2862" y="46627"/>
                    </a:cubicBezTo>
                    <a:cubicBezTo>
                      <a:pt x="2490" y="50537"/>
                      <a:pt x="3142" y="54726"/>
                      <a:pt x="3701" y="58542"/>
                    </a:cubicBezTo>
                    <a:cubicBezTo>
                      <a:pt x="4073" y="61056"/>
                      <a:pt x="4445" y="66083"/>
                      <a:pt x="6865" y="67758"/>
                    </a:cubicBezTo>
                    <a:cubicBezTo>
                      <a:pt x="9565" y="69620"/>
                      <a:pt x="9658" y="63755"/>
                      <a:pt x="13195" y="65989"/>
                    </a:cubicBezTo>
                    <a:cubicBezTo>
                      <a:pt x="14778" y="66920"/>
                      <a:pt x="14685" y="69061"/>
                      <a:pt x="15802" y="70085"/>
                    </a:cubicBezTo>
                    <a:cubicBezTo>
                      <a:pt x="17012" y="71202"/>
                      <a:pt x="18594" y="70457"/>
                      <a:pt x="19991" y="71668"/>
                    </a:cubicBezTo>
                    <a:cubicBezTo>
                      <a:pt x="25297" y="76322"/>
                      <a:pt x="23901" y="85352"/>
                      <a:pt x="27903" y="90844"/>
                    </a:cubicBezTo>
                    <a:cubicBezTo>
                      <a:pt x="29579" y="93171"/>
                      <a:pt x="31999" y="94754"/>
                      <a:pt x="33675" y="97081"/>
                    </a:cubicBezTo>
                    <a:cubicBezTo>
                      <a:pt x="35164" y="99036"/>
                      <a:pt x="36002" y="101828"/>
                      <a:pt x="38888" y="101735"/>
                    </a:cubicBezTo>
                    <a:cubicBezTo>
                      <a:pt x="41960" y="101735"/>
                      <a:pt x="43542" y="100153"/>
                      <a:pt x="43449" y="97453"/>
                    </a:cubicBezTo>
                    <a:cubicBezTo>
                      <a:pt x="43449" y="95312"/>
                      <a:pt x="43077" y="93171"/>
                      <a:pt x="42705" y="91123"/>
                    </a:cubicBezTo>
                    <a:cubicBezTo>
                      <a:pt x="42518" y="90192"/>
                      <a:pt x="41773" y="88517"/>
                      <a:pt x="42146" y="87586"/>
                    </a:cubicBezTo>
                    <a:cubicBezTo>
                      <a:pt x="44845" y="81163"/>
                      <a:pt x="56481" y="96895"/>
                      <a:pt x="58622" y="98663"/>
                    </a:cubicBezTo>
                    <a:cubicBezTo>
                      <a:pt x="61043" y="100618"/>
                      <a:pt x="61415" y="100339"/>
                      <a:pt x="63556" y="98942"/>
                    </a:cubicBezTo>
                    <a:cubicBezTo>
                      <a:pt x="65418" y="97640"/>
                      <a:pt x="65232" y="97360"/>
                      <a:pt x="66256" y="95591"/>
                    </a:cubicBezTo>
                    <a:cubicBezTo>
                      <a:pt x="65977" y="96429"/>
                      <a:pt x="65511" y="97267"/>
                      <a:pt x="65232" y="98198"/>
                    </a:cubicBezTo>
                    <a:lnTo>
                      <a:pt x="66442" y="94846"/>
                    </a:lnTo>
                    <a:close/>
                  </a:path>
                </a:pathLst>
              </a:custGeom>
              <a:solidFill>
                <a:srgbClr val="4B708E"/>
              </a:solidFill>
              <a:ln w="884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87D12C7A-1A33-E82D-A27C-31EAA0DE8799}"/>
                  </a:ext>
                </a:extLst>
              </p:cNvPr>
              <p:cNvSpPr/>
              <p:nvPr/>
            </p:nvSpPr>
            <p:spPr>
              <a:xfrm>
                <a:off x="6833402" y="7708495"/>
                <a:ext cx="67969" cy="82592"/>
              </a:xfrm>
              <a:custGeom>
                <a:avLst/>
                <a:gdLst>
                  <a:gd name="connsiteX0" fmla="*/ 55692 w 67969"/>
                  <a:gd name="connsiteY0" fmla="*/ 38870 h 82592"/>
                  <a:gd name="connsiteX1" fmla="*/ 62487 w 67969"/>
                  <a:gd name="connsiteY1" fmla="*/ 38219 h 82592"/>
                  <a:gd name="connsiteX2" fmla="*/ 67793 w 67969"/>
                  <a:gd name="connsiteY2" fmla="*/ 31423 h 82592"/>
                  <a:gd name="connsiteX3" fmla="*/ 64907 w 67969"/>
                  <a:gd name="connsiteY3" fmla="*/ 28258 h 82592"/>
                  <a:gd name="connsiteX4" fmla="*/ 59508 w 67969"/>
                  <a:gd name="connsiteY4" fmla="*/ 22301 h 82592"/>
                  <a:gd name="connsiteX5" fmla="*/ 55040 w 67969"/>
                  <a:gd name="connsiteY5" fmla="*/ 17925 h 82592"/>
                  <a:gd name="connsiteX6" fmla="*/ 49920 w 67969"/>
                  <a:gd name="connsiteY6" fmla="*/ 9455 h 82592"/>
                  <a:gd name="connsiteX7" fmla="*/ 38377 w 67969"/>
                  <a:gd name="connsiteY7" fmla="*/ 6569 h 82592"/>
                  <a:gd name="connsiteX8" fmla="*/ 29161 w 67969"/>
                  <a:gd name="connsiteY8" fmla="*/ 2659 h 82592"/>
                  <a:gd name="connsiteX9" fmla="*/ 22273 w 67969"/>
                  <a:gd name="connsiteY9" fmla="*/ 53 h 82592"/>
                  <a:gd name="connsiteX10" fmla="*/ 19387 w 67969"/>
                  <a:gd name="connsiteY10" fmla="*/ 9920 h 82592"/>
                  <a:gd name="connsiteX11" fmla="*/ 20504 w 67969"/>
                  <a:gd name="connsiteY11" fmla="*/ 18484 h 82592"/>
                  <a:gd name="connsiteX12" fmla="*/ 13616 w 67969"/>
                  <a:gd name="connsiteY12" fmla="*/ 11875 h 82592"/>
                  <a:gd name="connsiteX13" fmla="*/ 4120 w 67969"/>
                  <a:gd name="connsiteY13" fmla="*/ 11502 h 82592"/>
                  <a:gd name="connsiteX14" fmla="*/ 676 w 67969"/>
                  <a:gd name="connsiteY14" fmla="*/ 17832 h 82592"/>
                  <a:gd name="connsiteX15" fmla="*/ 863 w 67969"/>
                  <a:gd name="connsiteY15" fmla="*/ 26583 h 82592"/>
                  <a:gd name="connsiteX16" fmla="*/ 4959 w 67969"/>
                  <a:gd name="connsiteY16" fmla="*/ 33472 h 82592"/>
                  <a:gd name="connsiteX17" fmla="*/ 4959 w 67969"/>
                  <a:gd name="connsiteY17" fmla="*/ 37195 h 82592"/>
                  <a:gd name="connsiteX18" fmla="*/ 8403 w 67969"/>
                  <a:gd name="connsiteY18" fmla="*/ 40174 h 82592"/>
                  <a:gd name="connsiteX19" fmla="*/ 5982 w 67969"/>
                  <a:gd name="connsiteY19" fmla="*/ 48272 h 82592"/>
                  <a:gd name="connsiteX20" fmla="*/ 5982 w 67969"/>
                  <a:gd name="connsiteY20" fmla="*/ 55905 h 82592"/>
                  <a:gd name="connsiteX21" fmla="*/ 5517 w 67969"/>
                  <a:gd name="connsiteY21" fmla="*/ 63073 h 82592"/>
                  <a:gd name="connsiteX22" fmla="*/ 7286 w 67969"/>
                  <a:gd name="connsiteY22" fmla="*/ 68938 h 82592"/>
                  <a:gd name="connsiteX23" fmla="*/ 8589 w 67969"/>
                  <a:gd name="connsiteY23" fmla="*/ 74430 h 82592"/>
                  <a:gd name="connsiteX24" fmla="*/ 3283 w 67969"/>
                  <a:gd name="connsiteY24" fmla="*/ 75826 h 82592"/>
                  <a:gd name="connsiteX25" fmla="*/ 1980 w 67969"/>
                  <a:gd name="connsiteY25" fmla="*/ 80853 h 82592"/>
                  <a:gd name="connsiteX26" fmla="*/ 9054 w 67969"/>
                  <a:gd name="connsiteY26" fmla="*/ 80946 h 82592"/>
                  <a:gd name="connsiteX27" fmla="*/ 12499 w 67969"/>
                  <a:gd name="connsiteY27" fmla="*/ 73778 h 82592"/>
                  <a:gd name="connsiteX28" fmla="*/ 13709 w 67969"/>
                  <a:gd name="connsiteY28" fmla="*/ 66611 h 82592"/>
                  <a:gd name="connsiteX29" fmla="*/ 17153 w 67969"/>
                  <a:gd name="connsiteY29" fmla="*/ 64842 h 82592"/>
                  <a:gd name="connsiteX30" fmla="*/ 20504 w 67969"/>
                  <a:gd name="connsiteY30" fmla="*/ 60653 h 82592"/>
                  <a:gd name="connsiteX31" fmla="*/ 23111 w 67969"/>
                  <a:gd name="connsiteY31" fmla="*/ 48738 h 82592"/>
                  <a:gd name="connsiteX32" fmla="*/ 22552 w 67969"/>
                  <a:gd name="connsiteY32" fmla="*/ 38777 h 82592"/>
                  <a:gd name="connsiteX33" fmla="*/ 29068 w 67969"/>
                  <a:gd name="connsiteY33" fmla="*/ 44735 h 82592"/>
                  <a:gd name="connsiteX34" fmla="*/ 39215 w 67969"/>
                  <a:gd name="connsiteY34" fmla="*/ 39987 h 82592"/>
                  <a:gd name="connsiteX35" fmla="*/ 45080 w 67969"/>
                  <a:gd name="connsiteY35" fmla="*/ 42501 h 82592"/>
                  <a:gd name="connsiteX36" fmla="*/ 50944 w 67969"/>
                  <a:gd name="connsiteY36" fmla="*/ 39243 h 82592"/>
                  <a:gd name="connsiteX37" fmla="*/ 55133 w 67969"/>
                  <a:gd name="connsiteY37" fmla="*/ 38684 h 82592"/>
                  <a:gd name="connsiteX38" fmla="*/ 55505 w 67969"/>
                  <a:gd name="connsiteY38" fmla="*/ 38684 h 8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7969" h="82592">
                    <a:moveTo>
                      <a:pt x="55692" y="38870"/>
                    </a:moveTo>
                    <a:cubicBezTo>
                      <a:pt x="57554" y="38312"/>
                      <a:pt x="60532" y="38312"/>
                      <a:pt x="62487" y="38219"/>
                    </a:cubicBezTo>
                    <a:cubicBezTo>
                      <a:pt x="65838" y="38219"/>
                      <a:pt x="68724" y="34589"/>
                      <a:pt x="67793" y="31423"/>
                    </a:cubicBezTo>
                    <a:cubicBezTo>
                      <a:pt x="67421" y="30120"/>
                      <a:pt x="66024" y="29189"/>
                      <a:pt x="64907" y="28258"/>
                    </a:cubicBezTo>
                    <a:cubicBezTo>
                      <a:pt x="62394" y="26304"/>
                      <a:pt x="61370" y="24907"/>
                      <a:pt x="59508" y="22301"/>
                    </a:cubicBezTo>
                    <a:cubicBezTo>
                      <a:pt x="58205" y="20439"/>
                      <a:pt x="56529" y="19508"/>
                      <a:pt x="55040" y="17925"/>
                    </a:cubicBezTo>
                    <a:cubicBezTo>
                      <a:pt x="52713" y="15598"/>
                      <a:pt x="52247" y="11782"/>
                      <a:pt x="49920" y="9455"/>
                    </a:cubicBezTo>
                    <a:cubicBezTo>
                      <a:pt x="47686" y="7127"/>
                      <a:pt x="41728" y="7221"/>
                      <a:pt x="38377" y="6569"/>
                    </a:cubicBezTo>
                    <a:cubicBezTo>
                      <a:pt x="34933" y="5917"/>
                      <a:pt x="32140" y="4428"/>
                      <a:pt x="29161" y="2659"/>
                    </a:cubicBezTo>
                    <a:cubicBezTo>
                      <a:pt x="27020" y="1356"/>
                      <a:pt x="24880" y="-319"/>
                      <a:pt x="22273" y="53"/>
                    </a:cubicBezTo>
                    <a:cubicBezTo>
                      <a:pt x="16408" y="798"/>
                      <a:pt x="17060" y="5917"/>
                      <a:pt x="19387" y="9920"/>
                    </a:cubicBezTo>
                    <a:cubicBezTo>
                      <a:pt x="20690" y="12154"/>
                      <a:pt x="23111" y="16343"/>
                      <a:pt x="20504" y="18484"/>
                    </a:cubicBezTo>
                    <a:cubicBezTo>
                      <a:pt x="16408" y="21836"/>
                      <a:pt x="14733" y="13923"/>
                      <a:pt x="13616" y="11875"/>
                    </a:cubicBezTo>
                    <a:cubicBezTo>
                      <a:pt x="11195" y="7593"/>
                      <a:pt x="7099" y="8989"/>
                      <a:pt x="4120" y="11502"/>
                    </a:cubicBezTo>
                    <a:cubicBezTo>
                      <a:pt x="1886" y="13364"/>
                      <a:pt x="1421" y="15133"/>
                      <a:pt x="676" y="17832"/>
                    </a:cubicBezTo>
                    <a:cubicBezTo>
                      <a:pt x="-68" y="20811"/>
                      <a:pt x="-441" y="23790"/>
                      <a:pt x="863" y="26583"/>
                    </a:cubicBezTo>
                    <a:cubicBezTo>
                      <a:pt x="1980" y="28910"/>
                      <a:pt x="4493" y="31051"/>
                      <a:pt x="4959" y="33472"/>
                    </a:cubicBezTo>
                    <a:cubicBezTo>
                      <a:pt x="5145" y="34495"/>
                      <a:pt x="4586" y="36171"/>
                      <a:pt x="4959" y="37195"/>
                    </a:cubicBezTo>
                    <a:cubicBezTo>
                      <a:pt x="5517" y="38498"/>
                      <a:pt x="7751" y="38870"/>
                      <a:pt x="8403" y="40174"/>
                    </a:cubicBezTo>
                    <a:cubicBezTo>
                      <a:pt x="9799" y="42873"/>
                      <a:pt x="6448" y="45759"/>
                      <a:pt x="5982" y="48272"/>
                    </a:cubicBezTo>
                    <a:cubicBezTo>
                      <a:pt x="5517" y="50693"/>
                      <a:pt x="6076" y="53392"/>
                      <a:pt x="5982" y="55905"/>
                    </a:cubicBezTo>
                    <a:cubicBezTo>
                      <a:pt x="5889" y="58326"/>
                      <a:pt x="5331" y="60653"/>
                      <a:pt x="5517" y="63073"/>
                    </a:cubicBezTo>
                    <a:cubicBezTo>
                      <a:pt x="5703" y="65121"/>
                      <a:pt x="6727" y="66890"/>
                      <a:pt x="7286" y="68938"/>
                    </a:cubicBezTo>
                    <a:cubicBezTo>
                      <a:pt x="7658" y="70241"/>
                      <a:pt x="9148" y="73034"/>
                      <a:pt x="8589" y="74430"/>
                    </a:cubicBezTo>
                    <a:cubicBezTo>
                      <a:pt x="7565" y="76850"/>
                      <a:pt x="4959" y="75268"/>
                      <a:pt x="3283" y="75826"/>
                    </a:cubicBezTo>
                    <a:cubicBezTo>
                      <a:pt x="1607" y="76385"/>
                      <a:pt x="1235" y="79271"/>
                      <a:pt x="1980" y="80853"/>
                    </a:cubicBezTo>
                    <a:cubicBezTo>
                      <a:pt x="3376" y="83645"/>
                      <a:pt x="7379" y="82622"/>
                      <a:pt x="9054" y="80946"/>
                    </a:cubicBezTo>
                    <a:cubicBezTo>
                      <a:pt x="11009" y="78991"/>
                      <a:pt x="12312" y="76385"/>
                      <a:pt x="12499" y="73778"/>
                    </a:cubicBezTo>
                    <a:cubicBezTo>
                      <a:pt x="12778" y="71172"/>
                      <a:pt x="11568" y="68379"/>
                      <a:pt x="13709" y="66611"/>
                    </a:cubicBezTo>
                    <a:cubicBezTo>
                      <a:pt x="14546" y="65866"/>
                      <a:pt x="16129" y="65586"/>
                      <a:pt x="17153" y="64842"/>
                    </a:cubicBezTo>
                    <a:cubicBezTo>
                      <a:pt x="18922" y="63632"/>
                      <a:pt x="19667" y="62515"/>
                      <a:pt x="20504" y="60653"/>
                    </a:cubicBezTo>
                    <a:cubicBezTo>
                      <a:pt x="22086" y="56929"/>
                      <a:pt x="22738" y="52740"/>
                      <a:pt x="23111" y="48738"/>
                    </a:cubicBezTo>
                    <a:cubicBezTo>
                      <a:pt x="23390" y="45386"/>
                      <a:pt x="22459" y="42129"/>
                      <a:pt x="22552" y="38777"/>
                    </a:cubicBezTo>
                    <a:cubicBezTo>
                      <a:pt x="27393" y="37288"/>
                      <a:pt x="28324" y="41384"/>
                      <a:pt x="29068" y="44735"/>
                    </a:cubicBezTo>
                    <a:cubicBezTo>
                      <a:pt x="33071" y="46969"/>
                      <a:pt x="35026" y="39243"/>
                      <a:pt x="39215" y="39987"/>
                    </a:cubicBezTo>
                    <a:cubicBezTo>
                      <a:pt x="41449" y="40360"/>
                      <a:pt x="42659" y="42594"/>
                      <a:pt x="45080" y="42501"/>
                    </a:cubicBezTo>
                    <a:cubicBezTo>
                      <a:pt x="47686" y="42408"/>
                      <a:pt x="48524" y="39801"/>
                      <a:pt x="50944" y="39243"/>
                    </a:cubicBezTo>
                    <a:cubicBezTo>
                      <a:pt x="52061" y="39057"/>
                      <a:pt x="54667" y="39987"/>
                      <a:pt x="55133" y="38684"/>
                    </a:cubicBezTo>
                    <a:lnTo>
                      <a:pt x="55505" y="38684"/>
                    </a:lnTo>
                    <a:close/>
                  </a:path>
                </a:pathLst>
              </a:custGeom>
              <a:solidFill>
                <a:srgbClr val="4B708E"/>
              </a:solidFill>
              <a:ln w="884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B1463222-1511-8B72-E070-BA5EB1EE9E1D}"/>
                  </a:ext>
                </a:extLst>
              </p:cNvPr>
              <p:cNvSpPr/>
              <p:nvPr/>
            </p:nvSpPr>
            <p:spPr>
              <a:xfrm>
                <a:off x="6821566" y="7641499"/>
                <a:ext cx="34830" cy="71710"/>
              </a:xfrm>
              <a:custGeom>
                <a:avLst/>
                <a:gdLst>
                  <a:gd name="connsiteX0" fmla="*/ 7486 w 34830"/>
                  <a:gd name="connsiteY0" fmla="*/ 50200 h 71710"/>
                  <a:gd name="connsiteX1" fmla="*/ 4787 w 34830"/>
                  <a:gd name="connsiteY1" fmla="*/ 63791 h 71710"/>
                  <a:gd name="connsiteX2" fmla="*/ 5996 w 34830"/>
                  <a:gd name="connsiteY2" fmla="*/ 71052 h 71710"/>
                  <a:gd name="connsiteX3" fmla="*/ 13164 w 34830"/>
                  <a:gd name="connsiteY3" fmla="*/ 70400 h 71710"/>
                  <a:gd name="connsiteX4" fmla="*/ 19960 w 34830"/>
                  <a:gd name="connsiteY4" fmla="*/ 63884 h 71710"/>
                  <a:gd name="connsiteX5" fmla="*/ 25732 w 34830"/>
                  <a:gd name="connsiteY5" fmla="*/ 59881 h 71710"/>
                  <a:gd name="connsiteX6" fmla="*/ 27314 w 34830"/>
                  <a:gd name="connsiteY6" fmla="*/ 54483 h 71710"/>
                  <a:gd name="connsiteX7" fmla="*/ 32341 w 34830"/>
                  <a:gd name="connsiteY7" fmla="*/ 52621 h 71710"/>
                  <a:gd name="connsiteX8" fmla="*/ 32806 w 34830"/>
                  <a:gd name="connsiteY8" fmla="*/ 42474 h 71710"/>
                  <a:gd name="connsiteX9" fmla="*/ 32806 w 34830"/>
                  <a:gd name="connsiteY9" fmla="*/ 38564 h 71710"/>
                  <a:gd name="connsiteX10" fmla="*/ 27873 w 34830"/>
                  <a:gd name="connsiteY10" fmla="*/ 34003 h 71710"/>
                  <a:gd name="connsiteX11" fmla="*/ 24894 w 34830"/>
                  <a:gd name="connsiteY11" fmla="*/ 26370 h 71710"/>
                  <a:gd name="connsiteX12" fmla="*/ 33830 w 34830"/>
                  <a:gd name="connsiteY12" fmla="*/ 36330 h 71710"/>
                  <a:gd name="connsiteX13" fmla="*/ 32713 w 34830"/>
                  <a:gd name="connsiteY13" fmla="*/ 21809 h 71710"/>
                  <a:gd name="connsiteX14" fmla="*/ 31596 w 34830"/>
                  <a:gd name="connsiteY14" fmla="*/ 16409 h 71710"/>
                  <a:gd name="connsiteX15" fmla="*/ 26290 w 34830"/>
                  <a:gd name="connsiteY15" fmla="*/ 11569 h 71710"/>
                  <a:gd name="connsiteX16" fmla="*/ 21822 w 34830"/>
                  <a:gd name="connsiteY16" fmla="*/ 2818 h 71710"/>
                  <a:gd name="connsiteX17" fmla="*/ 16795 w 34830"/>
                  <a:gd name="connsiteY17" fmla="*/ 212 h 71710"/>
                  <a:gd name="connsiteX18" fmla="*/ 10558 w 34830"/>
                  <a:gd name="connsiteY18" fmla="*/ 212 h 71710"/>
                  <a:gd name="connsiteX19" fmla="*/ 6183 w 34830"/>
                  <a:gd name="connsiteY19" fmla="*/ 771 h 71710"/>
                  <a:gd name="connsiteX20" fmla="*/ 1342 w 34830"/>
                  <a:gd name="connsiteY20" fmla="*/ 2260 h 71710"/>
                  <a:gd name="connsiteX21" fmla="*/ 1528 w 34830"/>
                  <a:gd name="connsiteY21" fmla="*/ 15758 h 71710"/>
                  <a:gd name="connsiteX22" fmla="*/ 5718 w 34830"/>
                  <a:gd name="connsiteY22" fmla="*/ 31489 h 71710"/>
                  <a:gd name="connsiteX23" fmla="*/ 8883 w 34830"/>
                  <a:gd name="connsiteY23" fmla="*/ 43405 h 71710"/>
                  <a:gd name="connsiteX24" fmla="*/ 7579 w 34830"/>
                  <a:gd name="connsiteY24" fmla="*/ 50666 h 71710"/>
                  <a:gd name="connsiteX25" fmla="*/ 7579 w 34830"/>
                  <a:gd name="connsiteY25" fmla="*/ 50293 h 7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0" h="71710">
                    <a:moveTo>
                      <a:pt x="7486" y="50200"/>
                    </a:moveTo>
                    <a:cubicBezTo>
                      <a:pt x="6369" y="54483"/>
                      <a:pt x="4973" y="59323"/>
                      <a:pt x="4787" y="63791"/>
                    </a:cubicBezTo>
                    <a:cubicBezTo>
                      <a:pt x="4787" y="65467"/>
                      <a:pt x="4414" y="69655"/>
                      <a:pt x="5996" y="71052"/>
                    </a:cubicBezTo>
                    <a:cubicBezTo>
                      <a:pt x="7579" y="72448"/>
                      <a:pt x="11768" y="71331"/>
                      <a:pt x="13164" y="70400"/>
                    </a:cubicBezTo>
                    <a:cubicBezTo>
                      <a:pt x="15771" y="68538"/>
                      <a:pt x="17074" y="65560"/>
                      <a:pt x="19960" y="63884"/>
                    </a:cubicBezTo>
                    <a:cubicBezTo>
                      <a:pt x="21915" y="62674"/>
                      <a:pt x="24987" y="62208"/>
                      <a:pt x="25732" y="59881"/>
                    </a:cubicBezTo>
                    <a:cubicBezTo>
                      <a:pt x="26662" y="57182"/>
                      <a:pt x="24056" y="55041"/>
                      <a:pt x="27314" y="54483"/>
                    </a:cubicBezTo>
                    <a:cubicBezTo>
                      <a:pt x="29641" y="54110"/>
                      <a:pt x="30479" y="54761"/>
                      <a:pt x="32341" y="52621"/>
                    </a:cubicBezTo>
                    <a:cubicBezTo>
                      <a:pt x="34854" y="49642"/>
                      <a:pt x="33737" y="46011"/>
                      <a:pt x="32806" y="42474"/>
                    </a:cubicBezTo>
                    <a:cubicBezTo>
                      <a:pt x="32527" y="41357"/>
                      <a:pt x="31968" y="39309"/>
                      <a:pt x="32806" y="38564"/>
                    </a:cubicBezTo>
                    <a:cubicBezTo>
                      <a:pt x="31224" y="36796"/>
                      <a:pt x="29083" y="36144"/>
                      <a:pt x="27873" y="34003"/>
                    </a:cubicBezTo>
                    <a:cubicBezTo>
                      <a:pt x="26849" y="32234"/>
                      <a:pt x="24522" y="28138"/>
                      <a:pt x="24894" y="26370"/>
                    </a:cubicBezTo>
                    <a:cubicBezTo>
                      <a:pt x="28152" y="26090"/>
                      <a:pt x="30758" y="34655"/>
                      <a:pt x="33830" y="36330"/>
                    </a:cubicBezTo>
                    <a:cubicBezTo>
                      <a:pt x="36437" y="33258"/>
                      <a:pt x="33179" y="25439"/>
                      <a:pt x="32713" y="21809"/>
                    </a:cubicBezTo>
                    <a:cubicBezTo>
                      <a:pt x="32527" y="20040"/>
                      <a:pt x="32434" y="17992"/>
                      <a:pt x="31596" y="16409"/>
                    </a:cubicBezTo>
                    <a:cubicBezTo>
                      <a:pt x="30479" y="14175"/>
                      <a:pt x="27873" y="13337"/>
                      <a:pt x="26290" y="11569"/>
                    </a:cubicBezTo>
                    <a:cubicBezTo>
                      <a:pt x="23683" y="8869"/>
                      <a:pt x="24800" y="4773"/>
                      <a:pt x="21822" y="2818"/>
                    </a:cubicBezTo>
                    <a:cubicBezTo>
                      <a:pt x="20519" y="1981"/>
                      <a:pt x="18192" y="584"/>
                      <a:pt x="16795" y="212"/>
                    </a:cubicBezTo>
                    <a:cubicBezTo>
                      <a:pt x="14933" y="-253"/>
                      <a:pt x="12513" y="398"/>
                      <a:pt x="10558" y="212"/>
                    </a:cubicBezTo>
                    <a:cubicBezTo>
                      <a:pt x="8324" y="26"/>
                      <a:pt x="7952" y="-346"/>
                      <a:pt x="6183" y="771"/>
                    </a:cubicBezTo>
                    <a:cubicBezTo>
                      <a:pt x="4694" y="1608"/>
                      <a:pt x="3297" y="2632"/>
                      <a:pt x="1342" y="2260"/>
                    </a:cubicBezTo>
                    <a:cubicBezTo>
                      <a:pt x="-1171" y="6449"/>
                      <a:pt x="411" y="11475"/>
                      <a:pt x="1528" y="15758"/>
                    </a:cubicBezTo>
                    <a:cubicBezTo>
                      <a:pt x="2832" y="21064"/>
                      <a:pt x="4321" y="26277"/>
                      <a:pt x="5718" y="31489"/>
                    </a:cubicBezTo>
                    <a:cubicBezTo>
                      <a:pt x="6741" y="35399"/>
                      <a:pt x="7673" y="39495"/>
                      <a:pt x="8883" y="43405"/>
                    </a:cubicBezTo>
                    <a:cubicBezTo>
                      <a:pt x="9813" y="46663"/>
                      <a:pt x="8883" y="48059"/>
                      <a:pt x="7579" y="50666"/>
                    </a:cubicBezTo>
                    <a:lnTo>
                      <a:pt x="7579" y="50293"/>
                    </a:lnTo>
                    <a:close/>
                  </a:path>
                </a:pathLst>
              </a:custGeom>
              <a:solidFill>
                <a:srgbClr val="4B708E"/>
              </a:solidFill>
              <a:ln w="884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B2B59965-7DD5-735D-4BE4-EB70926C7649}"/>
                  </a:ext>
                </a:extLst>
              </p:cNvPr>
              <p:cNvSpPr/>
              <p:nvPr/>
            </p:nvSpPr>
            <p:spPr>
              <a:xfrm>
                <a:off x="6756583" y="7633199"/>
                <a:ext cx="72004" cy="133994"/>
              </a:xfrm>
              <a:custGeom>
                <a:avLst/>
                <a:gdLst>
                  <a:gd name="connsiteX0" fmla="*/ 54223 w 72004"/>
                  <a:gd name="connsiteY0" fmla="*/ 13911 h 133994"/>
                  <a:gd name="connsiteX1" fmla="*/ 38678 w 72004"/>
                  <a:gd name="connsiteY1" fmla="*/ 5161 h 133994"/>
                  <a:gd name="connsiteX2" fmla="*/ 30951 w 72004"/>
                  <a:gd name="connsiteY2" fmla="*/ 1158 h 133994"/>
                  <a:gd name="connsiteX3" fmla="*/ 27600 w 72004"/>
                  <a:gd name="connsiteY3" fmla="*/ 41 h 133994"/>
                  <a:gd name="connsiteX4" fmla="*/ 18385 w 72004"/>
                  <a:gd name="connsiteY4" fmla="*/ 3299 h 133994"/>
                  <a:gd name="connsiteX5" fmla="*/ 11403 w 72004"/>
                  <a:gd name="connsiteY5" fmla="*/ 2275 h 133994"/>
                  <a:gd name="connsiteX6" fmla="*/ 7679 w 72004"/>
                  <a:gd name="connsiteY6" fmla="*/ 9349 h 133994"/>
                  <a:gd name="connsiteX7" fmla="*/ 2187 w 72004"/>
                  <a:gd name="connsiteY7" fmla="*/ 14004 h 133994"/>
                  <a:gd name="connsiteX8" fmla="*/ 232 w 72004"/>
                  <a:gd name="connsiteY8" fmla="*/ 26291 h 133994"/>
                  <a:gd name="connsiteX9" fmla="*/ 13265 w 72004"/>
                  <a:gd name="connsiteY9" fmla="*/ 35787 h 133994"/>
                  <a:gd name="connsiteX10" fmla="*/ 19688 w 72004"/>
                  <a:gd name="connsiteY10" fmla="*/ 48353 h 133994"/>
                  <a:gd name="connsiteX11" fmla="*/ 27693 w 72004"/>
                  <a:gd name="connsiteY11" fmla="*/ 57848 h 133994"/>
                  <a:gd name="connsiteX12" fmla="*/ 28531 w 72004"/>
                  <a:gd name="connsiteY12" fmla="*/ 65854 h 133994"/>
                  <a:gd name="connsiteX13" fmla="*/ 30021 w 72004"/>
                  <a:gd name="connsiteY13" fmla="*/ 75814 h 133994"/>
                  <a:gd name="connsiteX14" fmla="*/ 30672 w 72004"/>
                  <a:gd name="connsiteY14" fmla="*/ 85309 h 133994"/>
                  <a:gd name="connsiteX15" fmla="*/ 36723 w 72004"/>
                  <a:gd name="connsiteY15" fmla="*/ 79538 h 133994"/>
                  <a:gd name="connsiteX16" fmla="*/ 38678 w 72004"/>
                  <a:gd name="connsiteY16" fmla="*/ 77397 h 133994"/>
                  <a:gd name="connsiteX17" fmla="*/ 44729 w 72004"/>
                  <a:gd name="connsiteY17" fmla="*/ 80003 h 133994"/>
                  <a:gd name="connsiteX18" fmla="*/ 44170 w 72004"/>
                  <a:gd name="connsiteY18" fmla="*/ 86520 h 133994"/>
                  <a:gd name="connsiteX19" fmla="*/ 37747 w 72004"/>
                  <a:gd name="connsiteY19" fmla="*/ 89964 h 133994"/>
                  <a:gd name="connsiteX20" fmla="*/ 42402 w 72004"/>
                  <a:gd name="connsiteY20" fmla="*/ 99459 h 133994"/>
                  <a:gd name="connsiteX21" fmla="*/ 52641 w 72004"/>
                  <a:gd name="connsiteY21" fmla="*/ 110629 h 133994"/>
                  <a:gd name="connsiteX22" fmla="*/ 62136 w 72004"/>
                  <a:gd name="connsiteY22" fmla="*/ 126082 h 133994"/>
                  <a:gd name="connsiteX23" fmla="*/ 67442 w 72004"/>
                  <a:gd name="connsiteY23" fmla="*/ 133994 h 133994"/>
                  <a:gd name="connsiteX24" fmla="*/ 71259 w 72004"/>
                  <a:gd name="connsiteY24" fmla="*/ 110909 h 133994"/>
                  <a:gd name="connsiteX25" fmla="*/ 68001 w 72004"/>
                  <a:gd name="connsiteY25" fmla="*/ 93315 h 133994"/>
                  <a:gd name="connsiteX26" fmla="*/ 63812 w 72004"/>
                  <a:gd name="connsiteY26" fmla="*/ 78886 h 133994"/>
                  <a:gd name="connsiteX27" fmla="*/ 63346 w 72004"/>
                  <a:gd name="connsiteY27" fmla="*/ 63620 h 133994"/>
                  <a:gd name="connsiteX28" fmla="*/ 63625 w 72004"/>
                  <a:gd name="connsiteY28" fmla="*/ 54032 h 133994"/>
                  <a:gd name="connsiteX29" fmla="*/ 62602 w 72004"/>
                  <a:gd name="connsiteY29" fmla="*/ 43420 h 133994"/>
                  <a:gd name="connsiteX30" fmla="*/ 58226 w 72004"/>
                  <a:gd name="connsiteY30" fmla="*/ 31504 h 133994"/>
                  <a:gd name="connsiteX31" fmla="*/ 56737 w 72004"/>
                  <a:gd name="connsiteY31" fmla="*/ 27781 h 133994"/>
                  <a:gd name="connsiteX32" fmla="*/ 58599 w 72004"/>
                  <a:gd name="connsiteY32" fmla="*/ 25547 h 133994"/>
                  <a:gd name="connsiteX33" fmla="*/ 60274 w 72004"/>
                  <a:gd name="connsiteY33" fmla="*/ 16517 h 133994"/>
                  <a:gd name="connsiteX34" fmla="*/ 54317 w 72004"/>
                  <a:gd name="connsiteY34" fmla="*/ 13818 h 133994"/>
                  <a:gd name="connsiteX35" fmla="*/ 54130 w 72004"/>
                  <a:gd name="connsiteY35" fmla="*/ 13818 h 13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2004" h="133994">
                    <a:moveTo>
                      <a:pt x="54223" y="13911"/>
                    </a:moveTo>
                    <a:cubicBezTo>
                      <a:pt x="48545" y="12142"/>
                      <a:pt x="44263" y="7209"/>
                      <a:pt x="38678" y="5161"/>
                    </a:cubicBezTo>
                    <a:cubicBezTo>
                      <a:pt x="35792" y="4137"/>
                      <a:pt x="33465" y="2834"/>
                      <a:pt x="30951" y="1158"/>
                    </a:cubicBezTo>
                    <a:cubicBezTo>
                      <a:pt x="29649" y="320"/>
                      <a:pt x="29089" y="-145"/>
                      <a:pt x="27600" y="41"/>
                    </a:cubicBezTo>
                    <a:cubicBezTo>
                      <a:pt x="24249" y="320"/>
                      <a:pt x="21922" y="3671"/>
                      <a:pt x="18385" y="3299"/>
                    </a:cubicBezTo>
                    <a:cubicBezTo>
                      <a:pt x="16616" y="3113"/>
                      <a:pt x="13079" y="1344"/>
                      <a:pt x="11403" y="2275"/>
                    </a:cubicBezTo>
                    <a:cubicBezTo>
                      <a:pt x="9541" y="3299"/>
                      <a:pt x="8890" y="7581"/>
                      <a:pt x="7679" y="9349"/>
                    </a:cubicBezTo>
                    <a:cubicBezTo>
                      <a:pt x="6283" y="11304"/>
                      <a:pt x="3677" y="12049"/>
                      <a:pt x="2187" y="14004"/>
                    </a:cubicBezTo>
                    <a:cubicBezTo>
                      <a:pt x="46" y="16797"/>
                      <a:pt x="-326" y="22940"/>
                      <a:pt x="232" y="26291"/>
                    </a:cubicBezTo>
                    <a:cubicBezTo>
                      <a:pt x="1536" y="33553"/>
                      <a:pt x="9169" y="31411"/>
                      <a:pt x="13265" y="35787"/>
                    </a:cubicBezTo>
                    <a:cubicBezTo>
                      <a:pt x="16336" y="39138"/>
                      <a:pt x="17081" y="44630"/>
                      <a:pt x="19688" y="48353"/>
                    </a:cubicBezTo>
                    <a:cubicBezTo>
                      <a:pt x="22108" y="51705"/>
                      <a:pt x="26111" y="53939"/>
                      <a:pt x="27693" y="57848"/>
                    </a:cubicBezTo>
                    <a:cubicBezTo>
                      <a:pt x="28717" y="60455"/>
                      <a:pt x="28438" y="63061"/>
                      <a:pt x="28531" y="65854"/>
                    </a:cubicBezTo>
                    <a:cubicBezTo>
                      <a:pt x="28624" y="69391"/>
                      <a:pt x="30207" y="72370"/>
                      <a:pt x="30021" y="75814"/>
                    </a:cubicBezTo>
                    <a:cubicBezTo>
                      <a:pt x="29928" y="78235"/>
                      <a:pt x="26297" y="84378"/>
                      <a:pt x="30672" y="85309"/>
                    </a:cubicBezTo>
                    <a:cubicBezTo>
                      <a:pt x="33465" y="85868"/>
                      <a:pt x="35792" y="81586"/>
                      <a:pt x="36723" y="79538"/>
                    </a:cubicBezTo>
                    <a:cubicBezTo>
                      <a:pt x="37468" y="78048"/>
                      <a:pt x="37189" y="77863"/>
                      <a:pt x="38678" y="77397"/>
                    </a:cubicBezTo>
                    <a:cubicBezTo>
                      <a:pt x="40726" y="76838"/>
                      <a:pt x="43425" y="78514"/>
                      <a:pt x="44729" y="80003"/>
                    </a:cubicBezTo>
                    <a:cubicBezTo>
                      <a:pt x="46590" y="82144"/>
                      <a:pt x="45939" y="84471"/>
                      <a:pt x="44170" y="86520"/>
                    </a:cubicBezTo>
                    <a:cubicBezTo>
                      <a:pt x="42215" y="88847"/>
                      <a:pt x="39981" y="88288"/>
                      <a:pt x="37747" y="89964"/>
                    </a:cubicBezTo>
                    <a:cubicBezTo>
                      <a:pt x="32906" y="93594"/>
                      <a:pt x="39423" y="97783"/>
                      <a:pt x="42402" y="99459"/>
                    </a:cubicBezTo>
                    <a:cubicBezTo>
                      <a:pt x="47242" y="102158"/>
                      <a:pt x="49383" y="106254"/>
                      <a:pt x="52641" y="110629"/>
                    </a:cubicBezTo>
                    <a:cubicBezTo>
                      <a:pt x="56457" y="115749"/>
                      <a:pt x="59343" y="120217"/>
                      <a:pt x="62136" y="126082"/>
                    </a:cubicBezTo>
                    <a:cubicBezTo>
                      <a:pt x="63532" y="129061"/>
                      <a:pt x="65301" y="131667"/>
                      <a:pt x="67442" y="133994"/>
                    </a:cubicBezTo>
                    <a:cubicBezTo>
                      <a:pt x="73958" y="131388"/>
                      <a:pt x="71724" y="116215"/>
                      <a:pt x="71259" y="110909"/>
                    </a:cubicBezTo>
                    <a:cubicBezTo>
                      <a:pt x="70700" y="104858"/>
                      <a:pt x="70049" y="99086"/>
                      <a:pt x="68001" y="93315"/>
                    </a:cubicBezTo>
                    <a:cubicBezTo>
                      <a:pt x="66232" y="88382"/>
                      <a:pt x="64277" y="84099"/>
                      <a:pt x="63812" y="78886"/>
                    </a:cubicBezTo>
                    <a:cubicBezTo>
                      <a:pt x="63346" y="73860"/>
                      <a:pt x="61950" y="68646"/>
                      <a:pt x="63346" y="63620"/>
                    </a:cubicBezTo>
                    <a:cubicBezTo>
                      <a:pt x="64370" y="59897"/>
                      <a:pt x="64184" y="57848"/>
                      <a:pt x="63625" y="54032"/>
                    </a:cubicBezTo>
                    <a:cubicBezTo>
                      <a:pt x="63160" y="50308"/>
                      <a:pt x="64184" y="46864"/>
                      <a:pt x="62602" y="43420"/>
                    </a:cubicBezTo>
                    <a:cubicBezTo>
                      <a:pt x="60740" y="39603"/>
                      <a:pt x="59902" y="35414"/>
                      <a:pt x="58226" y="31504"/>
                    </a:cubicBezTo>
                    <a:cubicBezTo>
                      <a:pt x="57761" y="30387"/>
                      <a:pt x="56644" y="29084"/>
                      <a:pt x="56737" y="27781"/>
                    </a:cubicBezTo>
                    <a:cubicBezTo>
                      <a:pt x="56830" y="26106"/>
                      <a:pt x="57482" y="26571"/>
                      <a:pt x="58599" y="25547"/>
                    </a:cubicBezTo>
                    <a:cubicBezTo>
                      <a:pt x="60461" y="23964"/>
                      <a:pt x="61112" y="19217"/>
                      <a:pt x="60274" y="16517"/>
                    </a:cubicBezTo>
                    <a:cubicBezTo>
                      <a:pt x="59157" y="13073"/>
                      <a:pt x="56644" y="14655"/>
                      <a:pt x="54317" y="13818"/>
                    </a:cubicBezTo>
                    <a:lnTo>
                      <a:pt x="54130" y="13818"/>
                    </a:lnTo>
                    <a:close/>
                  </a:path>
                </a:pathLst>
              </a:custGeom>
              <a:solidFill>
                <a:srgbClr val="4B708E"/>
              </a:solidFill>
              <a:ln w="884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FC0960D0-33A7-CF9C-E06F-5895C9ED1E7C}"/>
                  </a:ext>
                </a:extLst>
              </p:cNvPr>
              <p:cNvSpPr/>
              <p:nvPr/>
            </p:nvSpPr>
            <p:spPr>
              <a:xfrm>
                <a:off x="6361223" y="7473384"/>
                <a:ext cx="19150" cy="32325"/>
              </a:xfrm>
              <a:custGeom>
                <a:avLst/>
                <a:gdLst>
                  <a:gd name="connsiteX0" fmla="*/ 9370 w 19150"/>
                  <a:gd name="connsiteY0" fmla="*/ 32139 h 32325"/>
                  <a:gd name="connsiteX1" fmla="*/ 3225 w 19150"/>
                  <a:gd name="connsiteY1" fmla="*/ 30649 h 32325"/>
                  <a:gd name="connsiteX2" fmla="*/ 1923 w 19150"/>
                  <a:gd name="connsiteY2" fmla="*/ 18921 h 32325"/>
                  <a:gd name="connsiteX3" fmla="*/ 3040 w 19150"/>
                  <a:gd name="connsiteY3" fmla="*/ 16127 h 32325"/>
                  <a:gd name="connsiteX4" fmla="*/ 3412 w 19150"/>
                  <a:gd name="connsiteY4" fmla="*/ 14731 h 32325"/>
                  <a:gd name="connsiteX5" fmla="*/ 6297 w 19150"/>
                  <a:gd name="connsiteY5" fmla="*/ 6819 h 32325"/>
                  <a:gd name="connsiteX6" fmla="*/ 7694 w 19150"/>
                  <a:gd name="connsiteY6" fmla="*/ 4957 h 32325"/>
                  <a:gd name="connsiteX7" fmla="*/ 8904 w 19150"/>
                  <a:gd name="connsiteY7" fmla="*/ 3374 h 32325"/>
                  <a:gd name="connsiteX8" fmla="*/ 9183 w 19150"/>
                  <a:gd name="connsiteY8" fmla="*/ 2723 h 32325"/>
                  <a:gd name="connsiteX9" fmla="*/ 16258 w 19150"/>
                  <a:gd name="connsiteY9" fmla="*/ 303 h 32325"/>
                  <a:gd name="connsiteX10" fmla="*/ 19050 w 19150"/>
                  <a:gd name="connsiteY10" fmla="*/ 5981 h 32325"/>
                  <a:gd name="connsiteX11" fmla="*/ 16723 w 19150"/>
                  <a:gd name="connsiteY11" fmla="*/ 16593 h 32325"/>
                  <a:gd name="connsiteX12" fmla="*/ 14861 w 19150"/>
                  <a:gd name="connsiteY12" fmla="*/ 23854 h 32325"/>
                  <a:gd name="connsiteX13" fmla="*/ 14769 w 19150"/>
                  <a:gd name="connsiteY13" fmla="*/ 25157 h 32325"/>
                  <a:gd name="connsiteX14" fmla="*/ 12442 w 19150"/>
                  <a:gd name="connsiteY14" fmla="*/ 31394 h 32325"/>
                  <a:gd name="connsiteX15" fmla="*/ 9370 w 19150"/>
                  <a:gd name="connsiteY15" fmla="*/ 32325 h 32325"/>
                  <a:gd name="connsiteX16" fmla="*/ 13372 w 19150"/>
                  <a:gd name="connsiteY16" fmla="*/ 4957 h 32325"/>
                  <a:gd name="connsiteX17" fmla="*/ 11417 w 19150"/>
                  <a:gd name="connsiteY17" fmla="*/ 7843 h 32325"/>
                  <a:gd name="connsiteX18" fmla="*/ 10207 w 19150"/>
                  <a:gd name="connsiteY18" fmla="*/ 9425 h 32325"/>
                  <a:gd name="connsiteX19" fmla="*/ 7973 w 19150"/>
                  <a:gd name="connsiteY19" fmla="*/ 15755 h 32325"/>
                  <a:gd name="connsiteX20" fmla="*/ 7601 w 19150"/>
                  <a:gd name="connsiteY20" fmla="*/ 17245 h 32325"/>
                  <a:gd name="connsiteX21" fmla="*/ 6204 w 19150"/>
                  <a:gd name="connsiteY21" fmla="*/ 20875 h 32325"/>
                  <a:gd name="connsiteX22" fmla="*/ 5367 w 19150"/>
                  <a:gd name="connsiteY22" fmla="*/ 26461 h 32325"/>
                  <a:gd name="connsiteX23" fmla="*/ 9742 w 19150"/>
                  <a:gd name="connsiteY23" fmla="*/ 27391 h 32325"/>
                  <a:gd name="connsiteX24" fmla="*/ 10021 w 19150"/>
                  <a:gd name="connsiteY24" fmla="*/ 24692 h 32325"/>
                  <a:gd name="connsiteX25" fmla="*/ 10207 w 19150"/>
                  <a:gd name="connsiteY25" fmla="*/ 22923 h 32325"/>
                  <a:gd name="connsiteX26" fmla="*/ 12162 w 19150"/>
                  <a:gd name="connsiteY26" fmla="*/ 15197 h 32325"/>
                  <a:gd name="connsiteX27" fmla="*/ 14303 w 19150"/>
                  <a:gd name="connsiteY27" fmla="*/ 5795 h 32325"/>
                  <a:gd name="connsiteX28" fmla="*/ 14396 w 19150"/>
                  <a:gd name="connsiteY28" fmla="*/ 4585 h 32325"/>
                  <a:gd name="connsiteX29" fmla="*/ 13279 w 19150"/>
                  <a:gd name="connsiteY29" fmla="*/ 4864 h 3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150" h="32325">
                    <a:moveTo>
                      <a:pt x="9370" y="32139"/>
                    </a:moveTo>
                    <a:cubicBezTo>
                      <a:pt x="6484" y="32139"/>
                      <a:pt x="3319" y="30649"/>
                      <a:pt x="3225" y="30649"/>
                    </a:cubicBezTo>
                    <a:cubicBezTo>
                      <a:pt x="-2173" y="27857"/>
                      <a:pt x="526" y="21992"/>
                      <a:pt x="1923" y="18921"/>
                    </a:cubicBezTo>
                    <a:cubicBezTo>
                      <a:pt x="2388" y="17896"/>
                      <a:pt x="2853" y="16965"/>
                      <a:pt x="3040" y="16127"/>
                    </a:cubicBezTo>
                    <a:lnTo>
                      <a:pt x="3412" y="14731"/>
                    </a:lnTo>
                    <a:cubicBezTo>
                      <a:pt x="3970" y="12125"/>
                      <a:pt x="4622" y="9332"/>
                      <a:pt x="6297" y="6819"/>
                    </a:cubicBezTo>
                    <a:cubicBezTo>
                      <a:pt x="6670" y="6168"/>
                      <a:pt x="7229" y="5609"/>
                      <a:pt x="7694" y="4957"/>
                    </a:cubicBezTo>
                    <a:cubicBezTo>
                      <a:pt x="8159" y="4399"/>
                      <a:pt x="8531" y="3933"/>
                      <a:pt x="8904" y="3374"/>
                    </a:cubicBezTo>
                    <a:cubicBezTo>
                      <a:pt x="8904" y="3189"/>
                      <a:pt x="9090" y="2909"/>
                      <a:pt x="9183" y="2723"/>
                    </a:cubicBezTo>
                    <a:cubicBezTo>
                      <a:pt x="10673" y="396"/>
                      <a:pt x="13559" y="-535"/>
                      <a:pt x="16258" y="303"/>
                    </a:cubicBezTo>
                    <a:cubicBezTo>
                      <a:pt x="19516" y="1420"/>
                      <a:pt x="19237" y="4306"/>
                      <a:pt x="19050" y="5981"/>
                    </a:cubicBezTo>
                    <a:cubicBezTo>
                      <a:pt x="18678" y="9891"/>
                      <a:pt x="17655" y="13335"/>
                      <a:pt x="16723" y="16593"/>
                    </a:cubicBezTo>
                    <a:cubicBezTo>
                      <a:pt x="15979" y="19106"/>
                      <a:pt x="15327" y="21434"/>
                      <a:pt x="14861" y="23854"/>
                    </a:cubicBezTo>
                    <a:cubicBezTo>
                      <a:pt x="14861" y="24227"/>
                      <a:pt x="14861" y="24692"/>
                      <a:pt x="14769" y="25157"/>
                    </a:cubicBezTo>
                    <a:cubicBezTo>
                      <a:pt x="14582" y="27112"/>
                      <a:pt x="14396" y="29812"/>
                      <a:pt x="12442" y="31394"/>
                    </a:cubicBezTo>
                    <a:cubicBezTo>
                      <a:pt x="11604" y="32046"/>
                      <a:pt x="10487" y="32325"/>
                      <a:pt x="9370" y="32325"/>
                    </a:cubicBezTo>
                    <a:close/>
                    <a:moveTo>
                      <a:pt x="13372" y="4957"/>
                    </a:moveTo>
                    <a:cubicBezTo>
                      <a:pt x="12814" y="5981"/>
                      <a:pt x="12069" y="6912"/>
                      <a:pt x="11417" y="7843"/>
                    </a:cubicBezTo>
                    <a:cubicBezTo>
                      <a:pt x="11045" y="8402"/>
                      <a:pt x="10580" y="8867"/>
                      <a:pt x="10207" y="9425"/>
                    </a:cubicBezTo>
                    <a:cubicBezTo>
                      <a:pt x="8997" y="11287"/>
                      <a:pt x="8531" y="13335"/>
                      <a:pt x="7973" y="15755"/>
                    </a:cubicBezTo>
                    <a:lnTo>
                      <a:pt x="7601" y="17245"/>
                    </a:lnTo>
                    <a:cubicBezTo>
                      <a:pt x="7321" y="18269"/>
                      <a:pt x="6763" y="19572"/>
                      <a:pt x="6204" y="20875"/>
                    </a:cubicBezTo>
                    <a:cubicBezTo>
                      <a:pt x="4343" y="24971"/>
                      <a:pt x="4343" y="25902"/>
                      <a:pt x="5367" y="26461"/>
                    </a:cubicBezTo>
                    <a:cubicBezTo>
                      <a:pt x="6577" y="27112"/>
                      <a:pt x="9090" y="27671"/>
                      <a:pt x="9742" y="27391"/>
                    </a:cubicBezTo>
                    <a:cubicBezTo>
                      <a:pt x="9742" y="27205"/>
                      <a:pt x="9928" y="25436"/>
                      <a:pt x="10021" y="24692"/>
                    </a:cubicBezTo>
                    <a:cubicBezTo>
                      <a:pt x="10021" y="24040"/>
                      <a:pt x="10114" y="23482"/>
                      <a:pt x="10207" y="22923"/>
                    </a:cubicBezTo>
                    <a:cubicBezTo>
                      <a:pt x="10673" y="20317"/>
                      <a:pt x="11417" y="17710"/>
                      <a:pt x="12162" y="15197"/>
                    </a:cubicBezTo>
                    <a:cubicBezTo>
                      <a:pt x="13093" y="11939"/>
                      <a:pt x="14024" y="8960"/>
                      <a:pt x="14303" y="5795"/>
                    </a:cubicBezTo>
                    <a:cubicBezTo>
                      <a:pt x="14303" y="5236"/>
                      <a:pt x="14396" y="4864"/>
                      <a:pt x="14396" y="4585"/>
                    </a:cubicBezTo>
                    <a:cubicBezTo>
                      <a:pt x="13931" y="4491"/>
                      <a:pt x="13559" y="4585"/>
                      <a:pt x="13279" y="4864"/>
                    </a:cubicBezTo>
                    <a:close/>
                  </a:path>
                </a:pathLst>
              </a:custGeom>
              <a:solidFill>
                <a:srgbClr val="4B708E"/>
              </a:solidFill>
              <a:ln w="884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8F30CAAA-1BD6-4E91-95D4-B11C88D8EF4D}"/>
                  </a:ext>
                </a:extLst>
              </p:cNvPr>
              <p:cNvSpPr/>
              <p:nvPr/>
            </p:nvSpPr>
            <p:spPr>
              <a:xfrm>
                <a:off x="6361865" y="7487300"/>
                <a:ext cx="38670" cy="48476"/>
              </a:xfrm>
              <a:custGeom>
                <a:avLst/>
                <a:gdLst>
                  <a:gd name="connsiteX0" fmla="*/ 5003 w 38670"/>
                  <a:gd name="connsiteY0" fmla="*/ 48477 h 48476"/>
                  <a:gd name="connsiteX1" fmla="*/ 1559 w 38670"/>
                  <a:gd name="connsiteY1" fmla="*/ 46987 h 48476"/>
                  <a:gd name="connsiteX2" fmla="*/ 535 w 38670"/>
                  <a:gd name="connsiteY2" fmla="*/ 40098 h 48476"/>
                  <a:gd name="connsiteX3" fmla="*/ 8355 w 38670"/>
                  <a:gd name="connsiteY3" fmla="*/ 29673 h 48476"/>
                  <a:gd name="connsiteX4" fmla="*/ 12264 w 38670"/>
                  <a:gd name="connsiteY4" fmla="*/ 25950 h 48476"/>
                  <a:gd name="connsiteX5" fmla="*/ 16639 w 38670"/>
                  <a:gd name="connsiteY5" fmla="*/ 21295 h 48476"/>
                  <a:gd name="connsiteX6" fmla="*/ 22318 w 38670"/>
                  <a:gd name="connsiteY6" fmla="*/ 15058 h 48476"/>
                  <a:gd name="connsiteX7" fmla="*/ 23621 w 38670"/>
                  <a:gd name="connsiteY7" fmla="*/ 9752 h 48476"/>
                  <a:gd name="connsiteX8" fmla="*/ 26135 w 38670"/>
                  <a:gd name="connsiteY8" fmla="*/ 1839 h 48476"/>
                  <a:gd name="connsiteX9" fmla="*/ 26973 w 38670"/>
                  <a:gd name="connsiteY9" fmla="*/ 1281 h 48476"/>
                  <a:gd name="connsiteX10" fmla="*/ 27996 w 38670"/>
                  <a:gd name="connsiteY10" fmla="*/ 443 h 48476"/>
                  <a:gd name="connsiteX11" fmla="*/ 35164 w 38670"/>
                  <a:gd name="connsiteY11" fmla="*/ 2584 h 48476"/>
                  <a:gd name="connsiteX12" fmla="*/ 35723 w 38670"/>
                  <a:gd name="connsiteY12" fmla="*/ 3050 h 48476"/>
                  <a:gd name="connsiteX13" fmla="*/ 37677 w 38670"/>
                  <a:gd name="connsiteY13" fmla="*/ 12079 h 48476"/>
                  <a:gd name="connsiteX14" fmla="*/ 31254 w 38670"/>
                  <a:gd name="connsiteY14" fmla="*/ 19247 h 48476"/>
                  <a:gd name="connsiteX15" fmla="*/ 25111 w 38670"/>
                  <a:gd name="connsiteY15" fmla="*/ 29021 h 48476"/>
                  <a:gd name="connsiteX16" fmla="*/ 25204 w 38670"/>
                  <a:gd name="connsiteY16" fmla="*/ 31162 h 48476"/>
                  <a:gd name="connsiteX17" fmla="*/ 23714 w 38670"/>
                  <a:gd name="connsiteY17" fmla="*/ 39913 h 48476"/>
                  <a:gd name="connsiteX18" fmla="*/ 18688 w 38670"/>
                  <a:gd name="connsiteY18" fmla="*/ 42147 h 48476"/>
                  <a:gd name="connsiteX19" fmla="*/ 17477 w 38670"/>
                  <a:gd name="connsiteY19" fmla="*/ 42333 h 48476"/>
                  <a:gd name="connsiteX20" fmla="*/ 11426 w 38670"/>
                  <a:gd name="connsiteY20" fmla="*/ 44846 h 48476"/>
                  <a:gd name="connsiteX21" fmla="*/ 5003 w 38670"/>
                  <a:gd name="connsiteY21" fmla="*/ 48383 h 48476"/>
                  <a:gd name="connsiteX22" fmla="*/ 22225 w 38670"/>
                  <a:gd name="connsiteY22" fmla="*/ 22226 h 48476"/>
                  <a:gd name="connsiteX23" fmla="*/ 19991 w 38670"/>
                  <a:gd name="connsiteY23" fmla="*/ 24553 h 48476"/>
                  <a:gd name="connsiteX24" fmla="*/ 15802 w 38670"/>
                  <a:gd name="connsiteY24" fmla="*/ 29114 h 48476"/>
                  <a:gd name="connsiteX25" fmla="*/ 11426 w 38670"/>
                  <a:gd name="connsiteY25" fmla="*/ 33210 h 48476"/>
                  <a:gd name="connsiteX26" fmla="*/ 5097 w 38670"/>
                  <a:gd name="connsiteY26" fmla="*/ 41402 h 48476"/>
                  <a:gd name="connsiteX27" fmla="*/ 4910 w 38670"/>
                  <a:gd name="connsiteY27" fmla="*/ 43636 h 48476"/>
                  <a:gd name="connsiteX28" fmla="*/ 8075 w 38670"/>
                  <a:gd name="connsiteY28" fmla="*/ 41774 h 48476"/>
                  <a:gd name="connsiteX29" fmla="*/ 15895 w 38670"/>
                  <a:gd name="connsiteY29" fmla="*/ 38051 h 48476"/>
                  <a:gd name="connsiteX30" fmla="*/ 18036 w 38670"/>
                  <a:gd name="connsiteY30" fmla="*/ 37585 h 48476"/>
                  <a:gd name="connsiteX31" fmla="*/ 20177 w 38670"/>
                  <a:gd name="connsiteY31" fmla="*/ 37027 h 48476"/>
                  <a:gd name="connsiteX32" fmla="*/ 20642 w 38670"/>
                  <a:gd name="connsiteY32" fmla="*/ 31628 h 48476"/>
                  <a:gd name="connsiteX33" fmla="*/ 20456 w 38670"/>
                  <a:gd name="connsiteY33" fmla="*/ 29114 h 48476"/>
                  <a:gd name="connsiteX34" fmla="*/ 22318 w 38670"/>
                  <a:gd name="connsiteY34" fmla="*/ 22226 h 48476"/>
                  <a:gd name="connsiteX35" fmla="*/ 29765 w 38670"/>
                  <a:gd name="connsiteY35" fmla="*/ 4818 h 48476"/>
                  <a:gd name="connsiteX36" fmla="*/ 29579 w 38670"/>
                  <a:gd name="connsiteY36" fmla="*/ 5097 h 48476"/>
                  <a:gd name="connsiteX37" fmla="*/ 28275 w 38670"/>
                  <a:gd name="connsiteY37" fmla="*/ 10124 h 48476"/>
                  <a:gd name="connsiteX38" fmla="*/ 26507 w 38670"/>
                  <a:gd name="connsiteY38" fmla="*/ 17199 h 48476"/>
                  <a:gd name="connsiteX39" fmla="*/ 28090 w 38670"/>
                  <a:gd name="connsiteY39" fmla="*/ 15803 h 48476"/>
                  <a:gd name="connsiteX40" fmla="*/ 33488 w 38670"/>
                  <a:gd name="connsiteY40" fmla="*/ 9845 h 48476"/>
                  <a:gd name="connsiteX41" fmla="*/ 32651 w 38670"/>
                  <a:gd name="connsiteY41" fmla="*/ 6587 h 48476"/>
                  <a:gd name="connsiteX42" fmla="*/ 31999 w 38670"/>
                  <a:gd name="connsiteY42" fmla="*/ 6029 h 48476"/>
                  <a:gd name="connsiteX43" fmla="*/ 29858 w 38670"/>
                  <a:gd name="connsiteY43" fmla="*/ 4725 h 48476"/>
                  <a:gd name="connsiteX44" fmla="*/ 29858 w 38670"/>
                  <a:gd name="connsiteY44" fmla="*/ 4725 h 4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670" h="48476">
                    <a:moveTo>
                      <a:pt x="5003" y="48477"/>
                    </a:moveTo>
                    <a:cubicBezTo>
                      <a:pt x="3886" y="48477"/>
                      <a:pt x="2676" y="48104"/>
                      <a:pt x="1559" y="46987"/>
                    </a:cubicBezTo>
                    <a:cubicBezTo>
                      <a:pt x="-861" y="44660"/>
                      <a:pt x="163" y="41309"/>
                      <a:pt x="535" y="40098"/>
                    </a:cubicBezTo>
                    <a:cubicBezTo>
                      <a:pt x="1932" y="35258"/>
                      <a:pt x="5190" y="32465"/>
                      <a:pt x="8355" y="29673"/>
                    </a:cubicBezTo>
                    <a:cubicBezTo>
                      <a:pt x="9658" y="28556"/>
                      <a:pt x="11054" y="27345"/>
                      <a:pt x="12264" y="25950"/>
                    </a:cubicBezTo>
                    <a:cubicBezTo>
                      <a:pt x="13660" y="24367"/>
                      <a:pt x="15150" y="22784"/>
                      <a:pt x="16639" y="21295"/>
                    </a:cubicBezTo>
                    <a:cubicBezTo>
                      <a:pt x="18594" y="19247"/>
                      <a:pt x="20549" y="17292"/>
                      <a:pt x="22318" y="15058"/>
                    </a:cubicBezTo>
                    <a:cubicBezTo>
                      <a:pt x="23342" y="13755"/>
                      <a:pt x="23528" y="11800"/>
                      <a:pt x="23621" y="9752"/>
                    </a:cubicBezTo>
                    <a:cubicBezTo>
                      <a:pt x="23807" y="7146"/>
                      <a:pt x="23994" y="4167"/>
                      <a:pt x="26135" y="1839"/>
                    </a:cubicBezTo>
                    <a:cubicBezTo>
                      <a:pt x="26414" y="1561"/>
                      <a:pt x="26693" y="1374"/>
                      <a:pt x="26973" y="1281"/>
                    </a:cubicBezTo>
                    <a:cubicBezTo>
                      <a:pt x="27252" y="909"/>
                      <a:pt x="27531" y="629"/>
                      <a:pt x="27996" y="443"/>
                    </a:cubicBezTo>
                    <a:cubicBezTo>
                      <a:pt x="31254" y="-953"/>
                      <a:pt x="33675" y="1281"/>
                      <a:pt x="35164" y="2584"/>
                    </a:cubicBezTo>
                    <a:lnTo>
                      <a:pt x="35723" y="3050"/>
                    </a:lnTo>
                    <a:cubicBezTo>
                      <a:pt x="36840" y="4074"/>
                      <a:pt x="40377" y="7052"/>
                      <a:pt x="37677" y="12079"/>
                    </a:cubicBezTo>
                    <a:cubicBezTo>
                      <a:pt x="36095" y="15058"/>
                      <a:pt x="33675" y="17199"/>
                      <a:pt x="31254" y="19247"/>
                    </a:cubicBezTo>
                    <a:cubicBezTo>
                      <a:pt x="27903" y="22226"/>
                      <a:pt x="25111" y="24739"/>
                      <a:pt x="25111" y="29021"/>
                    </a:cubicBezTo>
                    <a:cubicBezTo>
                      <a:pt x="25111" y="29673"/>
                      <a:pt x="25111" y="30418"/>
                      <a:pt x="25204" y="31162"/>
                    </a:cubicBezTo>
                    <a:cubicBezTo>
                      <a:pt x="25483" y="33955"/>
                      <a:pt x="25762" y="37492"/>
                      <a:pt x="23714" y="39913"/>
                    </a:cubicBezTo>
                    <a:cubicBezTo>
                      <a:pt x="22318" y="41588"/>
                      <a:pt x="20177" y="41867"/>
                      <a:pt x="18688" y="42147"/>
                    </a:cubicBezTo>
                    <a:cubicBezTo>
                      <a:pt x="18315" y="42147"/>
                      <a:pt x="17850" y="42240"/>
                      <a:pt x="17477" y="42333"/>
                    </a:cubicBezTo>
                    <a:cubicBezTo>
                      <a:pt x="14592" y="43077"/>
                      <a:pt x="12916" y="43450"/>
                      <a:pt x="11426" y="44846"/>
                    </a:cubicBezTo>
                    <a:cubicBezTo>
                      <a:pt x="10030" y="46149"/>
                      <a:pt x="7610" y="48383"/>
                      <a:pt x="5003" y="48383"/>
                    </a:cubicBezTo>
                    <a:close/>
                    <a:moveTo>
                      <a:pt x="22225" y="22226"/>
                    </a:moveTo>
                    <a:cubicBezTo>
                      <a:pt x="21480" y="22971"/>
                      <a:pt x="20735" y="23808"/>
                      <a:pt x="19991" y="24553"/>
                    </a:cubicBezTo>
                    <a:cubicBezTo>
                      <a:pt x="18594" y="26042"/>
                      <a:pt x="17105" y="27532"/>
                      <a:pt x="15802" y="29114"/>
                    </a:cubicBezTo>
                    <a:cubicBezTo>
                      <a:pt x="14405" y="30697"/>
                      <a:pt x="12916" y="32000"/>
                      <a:pt x="11426" y="33210"/>
                    </a:cubicBezTo>
                    <a:cubicBezTo>
                      <a:pt x="8541" y="35724"/>
                      <a:pt x="6028" y="37864"/>
                      <a:pt x="5097" y="41402"/>
                    </a:cubicBezTo>
                    <a:cubicBezTo>
                      <a:pt x="4631" y="42984"/>
                      <a:pt x="4724" y="43450"/>
                      <a:pt x="4910" y="43636"/>
                    </a:cubicBezTo>
                    <a:cubicBezTo>
                      <a:pt x="5283" y="44009"/>
                      <a:pt x="6214" y="43543"/>
                      <a:pt x="8075" y="41774"/>
                    </a:cubicBezTo>
                    <a:cubicBezTo>
                      <a:pt x="10682" y="39354"/>
                      <a:pt x="13195" y="38703"/>
                      <a:pt x="15895" y="38051"/>
                    </a:cubicBezTo>
                    <a:cubicBezTo>
                      <a:pt x="16919" y="37771"/>
                      <a:pt x="17477" y="37678"/>
                      <a:pt x="18036" y="37585"/>
                    </a:cubicBezTo>
                    <a:cubicBezTo>
                      <a:pt x="18781" y="37492"/>
                      <a:pt x="19898" y="37306"/>
                      <a:pt x="20177" y="37027"/>
                    </a:cubicBezTo>
                    <a:cubicBezTo>
                      <a:pt x="21015" y="36096"/>
                      <a:pt x="20735" y="33583"/>
                      <a:pt x="20642" y="31628"/>
                    </a:cubicBezTo>
                    <a:cubicBezTo>
                      <a:pt x="20642" y="30697"/>
                      <a:pt x="20456" y="29859"/>
                      <a:pt x="20456" y="29114"/>
                    </a:cubicBezTo>
                    <a:cubicBezTo>
                      <a:pt x="20456" y="26415"/>
                      <a:pt x="21201" y="24181"/>
                      <a:pt x="22318" y="22226"/>
                    </a:cubicBezTo>
                    <a:close/>
                    <a:moveTo>
                      <a:pt x="29765" y="4818"/>
                    </a:moveTo>
                    <a:cubicBezTo>
                      <a:pt x="29765" y="4818"/>
                      <a:pt x="29672" y="5005"/>
                      <a:pt x="29579" y="5097"/>
                    </a:cubicBezTo>
                    <a:cubicBezTo>
                      <a:pt x="28555" y="6122"/>
                      <a:pt x="28462" y="7984"/>
                      <a:pt x="28275" y="10124"/>
                    </a:cubicBezTo>
                    <a:cubicBezTo>
                      <a:pt x="28090" y="12452"/>
                      <a:pt x="27903" y="14965"/>
                      <a:pt x="26507" y="17199"/>
                    </a:cubicBezTo>
                    <a:cubicBezTo>
                      <a:pt x="27065" y="16733"/>
                      <a:pt x="27531" y="16268"/>
                      <a:pt x="28090" y="15803"/>
                    </a:cubicBezTo>
                    <a:cubicBezTo>
                      <a:pt x="30230" y="13941"/>
                      <a:pt x="32278" y="12079"/>
                      <a:pt x="33488" y="9845"/>
                    </a:cubicBezTo>
                    <a:cubicBezTo>
                      <a:pt x="34140" y="8635"/>
                      <a:pt x="34233" y="8076"/>
                      <a:pt x="32651" y="6587"/>
                    </a:cubicBezTo>
                    <a:lnTo>
                      <a:pt x="31999" y="6029"/>
                    </a:lnTo>
                    <a:cubicBezTo>
                      <a:pt x="30696" y="4818"/>
                      <a:pt x="30230" y="4632"/>
                      <a:pt x="29858" y="4725"/>
                    </a:cubicBezTo>
                    <a:lnTo>
                      <a:pt x="29858" y="4725"/>
                    </a:lnTo>
                    <a:close/>
                  </a:path>
                </a:pathLst>
              </a:custGeom>
              <a:solidFill>
                <a:srgbClr val="4B708E"/>
              </a:solidFill>
              <a:ln w="884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4E7D9DDA-3AE0-C55E-6F5F-E1F9990EE433}"/>
                  </a:ext>
                </a:extLst>
              </p:cNvPr>
              <p:cNvSpPr/>
              <p:nvPr/>
            </p:nvSpPr>
            <p:spPr>
              <a:xfrm>
                <a:off x="6124370" y="7607662"/>
                <a:ext cx="104078" cy="131248"/>
              </a:xfrm>
              <a:custGeom>
                <a:avLst/>
                <a:gdLst>
                  <a:gd name="connsiteX0" fmla="*/ 74009 w 104078"/>
                  <a:gd name="connsiteY0" fmla="*/ 5471 h 131248"/>
                  <a:gd name="connsiteX1" fmla="*/ 72333 w 104078"/>
                  <a:gd name="connsiteY1" fmla="*/ 12918 h 131248"/>
                  <a:gd name="connsiteX2" fmla="*/ 65258 w 104078"/>
                  <a:gd name="connsiteY2" fmla="*/ 18317 h 131248"/>
                  <a:gd name="connsiteX3" fmla="*/ 63583 w 104078"/>
                  <a:gd name="connsiteY3" fmla="*/ 23437 h 131248"/>
                  <a:gd name="connsiteX4" fmla="*/ 57905 w 104078"/>
                  <a:gd name="connsiteY4" fmla="*/ 27161 h 131248"/>
                  <a:gd name="connsiteX5" fmla="*/ 54367 w 104078"/>
                  <a:gd name="connsiteY5" fmla="*/ 32094 h 131248"/>
                  <a:gd name="connsiteX6" fmla="*/ 47758 w 104078"/>
                  <a:gd name="connsiteY6" fmla="*/ 37586 h 131248"/>
                  <a:gd name="connsiteX7" fmla="*/ 47479 w 104078"/>
                  <a:gd name="connsiteY7" fmla="*/ 43637 h 131248"/>
                  <a:gd name="connsiteX8" fmla="*/ 55857 w 104078"/>
                  <a:gd name="connsiteY8" fmla="*/ 46057 h 131248"/>
                  <a:gd name="connsiteX9" fmla="*/ 54181 w 104078"/>
                  <a:gd name="connsiteY9" fmla="*/ 50153 h 131248"/>
                  <a:gd name="connsiteX10" fmla="*/ 44127 w 104078"/>
                  <a:gd name="connsiteY10" fmla="*/ 46616 h 131248"/>
                  <a:gd name="connsiteX11" fmla="*/ 41800 w 104078"/>
                  <a:gd name="connsiteY11" fmla="*/ 49595 h 131248"/>
                  <a:gd name="connsiteX12" fmla="*/ 44407 w 104078"/>
                  <a:gd name="connsiteY12" fmla="*/ 52853 h 131248"/>
                  <a:gd name="connsiteX13" fmla="*/ 44593 w 104078"/>
                  <a:gd name="connsiteY13" fmla="*/ 55552 h 131248"/>
                  <a:gd name="connsiteX14" fmla="*/ 41521 w 104078"/>
                  <a:gd name="connsiteY14" fmla="*/ 53411 h 131248"/>
                  <a:gd name="connsiteX15" fmla="*/ 33236 w 104078"/>
                  <a:gd name="connsiteY15" fmla="*/ 50060 h 131248"/>
                  <a:gd name="connsiteX16" fmla="*/ 26906 w 104078"/>
                  <a:gd name="connsiteY16" fmla="*/ 55739 h 131248"/>
                  <a:gd name="connsiteX17" fmla="*/ 31002 w 104078"/>
                  <a:gd name="connsiteY17" fmla="*/ 61789 h 131248"/>
                  <a:gd name="connsiteX18" fmla="*/ 37425 w 104078"/>
                  <a:gd name="connsiteY18" fmla="*/ 68026 h 131248"/>
                  <a:gd name="connsiteX19" fmla="*/ 30629 w 104078"/>
                  <a:gd name="connsiteY19" fmla="*/ 71284 h 131248"/>
                  <a:gd name="connsiteX20" fmla="*/ 29885 w 104078"/>
                  <a:gd name="connsiteY20" fmla="*/ 74542 h 131248"/>
                  <a:gd name="connsiteX21" fmla="*/ 27465 w 104078"/>
                  <a:gd name="connsiteY21" fmla="*/ 65326 h 131248"/>
                  <a:gd name="connsiteX22" fmla="*/ 16015 w 104078"/>
                  <a:gd name="connsiteY22" fmla="*/ 69888 h 131248"/>
                  <a:gd name="connsiteX23" fmla="*/ 2144 w 104078"/>
                  <a:gd name="connsiteY23" fmla="*/ 80220 h 131248"/>
                  <a:gd name="connsiteX24" fmla="*/ 190 w 104078"/>
                  <a:gd name="connsiteY24" fmla="*/ 88226 h 131248"/>
                  <a:gd name="connsiteX25" fmla="*/ 5030 w 104078"/>
                  <a:gd name="connsiteY25" fmla="*/ 93532 h 131248"/>
                  <a:gd name="connsiteX26" fmla="*/ 8289 w 104078"/>
                  <a:gd name="connsiteY26" fmla="*/ 102189 h 131248"/>
                  <a:gd name="connsiteX27" fmla="*/ 8289 w 104078"/>
                  <a:gd name="connsiteY27" fmla="*/ 109730 h 131248"/>
                  <a:gd name="connsiteX28" fmla="*/ 12478 w 104078"/>
                  <a:gd name="connsiteY28" fmla="*/ 112057 h 131248"/>
                  <a:gd name="connsiteX29" fmla="*/ 16853 w 104078"/>
                  <a:gd name="connsiteY29" fmla="*/ 119038 h 131248"/>
                  <a:gd name="connsiteX30" fmla="*/ 19738 w 104078"/>
                  <a:gd name="connsiteY30" fmla="*/ 115408 h 131248"/>
                  <a:gd name="connsiteX31" fmla="*/ 22345 w 104078"/>
                  <a:gd name="connsiteY31" fmla="*/ 113174 h 131248"/>
                  <a:gd name="connsiteX32" fmla="*/ 31561 w 104078"/>
                  <a:gd name="connsiteY32" fmla="*/ 110381 h 131248"/>
                  <a:gd name="connsiteX33" fmla="*/ 25603 w 104078"/>
                  <a:gd name="connsiteY33" fmla="*/ 120155 h 131248"/>
                  <a:gd name="connsiteX34" fmla="*/ 23276 w 104078"/>
                  <a:gd name="connsiteY34" fmla="*/ 130209 h 131248"/>
                  <a:gd name="connsiteX35" fmla="*/ 37239 w 104078"/>
                  <a:gd name="connsiteY35" fmla="*/ 120155 h 131248"/>
                  <a:gd name="connsiteX36" fmla="*/ 43010 w 104078"/>
                  <a:gd name="connsiteY36" fmla="*/ 113360 h 131248"/>
                  <a:gd name="connsiteX37" fmla="*/ 45710 w 104078"/>
                  <a:gd name="connsiteY37" fmla="*/ 105913 h 131248"/>
                  <a:gd name="connsiteX38" fmla="*/ 54739 w 104078"/>
                  <a:gd name="connsiteY38" fmla="*/ 108891 h 131248"/>
                  <a:gd name="connsiteX39" fmla="*/ 60139 w 104078"/>
                  <a:gd name="connsiteY39" fmla="*/ 103865 h 131248"/>
                  <a:gd name="connsiteX40" fmla="*/ 68331 w 104078"/>
                  <a:gd name="connsiteY40" fmla="*/ 102283 h 131248"/>
                  <a:gd name="connsiteX41" fmla="*/ 66282 w 104078"/>
                  <a:gd name="connsiteY41" fmla="*/ 95021 h 131248"/>
                  <a:gd name="connsiteX42" fmla="*/ 72054 w 104078"/>
                  <a:gd name="connsiteY42" fmla="*/ 91391 h 131248"/>
                  <a:gd name="connsiteX43" fmla="*/ 76988 w 104078"/>
                  <a:gd name="connsiteY43" fmla="*/ 87388 h 131248"/>
                  <a:gd name="connsiteX44" fmla="*/ 69820 w 104078"/>
                  <a:gd name="connsiteY44" fmla="*/ 78079 h 131248"/>
                  <a:gd name="connsiteX45" fmla="*/ 88903 w 104078"/>
                  <a:gd name="connsiteY45" fmla="*/ 78917 h 131248"/>
                  <a:gd name="connsiteX46" fmla="*/ 90486 w 104078"/>
                  <a:gd name="connsiteY46" fmla="*/ 74542 h 131248"/>
                  <a:gd name="connsiteX47" fmla="*/ 93278 w 104078"/>
                  <a:gd name="connsiteY47" fmla="*/ 70911 h 131248"/>
                  <a:gd name="connsiteX48" fmla="*/ 81084 w 104078"/>
                  <a:gd name="connsiteY48" fmla="*/ 68864 h 131248"/>
                  <a:gd name="connsiteX49" fmla="*/ 84341 w 104078"/>
                  <a:gd name="connsiteY49" fmla="*/ 59555 h 131248"/>
                  <a:gd name="connsiteX50" fmla="*/ 85924 w 104078"/>
                  <a:gd name="connsiteY50" fmla="*/ 60207 h 131248"/>
                  <a:gd name="connsiteX51" fmla="*/ 87227 w 104078"/>
                  <a:gd name="connsiteY51" fmla="*/ 54901 h 131248"/>
                  <a:gd name="connsiteX52" fmla="*/ 83504 w 104078"/>
                  <a:gd name="connsiteY52" fmla="*/ 49316 h 131248"/>
                  <a:gd name="connsiteX53" fmla="*/ 78198 w 104078"/>
                  <a:gd name="connsiteY53" fmla="*/ 48478 h 131248"/>
                  <a:gd name="connsiteX54" fmla="*/ 65072 w 104078"/>
                  <a:gd name="connsiteY54" fmla="*/ 56018 h 131248"/>
                  <a:gd name="connsiteX55" fmla="*/ 67958 w 104078"/>
                  <a:gd name="connsiteY55" fmla="*/ 47547 h 131248"/>
                  <a:gd name="connsiteX56" fmla="*/ 70099 w 104078"/>
                  <a:gd name="connsiteY56" fmla="*/ 42334 h 131248"/>
                  <a:gd name="connsiteX57" fmla="*/ 72519 w 104078"/>
                  <a:gd name="connsiteY57" fmla="*/ 37959 h 131248"/>
                  <a:gd name="connsiteX58" fmla="*/ 77733 w 104078"/>
                  <a:gd name="connsiteY58" fmla="*/ 37865 h 131248"/>
                  <a:gd name="connsiteX59" fmla="*/ 87507 w 104078"/>
                  <a:gd name="connsiteY59" fmla="*/ 34608 h 131248"/>
                  <a:gd name="connsiteX60" fmla="*/ 94767 w 104078"/>
                  <a:gd name="connsiteY60" fmla="*/ 33211 h 131248"/>
                  <a:gd name="connsiteX61" fmla="*/ 101284 w 104078"/>
                  <a:gd name="connsiteY61" fmla="*/ 34608 h 131248"/>
                  <a:gd name="connsiteX62" fmla="*/ 103890 w 104078"/>
                  <a:gd name="connsiteY62" fmla="*/ 28278 h 131248"/>
                  <a:gd name="connsiteX63" fmla="*/ 98863 w 104078"/>
                  <a:gd name="connsiteY63" fmla="*/ 28091 h 131248"/>
                  <a:gd name="connsiteX64" fmla="*/ 97839 w 104078"/>
                  <a:gd name="connsiteY64" fmla="*/ 19993 h 131248"/>
                  <a:gd name="connsiteX65" fmla="*/ 92905 w 104078"/>
                  <a:gd name="connsiteY65" fmla="*/ 22133 h 131248"/>
                  <a:gd name="connsiteX66" fmla="*/ 89369 w 104078"/>
                  <a:gd name="connsiteY66" fmla="*/ 15618 h 131248"/>
                  <a:gd name="connsiteX67" fmla="*/ 84435 w 104078"/>
                  <a:gd name="connsiteY67" fmla="*/ 15990 h 131248"/>
                  <a:gd name="connsiteX68" fmla="*/ 80990 w 104078"/>
                  <a:gd name="connsiteY68" fmla="*/ 15618 h 131248"/>
                  <a:gd name="connsiteX69" fmla="*/ 83876 w 104078"/>
                  <a:gd name="connsiteY69" fmla="*/ 10219 h 131248"/>
                  <a:gd name="connsiteX70" fmla="*/ 85831 w 104078"/>
                  <a:gd name="connsiteY70" fmla="*/ 817 h 131248"/>
                  <a:gd name="connsiteX71" fmla="*/ 79315 w 104078"/>
                  <a:gd name="connsiteY71" fmla="*/ 2120 h 131248"/>
                  <a:gd name="connsiteX72" fmla="*/ 71682 w 104078"/>
                  <a:gd name="connsiteY72" fmla="*/ 5191 h 131248"/>
                  <a:gd name="connsiteX73" fmla="*/ 73543 w 104078"/>
                  <a:gd name="connsiteY73" fmla="*/ 5191 h 13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04078" h="131248">
                    <a:moveTo>
                      <a:pt x="74009" y="5471"/>
                    </a:moveTo>
                    <a:cubicBezTo>
                      <a:pt x="73543" y="7798"/>
                      <a:pt x="73637" y="11056"/>
                      <a:pt x="72333" y="12918"/>
                    </a:cubicBezTo>
                    <a:cubicBezTo>
                      <a:pt x="70658" y="15431"/>
                      <a:pt x="66934" y="15618"/>
                      <a:pt x="65258" y="18317"/>
                    </a:cubicBezTo>
                    <a:cubicBezTo>
                      <a:pt x="64235" y="19899"/>
                      <a:pt x="64514" y="21948"/>
                      <a:pt x="63583" y="23437"/>
                    </a:cubicBezTo>
                    <a:cubicBezTo>
                      <a:pt x="62373" y="25299"/>
                      <a:pt x="59580" y="25764"/>
                      <a:pt x="57905" y="27161"/>
                    </a:cubicBezTo>
                    <a:cubicBezTo>
                      <a:pt x="56136" y="28650"/>
                      <a:pt x="55578" y="30418"/>
                      <a:pt x="54367" y="32094"/>
                    </a:cubicBezTo>
                    <a:cubicBezTo>
                      <a:pt x="52692" y="34421"/>
                      <a:pt x="49340" y="35352"/>
                      <a:pt x="47758" y="37586"/>
                    </a:cubicBezTo>
                    <a:cubicBezTo>
                      <a:pt x="46827" y="38982"/>
                      <a:pt x="46176" y="42241"/>
                      <a:pt x="47479" y="43637"/>
                    </a:cubicBezTo>
                    <a:cubicBezTo>
                      <a:pt x="49154" y="45405"/>
                      <a:pt x="53529" y="44847"/>
                      <a:pt x="55857" y="46057"/>
                    </a:cubicBezTo>
                    <a:cubicBezTo>
                      <a:pt x="60418" y="48571"/>
                      <a:pt x="58556" y="53504"/>
                      <a:pt x="54181" y="50153"/>
                    </a:cubicBezTo>
                    <a:cubicBezTo>
                      <a:pt x="51388" y="48012"/>
                      <a:pt x="47851" y="44847"/>
                      <a:pt x="44127" y="46616"/>
                    </a:cubicBezTo>
                    <a:cubicBezTo>
                      <a:pt x="43010" y="47174"/>
                      <a:pt x="41893" y="48291"/>
                      <a:pt x="41800" y="49595"/>
                    </a:cubicBezTo>
                    <a:cubicBezTo>
                      <a:pt x="41800" y="51550"/>
                      <a:pt x="43476" y="51550"/>
                      <a:pt x="44407" y="52853"/>
                    </a:cubicBezTo>
                    <a:cubicBezTo>
                      <a:pt x="44965" y="53597"/>
                      <a:pt x="45710" y="54621"/>
                      <a:pt x="44593" y="55552"/>
                    </a:cubicBezTo>
                    <a:cubicBezTo>
                      <a:pt x="43010" y="56856"/>
                      <a:pt x="42265" y="54528"/>
                      <a:pt x="41521" y="53411"/>
                    </a:cubicBezTo>
                    <a:cubicBezTo>
                      <a:pt x="39659" y="50526"/>
                      <a:pt x="36680" y="49501"/>
                      <a:pt x="33236" y="50060"/>
                    </a:cubicBezTo>
                    <a:cubicBezTo>
                      <a:pt x="30537" y="50526"/>
                      <a:pt x="27837" y="53225"/>
                      <a:pt x="26906" y="55739"/>
                    </a:cubicBezTo>
                    <a:cubicBezTo>
                      <a:pt x="25603" y="58903"/>
                      <a:pt x="28582" y="60207"/>
                      <a:pt x="31002" y="61789"/>
                    </a:cubicBezTo>
                    <a:cubicBezTo>
                      <a:pt x="32771" y="62906"/>
                      <a:pt x="40218" y="65140"/>
                      <a:pt x="37425" y="68026"/>
                    </a:cubicBezTo>
                    <a:cubicBezTo>
                      <a:pt x="35935" y="69515"/>
                      <a:pt x="31933" y="69143"/>
                      <a:pt x="30629" y="71284"/>
                    </a:cubicBezTo>
                    <a:cubicBezTo>
                      <a:pt x="30164" y="72029"/>
                      <a:pt x="30909" y="74263"/>
                      <a:pt x="29885" y="74542"/>
                    </a:cubicBezTo>
                    <a:cubicBezTo>
                      <a:pt x="28302" y="74915"/>
                      <a:pt x="28582" y="66537"/>
                      <a:pt x="27465" y="65326"/>
                    </a:cubicBezTo>
                    <a:cubicBezTo>
                      <a:pt x="24299" y="61975"/>
                      <a:pt x="18621" y="68492"/>
                      <a:pt x="16015" y="69888"/>
                    </a:cubicBezTo>
                    <a:cubicBezTo>
                      <a:pt x="10895" y="72680"/>
                      <a:pt x="5589" y="75194"/>
                      <a:pt x="2144" y="80220"/>
                    </a:cubicBezTo>
                    <a:cubicBezTo>
                      <a:pt x="655" y="82362"/>
                      <a:pt x="-462" y="85620"/>
                      <a:pt x="190" y="88226"/>
                    </a:cubicBezTo>
                    <a:cubicBezTo>
                      <a:pt x="748" y="90460"/>
                      <a:pt x="3169" y="92043"/>
                      <a:pt x="5030" y="93532"/>
                    </a:cubicBezTo>
                    <a:cubicBezTo>
                      <a:pt x="8382" y="96138"/>
                      <a:pt x="8382" y="97814"/>
                      <a:pt x="8289" y="102189"/>
                    </a:cubicBezTo>
                    <a:cubicBezTo>
                      <a:pt x="8289" y="103958"/>
                      <a:pt x="7265" y="108054"/>
                      <a:pt x="8289" y="109730"/>
                    </a:cubicBezTo>
                    <a:cubicBezTo>
                      <a:pt x="9126" y="111219"/>
                      <a:pt x="11174" y="111033"/>
                      <a:pt x="12478" y="112057"/>
                    </a:cubicBezTo>
                    <a:cubicBezTo>
                      <a:pt x="14712" y="113732"/>
                      <a:pt x="15829" y="116432"/>
                      <a:pt x="16853" y="119038"/>
                    </a:cubicBezTo>
                    <a:cubicBezTo>
                      <a:pt x="18435" y="118480"/>
                      <a:pt x="18808" y="116711"/>
                      <a:pt x="19738" y="115408"/>
                    </a:cubicBezTo>
                    <a:cubicBezTo>
                      <a:pt x="20483" y="114384"/>
                      <a:pt x="21135" y="113919"/>
                      <a:pt x="22345" y="113174"/>
                    </a:cubicBezTo>
                    <a:cubicBezTo>
                      <a:pt x="25044" y="111312"/>
                      <a:pt x="28302" y="110381"/>
                      <a:pt x="31561" y="110381"/>
                    </a:cubicBezTo>
                    <a:cubicBezTo>
                      <a:pt x="33329" y="114849"/>
                      <a:pt x="28210" y="117735"/>
                      <a:pt x="25603" y="120155"/>
                    </a:cubicBezTo>
                    <a:cubicBezTo>
                      <a:pt x="23369" y="122110"/>
                      <a:pt x="21228" y="127230"/>
                      <a:pt x="23276" y="130209"/>
                    </a:cubicBezTo>
                    <a:cubicBezTo>
                      <a:pt x="26534" y="134956"/>
                      <a:pt x="34633" y="122017"/>
                      <a:pt x="37239" y="120155"/>
                    </a:cubicBezTo>
                    <a:cubicBezTo>
                      <a:pt x="39938" y="118200"/>
                      <a:pt x="42265" y="116711"/>
                      <a:pt x="43010" y="113360"/>
                    </a:cubicBezTo>
                    <a:cubicBezTo>
                      <a:pt x="43569" y="110940"/>
                      <a:pt x="43476" y="107496"/>
                      <a:pt x="45710" y="105913"/>
                    </a:cubicBezTo>
                    <a:cubicBezTo>
                      <a:pt x="50550" y="102468"/>
                      <a:pt x="49340" y="115036"/>
                      <a:pt x="54739" y="108891"/>
                    </a:cubicBezTo>
                    <a:cubicBezTo>
                      <a:pt x="56880" y="106564"/>
                      <a:pt x="56880" y="104889"/>
                      <a:pt x="60139" y="103865"/>
                    </a:cubicBezTo>
                    <a:cubicBezTo>
                      <a:pt x="62466" y="103120"/>
                      <a:pt x="66376" y="103585"/>
                      <a:pt x="68331" y="102283"/>
                    </a:cubicBezTo>
                    <a:cubicBezTo>
                      <a:pt x="71309" y="100328"/>
                      <a:pt x="69075" y="95952"/>
                      <a:pt x="66282" y="95021"/>
                    </a:cubicBezTo>
                    <a:cubicBezTo>
                      <a:pt x="67214" y="92508"/>
                      <a:pt x="70006" y="92043"/>
                      <a:pt x="72054" y="91391"/>
                    </a:cubicBezTo>
                    <a:cubicBezTo>
                      <a:pt x="74195" y="90647"/>
                      <a:pt x="75871" y="89343"/>
                      <a:pt x="76988" y="87388"/>
                    </a:cubicBezTo>
                    <a:cubicBezTo>
                      <a:pt x="80339" y="81896"/>
                      <a:pt x="75405" y="78079"/>
                      <a:pt x="69820" y="78079"/>
                    </a:cubicBezTo>
                    <a:cubicBezTo>
                      <a:pt x="77081" y="74170"/>
                      <a:pt x="83411" y="87947"/>
                      <a:pt x="88903" y="78917"/>
                    </a:cubicBezTo>
                    <a:cubicBezTo>
                      <a:pt x="89741" y="77614"/>
                      <a:pt x="89834" y="75845"/>
                      <a:pt x="90486" y="74542"/>
                    </a:cubicBezTo>
                    <a:cubicBezTo>
                      <a:pt x="91230" y="73146"/>
                      <a:pt x="92533" y="72308"/>
                      <a:pt x="93278" y="70911"/>
                    </a:cubicBezTo>
                    <a:cubicBezTo>
                      <a:pt x="97560" y="62906"/>
                      <a:pt x="83969" y="66630"/>
                      <a:pt x="81084" y="68864"/>
                    </a:cubicBezTo>
                    <a:cubicBezTo>
                      <a:pt x="79780" y="65699"/>
                      <a:pt x="80060" y="60020"/>
                      <a:pt x="84341" y="59555"/>
                    </a:cubicBezTo>
                    <a:cubicBezTo>
                      <a:pt x="84900" y="59555"/>
                      <a:pt x="85365" y="60393"/>
                      <a:pt x="85924" y="60207"/>
                    </a:cubicBezTo>
                    <a:cubicBezTo>
                      <a:pt x="87786" y="59555"/>
                      <a:pt x="87693" y="56297"/>
                      <a:pt x="87227" y="54901"/>
                    </a:cubicBezTo>
                    <a:cubicBezTo>
                      <a:pt x="86669" y="52853"/>
                      <a:pt x="84900" y="50991"/>
                      <a:pt x="83504" y="49316"/>
                    </a:cubicBezTo>
                    <a:cubicBezTo>
                      <a:pt x="81828" y="47361"/>
                      <a:pt x="81363" y="47454"/>
                      <a:pt x="78198" y="48478"/>
                    </a:cubicBezTo>
                    <a:cubicBezTo>
                      <a:pt x="73357" y="50153"/>
                      <a:pt x="69448" y="53597"/>
                      <a:pt x="65072" y="56018"/>
                    </a:cubicBezTo>
                    <a:cubicBezTo>
                      <a:pt x="64048" y="54528"/>
                      <a:pt x="67679" y="48105"/>
                      <a:pt x="67958" y="47547"/>
                    </a:cubicBezTo>
                    <a:cubicBezTo>
                      <a:pt x="68796" y="45778"/>
                      <a:pt x="69541" y="44103"/>
                      <a:pt x="70099" y="42334"/>
                    </a:cubicBezTo>
                    <a:cubicBezTo>
                      <a:pt x="70751" y="40193"/>
                      <a:pt x="70565" y="38610"/>
                      <a:pt x="72519" y="37959"/>
                    </a:cubicBezTo>
                    <a:cubicBezTo>
                      <a:pt x="74009" y="37493"/>
                      <a:pt x="76150" y="37959"/>
                      <a:pt x="77733" y="37865"/>
                    </a:cubicBezTo>
                    <a:cubicBezTo>
                      <a:pt x="81363" y="37680"/>
                      <a:pt x="84341" y="36376"/>
                      <a:pt x="87507" y="34608"/>
                    </a:cubicBezTo>
                    <a:cubicBezTo>
                      <a:pt x="89741" y="33397"/>
                      <a:pt x="92161" y="32187"/>
                      <a:pt x="94767" y="33211"/>
                    </a:cubicBezTo>
                    <a:cubicBezTo>
                      <a:pt x="96909" y="34049"/>
                      <a:pt x="98584" y="36003"/>
                      <a:pt x="101284" y="34608"/>
                    </a:cubicBezTo>
                    <a:cubicBezTo>
                      <a:pt x="103052" y="33676"/>
                      <a:pt x="104635" y="30232"/>
                      <a:pt x="103890" y="28278"/>
                    </a:cubicBezTo>
                    <a:cubicBezTo>
                      <a:pt x="102680" y="25392"/>
                      <a:pt x="100818" y="28650"/>
                      <a:pt x="98863" y="28091"/>
                    </a:cubicBezTo>
                    <a:cubicBezTo>
                      <a:pt x="96071" y="27346"/>
                      <a:pt x="98677" y="21855"/>
                      <a:pt x="97839" y="19993"/>
                    </a:cubicBezTo>
                    <a:cubicBezTo>
                      <a:pt x="96257" y="16548"/>
                      <a:pt x="94582" y="20923"/>
                      <a:pt x="92905" y="22133"/>
                    </a:cubicBezTo>
                    <a:cubicBezTo>
                      <a:pt x="90299" y="20923"/>
                      <a:pt x="92813" y="16176"/>
                      <a:pt x="89369" y="15618"/>
                    </a:cubicBezTo>
                    <a:cubicBezTo>
                      <a:pt x="87600" y="15338"/>
                      <a:pt x="85273" y="18782"/>
                      <a:pt x="84435" y="15990"/>
                    </a:cubicBezTo>
                    <a:cubicBezTo>
                      <a:pt x="83318" y="17293"/>
                      <a:pt x="81642" y="17665"/>
                      <a:pt x="80990" y="15618"/>
                    </a:cubicBezTo>
                    <a:cubicBezTo>
                      <a:pt x="80339" y="13383"/>
                      <a:pt x="82852" y="11894"/>
                      <a:pt x="83876" y="10219"/>
                    </a:cubicBezTo>
                    <a:cubicBezTo>
                      <a:pt x="84993" y="8450"/>
                      <a:pt x="87414" y="2678"/>
                      <a:pt x="85831" y="817"/>
                    </a:cubicBezTo>
                    <a:cubicBezTo>
                      <a:pt x="84155" y="-1232"/>
                      <a:pt x="80897" y="1096"/>
                      <a:pt x="79315" y="2120"/>
                    </a:cubicBezTo>
                    <a:cubicBezTo>
                      <a:pt x="76801" y="3702"/>
                      <a:pt x="74474" y="4074"/>
                      <a:pt x="71682" y="5191"/>
                    </a:cubicBezTo>
                    <a:lnTo>
                      <a:pt x="73543" y="5191"/>
                    </a:lnTo>
                    <a:close/>
                  </a:path>
                </a:pathLst>
              </a:custGeom>
              <a:solidFill>
                <a:srgbClr val="4B708E"/>
              </a:solidFill>
              <a:ln w="884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D392ED2C-3791-65FB-A75B-E3D0AFA6FEBD}"/>
                  </a:ext>
                </a:extLst>
              </p:cNvPr>
              <p:cNvSpPr/>
              <p:nvPr/>
            </p:nvSpPr>
            <p:spPr>
              <a:xfrm>
                <a:off x="6123382" y="7740703"/>
                <a:ext cx="33716" cy="13643"/>
              </a:xfrm>
              <a:custGeom>
                <a:avLst/>
                <a:gdLst>
                  <a:gd name="connsiteX0" fmla="*/ 19238 w 33716"/>
                  <a:gd name="connsiteY0" fmla="*/ 1264 h 13643"/>
                  <a:gd name="connsiteX1" fmla="*/ 12163 w 33716"/>
                  <a:gd name="connsiteY1" fmla="*/ 1729 h 13643"/>
                  <a:gd name="connsiteX2" fmla="*/ 2668 w 33716"/>
                  <a:gd name="connsiteY2" fmla="*/ 4987 h 13643"/>
                  <a:gd name="connsiteX3" fmla="*/ 247 w 33716"/>
                  <a:gd name="connsiteY3" fmla="*/ 12806 h 13643"/>
                  <a:gd name="connsiteX4" fmla="*/ 10394 w 33716"/>
                  <a:gd name="connsiteY4" fmla="*/ 6476 h 13643"/>
                  <a:gd name="connsiteX5" fmla="*/ 15793 w 33716"/>
                  <a:gd name="connsiteY5" fmla="*/ 7966 h 13643"/>
                  <a:gd name="connsiteX6" fmla="*/ 22123 w 33716"/>
                  <a:gd name="connsiteY6" fmla="*/ 7500 h 13643"/>
                  <a:gd name="connsiteX7" fmla="*/ 25288 w 33716"/>
                  <a:gd name="connsiteY7" fmla="*/ 8896 h 13643"/>
                  <a:gd name="connsiteX8" fmla="*/ 31991 w 33716"/>
                  <a:gd name="connsiteY8" fmla="*/ 6662 h 13643"/>
                  <a:gd name="connsiteX9" fmla="*/ 32642 w 33716"/>
                  <a:gd name="connsiteY9" fmla="*/ 2473 h 13643"/>
                  <a:gd name="connsiteX10" fmla="*/ 25288 w 33716"/>
                  <a:gd name="connsiteY10" fmla="*/ 1915 h 13643"/>
                  <a:gd name="connsiteX11" fmla="*/ 19610 w 33716"/>
                  <a:gd name="connsiteY11" fmla="*/ 239 h 13643"/>
                  <a:gd name="connsiteX12" fmla="*/ 19423 w 33716"/>
                  <a:gd name="connsiteY12" fmla="*/ 1264 h 13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716" h="13643">
                    <a:moveTo>
                      <a:pt x="19238" y="1264"/>
                    </a:moveTo>
                    <a:cubicBezTo>
                      <a:pt x="16352" y="1822"/>
                      <a:pt x="14955" y="2101"/>
                      <a:pt x="12163" y="1729"/>
                    </a:cubicBezTo>
                    <a:cubicBezTo>
                      <a:pt x="8160" y="1170"/>
                      <a:pt x="5181" y="1729"/>
                      <a:pt x="2668" y="4987"/>
                    </a:cubicBezTo>
                    <a:cubicBezTo>
                      <a:pt x="1644" y="6383"/>
                      <a:pt x="-776" y="10944"/>
                      <a:pt x="247" y="12806"/>
                    </a:cubicBezTo>
                    <a:cubicBezTo>
                      <a:pt x="2109" y="16344"/>
                      <a:pt x="8626" y="7593"/>
                      <a:pt x="10394" y="6476"/>
                    </a:cubicBezTo>
                    <a:cubicBezTo>
                      <a:pt x="13466" y="4521"/>
                      <a:pt x="13094" y="7221"/>
                      <a:pt x="15793" y="7966"/>
                    </a:cubicBezTo>
                    <a:cubicBezTo>
                      <a:pt x="17841" y="8524"/>
                      <a:pt x="19982" y="7128"/>
                      <a:pt x="22123" y="7500"/>
                    </a:cubicBezTo>
                    <a:cubicBezTo>
                      <a:pt x="23334" y="7779"/>
                      <a:pt x="24078" y="8617"/>
                      <a:pt x="25288" y="8896"/>
                    </a:cubicBezTo>
                    <a:cubicBezTo>
                      <a:pt x="27988" y="9641"/>
                      <a:pt x="30408" y="8617"/>
                      <a:pt x="31991" y="6662"/>
                    </a:cubicBezTo>
                    <a:cubicBezTo>
                      <a:pt x="33108" y="5173"/>
                      <a:pt x="34876" y="3591"/>
                      <a:pt x="32642" y="2473"/>
                    </a:cubicBezTo>
                    <a:cubicBezTo>
                      <a:pt x="30594" y="1449"/>
                      <a:pt x="27615" y="2753"/>
                      <a:pt x="25288" y="1915"/>
                    </a:cubicBezTo>
                    <a:cubicBezTo>
                      <a:pt x="23892" y="1356"/>
                      <a:pt x="21006" y="-692"/>
                      <a:pt x="19610" y="239"/>
                    </a:cubicBezTo>
                    <a:lnTo>
                      <a:pt x="19423" y="1264"/>
                    </a:lnTo>
                    <a:close/>
                  </a:path>
                </a:pathLst>
              </a:custGeom>
              <a:solidFill>
                <a:srgbClr val="4B708E"/>
              </a:solidFill>
              <a:ln w="884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6D3400EE-22DA-6AE8-3C7C-BD8F66C60CC3}"/>
                  </a:ext>
                </a:extLst>
              </p:cNvPr>
              <p:cNvSpPr/>
              <p:nvPr/>
            </p:nvSpPr>
            <p:spPr>
              <a:xfrm>
                <a:off x="6088845" y="7781724"/>
                <a:ext cx="11747" cy="15909"/>
              </a:xfrm>
              <a:custGeom>
                <a:avLst/>
                <a:gdLst>
                  <a:gd name="connsiteX0" fmla="*/ 4717 w 11747"/>
                  <a:gd name="connsiteY0" fmla="*/ 15909 h 15909"/>
                  <a:gd name="connsiteX1" fmla="*/ 2855 w 11747"/>
                  <a:gd name="connsiteY1" fmla="*/ 15537 h 15909"/>
                  <a:gd name="connsiteX2" fmla="*/ 156 w 11747"/>
                  <a:gd name="connsiteY2" fmla="*/ 9393 h 15909"/>
                  <a:gd name="connsiteX3" fmla="*/ 2111 w 11747"/>
                  <a:gd name="connsiteY3" fmla="*/ 5669 h 15909"/>
                  <a:gd name="connsiteX4" fmla="*/ 3228 w 11747"/>
                  <a:gd name="connsiteY4" fmla="*/ 3435 h 15909"/>
                  <a:gd name="connsiteX5" fmla="*/ 3879 w 11747"/>
                  <a:gd name="connsiteY5" fmla="*/ 1388 h 15909"/>
                  <a:gd name="connsiteX6" fmla="*/ 8347 w 11747"/>
                  <a:gd name="connsiteY6" fmla="*/ 178 h 15909"/>
                  <a:gd name="connsiteX7" fmla="*/ 11512 w 11747"/>
                  <a:gd name="connsiteY7" fmla="*/ 3250 h 15909"/>
                  <a:gd name="connsiteX8" fmla="*/ 9558 w 11747"/>
                  <a:gd name="connsiteY8" fmla="*/ 13024 h 15909"/>
                  <a:gd name="connsiteX9" fmla="*/ 4624 w 11747"/>
                  <a:gd name="connsiteY9" fmla="*/ 15909 h 1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747" h="15909">
                    <a:moveTo>
                      <a:pt x="4717" y="15909"/>
                    </a:moveTo>
                    <a:cubicBezTo>
                      <a:pt x="4065" y="15909"/>
                      <a:pt x="3414" y="15816"/>
                      <a:pt x="2855" y="15537"/>
                    </a:cubicBezTo>
                    <a:cubicBezTo>
                      <a:pt x="993" y="14792"/>
                      <a:pt x="-496" y="12558"/>
                      <a:pt x="156" y="9393"/>
                    </a:cubicBezTo>
                    <a:cubicBezTo>
                      <a:pt x="528" y="7904"/>
                      <a:pt x="1366" y="6694"/>
                      <a:pt x="2111" y="5669"/>
                    </a:cubicBezTo>
                    <a:cubicBezTo>
                      <a:pt x="2948" y="4552"/>
                      <a:pt x="3320" y="3994"/>
                      <a:pt x="3228" y="3435"/>
                    </a:cubicBezTo>
                    <a:cubicBezTo>
                      <a:pt x="3135" y="2691"/>
                      <a:pt x="3414" y="1946"/>
                      <a:pt x="3879" y="1388"/>
                    </a:cubicBezTo>
                    <a:cubicBezTo>
                      <a:pt x="5089" y="178"/>
                      <a:pt x="6765" y="-288"/>
                      <a:pt x="8347" y="178"/>
                    </a:cubicBezTo>
                    <a:cubicBezTo>
                      <a:pt x="9837" y="550"/>
                      <a:pt x="11047" y="1667"/>
                      <a:pt x="11512" y="3250"/>
                    </a:cubicBezTo>
                    <a:cubicBezTo>
                      <a:pt x="12350" y="5949"/>
                      <a:pt x="10768" y="11255"/>
                      <a:pt x="9558" y="13024"/>
                    </a:cubicBezTo>
                    <a:cubicBezTo>
                      <a:pt x="8347" y="14886"/>
                      <a:pt x="6486" y="15909"/>
                      <a:pt x="4624" y="15909"/>
                    </a:cubicBezTo>
                    <a:close/>
                  </a:path>
                </a:pathLst>
              </a:custGeom>
              <a:solidFill>
                <a:srgbClr val="4B708E"/>
              </a:solidFill>
              <a:ln w="884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9EDD990C-C22A-558A-0FFB-5D57A9C14AE9}"/>
                  </a:ext>
                </a:extLst>
              </p:cNvPr>
              <p:cNvSpPr/>
              <p:nvPr/>
            </p:nvSpPr>
            <p:spPr>
              <a:xfrm>
                <a:off x="5910269" y="7817554"/>
                <a:ext cx="22057" cy="17221"/>
              </a:xfrm>
              <a:custGeom>
                <a:avLst/>
                <a:gdLst>
                  <a:gd name="connsiteX0" fmla="*/ 5402 w 22057"/>
                  <a:gd name="connsiteY0" fmla="*/ 0 h 17221"/>
                  <a:gd name="connsiteX1" fmla="*/ 2 w 22057"/>
                  <a:gd name="connsiteY1" fmla="*/ 9588 h 17221"/>
                  <a:gd name="connsiteX2" fmla="*/ 4750 w 22057"/>
                  <a:gd name="connsiteY2" fmla="*/ 17221 h 17221"/>
                  <a:gd name="connsiteX3" fmla="*/ 10428 w 22057"/>
                  <a:gd name="connsiteY3" fmla="*/ 16383 h 17221"/>
                  <a:gd name="connsiteX4" fmla="*/ 12011 w 22057"/>
                  <a:gd name="connsiteY4" fmla="*/ 16569 h 17221"/>
                  <a:gd name="connsiteX5" fmla="*/ 13872 w 22057"/>
                  <a:gd name="connsiteY5" fmla="*/ 10798 h 17221"/>
                  <a:gd name="connsiteX6" fmla="*/ 21227 w 22057"/>
                  <a:gd name="connsiteY6" fmla="*/ 8284 h 17221"/>
                  <a:gd name="connsiteX7" fmla="*/ 20110 w 22057"/>
                  <a:gd name="connsiteY7" fmla="*/ 1769 h 17221"/>
                  <a:gd name="connsiteX8" fmla="*/ 12383 w 22057"/>
                  <a:gd name="connsiteY8" fmla="*/ 1489 h 17221"/>
                  <a:gd name="connsiteX9" fmla="*/ 5308 w 22057"/>
                  <a:gd name="connsiteY9" fmla="*/ 0 h 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57" h="17221">
                    <a:moveTo>
                      <a:pt x="5402" y="0"/>
                    </a:moveTo>
                    <a:cubicBezTo>
                      <a:pt x="2609" y="3351"/>
                      <a:pt x="-91" y="4933"/>
                      <a:pt x="2" y="9588"/>
                    </a:cubicBezTo>
                    <a:cubicBezTo>
                      <a:pt x="2" y="13032"/>
                      <a:pt x="840" y="17221"/>
                      <a:pt x="4750" y="17221"/>
                    </a:cubicBezTo>
                    <a:cubicBezTo>
                      <a:pt x="6519" y="17221"/>
                      <a:pt x="8753" y="16756"/>
                      <a:pt x="10428" y="16383"/>
                    </a:cubicBezTo>
                    <a:cubicBezTo>
                      <a:pt x="10894" y="16383"/>
                      <a:pt x="11545" y="16849"/>
                      <a:pt x="12011" y="16569"/>
                    </a:cubicBezTo>
                    <a:cubicBezTo>
                      <a:pt x="14059" y="15359"/>
                      <a:pt x="11732" y="11822"/>
                      <a:pt x="13872" y="10798"/>
                    </a:cubicBezTo>
                    <a:cubicBezTo>
                      <a:pt x="16200" y="9681"/>
                      <a:pt x="19365" y="11450"/>
                      <a:pt x="21227" y="8284"/>
                    </a:cubicBezTo>
                    <a:cubicBezTo>
                      <a:pt x="22437" y="6330"/>
                      <a:pt x="22530" y="2606"/>
                      <a:pt x="20110" y="1769"/>
                    </a:cubicBezTo>
                    <a:cubicBezTo>
                      <a:pt x="17783" y="931"/>
                      <a:pt x="14804" y="2420"/>
                      <a:pt x="12383" y="1489"/>
                    </a:cubicBezTo>
                    <a:cubicBezTo>
                      <a:pt x="10801" y="931"/>
                      <a:pt x="9870" y="93"/>
                      <a:pt x="5308" y="0"/>
                    </a:cubicBezTo>
                    <a:close/>
                  </a:path>
                </a:pathLst>
              </a:custGeom>
              <a:solidFill>
                <a:srgbClr val="4B708E"/>
              </a:solidFill>
              <a:ln w="884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829C1391-30B0-92F5-A684-D9158AE20297}"/>
                  </a:ext>
                </a:extLst>
              </p:cNvPr>
              <p:cNvSpPr/>
              <p:nvPr/>
            </p:nvSpPr>
            <p:spPr>
              <a:xfrm>
                <a:off x="5930619" y="7820852"/>
                <a:ext cx="44794" cy="30585"/>
              </a:xfrm>
              <a:custGeom>
                <a:avLst/>
                <a:gdLst>
                  <a:gd name="connsiteX0" fmla="*/ 37925 w 44794"/>
                  <a:gd name="connsiteY0" fmla="*/ 30307 h 30585"/>
                  <a:gd name="connsiteX1" fmla="*/ 35970 w 44794"/>
                  <a:gd name="connsiteY1" fmla="*/ 30027 h 30585"/>
                  <a:gd name="connsiteX2" fmla="*/ 30851 w 44794"/>
                  <a:gd name="connsiteY2" fmla="*/ 25001 h 30585"/>
                  <a:gd name="connsiteX3" fmla="*/ 28896 w 44794"/>
                  <a:gd name="connsiteY3" fmla="*/ 22394 h 30585"/>
                  <a:gd name="connsiteX4" fmla="*/ 25451 w 44794"/>
                  <a:gd name="connsiteY4" fmla="*/ 22580 h 30585"/>
                  <a:gd name="connsiteX5" fmla="*/ 18470 w 44794"/>
                  <a:gd name="connsiteY5" fmla="*/ 22860 h 30585"/>
                  <a:gd name="connsiteX6" fmla="*/ 16608 w 44794"/>
                  <a:gd name="connsiteY6" fmla="*/ 21836 h 30585"/>
                  <a:gd name="connsiteX7" fmla="*/ 16422 w 44794"/>
                  <a:gd name="connsiteY7" fmla="*/ 21743 h 30585"/>
                  <a:gd name="connsiteX8" fmla="*/ 15584 w 44794"/>
                  <a:gd name="connsiteY8" fmla="*/ 22674 h 30585"/>
                  <a:gd name="connsiteX9" fmla="*/ 1900 w 44794"/>
                  <a:gd name="connsiteY9" fmla="*/ 29190 h 30585"/>
                  <a:gd name="connsiteX10" fmla="*/ 38 w 44794"/>
                  <a:gd name="connsiteY10" fmla="*/ 27048 h 30585"/>
                  <a:gd name="connsiteX11" fmla="*/ 1993 w 44794"/>
                  <a:gd name="connsiteY11" fmla="*/ 21091 h 30585"/>
                  <a:gd name="connsiteX12" fmla="*/ 3204 w 44794"/>
                  <a:gd name="connsiteY12" fmla="*/ 19508 h 30585"/>
                  <a:gd name="connsiteX13" fmla="*/ 3204 w 44794"/>
                  <a:gd name="connsiteY13" fmla="*/ 18578 h 30585"/>
                  <a:gd name="connsiteX14" fmla="*/ 3204 w 44794"/>
                  <a:gd name="connsiteY14" fmla="*/ 17461 h 30585"/>
                  <a:gd name="connsiteX15" fmla="*/ 6555 w 44794"/>
                  <a:gd name="connsiteY15" fmla="*/ 8710 h 30585"/>
                  <a:gd name="connsiteX16" fmla="*/ 6834 w 44794"/>
                  <a:gd name="connsiteY16" fmla="*/ 8152 h 30585"/>
                  <a:gd name="connsiteX17" fmla="*/ 7765 w 44794"/>
                  <a:gd name="connsiteY17" fmla="*/ 6570 h 30585"/>
                  <a:gd name="connsiteX18" fmla="*/ 12047 w 44794"/>
                  <a:gd name="connsiteY18" fmla="*/ 1636 h 30585"/>
                  <a:gd name="connsiteX19" fmla="*/ 18191 w 44794"/>
                  <a:gd name="connsiteY19" fmla="*/ 612 h 30585"/>
                  <a:gd name="connsiteX20" fmla="*/ 20053 w 44794"/>
                  <a:gd name="connsiteY20" fmla="*/ 4149 h 30585"/>
                  <a:gd name="connsiteX21" fmla="*/ 20146 w 44794"/>
                  <a:gd name="connsiteY21" fmla="*/ 4801 h 30585"/>
                  <a:gd name="connsiteX22" fmla="*/ 20425 w 44794"/>
                  <a:gd name="connsiteY22" fmla="*/ 5173 h 30585"/>
                  <a:gd name="connsiteX23" fmla="*/ 23683 w 44794"/>
                  <a:gd name="connsiteY23" fmla="*/ 3404 h 30585"/>
                  <a:gd name="connsiteX24" fmla="*/ 30851 w 44794"/>
                  <a:gd name="connsiteY24" fmla="*/ 1170 h 30585"/>
                  <a:gd name="connsiteX25" fmla="*/ 34295 w 44794"/>
                  <a:gd name="connsiteY25" fmla="*/ 5638 h 30585"/>
                  <a:gd name="connsiteX26" fmla="*/ 34668 w 44794"/>
                  <a:gd name="connsiteY26" fmla="*/ 9455 h 30585"/>
                  <a:gd name="connsiteX27" fmla="*/ 34668 w 44794"/>
                  <a:gd name="connsiteY27" fmla="*/ 11131 h 30585"/>
                  <a:gd name="connsiteX28" fmla="*/ 37460 w 44794"/>
                  <a:gd name="connsiteY28" fmla="*/ 15878 h 30585"/>
                  <a:gd name="connsiteX29" fmla="*/ 38204 w 44794"/>
                  <a:gd name="connsiteY29" fmla="*/ 16437 h 30585"/>
                  <a:gd name="connsiteX30" fmla="*/ 44627 w 44794"/>
                  <a:gd name="connsiteY30" fmla="*/ 26583 h 30585"/>
                  <a:gd name="connsiteX31" fmla="*/ 41928 w 44794"/>
                  <a:gd name="connsiteY31" fmla="*/ 29562 h 30585"/>
                  <a:gd name="connsiteX32" fmla="*/ 37832 w 44794"/>
                  <a:gd name="connsiteY32" fmla="*/ 30586 h 30585"/>
                  <a:gd name="connsiteX33" fmla="*/ 27965 w 44794"/>
                  <a:gd name="connsiteY33" fmla="*/ 17368 h 30585"/>
                  <a:gd name="connsiteX34" fmla="*/ 32061 w 44794"/>
                  <a:gd name="connsiteY34" fmla="*/ 18950 h 30585"/>
                  <a:gd name="connsiteX35" fmla="*/ 34853 w 44794"/>
                  <a:gd name="connsiteY35" fmla="*/ 22487 h 30585"/>
                  <a:gd name="connsiteX36" fmla="*/ 37553 w 44794"/>
                  <a:gd name="connsiteY36" fmla="*/ 25653 h 30585"/>
                  <a:gd name="connsiteX37" fmla="*/ 40346 w 44794"/>
                  <a:gd name="connsiteY37" fmla="*/ 24908 h 30585"/>
                  <a:gd name="connsiteX38" fmla="*/ 35412 w 44794"/>
                  <a:gd name="connsiteY38" fmla="*/ 19974 h 30585"/>
                  <a:gd name="connsiteX39" fmla="*/ 34668 w 44794"/>
                  <a:gd name="connsiteY39" fmla="*/ 19323 h 30585"/>
                  <a:gd name="connsiteX40" fmla="*/ 30199 w 44794"/>
                  <a:gd name="connsiteY40" fmla="*/ 11503 h 30585"/>
                  <a:gd name="connsiteX41" fmla="*/ 30199 w 44794"/>
                  <a:gd name="connsiteY41" fmla="*/ 9362 h 30585"/>
                  <a:gd name="connsiteX42" fmla="*/ 30013 w 44794"/>
                  <a:gd name="connsiteY42" fmla="*/ 6849 h 30585"/>
                  <a:gd name="connsiteX43" fmla="*/ 29361 w 44794"/>
                  <a:gd name="connsiteY43" fmla="*/ 5453 h 30585"/>
                  <a:gd name="connsiteX44" fmla="*/ 26476 w 44794"/>
                  <a:gd name="connsiteY44" fmla="*/ 7221 h 30585"/>
                  <a:gd name="connsiteX45" fmla="*/ 19494 w 44794"/>
                  <a:gd name="connsiteY45" fmla="*/ 9641 h 30585"/>
                  <a:gd name="connsiteX46" fmla="*/ 16143 w 44794"/>
                  <a:gd name="connsiteY46" fmla="*/ 6849 h 30585"/>
                  <a:gd name="connsiteX47" fmla="*/ 15584 w 44794"/>
                  <a:gd name="connsiteY47" fmla="*/ 4987 h 30585"/>
                  <a:gd name="connsiteX48" fmla="*/ 15119 w 44794"/>
                  <a:gd name="connsiteY48" fmla="*/ 5266 h 30585"/>
                  <a:gd name="connsiteX49" fmla="*/ 13164 w 44794"/>
                  <a:gd name="connsiteY49" fmla="*/ 7035 h 30585"/>
                  <a:gd name="connsiteX50" fmla="*/ 12978 w 44794"/>
                  <a:gd name="connsiteY50" fmla="*/ 7687 h 30585"/>
                  <a:gd name="connsiteX51" fmla="*/ 10557 w 44794"/>
                  <a:gd name="connsiteY51" fmla="*/ 11503 h 30585"/>
                  <a:gd name="connsiteX52" fmla="*/ 8044 w 44794"/>
                  <a:gd name="connsiteY52" fmla="*/ 17274 h 30585"/>
                  <a:gd name="connsiteX53" fmla="*/ 8044 w 44794"/>
                  <a:gd name="connsiteY53" fmla="*/ 18298 h 30585"/>
                  <a:gd name="connsiteX54" fmla="*/ 5810 w 44794"/>
                  <a:gd name="connsiteY54" fmla="*/ 24163 h 30585"/>
                  <a:gd name="connsiteX55" fmla="*/ 5438 w 44794"/>
                  <a:gd name="connsiteY55" fmla="*/ 24721 h 30585"/>
                  <a:gd name="connsiteX56" fmla="*/ 12419 w 44794"/>
                  <a:gd name="connsiteY56" fmla="*/ 19602 h 30585"/>
                  <a:gd name="connsiteX57" fmla="*/ 19401 w 44794"/>
                  <a:gd name="connsiteY57" fmla="*/ 18019 h 30585"/>
                  <a:gd name="connsiteX58" fmla="*/ 20890 w 44794"/>
                  <a:gd name="connsiteY58" fmla="*/ 18857 h 30585"/>
                  <a:gd name="connsiteX59" fmla="*/ 24149 w 44794"/>
                  <a:gd name="connsiteY59" fmla="*/ 18391 h 30585"/>
                  <a:gd name="connsiteX60" fmla="*/ 28244 w 44794"/>
                  <a:gd name="connsiteY60" fmla="*/ 17461 h 3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4794" h="30585">
                    <a:moveTo>
                      <a:pt x="37925" y="30307"/>
                    </a:moveTo>
                    <a:cubicBezTo>
                      <a:pt x="37274" y="30307"/>
                      <a:pt x="36622" y="30307"/>
                      <a:pt x="35970" y="30027"/>
                    </a:cubicBezTo>
                    <a:cubicBezTo>
                      <a:pt x="33643" y="29190"/>
                      <a:pt x="32154" y="26956"/>
                      <a:pt x="30851" y="25001"/>
                    </a:cubicBezTo>
                    <a:cubicBezTo>
                      <a:pt x="30199" y="23977"/>
                      <a:pt x="29547" y="22953"/>
                      <a:pt x="28896" y="22394"/>
                    </a:cubicBezTo>
                    <a:cubicBezTo>
                      <a:pt x="28151" y="21743"/>
                      <a:pt x="27500" y="21836"/>
                      <a:pt x="25451" y="22580"/>
                    </a:cubicBezTo>
                    <a:cubicBezTo>
                      <a:pt x="23590" y="23232"/>
                      <a:pt x="21076" y="24163"/>
                      <a:pt x="18470" y="22860"/>
                    </a:cubicBezTo>
                    <a:cubicBezTo>
                      <a:pt x="17725" y="22487"/>
                      <a:pt x="17074" y="22115"/>
                      <a:pt x="16608" y="21836"/>
                    </a:cubicBezTo>
                    <a:cubicBezTo>
                      <a:pt x="16608" y="21836"/>
                      <a:pt x="16515" y="21836"/>
                      <a:pt x="16422" y="21743"/>
                    </a:cubicBezTo>
                    <a:cubicBezTo>
                      <a:pt x="16236" y="21929"/>
                      <a:pt x="15957" y="22208"/>
                      <a:pt x="15584" y="22674"/>
                    </a:cubicBezTo>
                    <a:cubicBezTo>
                      <a:pt x="12513" y="26025"/>
                      <a:pt x="8323" y="30679"/>
                      <a:pt x="1900" y="29190"/>
                    </a:cubicBezTo>
                    <a:cubicBezTo>
                      <a:pt x="876" y="29004"/>
                      <a:pt x="132" y="28073"/>
                      <a:pt x="38" y="27048"/>
                    </a:cubicBezTo>
                    <a:cubicBezTo>
                      <a:pt x="-148" y="24536"/>
                      <a:pt x="318" y="22953"/>
                      <a:pt x="1993" y="21091"/>
                    </a:cubicBezTo>
                    <a:cubicBezTo>
                      <a:pt x="2459" y="20533"/>
                      <a:pt x="3111" y="19695"/>
                      <a:pt x="3204" y="19508"/>
                    </a:cubicBezTo>
                    <a:cubicBezTo>
                      <a:pt x="3204" y="19508"/>
                      <a:pt x="3204" y="18950"/>
                      <a:pt x="3204" y="18578"/>
                    </a:cubicBezTo>
                    <a:lnTo>
                      <a:pt x="3204" y="17461"/>
                    </a:lnTo>
                    <a:cubicBezTo>
                      <a:pt x="3017" y="13644"/>
                      <a:pt x="4879" y="11038"/>
                      <a:pt x="6555" y="8710"/>
                    </a:cubicBezTo>
                    <a:cubicBezTo>
                      <a:pt x="6555" y="8524"/>
                      <a:pt x="6741" y="8338"/>
                      <a:pt x="6834" y="8152"/>
                    </a:cubicBezTo>
                    <a:cubicBezTo>
                      <a:pt x="7206" y="7593"/>
                      <a:pt x="7485" y="7128"/>
                      <a:pt x="7765" y="6570"/>
                    </a:cubicBezTo>
                    <a:cubicBezTo>
                      <a:pt x="8789" y="4801"/>
                      <a:pt x="9813" y="2939"/>
                      <a:pt x="12047" y="1636"/>
                    </a:cubicBezTo>
                    <a:cubicBezTo>
                      <a:pt x="13536" y="705"/>
                      <a:pt x="15864" y="-878"/>
                      <a:pt x="18191" y="612"/>
                    </a:cubicBezTo>
                    <a:cubicBezTo>
                      <a:pt x="19680" y="1542"/>
                      <a:pt x="19866" y="3125"/>
                      <a:pt x="20053" y="4149"/>
                    </a:cubicBezTo>
                    <a:cubicBezTo>
                      <a:pt x="20053" y="4335"/>
                      <a:pt x="20053" y="4615"/>
                      <a:pt x="20146" y="4801"/>
                    </a:cubicBezTo>
                    <a:cubicBezTo>
                      <a:pt x="20332" y="5080"/>
                      <a:pt x="20425" y="5173"/>
                      <a:pt x="20425" y="5173"/>
                    </a:cubicBezTo>
                    <a:cubicBezTo>
                      <a:pt x="20890" y="4987"/>
                      <a:pt x="22752" y="4056"/>
                      <a:pt x="23683" y="3404"/>
                    </a:cubicBezTo>
                    <a:cubicBezTo>
                      <a:pt x="25824" y="1915"/>
                      <a:pt x="28244" y="240"/>
                      <a:pt x="30851" y="1170"/>
                    </a:cubicBezTo>
                    <a:cubicBezTo>
                      <a:pt x="32526" y="1729"/>
                      <a:pt x="33643" y="3218"/>
                      <a:pt x="34295" y="5638"/>
                    </a:cubicBezTo>
                    <a:cubicBezTo>
                      <a:pt x="34668" y="6849"/>
                      <a:pt x="34668" y="8245"/>
                      <a:pt x="34668" y="9455"/>
                    </a:cubicBezTo>
                    <a:cubicBezTo>
                      <a:pt x="34668" y="10014"/>
                      <a:pt x="34668" y="10572"/>
                      <a:pt x="34668" y="11131"/>
                    </a:cubicBezTo>
                    <a:cubicBezTo>
                      <a:pt x="34947" y="13551"/>
                      <a:pt x="35226" y="13923"/>
                      <a:pt x="37460" y="15878"/>
                    </a:cubicBezTo>
                    <a:lnTo>
                      <a:pt x="38204" y="16437"/>
                    </a:lnTo>
                    <a:cubicBezTo>
                      <a:pt x="40997" y="18764"/>
                      <a:pt x="45745" y="22580"/>
                      <a:pt x="44627" y="26583"/>
                    </a:cubicBezTo>
                    <a:cubicBezTo>
                      <a:pt x="44255" y="27793"/>
                      <a:pt x="43418" y="28817"/>
                      <a:pt x="41928" y="29562"/>
                    </a:cubicBezTo>
                    <a:cubicBezTo>
                      <a:pt x="40811" y="30121"/>
                      <a:pt x="39229" y="30586"/>
                      <a:pt x="37832" y="30586"/>
                    </a:cubicBezTo>
                    <a:close/>
                    <a:moveTo>
                      <a:pt x="27965" y="17368"/>
                    </a:moveTo>
                    <a:cubicBezTo>
                      <a:pt x="29268" y="17368"/>
                      <a:pt x="30664" y="17740"/>
                      <a:pt x="32061" y="18950"/>
                    </a:cubicBezTo>
                    <a:cubicBezTo>
                      <a:pt x="33178" y="19881"/>
                      <a:pt x="34016" y="21184"/>
                      <a:pt x="34853" y="22487"/>
                    </a:cubicBezTo>
                    <a:cubicBezTo>
                      <a:pt x="35691" y="23791"/>
                      <a:pt x="36715" y="25280"/>
                      <a:pt x="37553" y="25653"/>
                    </a:cubicBezTo>
                    <a:cubicBezTo>
                      <a:pt x="38112" y="25839"/>
                      <a:pt x="39880" y="25373"/>
                      <a:pt x="40346" y="24908"/>
                    </a:cubicBezTo>
                    <a:cubicBezTo>
                      <a:pt x="40346" y="24721"/>
                      <a:pt x="39694" y="23418"/>
                      <a:pt x="35412" y="19974"/>
                    </a:cubicBezTo>
                    <a:lnTo>
                      <a:pt x="34668" y="19323"/>
                    </a:lnTo>
                    <a:cubicBezTo>
                      <a:pt x="31782" y="16902"/>
                      <a:pt x="30572" y="15506"/>
                      <a:pt x="30199" y="11503"/>
                    </a:cubicBezTo>
                    <a:cubicBezTo>
                      <a:pt x="30199" y="10851"/>
                      <a:pt x="30199" y="10107"/>
                      <a:pt x="30199" y="9362"/>
                    </a:cubicBezTo>
                    <a:cubicBezTo>
                      <a:pt x="30199" y="8431"/>
                      <a:pt x="30199" y="7500"/>
                      <a:pt x="30013" y="6849"/>
                    </a:cubicBezTo>
                    <a:cubicBezTo>
                      <a:pt x="29734" y="5732"/>
                      <a:pt x="29361" y="5453"/>
                      <a:pt x="29361" y="5453"/>
                    </a:cubicBezTo>
                    <a:cubicBezTo>
                      <a:pt x="28989" y="5453"/>
                      <a:pt x="27406" y="6570"/>
                      <a:pt x="26476" y="7221"/>
                    </a:cubicBezTo>
                    <a:cubicBezTo>
                      <a:pt x="24428" y="8617"/>
                      <a:pt x="22100" y="10293"/>
                      <a:pt x="19494" y="9641"/>
                    </a:cubicBezTo>
                    <a:cubicBezTo>
                      <a:pt x="18098" y="9269"/>
                      <a:pt x="16981" y="8338"/>
                      <a:pt x="16143" y="6849"/>
                    </a:cubicBezTo>
                    <a:cubicBezTo>
                      <a:pt x="15770" y="6197"/>
                      <a:pt x="15677" y="5545"/>
                      <a:pt x="15584" y="4987"/>
                    </a:cubicBezTo>
                    <a:cubicBezTo>
                      <a:pt x="15398" y="5080"/>
                      <a:pt x="15305" y="5173"/>
                      <a:pt x="15119" y="5266"/>
                    </a:cubicBezTo>
                    <a:cubicBezTo>
                      <a:pt x="14188" y="5825"/>
                      <a:pt x="13630" y="6383"/>
                      <a:pt x="13164" y="7035"/>
                    </a:cubicBezTo>
                    <a:cubicBezTo>
                      <a:pt x="13164" y="7221"/>
                      <a:pt x="13071" y="7500"/>
                      <a:pt x="12978" y="7687"/>
                    </a:cubicBezTo>
                    <a:cubicBezTo>
                      <a:pt x="12326" y="9083"/>
                      <a:pt x="11395" y="10293"/>
                      <a:pt x="10557" y="11503"/>
                    </a:cubicBezTo>
                    <a:cubicBezTo>
                      <a:pt x="9068" y="13458"/>
                      <a:pt x="7951" y="15040"/>
                      <a:pt x="8044" y="17274"/>
                    </a:cubicBezTo>
                    <a:lnTo>
                      <a:pt x="8044" y="18298"/>
                    </a:lnTo>
                    <a:cubicBezTo>
                      <a:pt x="8230" y="20998"/>
                      <a:pt x="7951" y="21650"/>
                      <a:pt x="5810" y="24163"/>
                    </a:cubicBezTo>
                    <a:cubicBezTo>
                      <a:pt x="5624" y="24349"/>
                      <a:pt x="5531" y="24536"/>
                      <a:pt x="5438" y="24721"/>
                    </a:cubicBezTo>
                    <a:cubicBezTo>
                      <a:pt x="7858" y="24256"/>
                      <a:pt x="9906" y="22208"/>
                      <a:pt x="12419" y="19602"/>
                    </a:cubicBezTo>
                    <a:cubicBezTo>
                      <a:pt x="15119" y="16623"/>
                      <a:pt x="16701" y="16251"/>
                      <a:pt x="19401" y="18019"/>
                    </a:cubicBezTo>
                    <a:cubicBezTo>
                      <a:pt x="19773" y="18206"/>
                      <a:pt x="20238" y="18578"/>
                      <a:pt x="20890" y="18857"/>
                    </a:cubicBezTo>
                    <a:cubicBezTo>
                      <a:pt x="21635" y="19229"/>
                      <a:pt x="22659" y="18857"/>
                      <a:pt x="24149" y="18391"/>
                    </a:cubicBezTo>
                    <a:cubicBezTo>
                      <a:pt x="25266" y="18019"/>
                      <a:pt x="26662" y="17461"/>
                      <a:pt x="28244" y="17461"/>
                    </a:cubicBezTo>
                    <a:close/>
                  </a:path>
                </a:pathLst>
              </a:custGeom>
              <a:solidFill>
                <a:srgbClr val="4B708E"/>
              </a:solidFill>
              <a:ln w="884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B5BD3323-D676-07D0-A537-BD84B5341C67}"/>
                  </a:ext>
                </a:extLst>
              </p:cNvPr>
              <p:cNvSpPr/>
              <p:nvPr/>
            </p:nvSpPr>
            <p:spPr>
              <a:xfrm>
                <a:off x="5930026" y="7812302"/>
                <a:ext cx="10162" cy="6546"/>
              </a:xfrm>
              <a:custGeom>
                <a:avLst/>
                <a:gdLst>
                  <a:gd name="connsiteX0" fmla="*/ 1935 w 10162"/>
                  <a:gd name="connsiteY0" fmla="*/ 318 h 6546"/>
                  <a:gd name="connsiteX1" fmla="*/ 73 w 10162"/>
                  <a:gd name="connsiteY1" fmla="*/ 3856 h 6546"/>
                  <a:gd name="connsiteX2" fmla="*/ 7985 w 10162"/>
                  <a:gd name="connsiteY2" fmla="*/ 6369 h 6546"/>
                  <a:gd name="connsiteX3" fmla="*/ 10127 w 10162"/>
                  <a:gd name="connsiteY3" fmla="*/ 1808 h 6546"/>
                  <a:gd name="connsiteX4" fmla="*/ 2028 w 10162"/>
                  <a:gd name="connsiteY4" fmla="*/ 318 h 6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2" h="6546">
                    <a:moveTo>
                      <a:pt x="1935" y="318"/>
                    </a:moveTo>
                    <a:cubicBezTo>
                      <a:pt x="818" y="1156"/>
                      <a:pt x="-299" y="2367"/>
                      <a:pt x="73" y="3856"/>
                    </a:cubicBezTo>
                    <a:cubicBezTo>
                      <a:pt x="538" y="5811"/>
                      <a:pt x="6496" y="7021"/>
                      <a:pt x="7985" y="6369"/>
                    </a:cubicBezTo>
                    <a:cubicBezTo>
                      <a:pt x="9010" y="5903"/>
                      <a:pt x="10406" y="2925"/>
                      <a:pt x="10127" y="1808"/>
                    </a:cubicBezTo>
                    <a:cubicBezTo>
                      <a:pt x="9568" y="-54"/>
                      <a:pt x="5658" y="-333"/>
                      <a:pt x="2028" y="318"/>
                    </a:cubicBezTo>
                    <a:close/>
                  </a:path>
                </a:pathLst>
              </a:custGeom>
              <a:solidFill>
                <a:srgbClr val="4B708E"/>
              </a:solidFill>
              <a:ln w="8840"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A7E2EA6-7DDA-AAB1-8126-0D43C6ED6368}"/>
                  </a:ext>
                </a:extLst>
              </p:cNvPr>
              <p:cNvSpPr/>
              <p:nvPr/>
            </p:nvSpPr>
            <p:spPr>
              <a:xfrm>
                <a:off x="5856871" y="7843002"/>
                <a:ext cx="9314" cy="11330"/>
              </a:xfrm>
              <a:custGeom>
                <a:avLst/>
                <a:gdLst>
                  <a:gd name="connsiteX0" fmla="*/ 2854 w 9314"/>
                  <a:gd name="connsiteY0" fmla="*/ 1082 h 11330"/>
                  <a:gd name="connsiteX1" fmla="*/ 340 w 9314"/>
                  <a:gd name="connsiteY1" fmla="*/ 8529 h 11330"/>
                  <a:gd name="connsiteX2" fmla="*/ 8997 w 9314"/>
                  <a:gd name="connsiteY2" fmla="*/ 7226 h 11330"/>
                  <a:gd name="connsiteX3" fmla="*/ 2854 w 9314"/>
                  <a:gd name="connsiteY3" fmla="*/ 1082 h 11330"/>
                </a:gdLst>
                <a:ahLst/>
                <a:cxnLst>
                  <a:cxn ang="0">
                    <a:pos x="connsiteX0" y="connsiteY0"/>
                  </a:cxn>
                  <a:cxn ang="0">
                    <a:pos x="connsiteX1" y="connsiteY1"/>
                  </a:cxn>
                  <a:cxn ang="0">
                    <a:pos x="connsiteX2" y="connsiteY2"/>
                  </a:cxn>
                  <a:cxn ang="0">
                    <a:pos x="connsiteX3" y="connsiteY3"/>
                  </a:cxn>
                </a:cxnLst>
                <a:rect l="l" t="t" r="r" b="b"/>
                <a:pathLst>
                  <a:path w="9314" h="11330">
                    <a:moveTo>
                      <a:pt x="2854" y="1082"/>
                    </a:moveTo>
                    <a:cubicBezTo>
                      <a:pt x="433" y="1454"/>
                      <a:pt x="-590" y="6575"/>
                      <a:pt x="340" y="8529"/>
                    </a:cubicBezTo>
                    <a:cubicBezTo>
                      <a:pt x="2574" y="13277"/>
                      <a:pt x="7695" y="11415"/>
                      <a:pt x="8997" y="7226"/>
                    </a:cubicBezTo>
                    <a:cubicBezTo>
                      <a:pt x="10674" y="1641"/>
                      <a:pt x="5274" y="-1897"/>
                      <a:pt x="2854" y="1082"/>
                    </a:cubicBezTo>
                    <a:close/>
                  </a:path>
                </a:pathLst>
              </a:custGeom>
              <a:solidFill>
                <a:srgbClr val="4B708E"/>
              </a:solidFill>
              <a:ln w="8840"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C8D2A704-3AB2-0945-8C47-85DF7003E5A6}"/>
                  </a:ext>
                </a:extLst>
              </p:cNvPr>
              <p:cNvSpPr/>
              <p:nvPr/>
            </p:nvSpPr>
            <p:spPr>
              <a:xfrm>
                <a:off x="5841443" y="7870945"/>
                <a:ext cx="20910" cy="9776"/>
              </a:xfrm>
              <a:custGeom>
                <a:avLst/>
                <a:gdLst>
                  <a:gd name="connsiteX0" fmla="*/ 2363 w 20910"/>
                  <a:gd name="connsiteY0" fmla="*/ 320 h 9776"/>
                  <a:gd name="connsiteX1" fmla="*/ 36 w 20910"/>
                  <a:gd name="connsiteY1" fmla="*/ 5906 h 9776"/>
                  <a:gd name="connsiteX2" fmla="*/ 4970 w 20910"/>
                  <a:gd name="connsiteY2" fmla="*/ 7953 h 9776"/>
                  <a:gd name="connsiteX3" fmla="*/ 13999 w 20910"/>
                  <a:gd name="connsiteY3" fmla="*/ 9629 h 9776"/>
                  <a:gd name="connsiteX4" fmla="*/ 20795 w 20910"/>
                  <a:gd name="connsiteY4" fmla="*/ 9629 h 9776"/>
                  <a:gd name="connsiteX5" fmla="*/ 11020 w 20910"/>
                  <a:gd name="connsiteY5" fmla="*/ 1623 h 9776"/>
                  <a:gd name="connsiteX6" fmla="*/ 2363 w 20910"/>
                  <a:gd name="connsiteY6" fmla="*/ 413 h 9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10" h="9776">
                    <a:moveTo>
                      <a:pt x="2363" y="320"/>
                    </a:moveTo>
                    <a:cubicBezTo>
                      <a:pt x="1153" y="1903"/>
                      <a:pt x="-243" y="3672"/>
                      <a:pt x="36" y="5906"/>
                    </a:cubicBezTo>
                    <a:cubicBezTo>
                      <a:pt x="409" y="8512"/>
                      <a:pt x="2363" y="7953"/>
                      <a:pt x="4970" y="7953"/>
                    </a:cubicBezTo>
                    <a:cubicBezTo>
                      <a:pt x="8135" y="7953"/>
                      <a:pt x="10928" y="9164"/>
                      <a:pt x="13999" y="9629"/>
                    </a:cubicBezTo>
                    <a:cubicBezTo>
                      <a:pt x="16141" y="9908"/>
                      <a:pt x="18654" y="9722"/>
                      <a:pt x="20795" y="9629"/>
                    </a:cubicBezTo>
                    <a:cubicBezTo>
                      <a:pt x="21912" y="4416"/>
                      <a:pt x="14651" y="2182"/>
                      <a:pt x="11020" y="1623"/>
                    </a:cubicBezTo>
                    <a:cubicBezTo>
                      <a:pt x="7576" y="972"/>
                      <a:pt x="5342" y="-797"/>
                      <a:pt x="2363" y="413"/>
                    </a:cubicBezTo>
                    <a:close/>
                  </a:path>
                </a:pathLst>
              </a:custGeom>
              <a:solidFill>
                <a:srgbClr val="4B708E"/>
              </a:solidFill>
              <a:ln w="8840"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E9458235-23D5-D597-211E-FD97D480989D}"/>
                  </a:ext>
                </a:extLst>
              </p:cNvPr>
              <p:cNvSpPr/>
              <p:nvPr/>
            </p:nvSpPr>
            <p:spPr>
              <a:xfrm>
                <a:off x="5729097" y="7883976"/>
                <a:ext cx="47375" cy="16405"/>
              </a:xfrm>
              <a:custGeom>
                <a:avLst/>
                <a:gdLst>
                  <a:gd name="connsiteX0" fmla="*/ 45452 w 47375"/>
                  <a:gd name="connsiteY0" fmla="*/ 3022 h 16405"/>
                  <a:gd name="connsiteX1" fmla="*/ 35306 w 47375"/>
                  <a:gd name="connsiteY1" fmla="*/ 9352 h 16405"/>
                  <a:gd name="connsiteX2" fmla="*/ 24973 w 47375"/>
                  <a:gd name="connsiteY2" fmla="*/ 11027 h 16405"/>
                  <a:gd name="connsiteX3" fmla="*/ 25532 w 47375"/>
                  <a:gd name="connsiteY3" fmla="*/ 2184 h 16405"/>
                  <a:gd name="connsiteX4" fmla="*/ 15106 w 47375"/>
                  <a:gd name="connsiteY4" fmla="*/ 2184 h 16405"/>
                  <a:gd name="connsiteX5" fmla="*/ 13337 w 47375"/>
                  <a:gd name="connsiteY5" fmla="*/ 4977 h 16405"/>
                  <a:gd name="connsiteX6" fmla="*/ 9334 w 47375"/>
                  <a:gd name="connsiteY6" fmla="*/ 5070 h 16405"/>
                  <a:gd name="connsiteX7" fmla="*/ 770 w 47375"/>
                  <a:gd name="connsiteY7" fmla="*/ 8421 h 16405"/>
                  <a:gd name="connsiteX8" fmla="*/ 7845 w 47375"/>
                  <a:gd name="connsiteY8" fmla="*/ 14564 h 16405"/>
                  <a:gd name="connsiteX9" fmla="*/ 18829 w 47375"/>
                  <a:gd name="connsiteY9" fmla="*/ 13541 h 16405"/>
                  <a:gd name="connsiteX10" fmla="*/ 19760 w 47375"/>
                  <a:gd name="connsiteY10" fmla="*/ 15589 h 16405"/>
                  <a:gd name="connsiteX11" fmla="*/ 25717 w 47375"/>
                  <a:gd name="connsiteY11" fmla="*/ 16241 h 16405"/>
                  <a:gd name="connsiteX12" fmla="*/ 35585 w 47375"/>
                  <a:gd name="connsiteY12" fmla="*/ 14564 h 16405"/>
                  <a:gd name="connsiteX13" fmla="*/ 41170 w 47375"/>
                  <a:gd name="connsiteY13" fmla="*/ 13541 h 16405"/>
                  <a:gd name="connsiteX14" fmla="*/ 45545 w 47375"/>
                  <a:gd name="connsiteY14" fmla="*/ 2928 h 1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375" h="16405">
                    <a:moveTo>
                      <a:pt x="45452" y="3022"/>
                    </a:moveTo>
                    <a:cubicBezTo>
                      <a:pt x="42939" y="6001"/>
                      <a:pt x="39122" y="8514"/>
                      <a:pt x="35306" y="9352"/>
                    </a:cubicBezTo>
                    <a:cubicBezTo>
                      <a:pt x="32140" y="10096"/>
                      <a:pt x="28231" y="11679"/>
                      <a:pt x="24973" y="11027"/>
                    </a:cubicBezTo>
                    <a:cubicBezTo>
                      <a:pt x="24880" y="8514"/>
                      <a:pt x="26834" y="4232"/>
                      <a:pt x="25532" y="2184"/>
                    </a:cubicBezTo>
                    <a:cubicBezTo>
                      <a:pt x="23483" y="-1260"/>
                      <a:pt x="17340" y="-143"/>
                      <a:pt x="15106" y="2184"/>
                    </a:cubicBezTo>
                    <a:cubicBezTo>
                      <a:pt x="14547" y="2836"/>
                      <a:pt x="13988" y="4605"/>
                      <a:pt x="13337" y="4977"/>
                    </a:cubicBezTo>
                    <a:cubicBezTo>
                      <a:pt x="12592" y="5442"/>
                      <a:pt x="10265" y="5070"/>
                      <a:pt x="9334" y="5070"/>
                    </a:cubicBezTo>
                    <a:cubicBezTo>
                      <a:pt x="6169" y="5070"/>
                      <a:pt x="2445" y="5535"/>
                      <a:pt x="770" y="8421"/>
                    </a:cubicBezTo>
                    <a:cubicBezTo>
                      <a:pt x="-2116" y="13168"/>
                      <a:pt x="3749" y="14658"/>
                      <a:pt x="7845" y="14564"/>
                    </a:cubicBezTo>
                    <a:cubicBezTo>
                      <a:pt x="10544" y="14564"/>
                      <a:pt x="16502" y="11493"/>
                      <a:pt x="18829" y="13541"/>
                    </a:cubicBezTo>
                    <a:cubicBezTo>
                      <a:pt x="19294" y="14006"/>
                      <a:pt x="19202" y="15123"/>
                      <a:pt x="19760" y="15589"/>
                    </a:cubicBezTo>
                    <a:cubicBezTo>
                      <a:pt x="21156" y="16799"/>
                      <a:pt x="24042" y="16333"/>
                      <a:pt x="25717" y="16241"/>
                    </a:cubicBezTo>
                    <a:cubicBezTo>
                      <a:pt x="29069" y="16147"/>
                      <a:pt x="32234" y="15030"/>
                      <a:pt x="35585" y="14564"/>
                    </a:cubicBezTo>
                    <a:cubicBezTo>
                      <a:pt x="37540" y="14285"/>
                      <a:pt x="39308" y="14379"/>
                      <a:pt x="41170" y="13541"/>
                    </a:cubicBezTo>
                    <a:cubicBezTo>
                      <a:pt x="42846" y="12796"/>
                      <a:pt x="50944" y="3208"/>
                      <a:pt x="45545" y="2928"/>
                    </a:cubicBezTo>
                    <a:close/>
                  </a:path>
                </a:pathLst>
              </a:custGeom>
              <a:solidFill>
                <a:srgbClr val="4B708E"/>
              </a:solidFill>
              <a:ln w="8840"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F85B9815-9E26-253F-D0E6-095D5F9546C1}"/>
                  </a:ext>
                </a:extLst>
              </p:cNvPr>
              <p:cNvSpPr/>
              <p:nvPr/>
            </p:nvSpPr>
            <p:spPr>
              <a:xfrm>
                <a:off x="5669851" y="7899137"/>
                <a:ext cx="60810" cy="46936"/>
              </a:xfrm>
              <a:custGeom>
                <a:avLst/>
                <a:gdLst>
                  <a:gd name="connsiteX0" fmla="*/ 51917 w 60810"/>
                  <a:gd name="connsiteY0" fmla="*/ 1917 h 46936"/>
                  <a:gd name="connsiteX1" fmla="*/ 44749 w 60810"/>
                  <a:gd name="connsiteY1" fmla="*/ 5734 h 46936"/>
                  <a:gd name="connsiteX2" fmla="*/ 41956 w 60810"/>
                  <a:gd name="connsiteY2" fmla="*/ 55 h 46936"/>
                  <a:gd name="connsiteX3" fmla="*/ 33393 w 60810"/>
                  <a:gd name="connsiteY3" fmla="*/ 3313 h 46936"/>
                  <a:gd name="connsiteX4" fmla="*/ 25294 w 60810"/>
                  <a:gd name="connsiteY4" fmla="*/ 8247 h 46936"/>
                  <a:gd name="connsiteX5" fmla="*/ 22222 w 60810"/>
                  <a:gd name="connsiteY5" fmla="*/ 13274 h 46936"/>
                  <a:gd name="connsiteX6" fmla="*/ 32089 w 60810"/>
                  <a:gd name="connsiteY6" fmla="*/ 17183 h 46936"/>
                  <a:gd name="connsiteX7" fmla="*/ 34975 w 60810"/>
                  <a:gd name="connsiteY7" fmla="*/ 19511 h 46936"/>
                  <a:gd name="connsiteX8" fmla="*/ 29017 w 60810"/>
                  <a:gd name="connsiteY8" fmla="*/ 21931 h 46936"/>
                  <a:gd name="connsiteX9" fmla="*/ 22687 w 60810"/>
                  <a:gd name="connsiteY9" fmla="*/ 27796 h 46936"/>
                  <a:gd name="connsiteX10" fmla="*/ 16544 w 60810"/>
                  <a:gd name="connsiteY10" fmla="*/ 30588 h 46936"/>
                  <a:gd name="connsiteX11" fmla="*/ 11517 w 60810"/>
                  <a:gd name="connsiteY11" fmla="*/ 34498 h 46936"/>
                  <a:gd name="connsiteX12" fmla="*/ 718 w 60810"/>
                  <a:gd name="connsiteY12" fmla="*/ 41293 h 46936"/>
                  <a:gd name="connsiteX13" fmla="*/ 9003 w 60810"/>
                  <a:gd name="connsiteY13" fmla="*/ 46879 h 46936"/>
                  <a:gd name="connsiteX14" fmla="*/ 27528 w 60810"/>
                  <a:gd name="connsiteY14" fmla="*/ 39617 h 46936"/>
                  <a:gd name="connsiteX15" fmla="*/ 50428 w 60810"/>
                  <a:gd name="connsiteY15" fmla="*/ 22675 h 46936"/>
                  <a:gd name="connsiteX16" fmla="*/ 60760 w 60810"/>
                  <a:gd name="connsiteY16" fmla="*/ 9085 h 46936"/>
                  <a:gd name="connsiteX17" fmla="*/ 57223 w 60810"/>
                  <a:gd name="connsiteY17" fmla="*/ 4337 h 46936"/>
                  <a:gd name="connsiteX18" fmla="*/ 54710 w 60810"/>
                  <a:gd name="connsiteY18" fmla="*/ 2569 h 46936"/>
                  <a:gd name="connsiteX19" fmla="*/ 51824 w 60810"/>
                  <a:gd name="connsiteY19" fmla="*/ 1917 h 4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10" h="46936">
                    <a:moveTo>
                      <a:pt x="51917" y="1917"/>
                    </a:moveTo>
                    <a:cubicBezTo>
                      <a:pt x="48473" y="614"/>
                      <a:pt x="47263" y="4896"/>
                      <a:pt x="44749" y="5734"/>
                    </a:cubicBezTo>
                    <a:cubicBezTo>
                      <a:pt x="41771" y="6758"/>
                      <a:pt x="42143" y="2103"/>
                      <a:pt x="41956" y="55"/>
                    </a:cubicBezTo>
                    <a:cubicBezTo>
                      <a:pt x="39071" y="-410"/>
                      <a:pt x="35906" y="2196"/>
                      <a:pt x="33393" y="3313"/>
                    </a:cubicBezTo>
                    <a:cubicBezTo>
                      <a:pt x="30507" y="4616"/>
                      <a:pt x="27807" y="6292"/>
                      <a:pt x="25294" y="8247"/>
                    </a:cubicBezTo>
                    <a:cubicBezTo>
                      <a:pt x="23432" y="9643"/>
                      <a:pt x="21012" y="10667"/>
                      <a:pt x="22222" y="13274"/>
                    </a:cubicBezTo>
                    <a:cubicBezTo>
                      <a:pt x="23804" y="16718"/>
                      <a:pt x="28924" y="16625"/>
                      <a:pt x="32089" y="17183"/>
                    </a:cubicBezTo>
                    <a:cubicBezTo>
                      <a:pt x="33393" y="17370"/>
                      <a:pt x="35906" y="17649"/>
                      <a:pt x="34975" y="19511"/>
                    </a:cubicBezTo>
                    <a:cubicBezTo>
                      <a:pt x="34416" y="20721"/>
                      <a:pt x="30414" y="21373"/>
                      <a:pt x="29017" y="21931"/>
                    </a:cubicBezTo>
                    <a:cubicBezTo>
                      <a:pt x="26690" y="22862"/>
                      <a:pt x="21198" y="24444"/>
                      <a:pt x="22687" y="27796"/>
                    </a:cubicBezTo>
                    <a:cubicBezTo>
                      <a:pt x="21105" y="29285"/>
                      <a:pt x="18405" y="29378"/>
                      <a:pt x="16544" y="30588"/>
                    </a:cubicBezTo>
                    <a:cubicBezTo>
                      <a:pt x="14682" y="31705"/>
                      <a:pt x="13193" y="33287"/>
                      <a:pt x="11517" y="34498"/>
                    </a:cubicBezTo>
                    <a:cubicBezTo>
                      <a:pt x="8352" y="36825"/>
                      <a:pt x="2674" y="37849"/>
                      <a:pt x="718" y="41293"/>
                    </a:cubicBezTo>
                    <a:cubicBezTo>
                      <a:pt x="-2354" y="46599"/>
                      <a:pt x="5187" y="47157"/>
                      <a:pt x="9003" y="46879"/>
                    </a:cubicBezTo>
                    <a:cubicBezTo>
                      <a:pt x="16078" y="46320"/>
                      <a:pt x="21756" y="43248"/>
                      <a:pt x="27528" y="39617"/>
                    </a:cubicBezTo>
                    <a:cubicBezTo>
                      <a:pt x="35533" y="34591"/>
                      <a:pt x="43446" y="29098"/>
                      <a:pt x="50428" y="22675"/>
                    </a:cubicBezTo>
                    <a:cubicBezTo>
                      <a:pt x="54058" y="19324"/>
                      <a:pt x="60109" y="14391"/>
                      <a:pt x="60760" y="9085"/>
                    </a:cubicBezTo>
                    <a:cubicBezTo>
                      <a:pt x="61133" y="6199"/>
                      <a:pt x="59364" y="5641"/>
                      <a:pt x="57223" y="4337"/>
                    </a:cubicBezTo>
                    <a:cubicBezTo>
                      <a:pt x="56292" y="3779"/>
                      <a:pt x="55548" y="3034"/>
                      <a:pt x="54710" y="2569"/>
                    </a:cubicBezTo>
                    <a:cubicBezTo>
                      <a:pt x="53034" y="1638"/>
                      <a:pt x="52103" y="1731"/>
                      <a:pt x="51824" y="1917"/>
                    </a:cubicBezTo>
                    <a:close/>
                  </a:path>
                </a:pathLst>
              </a:custGeom>
              <a:solidFill>
                <a:srgbClr val="4B708E"/>
              </a:solidFill>
              <a:ln w="8840"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78BE8B6D-967E-BD1E-A776-5C912149CFE2}"/>
                  </a:ext>
                </a:extLst>
              </p:cNvPr>
              <p:cNvSpPr/>
              <p:nvPr/>
            </p:nvSpPr>
            <p:spPr>
              <a:xfrm>
                <a:off x="5628186" y="7926738"/>
                <a:ext cx="44140" cy="43181"/>
              </a:xfrm>
              <a:custGeom>
                <a:avLst/>
                <a:gdLst>
                  <a:gd name="connsiteX0" fmla="*/ 38473 w 44140"/>
                  <a:gd name="connsiteY0" fmla="*/ 2521 h 43181"/>
                  <a:gd name="connsiteX1" fmla="*/ 34843 w 44140"/>
                  <a:gd name="connsiteY1" fmla="*/ 1404 h 43181"/>
                  <a:gd name="connsiteX2" fmla="*/ 32329 w 44140"/>
                  <a:gd name="connsiteY2" fmla="*/ 101 h 43181"/>
                  <a:gd name="connsiteX3" fmla="*/ 22462 w 44140"/>
                  <a:gd name="connsiteY3" fmla="*/ 5686 h 43181"/>
                  <a:gd name="connsiteX4" fmla="*/ 21438 w 44140"/>
                  <a:gd name="connsiteY4" fmla="*/ 13599 h 43181"/>
                  <a:gd name="connsiteX5" fmla="*/ 19762 w 44140"/>
                  <a:gd name="connsiteY5" fmla="*/ 16950 h 43181"/>
                  <a:gd name="connsiteX6" fmla="*/ 12222 w 44140"/>
                  <a:gd name="connsiteY6" fmla="*/ 19184 h 43181"/>
                  <a:gd name="connsiteX7" fmla="*/ 8219 w 44140"/>
                  <a:gd name="connsiteY7" fmla="*/ 23466 h 43181"/>
                  <a:gd name="connsiteX8" fmla="*/ 7754 w 44140"/>
                  <a:gd name="connsiteY8" fmla="*/ 31658 h 43181"/>
                  <a:gd name="connsiteX9" fmla="*/ 2262 w 44140"/>
                  <a:gd name="connsiteY9" fmla="*/ 37336 h 43181"/>
                  <a:gd name="connsiteX10" fmla="*/ 307 w 44140"/>
                  <a:gd name="connsiteY10" fmla="*/ 42456 h 43181"/>
                  <a:gd name="connsiteX11" fmla="*/ 11757 w 44140"/>
                  <a:gd name="connsiteY11" fmla="*/ 37615 h 43181"/>
                  <a:gd name="connsiteX12" fmla="*/ 23393 w 44140"/>
                  <a:gd name="connsiteY12" fmla="*/ 24583 h 43181"/>
                  <a:gd name="connsiteX13" fmla="*/ 28699 w 44140"/>
                  <a:gd name="connsiteY13" fmla="*/ 17787 h 43181"/>
                  <a:gd name="connsiteX14" fmla="*/ 36425 w 44140"/>
                  <a:gd name="connsiteY14" fmla="*/ 12481 h 43181"/>
                  <a:gd name="connsiteX15" fmla="*/ 43593 w 44140"/>
                  <a:gd name="connsiteY15" fmla="*/ 5872 h 43181"/>
                  <a:gd name="connsiteX16" fmla="*/ 38659 w 44140"/>
                  <a:gd name="connsiteY16" fmla="*/ 2428 h 4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140" h="43181">
                    <a:moveTo>
                      <a:pt x="38473" y="2521"/>
                    </a:moveTo>
                    <a:cubicBezTo>
                      <a:pt x="37542" y="1404"/>
                      <a:pt x="36146" y="1776"/>
                      <a:pt x="34843" y="1404"/>
                    </a:cubicBezTo>
                    <a:cubicBezTo>
                      <a:pt x="33912" y="1125"/>
                      <a:pt x="33167" y="287"/>
                      <a:pt x="32329" y="101"/>
                    </a:cubicBezTo>
                    <a:cubicBezTo>
                      <a:pt x="29164" y="-644"/>
                      <a:pt x="23858" y="2893"/>
                      <a:pt x="22462" y="5686"/>
                    </a:cubicBezTo>
                    <a:cubicBezTo>
                      <a:pt x="21159" y="8199"/>
                      <a:pt x="21345" y="10899"/>
                      <a:pt x="21438" y="13599"/>
                    </a:cubicBezTo>
                    <a:cubicBezTo>
                      <a:pt x="21438" y="15646"/>
                      <a:pt x="21624" y="15739"/>
                      <a:pt x="19762" y="16950"/>
                    </a:cubicBezTo>
                    <a:cubicBezTo>
                      <a:pt x="17156" y="18718"/>
                      <a:pt x="14828" y="17787"/>
                      <a:pt x="12222" y="19184"/>
                    </a:cubicBezTo>
                    <a:cubicBezTo>
                      <a:pt x="10547" y="20114"/>
                      <a:pt x="8871" y="21697"/>
                      <a:pt x="8219" y="23466"/>
                    </a:cubicBezTo>
                    <a:cubicBezTo>
                      <a:pt x="7288" y="26072"/>
                      <a:pt x="8778" y="29144"/>
                      <a:pt x="7754" y="31658"/>
                    </a:cubicBezTo>
                    <a:cubicBezTo>
                      <a:pt x="6823" y="33799"/>
                      <a:pt x="3937" y="35660"/>
                      <a:pt x="2262" y="37336"/>
                    </a:cubicBezTo>
                    <a:cubicBezTo>
                      <a:pt x="1051" y="38546"/>
                      <a:pt x="-717" y="40407"/>
                      <a:pt x="307" y="42456"/>
                    </a:cubicBezTo>
                    <a:cubicBezTo>
                      <a:pt x="1796" y="45248"/>
                      <a:pt x="9802" y="39198"/>
                      <a:pt x="11757" y="37615"/>
                    </a:cubicBezTo>
                    <a:cubicBezTo>
                      <a:pt x="16225" y="33985"/>
                      <a:pt x="20414" y="29516"/>
                      <a:pt x="23393" y="24583"/>
                    </a:cubicBezTo>
                    <a:cubicBezTo>
                      <a:pt x="25068" y="21790"/>
                      <a:pt x="25813" y="19556"/>
                      <a:pt x="28699" y="17787"/>
                    </a:cubicBezTo>
                    <a:cubicBezTo>
                      <a:pt x="31305" y="16205"/>
                      <a:pt x="34005" y="14436"/>
                      <a:pt x="36425" y="12481"/>
                    </a:cubicBezTo>
                    <a:cubicBezTo>
                      <a:pt x="38752" y="10620"/>
                      <a:pt x="42104" y="8478"/>
                      <a:pt x="43593" y="5872"/>
                    </a:cubicBezTo>
                    <a:cubicBezTo>
                      <a:pt x="46200" y="1590"/>
                      <a:pt x="38659" y="2148"/>
                      <a:pt x="38659" y="2428"/>
                    </a:cubicBezTo>
                    <a:close/>
                  </a:path>
                </a:pathLst>
              </a:custGeom>
              <a:solidFill>
                <a:srgbClr val="4B708E"/>
              </a:solidFill>
              <a:ln w="8840"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00C33EA5-9DA7-25CC-DFB6-1F982A2063EE}"/>
                  </a:ext>
                </a:extLst>
              </p:cNvPr>
              <p:cNvSpPr/>
              <p:nvPr/>
            </p:nvSpPr>
            <p:spPr>
              <a:xfrm>
                <a:off x="5562245" y="7957799"/>
                <a:ext cx="47840" cy="30921"/>
              </a:xfrm>
              <a:custGeom>
                <a:avLst/>
                <a:gdLst>
                  <a:gd name="connsiteX0" fmla="*/ 39439 w 47840"/>
                  <a:gd name="connsiteY0" fmla="*/ 1063 h 30921"/>
                  <a:gd name="connsiteX1" fmla="*/ 31712 w 47840"/>
                  <a:gd name="connsiteY1" fmla="*/ 11861 h 30921"/>
                  <a:gd name="connsiteX2" fmla="*/ 26406 w 47840"/>
                  <a:gd name="connsiteY2" fmla="*/ 8323 h 30921"/>
                  <a:gd name="connsiteX3" fmla="*/ 23241 w 47840"/>
                  <a:gd name="connsiteY3" fmla="*/ 15956 h 30921"/>
                  <a:gd name="connsiteX4" fmla="*/ 9836 w 47840"/>
                  <a:gd name="connsiteY4" fmla="*/ 18470 h 30921"/>
                  <a:gd name="connsiteX5" fmla="*/ 342 w 47840"/>
                  <a:gd name="connsiteY5" fmla="*/ 25824 h 30921"/>
                  <a:gd name="connsiteX6" fmla="*/ 10581 w 47840"/>
                  <a:gd name="connsiteY6" fmla="*/ 28616 h 30921"/>
                  <a:gd name="connsiteX7" fmla="*/ 26965 w 47840"/>
                  <a:gd name="connsiteY7" fmla="*/ 21821 h 30921"/>
                  <a:gd name="connsiteX8" fmla="*/ 43720 w 47840"/>
                  <a:gd name="connsiteY8" fmla="*/ 16888 h 30921"/>
                  <a:gd name="connsiteX9" fmla="*/ 47816 w 47840"/>
                  <a:gd name="connsiteY9" fmla="*/ 131 h 30921"/>
                  <a:gd name="connsiteX10" fmla="*/ 39531 w 47840"/>
                  <a:gd name="connsiteY10" fmla="*/ 1063 h 3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40" h="30921">
                    <a:moveTo>
                      <a:pt x="39439" y="1063"/>
                    </a:moveTo>
                    <a:cubicBezTo>
                      <a:pt x="36739" y="4693"/>
                      <a:pt x="40369" y="16608"/>
                      <a:pt x="31712" y="11861"/>
                    </a:cubicBezTo>
                    <a:cubicBezTo>
                      <a:pt x="29571" y="10650"/>
                      <a:pt x="28827" y="7206"/>
                      <a:pt x="26406" y="8323"/>
                    </a:cubicBezTo>
                    <a:cubicBezTo>
                      <a:pt x="23799" y="9533"/>
                      <a:pt x="25103" y="14281"/>
                      <a:pt x="23241" y="15956"/>
                    </a:cubicBezTo>
                    <a:cubicBezTo>
                      <a:pt x="19983" y="18842"/>
                      <a:pt x="13746" y="17912"/>
                      <a:pt x="9836" y="18470"/>
                    </a:cubicBezTo>
                    <a:cubicBezTo>
                      <a:pt x="5927" y="19029"/>
                      <a:pt x="1459" y="21728"/>
                      <a:pt x="342" y="25824"/>
                    </a:cubicBezTo>
                    <a:cubicBezTo>
                      <a:pt x="-1800" y="33364"/>
                      <a:pt x="6672" y="30943"/>
                      <a:pt x="10581" y="28616"/>
                    </a:cubicBezTo>
                    <a:cubicBezTo>
                      <a:pt x="16353" y="25079"/>
                      <a:pt x="19983" y="22473"/>
                      <a:pt x="26965" y="21821"/>
                    </a:cubicBezTo>
                    <a:cubicBezTo>
                      <a:pt x="31805" y="21356"/>
                      <a:pt x="40276" y="20890"/>
                      <a:pt x="43720" y="16888"/>
                    </a:cubicBezTo>
                    <a:cubicBezTo>
                      <a:pt x="47165" y="12884"/>
                      <a:pt x="48003" y="5159"/>
                      <a:pt x="47816" y="131"/>
                    </a:cubicBezTo>
                    <a:cubicBezTo>
                      <a:pt x="45303" y="-54"/>
                      <a:pt x="42883" y="-241"/>
                      <a:pt x="39531" y="1063"/>
                    </a:cubicBezTo>
                    <a:close/>
                  </a:path>
                </a:pathLst>
              </a:custGeom>
              <a:solidFill>
                <a:srgbClr val="4B708E"/>
              </a:solidFill>
              <a:ln w="8840"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BF8A5494-59F7-CCB6-9634-AE19E4C2E050}"/>
                  </a:ext>
                </a:extLst>
              </p:cNvPr>
              <p:cNvSpPr/>
              <p:nvPr/>
            </p:nvSpPr>
            <p:spPr>
              <a:xfrm>
                <a:off x="5498987" y="7991908"/>
                <a:ext cx="18550" cy="15266"/>
              </a:xfrm>
              <a:custGeom>
                <a:avLst/>
                <a:gdLst>
                  <a:gd name="connsiteX0" fmla="*/ 8026 w 18550"/>
                  <a:gd name="connsiteY0" fmla="*/ 15267 h 15266"/>
                  <a:gd name="connsiteX1" fmla="*/ 1417 w 18550"/>
                  <a:gd name="connsiteY1" fmla="*/ 12381 h 15266"/>
                  <a:gd name="connsiteX2" fmla="*/ 20 w 18550"/>
                  <a:gd name="connsiteY2" fmla="*/ 8285 h 15266"/>
                  <a:gd name="connsiteX3" fmla="*/ 3930 w 18550"/>
                  <a:gd name="connsiteY3" fmla="*/ 2606 h 15266"/>
                  <a:gd name="connsiteX4" fmla="*/ 12029 w 18550"/>
                  <a:gd name="connsiteY4" fmla="*/ 0 h 15266"/>
                  <a:gd name="connsiteX5" fmla="*/ 12029 w 18550"/>
                  <a:gd name="connsiteY5" fmla="*/ 0 h 15266"/>
                  <a:gd name="connsiteX6" fmla="*/ 12960 w 18550"/>
                  <a:gd name="connsiteY6" fmla="*/ 186 h 15266"/>
                  <a:gd name="connsiteX7" fmla="*/ 15380 w 18550"/>
                  <a:gd name="connsiteY7" fmla="*/ 652 h 15266"/>
                  <a:gd name="connsiteX8" fmla="*/ 18359 w 18550"/>
                  <a:gd name="connsiteY8" fmla="*/ 8564 h 15266"/>
                  <a:gd name="connsiteX9" fmla="*/ 10633 w 18550"/>
                  <a:gd name="connsiteY9" fmla="*/ 14987 h 15266"/>
                  <a:gd name="connsiteX10" fmla="*/ 8119 w 18550"/>
                  <a:gd name="connsiteY10" fmla="*/ 15267 h 15266"/>
                  <a:gd name="connsiteX11" fmla="*/ 12773 w 18550"/>
                  <a:gd name="connsiteY11" fmla="*/ 4748 h 15266"/>
                  <a:gd name="connsiteX12" fmla="*/ 12401 w 18550"/>
                  <a:gd name="connsiteY12" fmla="*/ 4748 h 15266"/>
                  <a:gd name="connsiteX13" fmla="*/ 12029 w 18550"/>
                  <a:gd name="connsiteY13" fmla="*/ 4748 h 15266"/>
                  <a:gd name="connsiteX14" fmla="*/ 6909 w 18550"/>
                  <a:gd name="connsiteY14" fmla="*/ 6330 h 15266"/>
                  <a:gd name="connsiteX15" fmla="*/ 4675 w 18550"/>
                  <a:gd name="connsiteY15" fmla="*/ 8843 h 15266"/>
                  <a:gd name="connsiteX16" fmla="*/ 5047 w 18550"/>
                  <a:gd name="connsiteY16" fmla="*/ 9495 h 15266"/>
                  <a:gd name="connsiteX17" fmla="*/ 9516 w 18550"/>
                  <a:gd name="connsiteY17" fmla="*/ 10519 h 15266"/>
                  <a:gd name="connsiteX18" fmla="*/ 13704 w 18550"/>
                  <a:gd name="connsiteY18" fmla="*/ 7447 h 15266"/>
                  <a:gd name="connsiteX19" fmla="*/ 12773 w 18550"/>
                  <a:gd name="connsiteY19" fmla="*/ 4841 h 1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550" h="15266">
                    <a:moveTo>
                      <a:pt x="8026" y="15267"/>
                    </a:moveTo>
                    <a:cubicBezTo>
                      <a:pt x="5327" y="15267"/>
                      <a:pt x="2999" y="14242"/>
                      <a:pt x="1417" y="12381"/>
                    </a:cubicBezTo>
                    <a:cubicBezTo>
                      <a:pt x="114" y="10798"/>
                      <a:pt x="-73" y="9309"/>
                      <a:pt x="20" y="8285"/>
                    </a:cubicBezTo>
                    <a:cubicBezTo>
                      <a:pt x="300" y="5958"/>
                      <a:pt x="2068" y="4189"/>
                      <a:pt x="3930" y="2606"/>
                    </a:cubicBezTo>
                    <a:cubicBezTo>
                      <a:pt x="7002" y="93"/>
                      <a:pt x="8584" y="0"/>
                      <a:pt x="12029" y="0"/>
                    </a:cubicBezTo>
                    <a:lnTo>
                      <a:pt x="12029" y="0"/>
                    </a:lnTo>
                    <a:cubicBezTo>
                      <a:pt x="12029" y="0"/>
                      <a:pt x="12587" y="0"/>
                      <a:pt x="12960" y="186"/>
                    </a:cubicBezTo>
                    <a:cubicBezTo>
                      <a:pt x="13797" y="-93"/>
                      <a:pt x="14728" y="0"/>
                      <a:pt x="15380" y="652"/>
                    </a:cubicBezTo>
                    <a:cubicBezTo>
                      <a:pt x="18918" y="3910"/>
                      <a:pt x="18731" y="6982"/>
                      <a:pt x="18359" y="8564"/>
                    </a:cubicBezTo>
                    <a:cubicBezTo>
                      <a:pt x="17521" y="11636"/>
                      <a:pt x="14542" y="14150"/>
                      <a:pt x="10633" y="14987"/>
                    </a:cubicBezTo>
                    <a:cubicBezTo>
                      <a:pt x="9795" y="15173"/>
                      <a:pt x="8957" y="15267"/>
                      <a:pt x="8119" y="15267"/>
                    </a:cubicBezTo>
                    <a:close/>
                    <a:moveTo>
                      <a:pt x="12773" y="4748"/>
                    </a:moveTo>
                    <a:cubicBezTo>
                      <a:pt x="12773" y="4748"/>
                      <a:pt x="12587" y="4748"/>
                      <a:pt x="12401" y="4748"/>
                    </a:cubicBezTo>
                    <a:lnTo>
                      <a:pt x="12029" y="4748"/>
                    </a:lnTo>
                    <a:cubicBezTo>
                      <a:pt x="9143" y="4748"/>
                      <a:pt x="8771" y="4748"/>
                      <a:pt x="6909" y="6330"/>
                    </a:cubicBezTo>
                    <a:cubicBezTo>
                      <a:pt x="5513" y="7447"/>
                      <a:pt x="4768" y="8285"/>
                      <a:pt x="4675" y="8843"/>
                    </a:cubicBezTo>
                    <a:cubicBezTo>
                      <a:pt x="4675" y="9029"/>
                      <a:pt x="4861" y="9309"/>
                      <a:pt x="5047" y="9495"/>
                    </a:cubicBezTo>
                    <a:cubicBezTo>
                      <a:pt x="6350" y="11077"/>
                      <a:pt x="8864" y="10705"/>
                      <a:pt x="9516" y="10519"/>
                    </a:cubicBezTo>
                    <a:cubicBezTo>
                      <a:pt x="11563" y="10054"/>
                      <a:pt x="13425" y="8750"/>
                      <a:pt x="13704" y="7447"/>
                    </a:cubicBezTo>
                    <a:cubicBezTo>
                      <a:pt x="13984" y="6516"/>
                      <a:pt x="13425" y="5585"/>
                      <a:pt x="12773" y="4841"/>
                    </a:cubicBezTo>
                    <a:close/>
                  </a:path>
                </a:pathLst>
              </a:custGeom>
              <a:solidFill>
                <a:srgbClr val="4B708E"/>
              </a:solidFill>
              <a:ln w="884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EED2C8D1-ED78-0ED7-2F4B-C3B9166F5601}"/>
                  </a:ext>
                </a:extLst>
              </p:cNvPr>
              <p:cNvSpPr/>
              <p:nvPr/>
            </p:nvSpPr>
            <p:spPr>
              <a:xfrm>
                <a:off x="5407383" y="7990604"/>
                <a:ext cx="82362" cy="30903"/>
              </a:xfrm>
              <a:custGeom>
                <a:avLst/>
                <a:gdLst>
                  <a:gd name="connsiteX0" fmla="*/ 81292 w 82362"/>
                  <a:gd name="connsiteY0" fmla="*/ 19735 h 30903"/>
                  <a:gd name="connsiteX1" fmla="*/ 75892 w 82362"/>
                  <a:gd name="connsiteY1" fmla="*/ 18804 h 30903"/>
                  <a:gd name="connsiteX2" fmla="*/ 60719 w 82362"/>
                  <a:gd name="connsiteY2" fmla="*/ 17314 h 30903"/>
                  <a:gd name="connsiteX3" fmla="*/ 48897 w 82362"/>
                  <a:gd name="connsiteY3" fmla="*/ 17687 h 30903"/>
                  <a:gd name="connsiteX4" fmla="*/ 45452 w 82362"/>
                  <a:gd name="connsiteY4" fmla="*/ 10426 h 30903"/>
                  <a:gd name="connsiteX5" fmla="*/ 47594 w 82362"/>
                  <a:gd name="connsiteY5" fmla="*/ 6051 h 30903"/>
                  <a:gd name="connsiteX6" fmla="*/ 38192 w 82362"/>
                  <a:gd name="connsiteY6" fmla="*/ 0 h 30903"/>
                  <a:gd name="connsiteX7" fmla="*/ 31024 w 82362"/>
                  <a:gd name="connsiteY7" fmla="*/ 10612 h 30903"/>
                  <a:gd name="connsiteX8" fmla="*/ 21157 w 82362"/>
                  <a:gd name="connsiteY8" fmla="*/ 17687 h 30903"/>
                  <a:gd name="connsiteX9" fmla="*/ 8869 w 82362"/>
                  <a:gd name="connsiteY9" fmla="*/ 20479 h 30903"/>
                  <a:gd name="connsiteX10" fmla="*/ 119 w 82362"/>
                  <a:gd name="connsiteY10" fmla="*/ 27647 h 30903"/>
                  <a:gd name="connsiteX11" fmla="*/ 30186 w 82362"/>
                  <a:gd name="connsiteY11" fmla="*/ 25972 h 30903"/>
                  <a:gd name="connsiteX12" fmla="*/ 45918 w 82362"/>
                  <a:gd name="connsiteY12" fmla="*/ 27182 h 30903"/>
                  <a:gd name="connsiteX13" fmla="*/ 65280 w 82362"/>
                  <a:gd name="connsiteY13" fmla="*/ 26530 h 30903"/>
                  <a:gd name="connsiteX14" fmla="*/ 77103 w 82362"/>
                  <a:gd name="connsiteY14" fmla="*/ 26530 h 30903"/>
                  <a:gd name="connsiteX15" fmla="*/ 82316 w 82362"/>
                  <a:gd name="connsiteY15" fmla="*/ 23552 h 30903"/>
                  <a:gd name="connsiteX16" fmla="*/ 81292 w 82362"/>
                  <a:gd name="connsiteY16" fmla="*/ 19921 h 3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2362" h="30903">
                    <a:moveTo>
                      <a:pt x="81292" y="19735"/>
                    </a:moveTo>
                    <a:cubicBezTo>
                      <a:pt x="79058" y="20014"/>
                      <a:pt x="77941" y="19269"/>
                      <a:pt x="75892" y="18804"/>
                    </a:cubicBezTo>
                    <a:cubicBezTo>
                      <a:pt x="70959" y="17780"/>
                      <a:pt x="65746" y="17501"/>
                      <a:pt x="60719" y="17314"/>
                    </a:cubicBezTo>
                    <a:cubicBezTo>
                      <a:pt x="57554" y="17314"/>
                      <a:pt x="51782" y="18711"/>
                      <a:pt x="48897" y="17687"/>
                    </a:cubicBezTo>
                    <a:cubicBezTo>
                      <a:pt x="46197" y="16756"/>
                      <a:pt x="44987" y="13033"/>
                      <a:pt x="45452" y="10426"/>
                    </a:cubicBezTo>
                    <a:cubicBezTo>
                      <a:pt x="45732" y="8750"/>
                      <a:pt x="47407" y="7540"/>
                      <a:pt x="47594" y="6051"/>
                    </a:cubicBezTo>
                    <a:cubicBezTo>
                      <a:pt x="47966" y="1210"/>
                      <a:pt x="41915" y="0"/>
                      <a:pt x="38192" y="0"/>
                    </a:cubicBezTo>
                    <a:cubicBezTo>
                      <a:pt x="33444" y="0"/>
                      <a:pt x="26091" y="5492"/>
                      <a:pt x="31024" y="10612"/>
                    </a:cubicBezTo>
                    <a:cubicBezTo>
                      <a:pt x="28418" y="13591"/>
                      <a:pt x="24787" y="16197"/>
                      <a:pt x="21157" y="17687"/>
                    </a:cubicBezTo>
                    <a:cubicBezTo>
                      <a:pt x="17247" y="19269"/>
                      <a:pt x="12872" y="19083"/>
                      <a:pt x="8869" y="20479"/>
                    </a:cubicBezTo>
                    <a:cubicBezTo>
                      <a:pt x="6076" y="21503"/>
                      <a:pt x="-998" y="23737"/>
                      <a:pt x="119" y="27647"/>
                    </a:cubicBezTo>
                    <a:cubicBezTo>
                      <a:pt x="2167" y="35281"/>
                      <a:pt x="25625" y="27275"/>
                      <a:pt x="30186" y="25972"/>
                    </a:cubicBezTo>
                    <a:cubicBezTo>
                      <a:pt x="36423" y="24110"/>
                      <a:pt x="39588" y="26809"/>
                      <a:pt x="45918" y="27182"/>
                    </a:cubicBezTo>
                    <a:cubicBezTo>
                      <a:pt x="52341" y="27554"/>
                      <a:pt x="58857" y="26530"/>
                      <a:pt x="65280" y="26530"/>
                    </a:cubicBezTo>
                    <a:cubicBezTo>
                      <a:pt x="69190" y="26530"/>
                      <a:pt x="73286" y="26903"/>
                      <a:pt x="77103" y="26530"/>
                    </a:cubicBezTo>
                    <a:cubicBezTo>
                      <a:pt x="79802" y="26344"/>
                      <a:pt x="81850" y="26344"/>
                      <a:pt x="82316" y="23552"/>
                    </a:cubicBezTo>
                    <a:cubicBezTo>
                      <a:pt x="82781" y="20014"/>
                      <a:pt x="79616" y="19083"/>
                      <a:pt x="81292" y="19921"/>
                    </a:cubicBezTo>
                    <a:close/>
                  </a:path>
                </a:pathLst>
              </a:custGeom>
              <a:solidFill>
                <a:srgbClr val="4B708E"/>
              </a:solidFill>
              <a:ln w="884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4923EFC8-F415-4211-AA03-570626B23251}"/>
                  </a:ext>
                </a:extLst>
              </p:cNvPr>
              <p:cNvSpPr/>
              <p:nvPr/>
            </p:nvSpPr>
            <p:spPr>
              <a:xfrm>
                <a:off x="5310108" y="8009207"/>
                <a:ext cx="87697" cy="32042"/>
              </a:xfrm>
              <a:custGeom>
                <a:avLst/>
                <a:gdLst>
                  <a:gd name="connsiteX0" fmla="*/ 86038 w 87697"/>
                  <a:gd name="connsiteY0" fmla="*/ 8765 h 32042"/>
                  <a:gd name="connsiteX1" fmla="*/ 81104 w 87697"/>
                  <a:gd name="connsiteY1" fmla="*/ 9044 h 32042"/>
                  <a:gd name="connsiteX2" fmla="*/ 78777 w 87697"/>
                  <a:gd name="connsiteY2" fmla="*/ 4390 h 32042"/>
                  <a:gd name="connsiteX3" fmla="*/ 78032 w 87697"/>
                  <a:gd name="connsiteY3" fmla="*/ 852 h 32042"/>
                  <a:gd name="connsiteX4" fmla="*/ 68351 w 87697"/>
                  <a:gd name="connsiteY4" fmla="*/ 1038 h 32042"/>
                  <a:gd name="connsiteX5" fmla="*/ 67699 w 87697"/>
                  <a:gd name="connsiteY5" fmla="*/ 8113 h 32042"/>
                  <a:gd name="connsiteX6" fmla="*/ 66768 w 87697"/>
                  <a:gd name="connsiteY6" fmla="*/ 13699 h 32042"/>
                  <a:gd name="connsiteX7" fmla="*/ 58576 w 87697"/>
                  <a:gd name="connsiteY7" fmla="*/ 16677 h 32042"/>
                  <a:gd name="connsiteX8" fmla="*/ 54201 w 87697"/>
                  <a:gd name="connsiteY8" fmla="*/ 9044 h 32042"/>
                  <a:gd name="connsiteX9" fmla="*/ 45917 w 87697"/>
                  <a:gd name="connsiteY9" fmla="*/ 13419 h 32042"/>
                  <a:gd name="connsiteX10" fmla="*/ 45917 w 87697"/>
                  <a:gd name="connsiteY10" fmla="*/ 18167 h 32042"/>
                  <a:gd name="connsiteX11" fmla="*/ 42007 w 87697"/>
                  <a:gd name="connsiteY11" fmla="*/ 18446 h 32042"/>
                  <a:gd name="connsiteX12" fmla="*/ 40052 w 87697"/>
                  <a:gd name="connsiteY12" fmla="*/ 11837 h 32042"/>
                  <a:gd name="connsiteX13" fmla="*/ 34094 w 87697"/>
                  <a:gd name="connsiteY13" fmla="*/ 10813 h 32042"/>
                  <a:gd name="connsiteX14" fmla="*/ 30557 w 87697"/>
                  <a:gd name="connsiteY14" fmla="*/ 15560 h 32042"/>
                  <a:gd name="connsiteX15" fmla="*/ 16314 w 87697"/>
                  <a:gd name="connsiteY15" fmla="*/ 21797 h 32042"/>
                  <a:gd name="connsiteX16" fmla="*/ 14173 w 87697"/>
                  <a:gd name="connsiteY16" fmla="*/ 15746 h 32042"/>
                  <a:gd name="connsiteX17" fmla="*/ 4958 w 87697"/>
                  <a:gd name="connsiteY17" fmla="*/ 13791 h 32042"/>
                  <a:gd name="connsiteX18" fmla="*/ 1793 w 87697"/>
                  <a:gd name="connsiteY18" fmla="*/ 22356 h 32042"/>
                  <a:gd name="connsiteX19" fmla="*/ 9426 w 87697"/>
                  <a:gd name="connsiteY19" fmla="*/ 28220 h 32042"/>
                  <a:gd name="connsiteX20" fmla="*/ 22551 w 87697"/>
                  <a:gd name="connsiteY20" fmla="*/ 26917 h 32042"/>
                  <a:gd name="connsiteX21" fmla="*/ 30836 w 87697"/>
                  <a:gd name="connsiteY21" fmla="*/ 27196 h 32042"/>
                  <a:gd name="connsiteX22" fmla="*/ 33163 w 87697"/>
                  <a:gd name="connsiteY22" fmla="*/ 29709 h 32042"/>
                  <a:gd name="connsiteX23" fmla="*/ 51874 w 87697"/>
                  <a:gd name="connsiteY23" fmla="*/ 30733 h 32042"/>
                  <a:gd name="connsiteX24" fmla="*/ 66303 w 87697"/>
                  <a:gd name="connsiteY24" fmla="*/ 25055 h 32042"/>
                  <a:gd name="connsiteX25" fmla="*/ 78777 w 87697"/>
                  <a:gd name="connsiteY25" fmla="*/ 21704 h 32042"/>
                  <a:gd name="connsiteX26" fmla="*/ 86038 w 87697"/>
                  <a:gd name="connsiteY26" fmla="*/ 8765 h 3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97" h="32042">
                    <a:moveTo>
                      <a:pt x="86038" y="8765"/>
                    </a:moveTo>
                    <a:cubicBezTo>
                      <a:pt x="84362" y="9137"/>
                      <a:pt x="82779" y="9137"/>
                      <a:pt x="81104" y="9044"/>
                    </a:cubicBezTo>
                    <a:cubicBezTo>
                      <a:pt x="80638" y="7369"/>
                      <a:pt x="79242" y="6158"/>
                      <a:pt x="78777" y="4390"/>
                    </a:cubicBezTo>
                    <a:cubicBezTo>
                      <a:pt x="78404" y="3273"/>
                      <a:pt x="78777" y="1504"/>
                      <a:pt x="78032" y="852"/>
                    </a:cubicBezTo>
                    <a:cubicBezTo>
                      <a:pt x="76636" y="-358"/>
                      <a:pt x="69654" y="-265"/>
                      <a:pt x="68351" y="1038"/>
                    </a:cubicBezTo>
                    <a:cubicBezTo>
                      <a:pt x="67141" y="2248"/>
                      <a:pt x="67606" y="6531"/>
                      <a:pt x="67699" y="8113"/>
                    </a:cubicBezTo>
                    <a:cubicBezTo>
                      <a:pt x="67885" y="10533"/>
                      <a:pt x="68630" y="11650"/>
                      <a:pt x="66768" y="13699"/>
                    </a:cubicBezTo>
                    <a:cubicBezTo>
                      <a:pt x="65093" y="15653"/>
                      <a:pt x="61183" y="17050"/>
                      <a:pt x="58576" y="16677"/>
                    </a:cubicBezTo>
                    <a:cubicBezTo>
                      <a:pt x="53084" y="15839"/>
                      <a:pt x="57180" y="11650"/>
                      <a:pt x="54201" y="9044"/>
                    </a:cubicBezTo>
                    <a:cubicBezTo>
                      <a:pt x="51409" y="6624"/>
                      <a:pt x="46661" y="10813"/>
                      <a:pt x="45917" y="13419"/>
                    </a:cubicBezTo>
                    <a:cubicBezTo>
                      <a:pt x="45637" y="14443"/>
                      <a:pt x="46661" y="17329"/>
                      <a:pt x="45917" y="18167"/>
                    </a:cubicBezTo>
                    <a:cubicBezTo>
                      <a:pt x="45451" y="18725"/>
                      <a:pt x="42472" y="18818"/>
                      <a:pt x="42007" y="18446"/>
                    </a:cubicBezTo>
                    <a:cubicBezTo>
                      <a:pt x="40331" y="16863"/>
                      <a:pt x="42472" y="13699"/>
                      <a:pt x="40052" y="11837"/>
                    </a:cubicBezTo>
                    <a:cubicBezTo>
                      <a:pt x="38842" y="10905"/>
                      <a:pt x="35490" y="10347"/>
                      <a:pt x="34094" y="10813"/>
                    </a:cubicBezTo>
                    <a:cubicBezTo>
                      <a:pt x="31860" y="11650"/>
                      <a:pt x="32046" y="13605"/>
                      <a:pt x="30557" y="15560"/>
                    </a:cubicBezTo>
                    <a:cubicBezTo>
                      <a:pt x="28416" y="18353"/>
                      <a:pt x="20038" y="24124"/>
                      <a:pt x="16314" y="21797"/>
                    </a:cubicBezTo>
                    <a:cubicBezTo>
                      <a:pt x="14173" y="20494"/>
                      <a:pt x="15570" y="17329"/>
                      <a:pt x="14173" y="15746"/>
                    </a:cubicBezTo>
                    <a:cubicBezTo>
                      <a:pt x="12777" y="14257"/>
                      <a:pt x="7099" y="14071"/>
                      <a:pt x="4958" y="13791"/>
                    </a:cubicBezTo>
                    <a:cubicBezTo>
                      <a:pt x="-1931" y="13047"/>
                      <a:pt x="-255" y="18446"/>
                      <a:pt x="1793" y="22356"/>
                    </a:cubicBezTo>
                    <a:cubicBezTo>
                      <a:pt x="4027" y="26731"/>
                      <a:pt x="3561" y="28127"/>
                      <a:pt x="9426" y="28220"/>
                    </a:cubicBezTo>
                    <a:cubicBezTo>
                      <a:pt x="13987" y="28220"/>
                      <a:pt x="17990" y="26637"/>
                      <a:pt x="22551" y="26917"/>
                    </a:cubicBezTo>
                    <a:cubicBezTo>
                      <a:pt x="24506" y="27010"/>
                      <a:pt x="28974" y="26452"/>
                      <a:pt x="30836" y="27196"/>
                    </a:cubicBezTo>
                    <a:cubicBezTo>
                      <a:pt x="32512" y="27941"/>
                      <a:pt x="31953" y="28779"/>
                      <a:pt x="33163" y="29709"/>
                    </a:cubicBezTo>
                    <a:cubicBezTo>
                      <a:pt x="37352" y="32875"/>
                      <a:pt x="47220" y="32409"/>
                      <a:pt x="51874" y="30733"/>
                    </a:cubicBezTo>
                    <a:cubicBezTo>
                      <a:pt x="56528" y="29151"/>
                      <a:pt x="61369" y="26545"/>
                      <a:pt x="66303" y="25055"/>
                    </a:cubicBezTo>
                    <a:cubicBezTo>
                      <a:pt x="70399" y="23845"/>
                      <a:pt x="74960" y="23566"/>
                      <a:pt x="78777" y="21704"/>
                    </a:cubicBezTo>
                    <a:cubicBezTo>
                      <a:pt x="81197" y="20587"/>
                      <a:pt x="91716" y="10068"/>
                      <a:pt x="86038" y="8765"/>
                    </a:cubicBezTo>
                    <a:close/>
                  </a:path>
                </a:pathLst>
              </a:custGeom>
              <a:solidFill>
                <a:srgbClr val="4B708E"/>
              </a:solidFill>
              <a:ln w="884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68774120-9470-3220-9AE6-B377DBC6AFFA}"/>
                  </a:ext>
                </a:extLst>
              </p:cNvPr>
              <p:cNvSpPr/>
              <p:nvPr/>
            </p:nvSpPr>
            <p:spPr>
              <a:xfrm>
                <a:off x="5224004" y="8013934"/>
                <a:ext cx="15933" cy="15115"/>
              </a:xfrm>
              <a:custGeom>
                <a:avLst/>
                <a:gdLst>
                  <a:gd name="connsiteX0" fmla="*/ 7934 w 15933"/>
                  <a:gd name="connsiteY0" fmla="*/ 15116 h 15115"/>
                  <a:gd name="connsiteX1" fmla="*/ 6258 w 15933"/>
                  <a:gd name="connsiteY1" fmla="*/ 15023 h 15115"/>
                  <a:gd name="connsiteX2" fmla="*/ 301 w 15933"/>
                  <a:gd name="connsiteY2" fmla="*/ 10555 h 15115"/>
                  <a:gd name="connsiteX3" fmla="*/ 2256 w 15933"/>
                  <a:gd name="connsiteY3" fmla="*/ 3666 h 15115"/>
                  <a:gd name="connsiteX4" fmla="*/ 11844 w 15933"/>
                  <a:gd name="connsiteY4" fmla="*/ 594 h 15115"/>
                  <a:gd name="connsiteX5" fmla="*/ 15660 w 15933"/>
                  <a:gd name="connsiteY5" fmla="*/ 11392 h 15115"/>
                  <a:gd name="connsiteX6" fmla="*/ 13333 w 15933"/>
                  <a:gd name="connsiteY6" fmla="*/ 13254 h 15115"/>
                  <a:gd name="connsiteX7" fmla="*/ 13333 w 15933"/>
                  <a:gd name="connsiteY7" fmla="*/ 13254 h 15115"/>
                  <a:gd name="connsiteX8" fmla="*/ 7934 w 15933"/>
                  <a:gd name="connsiteY8" fmla="*/ 15116 h 15115"/>
                  <a:gd name="connsiteX9" fmla="*/ 9051 w 15933"/>
                  <a:gd name="connsiteY9" fmla="*/ 4597 h 15115"/>
                  <a:gd name="connsiteX10" fmla="*/ 5700 w 15933"/>
                  <a:gd name="connsiteY10" fmla="*/ 6738 h 15115"/>
                  <a:gd name="connsiteX11" fmla="*/ 4676 w 15933"/>
                  <a:gd name="connsiteY11" fmla="*/ 8972 h 15115"/>
                  <a:gd name="connsiteX12" fmla="*/ 7003 w 15933"/>
                  <a:gd name="connsiteY12" fmla="*/ 10368 h 15115"/>
                  <a:gd name="connsiteX13" fmla="*/ 10447 w 15933"/>
                  <a:gd name="connsiteY13" fmla="*/ 9438 h 15115"/>
                  <a:gd name="connsiteX14" fmla="*/ 11192 w 15933"/>
                  <a:gd name="connsiteY14" fmla="*/ 8786 h 15115"/>
                  <a:gd name="connsiteX15" fmla="*/ 9703 w 15933"/>
                  <a:gd name="connsiteY15" fmla="*/ 4690 h 15115"/>
                  <a:gd name="connsiteX16" fmla="*/ 9144 w 15933"/>
                  <a:gd name="connsiteY16" fmla="*/ 4597 h 1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933" h="15115">
                    <a:moveTo>
                      <a:pt x="7934" y="15116"/>
                    </a:moveTo>
                    <a:cubicBezTo>
                      <a:pt x="7375" y="15116"/>
                      <a:pt x="6817" y="15116"/>
                      <a:pt x="6258" y="15023"/>
                    </a:cubicBezTo>
                    <a:cubicBezTo>
                      <a:pt x="3373" y="14557"/>
                      <a:pt x="1045" y="12789"/>
                      <a:pt x="301" y="10555"/>
                    </a:cubicBezTo>
                    <a:cubicBezTo>
                      <a:pt x="-165" y="9251"/>
                      <a:pt x="-444" y="6738"/>
                      <a:pt x="2256" y="3666"/>
                    </a:cubicBezTo>
                    <a:cubicBezTo>
                      <a:pt x="6631" y="-1174"/>
                      <a:pt x="10447" y="-57"/>
                      <a:pt x="11844" y="594"/>
                    </a:cubicBezTo>
                    <a:cubicBezTo>
                      <a:pt x="15101" y="2270"/>
                      <a:pt x="16591" y="6552"/>
                      <a:pt x="15660" y="11392"/>
                    </a:cubicBezTo>
                    <a:cubicBezTo>
                      <a:pt x="15474" y="12510"/>
                      <a:pt x="14450" y="13254"/>
                      <a:pt x="13333" y="13254"/>
                    </a:cubicBezTo>
                    <a:lnTo>
                      <a:pt x="13333" y="13254"/>
                    </a:lnTo>
                    <a:cubicBezTo>
                      <a:pt x="11937" y="14464"/>
                      <a:pt x="10075" y="15116"/>
                      <a:pt x="7934" y="15116"/>
                    </a:cubicBezTo>
                    <a:close/>
                    <a:moveTo>
                      <a:pt x="9051" y="4597"/>
                    </a:moveTo>
                    <a:cubicBezTo>
                      <a:pt x="8120" y="4597"/>
                      <a:pt x="6910" y="5342"/>
                      <a:pt x="5700" y="6738"/>
                    </a:cubicBezTo>
                    <a:cubicBezTo>
                      <a:pt x="4862" y="7669"/>
                      <a:pt x="4490" y="8507"/>
                      <a:pt x="4676" y="8972"/>
                    </a:cubicBezTo>
                    <a:cubicBezTo>
                      <a:pt x="4862" y="9438"/>
                      <a:pt x="5700" y="10089"/>
                      <a:pt x="7003" y="10368"/>
                    </a:cubicBezTo>
                    <a:cubicBezTo>
                      <a:pt x="8399" y="10555"/>
                      <a:pt x="9796" y="10275"/>
                      <a:pt x="10447" y="9438"/>
                    </a:cubicBezTo>
                    <a:cubicBezTo>
                      <a:pt x="10633" y="9158"/>
                      <a:pt x="10913" y="8972"/>
                      <a:pt x="11192" y="8786"/>
                    </a:cubicBezTo>
                    <a:cubicBezTo>
                      <a:pt x="11192" y="6645"/>
                      <a:pt x="10540" y="5156"/>
                      <a:pt x="9703" y="4690"/>
                    </a:cubicBezTo>
                    <a:cubicBezTo>
                      <a:pt x="9516" y="4690"/>
                      <a:pt x="9330" y="4597"/>
                      <a:pt x="9144" y="4597"/>
                    </a:cubicBezTo>
                    <a:close/>
                  </a:path>
                </a:pathLst>
              </a:custGeom>
              <a:solidFill>
                <a:srgbClr val="4B708E"/>
              </a:solidFill>
              <a:ln w="884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83D41D8C-41CD-3182-B019-1CC3B07E51E1}"/>
                  </a:ext>
                </a:extLst>
              </p:cNvPr>
              <p:cNvSpPr/>
              <p:nvPr/>
            </p:nvSpPr>
            <p:spPr>
              <a:xfrm>
                <a:off x="5196209" y="8034020"/>
                <a:ext cx="29648" cy="20540"/>
              </a:xfrm>
              <a:custGeom>
                <a:avLst/>
                <a:gdLst>
                  <a:gd name="connsiteX0" fmla="*/ 27537 w 29648"/>
                  <a:gd name="connsiteY0" fmla="*/ 18302 h 20540"/>
                  <a:gd name="connsiteX1" fmla="*/ 16087 w 29648"/>
                  <a:gd name="connsiteY1" fmla="*/ 6852 h 20540"/>
                  <a:gd name="connsiteX2" fmla="*/ 1472 w 29648"/>
                  <a:gd name="connsiteY2" fmla="*/ 1080 h 20540"/>
                  <a:gd name="connsiteX3" fmla="*/ 19345 w 29648"/>
                  <a:gd name="connsiteY3" fmla="*/ 18115 h 20540"/>
                  <a:gd name="connsiteX4" fmla="*/ 27630 w 29648"/>
                  <a:gd name="connsiteY4" fmla="*/ 18395 h 20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8" h="20540">
                    <a:moveTo>
                      <a:pt x="27537" y="18302"/>
                    </a:moveTo>
                    <a:cubicBezTo>
                      <a:pt x="27537" y="13740"/>
                      <a:pt x="19159" y="9365"/>
                      <a:pt x="16087" y="6852"/>
                    </a:cubicBezTo>
                    <a:cubicBezTo>
                      <a:pt x="12922" y="4245"/>
                      <a:pt x="5475" y="-2643"/>
                      <a:pt x="1472" y="1080"/>
                    </a:cubicBezTo>
                    <a:cubicBezTo>
                      <a:pt x="-5696" y="7689"/>
                      <a:pt x="15435" y="15695"/>
                      <a:pt x="19345" y="18115"/>
                    </a:cubicBezTo>
                    <a:cubicBezTo>
                      <a:pt x="21765" y="19605"/>
                      <a:pt x="34518" y="22584"/>
                      <a:pt x="27630" y="18395"/>
                    </a:cubicBezTo>
                    <a:close/>
                  </a:path>
                </a:pathLst>
              </a:custGeom>
              <a:solidFill>
                <a:srgbClr val="4B708E"/>
              </a:solidFill>
              <a:ln w="884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C9BF70E5-8BA2-6CA9-59A2-2E5A81887C51}"/>
                  </a:ext>
                </a:extLst>
              </p:cNvPr>
              <p:cNvSpPr/>
              <p:nvPr/>
            </p:nvSpPr>
            <p:spPr>
              <a:xfrm>
                <a:off x="5178781" y="8014115"/>
                <a:ext cx="19044" cy="10289"/>
              </a:xfrm>
              <a:custGeom>
                <a:avLst/>
                <a:gdLst>
                  <a:gd name="connsiteX0" fmla="*/ 16853 w 19044"/>
                  <a:gd name="connsiteY0" fmla="*/ 6277 h 10289"/>
                  <a:gd name="connsiteX1" fmla="*/ 12663 w 19044"/>
                  <a:gd name="connsiteY1" fmla="*/ 2181 h 10289"/>
                  <a:gd name="connsiteX2" fmla="*/ 5310 w 19044"/>
                  <a:gd name="connsiteY2" fmla="*/ 226 h 10289"/>
                  <a:gd name="connsiteX3" fmla="*/ 376 w 19044"/>
                  <a:gd name="connsiteY3" fmla="*/ 692 h 10289"/>
                  <a:gd name="connsiteX4" fmla="*/ 5496 w 19044"/>
                  <a:gd name="connsiteY4" fmla="*/ 7301 h 10289"/>
                  <a:gd name="connsiteX5" fmla="*/ 17411 w 19044"/>
                  <a:gd name="connsiteY5" fmla="*/ 9908 h 10289"/>
                  <a:gd name="connsiteX6" fmla="*/ 18994 w 19044"/>
                  <a:gd name="connsiteY6" fmla="*/ 7115 h 10289"/>
                  <a:gd name="connsiteX7" fmla="*/ 16759 w 19044"/>
                  <a:gd name="connsiteY7" fmla="*/ 6277 h 1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44" h="10289">
                    <a:moveTo>
                      <a:pt x="16853" y="6277"/>
                    </a:moveTo>
                    <a:cubicBezTo>
                      <a:pt x="20017" y="5719"/>
                      <a:pt x="13036" y="2368"/>
                      <a:pt x="12663" y="2181"/>
                    </a:cubicBezTo>
                    <a:cubicBezTo>
                      <a:pt x="9964" y="1158"/>
                      <a:pt x="8195" y="413"/>
                      <a:pt x="5310" y="226"/>
                    </a:cubicBezTo>
                    <a:cubicBezTo>
                      <a:pt x="3820" y="226"/>
                      <a:pt x="1307" y="-518"/>
                      <a:pt x="376" y="692"/>
                    </a:cubicBezTo>
                    <a:cubicBezTo>
                      <a:pt x="-1486" y="3205"/>
                      <a:pt x="4099" y="6464"/>
                      <a:pt x="5496" y="7301"/>
                    </a:cubicBezTo>
                    <a:cubicBezTo>
                      <a:pt x="8102" y="8884"/>
                      <a:pt x="14339" y="11211"/>
                      <a:pt x="17411" y="9908"/>
                    </a:cubicBezTo>
                    <a:cubicBezTo>
                      <a:pt x="18342" y="9535"/>
                      <a:pt x="19273" y="8232"/>
                      <a:pt x="18994" y="7115"/>
                    </a:cubicBezTo>
                    <a:cubicBezTo>
                      <a:pt x="18714" y="5905"/>
                      <a:pt x="17690" y="5626"/>
                      <a:pt x="16759" y="6277"/>
                    </a:cubicBezTo>
                    <a:close/>
                  </a:path>
                </a:pathLst>
              </a:custGeom>
              <a:solidFill>
                <a:srgbClr val="4B708E"/>
              </a:solidFill>
              <a:ln w="8840"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7C62925F-F0EB-2988-1939-CA8DB4B98D99}"/>
                  </a:ext>
                </a:extLst>
              </p:cNvPr>
              <p:cNvSpPr/>
              <p:nvPr/>
            </p:nvSpPr>
            <p:spPr>
              <a:xfrm>
                <a:off x="5147225" y="8009501"/>
                <a:ext cx="19530" cy="15503"/>
              </a:xfrm>
              <a:custGeom>
                <a:avLst/>
                <a:gdLst>
                  <a:gd name="connsiteX0" fmla="*/ 14338 w 19530"/>
                  <a:gd name="connsiteY0" fmla="*/ 0 h 15503"/>
                  <a:gd name="connsiteX1" fmla="*/ 9870 w 19530"/>
                  <a:gd name="connsiteY1" fmla="*/ 3630 h 15503"/>
                  <a:gd name="connsiteX2" fmla="*/ 1027 w 19530"/>
                  <a:gd name="connsiteY2" fmla="*/ 10984 h 15503"/>
                  <a:gd name="connsiteX3" fmla="*/ 6240 w 19530"/>
                  <a:gd name="connsiteY3" fmla="*/ 15173 h 15503"/>
                  <a:gd name="connsiteX4" fmla="*/ 17224 w 19530"/>
                  <a:gd name="connsiteY4" fmla="*/ 7633 h 15503"/>
                  <a:gd name="connsiteX5" fmla="*/ 19365 w 19530"/>
                  <a:gd name="connsiteY5" fmla="*/ 1676 h 15503"/>
                  <a:gd name="connsiteX6" fmla="*/ 14431 w 19530"/>
                  <a:gd name="connsiteY6" fmla="*/ 93 h 1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30" h="15503">
                    <a:moveTo>
                      <a:pt x="14338" y="0"/>
                    </a:moveTo>
                    <a:cubicBezTo>
                      <a:pt x="13314" y="1676"/>
                      <a:pt x="11453" y="2606"/>
                      <a:pt x="9870" y="3630"/>
                    </a:cubicBezTo>
                    <a:cubicBezTo>
                      <a:pt x="6984" y="5492"/>
                      <a:pt x="3075" y="8192"/>
                      <a:pt x="1027" y="10984"/>
                    </a:cubicBezTo>
                    <a:cubicBezTo>
                      <a:pt x="-2138" y="15173"/>
                      <a:pt x="2702" y="16104"/>
                      <a:pt x="6240" y="15173"/>
                    </a:cubicBezTo>
                    <a:cubicBezTo>
                      <a:pt x="10428" y="14056"/>
                      <a:pt x="14617" y="11077"/>
                      <a:pt x="17224" y="7633"/>
                    </a:cubicBezTo>
                    <a:cubicBezTo>
                      <a:pt x="18155" y="6330"/>
                      <a:pt x="20110" y="3351"/>
                      <a:pt x="19365" y="1676"/>
                    </a:cubicBezTo>
                    <a:cubicBezTo>
                      <a:pt x="18527" y="-280"/>
                      <a:pt x="15642" y="93"/>
                      <a:pt x="14431" y="93"/>
                    </a:cubicBezTo>
                    <a:close/>
                  </a:path>
                </a:pathLst>
              </a:custGeom>
              <a:solidFill>
                <a:srgbClr val="4B708E"/>
              </a:solidFill>
              <a:ln w="8840"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F433B7E0-6FA1-E46D-84DF-A331B3CA88A9}"/>
                  </a:ext>
                </a:extLst>
              </p:cNvPr>
              <p:cNvSpPr/>
              <p:nvPr/>
            </p:nvSpPr>
            <p:spPr>
              <a:xfrm>
                <a:off x="4980655" y="7957418"/>
                <a:ext cx="35597" cy="16967"/>
              </a:xfrm>
              <a:custGeom>
                <a:avLst/>
                <a:gdLst>
                  <a:gd name="connsiteX0" fmla="*/ 35597 w 35597"/>
                  <a:gd name="connsiteY0" fmla="*/ 11497 h 16967"/>
                  <a:gd name="connsiteX1" fmla="*/ 32060 w 35597"/>
                  <a:gd name="connsiteY1" fmla="*/ 7587 h 16967"/>
                  <a:gd name="connsiteX2" fmla="*/ 26288 w 35597"/>
                  <a:gd name="connsiteY2" fmla="*/ 4888 h 16967"/>
                  <a:gd name="connsiteX3" fmla="*/ 16886 w 35597"/>
                  <a:gd name="connsiteY3" fmla="*/ 1629 h 16967"/>
                  <a:gd name="connsiteX4" fmla="*/ 3296 w 35597"/>
                  <a:gd name="connsiteY4" fmla="*/ 140 h 16967"/>
                  <a:gd name="connsiteX5" fmla="*/ 37 w 35597"/>
                  <a:gd name="connsiteY5" fmla="*/ 2933 h 16967"/>
                  <a:gd name="connsiteX6" fmla="*/ 16141 w 35597"/>
                  <a:gd name="connsiteY6" fmla="*/ 16803 h 16967"/>
                  <a:gd name="connsiteX7" fmla="*/ 28150 w 35597"/>
                  <a:gd name="connsiteY7" fmla="*/ 15592 h 16967"/>
                  <a:gd name="connsiteX8" fmla="*/ 31687 w 35597"/>
                  <a:gd name="connsiteY8" fmla="*/ 13638 h 16967"/>
                  <a:gd name="connsiteX9" fmla="*/ 35597 w 35597"/>
                  <a:gd name="connsiteY9" fmla="*/ 11590 h 1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97" h="16967">
                    <a:moveTo>
                      <a:pt x="35597" y="11497"/>
                    </a:moveTo>
                    <a:cubicBezTo>
                      <a:pt x="34108" y="10473"/>
                      <a:pt x="33363" y="8704"/>
                      <a:pt x="32060" y="7587"/>
                    </a:cubicBezTo>
                    <a:cubicBezTo>
                      <a:pt x="30384" y="6098"/>
                      <a:pt x="28336" y="5539"/>
                      <a:pt x="26288" y="4888"/>
                    </a:cubicBezTo>
                    <a:cubicBezTo>
                      <a:pt x="23123" y="3771"/>
                      <a:pt x="20051" y="2560"/>
                      <a:pt x="16886" y="1629"/>
                    </a:cubicBezTo>
                    <a:cubicBezTo>
                      <a:pt x="12604" y="419"/>
                      <a:pt x="7857" y="-325"/>
                      <a:pt x="3296" y="140"/>
                    </a:cubicBezTo>
                    <a:cubicBezTo>
                      <a:pt x="1061" y="419"/>
                      <a:pt x="-242" y="605"/>
                      <a:pt x="37" y="2933"/>
                    </a:cubicBezTo>
                    <a:cubicBezTo>
                      <a:pt x="1248" y="10566"/>
                      <a:pt x="8788" y="16524"/>
                      <a:pt x="16141" y="16803"/>
                    </a:cubicBezTo>
                    <a:cubicBezTo>
                      <a:pt x="19865" y="16989"/>
                      <a:pt x="24706" y="17361"/>
                      <a:pt x="28150" y="15592"/>
                    </a:cubicBezTo>
                    <a:cubicBezTo>
                      <a:pt x="29360" y="14941"/>
                      <a:pt x="30384" y="14196"/>
                      <a:pt x="31687" y="13638"/>
                    </a:cubicBezTo>
                    <a:cubicBezTo>
                      <a:pt x="32898" y="13079"/>
                      <a:pt x="33921" y="12521"/>
                      <a:pt x="35597" y="11590"/>
                    </a:cubicBezTo>
                    <a:close/>
                  </a:path>
                </a:pathLst>
              </a:custGeom>
              <a:solidFill>
                <a:srgbClr val="4B708E"/>
              </a:solidFill>
              <a:ln w="884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82E95572-A77F-CCD1-B1C5-9421D9E96428}"/>
                  </a:ext>
                </a:extLst>
              </p:cNvPr>
              <p:cNvSpPr/>
              <p:nvPr/>
            </p:nvSpPr>
            <p:spPr>
              <a:xfrm>
                <a:off x="5012466" y="7987300"/>
                <a:ext cx="16361" cy="9311"/>
              </a:xfrm>
              <a:custGeom>
                <a:avLst/>
                <a:gdLst>
                  <a:gd name="connsiteX0" fmla="*/ 6765 w 16361"/>
                  <a:gd name="connsiteY0" fmla="*/ 2467 h 9311"/>
                  <a:gd name="connsiteX1" fmla="*/ 2949 w 16361"/>
                  <a:gd name="connsiteY1" fmla="*/ 4422 h 9311"/>
                  <a:gd name="connsiteX2" fmla="*/ 63 w 16361"/>
                  <a:gd name="connsiteY2" fmla="*/ 6842 h 9311"/>
                  <a:gd name="connsiteX3" fmla="*/ 9837 w 16361"/>
                  <a:gd name="connsiteY3" fmla="*/ 9169 h 9311"/>
                  <a:gd name="connsiteX4" fmla="*/ 14305 w 16361"/>
                  <a:gd name="connsiteY4" fmla="*/ 8332 h 9311"/>
                  <a:gd name="connsiteX5" fmla="*/ 15423 w 16361"/>
                  <a:gd name="connsiteY5" fmla="*/ 4701 h 9311"/>
                  <a:gd name="connsiteX6" fmla="*/ 16260 w 16361"/>
                  <a:gd name="connsiteY6" fmla="*/ 1443 h 9311"/>
                  <a:gd name="connsiteX7" fmla="*/ 6579 w 16361"/>
                  <a:gd name="connsiteY7" fmla="*/ 2560 h 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1" h="9311">
                    <a:moveTo>
                      <a:pt x="6765" y="2467"/>
                    </a:moveTo>
                    <a:cubicBezTo>
                      <a:pt x="5462" y="2932"/>
                      <a:pt x="4252" y="3863"/>
                      <a:pt x="2949" y="4422"/>
                    </a:cubicBezTo>
                    <a:cubicBezTo>
                      <a:pt x="1832" y="4887"/>
                      <a:pt x="-402" y="5166"/>
                      <a:pt x="63" y="6842"/>
                    </a:cubicBezTo>
                    <a:cubicBezTo>
                      <a:pt x="994" y="10007"/>
                      <a:pt x="7696" y="9169"/>
                      <a:pt x="9837" y="9169"/>
                    </a:cubicBezTo>
                    <a:cubicBezTo>
                      <a:pt x="11699" y="9169"/>
                      <a:pt x="13375" y="9821"/>
                      <a:pt x="14305" y="8332"/>
                    </a:cubicBezTo>
                    <a:cubicBezTo>
                      <a:pt x="14864" y="7400"/>
                      <a:pt x="14957" y="5818"/>
                      <a:pt x="15423" y="4701"/>
                    </a:cubicBezTo>
                    <a:cubicBezTo>
                      <a:pt x="15888" y="3770"/>
                      <a:pt x="16633" y="2560"/>
                      <a:pt x="16260" y="1443"/>
                    </a:cubicBezTo>
                    <a:cubicBezTo>
                      <a:pt x="14957" y="-2467"/>
                      <a:pt x="7138" y="2839"/>
                      <a:pt x="6579" y="2560"/>
                    </a:cubicBezTo>
                    <a:close/>
                  </a:path>
                </a:pathLst>
              </a:custGeom>
              <a:solidFill>
                <a:srgbClr val="4B708E"/>
              </a:solidFill>
              <a:ln w="884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C9229A91-AF1A-786B-D674-D998F66FDBC6}"/>
                  </a:ext>
                </a:extLst>
              </p:cNvPr>
              <p:cNvSpPr/>
              <p:nvPr/>
            </p:nvSpPr>
            <p:spPr>
              <a:xfrm>
                <a:off x="5902953" y="7597977"/>
                <a:ext cx="17405" cy="17124"/>
              </a:xfrm>
              <a:custGeom>
                <a:avLst/>
                <a:gdLst>
                  <a:gd name="connsiteX0" fmla="*/ 15324 w 17405"/>
                  <a:gd name="connsiteY0" fmla="*/ 821 h 17124"/>
                  <a:gd name="connsiteX1" fmla="*/ 9367 w 17405"/>
                  <a:gd name="connsiteY1" fmla="*/ 3892 h 17124"/>
                  <a:gd name="connsiteX2" fmla="*/ 2850 w 17405"/>
                  <a:gd name="connsiteY2" fmla="*/ 8174 h 17124"/>
                  <a:gd name="connsiteX3" fmla="*/ 58 w 17405"/>
                  <a:gd name="connsiteY3" fmla="*/ 13294 h 17124"/>
                  <a:gd name="connsiteX4" fmla="*/ 3595 w 17405"/>
                  <a:gd name="connsiteY4" fmla="*/ 17111 h 17124"/>
                  <a:gd name="connsiteX5" fmla="*/ 14579 w 17405"/>
                  <a:gd name="connsiteY5" fmla="*/ 9757 h 17124"/>
                  <a:gd name="connsiteX6" fmla="*/ 17186 w 17405"/>
                  <a:gd name="connsiteY6" fmla="*/ 3892 h 17124"/>
                  <a:gd name="connsiteX7" fmla="*/ 15324 w 17405"/>
                  <a:gd name="connsiteY7" fmla="*/ 728 h 17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05" h="17124">
                    <a:moveTo>
                      <a:pt x="15324" y="821"/>
                    </a:moveTo>
                    <a:cubicBezTo>
                      <a:pt x="13555" y="821"/>
                      <a:pt x="10949" y="2962"/>
                      <a:pt x="9367" y="3892"/>
                    </a:cubicBezTo>
                    <a:cubicBezTo>
                      <a:pt x="7132" y="5196"/>
                      <a:pt x="4805" y="6406"/>
                      <a:pt x="2850" y="8174"/>
                    </a:cubicBezTo>
                    <a:cubicBezTo>
                      <a:pt x="1175" y="9664"/>
                      <a:pt x="-315" y="10967"/>
                      <a:pt x="58" y="13294"/>
                    </a:cubicBezTo>
                    <a:cubicBezTo>
                      <a:pt x="337" y="15342"/>
                      <a:pt x="1547" y="16925"/>
                      <a:pt x="3595" y="17111"/>
                    </a:cubicBezTo>
                    <a:cubicBezTo>
                      <a:pt x="7970" y="17390"/>
                      <a:pt x="12345" y="13294"/>
                      <a:pt x="14579" y="9757"/>
                    </a:cubicBezTo>
                    <a:cubicBezTo>
                      <a:pt x="15696" y="7988"/>
                      <a:pt x="16627" y="5940"/>
                      <a:pt x="17186" y="3892"/>
                    </a:cubicBezTo>
                    <a:cubicBezTo>
                      <a:pt x="17744" y="1938"/>
                      <a:pt x="17279" y="-1506"/>
                      <a:pt x="15324" y="728"/>
                    </a:cubicBezTo>
                    <a:close/>
                  </a:path>
                </a:pathLst>
              </a:custGeom>
              <a:solidFill>
                <a:srgbClr val="4B708E"/>
              </a:solidFill>
              <a:ln w="8840" cap="flat">
                <a:no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936C72AC-F470-33E6-7882-998D4E3AE489}"/>
                  </a:ext>
                </a:extLst>
              </p:cNvPr>
              <p:cNvSpPr/>
              <p:nvPr/>
            </p:nvSpPr>
            <p:spPr>
              <a:xfrm>
                <a:off x="5679744" y="7488827"/>
                <a:ext cx="69763" cy="44257"/>
              </a:xfrm>
              <a:custGeom>
                <a:avLst/>
                <a:gdLst>
                  <a:gd name="connsiteX0" fmla="*/ 69764 w 69763"/>
                  <a:gd name="connsiteY0" fmla="*/ 30660 h 44257"/>
                  <a:gd name="connsiteX1" fmla="*/ 66878 w 69763"/>
                  <a:gd name="connsiteY1" fmla="*/ 21444 h 44257"/>
                  <a:gd name="connsiteX2" fmla="*/ 67623 w 69763"/>
                  <a:gd name="connsiteY2" fmla="*/ 9063 h 44257"/>
                  <a:gd name="connsiteX3" fmla="*/ 62969 w 69763"/>
                  <a:gd name="connsiteY3" fmla="*/ 5061 h 44257"/>
                  <a:gd name="connsiteX4" fmla="*/ 55615 w 69763"/>
                  <a:gd name="connsiteY4" fmla="*/ 2920 h 44257"/>
                  <a:gd name="connsiteX5" fmla="*/ 48819 w 69763"/>
                  <a:gd name="connsiteY5" fmla="*/ 34 h 44257"/>
                  <a:gd name="connsiteX6" fmla="*/ 46771 w 69763"/>
                  <a:gd name="connsiteY6" fmla="*/ 685 h 44257"/>
                  <a:gd name="connsiteX7" fmla="*/ 38114 w 69763"/>
                  <a:gd name="connsiteY7" fmla="*/ 2920 h 44257"/>
                  <a:gd name="connsiteX8" fmla="*/ 25826 w 69763"/>
                  <a:gd name="connsiteY8" fmla="*/ 5619 h 44257"/>
                  <a:gd name="connsiteX9" fmla="*/ 21265 w 69763"/>
                  <a:gd name="connsiteY9" fmla="*/ 11111 h 44257"/>
                  <a:gd name="connsiteX10" fmla="*/ 15029 w 69763"/>
                  <a:gd name="connsiteY10" fmla="*/ 12787 h 44257"/>
                  <a:gd name="connsiteX11" fmla="*/ 12142 w 69763"/>
                  <a:gd name="connsiteY11" fmla="*/ 11297 h 44257"/>
                  <a:gd name="connsiteX12" fmla="*/ 2741 w 69763"/>
                  <a:gd name="connsiteY12" fmla="*/ 11949 h 44257"/>
                  <a:gd name="connsiteX13" fmla="*/ 41 w 69763"/>
                  <a:gd name="connsiteY13" fmla="*/ 17441 h 44257"/>
                  <a:gd name="connsiteX14" fmla="*/ 10653 w 69763"/>
                  <a:gd name="connsiteY14" fmla="*/ 28146 h 44257"/>
                  <a:gd name="connsiteX15" fmla="*/ 27130 w 69763"/>
                  <a:gd name="connsiteY15" fmla="*/ 38013 h 44257"/>
                  <a:gd name="connsiteX16" fmla="*/ 33180 w 69763"/>
                  <a:gd name="connsiteY16" fmla="*/ 42761 h 44257"/>
                  <a:gd name="connsiteX17" fmla="*/ 46678 w 69763"/>
                  <a:gd name="connsiteY17" fmla="*/ 43971 h 44257"/>
                  <a:gd name="connsiteX18" fmla="*/ 53473 w 69763"/>
                  <a:gd name="connsiteY18" fmla="*/ 41458 h 44257"/>
                  <a:gd name="connsiteX19" fmla="*/ 60269 w 69763"/>
                  <a:gd name="connsiteY19" fmla="*/ 37455 h 44257"/>
                  <a:gd name="connsiteX20" fmla="*/ 64830 w 69763"/>
                  <a:gd name="connsiteY20" fmla="*/ 36338 h 44257"/>
                  <a:gd name="connsiteX21" fmla="*/ 69671 w 69763"/>
                  <a:gd name="connsiteY21" fmla="*/ 30566 h 4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763" h="44257">
                    <a:moveTo>
                      <a:pt x="69764" y="30660"/>
                    </a:moveTo>
                    <a:cubicBezTo>
                      <a:pt x="68554" y="27494"/>
                      <a:pt x="67251" y="24981"/>
                      <a:pt x="66878" y="21444"/>
                    </a:cubicBezTo>
                    <a:cubicBezTo>
                      <a:pt x="66506" y="17255"/>
                      <a:pt x="67809" y="13159"/>
                      <a:pt x="67623" y="9063"/>
                    </a:cubicBezTo>
                    <a:cubicBezTo>
                      <a:pt x="67437" y="5712"/>
                      <a:pt x="66041" y="5061"/>
                      <a:pt x="62969" y="5061"/>
                    </a:cubicBezTo>
                    <a:cubicBezTo>
                      <a:pt x="59618" y="5061"/>
                      <a:pt x="58035" y="5247"/>
                      <a:pt x="55615" y="2920"/>
                    </a:cubicBezTo>
                    <a:cubicBezTo>
                      <a:pt x="53846" y="1244"/>
                      <a:pt x="51612" y="-246"/>
                      <a:pt x="48819" y="34"/>
                    </a:cubicBezTo>
                    <a:cubicBezTo>
                      <a:pt x="47888" y="34"/>
                      <a:pt x="47609" y="406"/>
                      <a:pt x="46771" y="685"/>
                    </a:cubicBezTo>
                    <a:cubicBezTo>
                      <a:pt x="43699" y="1895"/>
                      <a:pt x="41558" y="2826"/>
                      <a:pt x="38114" y="2920"/>
                    </a:cubicBezTo>
                    <a:cubicBezTo>
                      <a:pt x="33460" y="3012"/>
                      <a:pt x="29922" y="2640"/>
                      <a:pt x="25826" y="5619"/>
                    </a:cubicBezTo>
                    <a:cubicBezTo>
                      <a:pt x="23778" y="7108"/>
                      <a:pt x="23034" y="9343"/>
                      <a:pt x="21265" y="11111"/>
                    </a:cubicBezTo>
                    <a:cubicBezTo>
                      <a:pt x="19590" y="12694"/>
                      <a:pt x="17263" y="13811"/>
                      <a:pt x="15029" y="12787"/>
                    </a:cubicBezTo>
                    <a:cubicBezTo>
                      <a:pt x="14004" y="12321"/>
                      <a:pt x="13260" y="11577"/>
                      <a:pt x="12142" y="11297"/>
                    </a:cubicBezTo>
                    <a:cubicBezTo>
                      <a:pt x="9350" y="10646"/>
                      <a:pt x="5440" y="11204"/>
                      <a:pt x="2741" y="11949"/>
                    </a:cubicBezTo>
                    <a:cubicBezTo>
                      <a:pt x="227" y="12694"/>
                      <a:pt x="-145" y="14648"/>
                      <a:pt x="41" y="17441"/>
                    </a:cubicBezTo>
                    <a:cubicBezTo>
                      <a:pt x="320" y="22096"/>
                      <a:pt x="7302" y="25819"/>
                      <a:pt x="10653" y="28146"/>
                    </a:cubicBezTo>
                    <a:cubicBezTo>
                      <a:pt x="15959" y="31777"/>
                      <a:pt x="22103" y="33918"/>
                      <a:pt x="27130" y="38013"/>
                    </a:cubicBezTo>
                    <a:cubicBezTo>
                      <a:pt x="29178" y="39689"/>
                      <a:pt x="30853" y="41458"/>
                      <a:pt x="33180" y="42761"/>
                    </a:cubicBezTo>
                    <a:cubicBezTo>
                      <a:pt x="36718" y="44809"/>
                      <a:pt x="42769" y="44251"/>
                      <a:pt x="46678" y="43971"/>
                    </a:cubicBezTo>
                    <a:cubicBezTo>
                      <a:pt x="49657" y="43785"/>
                      <a:pt x="51333" y="43133"/>
                      <a:pt x="53473" y="41458"/>
                    </a:cubicBezTo>
                    <a:cubicBezTo>
                      <a:pt x="55522" y="39782"/>
                      <a:pt x="57756" y="38200"/>
                      <a:pt x="60269" y="37455"/>
                    </a:cubicBezTo>
                    <a:cubicBezTo>
                      <a:pt x="61758" y="36990"/>
                      <a:pt x="63527" y="37083"/>
                      <a:pt x="64830" y="36338"/>
                    </a:cubicBezTo>
                    <a:cubicBezTo>
                      <a:pt x="66878" y="35221"/>
                      <a:pt x="68740" y="32987"/>
                      <a:pt x="69671" y="30566"/>
                    </a:cubicBezTo>
                    <a:close/>
                  </a:path>
                </a:pathLst>
              </a:custGeom>
              <a:solidFill>
                <a:srgbClr val="4B708E"/>
              </a:solidFill>
              <a:ln w="8840"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6B6441BF-FE53-554C-8A17-2E8CC9717AE8}"/>
                  </a:ext>
                </a:extLst>
              </p:cNvPr>
              <p:cNvSpPr/>
              <p:nvPr/>
            </p:nvSpPr>
            <p:spPr>
              <a:xfrm>
                <a:off x="5482048" y="7468796"/>
                <a:ext cx="35949" cy="28277"/>
              </a:xfrm>
              <a:custGeom>
                <a:avLst/>
                <a:gdLst>
                  <a:gd name="connsiteX0" fmla="*/ 35950 w 35949"/>
                  <a:gd name="connsiteY0" fmla="*/ 25371 h 28277"/>
                  <a:gd name="connsiteX1" fmla="*/ 30923 w 35949"/>
                  <a:gd name="connsiteY1" fmla="*/ 19507 h 28277"/>
                  <a:gd name="connsiteX2" fmla="*/ 25338 w 35949"/>
                  <a:gd name="connsiteY2" fmla="*/ 18389 h 28277"/>
                  <a:gd name="connsiteX3" fmla="*/ 17519 w 35949"/>
                  <a:gd name="connsiteY3" fmla="*/ 14573 h 28277"/>
                  <a:gd name="connsiteX4" fmla="*/ 10537 w 35949"/>
                  <a:gd name="connsiteY4" fmla="*/ 6753 h 28277"/>
                  <a:gd name="connsiteX5" fmla="*/ 8023 w 35949"/>
                  <a:gd name="connsiteY5" fmla="*/ 516 h 28277"/>
                  <a:gd name="connsiteX6" fmla="*/ 483 w 35949"/>
                  <a:gd name="connsiteY6" fmla="*/ 4147 h 28277"/>
                  <a:gd name="connsiteX7" fmla="*/ 3742 w 35949"/>
                  <a:gd name="connsiteY7" fmla="*/ 12152 h 28277"/>
                  <a:gd name="connsiteX8" fmla="*/ 23662 w 35949"/>
                  <a:gd name="connsiteY8" fmla="*/ 27139 h 28277"/>
                  <a:gd name="connsiteX9" fmla="*/ 30458 w 35949"/>
                  <a:gd name="connsiteY9" fmla="*/ 28070 h 28277"/>
                  <a:gd name="connsiteX10" fmla="*/ 34740 w 35949"/>
                  <a:gd name="connsiteY10" fmla="*/ 28070 h 28277"/>
                  <a:gd name="connsiteX11" fmla="*/ 35857 w 35949"/>
                  <a:gd name="connsiteY11" fmla="*/ 25278 h 2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949" h="28277">
                    <a:moveTo>
                      <a:pt x="35950" y="25371"/>
                    </a:moveTo>
                    <a:cubicBezTo>
                      <a:pt x="33995" y="23416"/>
                      <a:pt x="33809" y="20809"/>
                      <a:pt x="30923" y="19507"/>
                    </a:cubicBezTo>
                    <a:cubicBezTo>
                      <a:pt x="29061" y="18668"/>
                      <a:pt x="27200" y="18855"/>
                      <a:pt x="25338" y="18389"/>
                    </a:cubicBezTo>
                    <a:cubicBezTo>
                      <a:pt x="22545" y="17738"/>
                      <a:pt x="19939" y="15969"/>
                      <a:pt x="17519" y="14573"/>
                    </a:cubicBezTo>
                    <a:cubicBezTo>
                      <a:pt x="13609" y="12245"/>
                      <a:pt x="11840" y="11035"/>
                      <a:pt x="10537" y="6753"/>
                    </a:cubicBezTo>
                    <a:cubicBezTo>
                      <a:pt x="10072" y="5171"/>
                      <a:pt x="9606" y="1540"/>
                      <a:pt x="8023" y="516"/>
                    </a:cubicBezTo>
                    <a:cubicBezTo>
                      <a:pt x="5324" y="-1252"/>
                      <a:pt x="1600" y="1913"/>
                      <a:pt x="483" y="4147"/>
                    </a:cubicBezTo>
                    <a:cubicBezTo>
                      <a:pt x="-1192" y="7777"/>
                      <a:pt x="1880" y="9360"/>
                      <a:pt x="3742" y="12152"/>
                    </a:cubicBezTo>
                    <a:cubicBezTo>
                      <a:pt x="9140" y="20344"/>
                      <a:pt x="14353" y="23695"/>
                      <a:pt x="23662" y="27139"/>
                    </a:cubicBezTo>
                    <a:cubicBezTo>
                      <a:pt x="25989" y="27977"/>
                      <a:pt x="27944" y="28070"/>
                      <a:pt x="30458" y="28070"/>
                    </a:cubicBezTo>
                    <a:cubicBezTo>
                      <a:pt x="31482" y="28070"/>
                      <a:pt x="33902" y="28536"/>
                      <a:pt x="34740" y="28070"/>
                    </a:cubicBezTo>
                    <a:cubicBezTo>
                      <a:pt x="35485" y="27605"/>
                      <a:pt x="34926" y="26209"/>
                      <a:pt x="35857" y="25278"/>
                    </a:cubicBezTo>
                    <a:close/>
                  </a:path>
                </a:pathLst>
              </a:custGeom>
              <a:solidFill>
                <a:srgbClr val="4B708E"/>
              </a:solidFill>
              <a:ln w="8840"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736F824-85DF-8D69-8B77-EAC1818BCCB1}"/>
                  </a:ext>
                </a:extLst>
              </p:cNvPr>
              <p:cNvSpPr/>
              <p:nvPr/>
            </p:nvSpPr>
            <p:spPr>
              <a:xfrm>
                <a:off x="5529485" y="7234224"/>
                <a:ext cx="110699" cy="65295"/>
              </a:xfrm>
              <a:custGeom>
                <a:avLst/>
                <a:gdLst>
                  <a:gd name="connsiteX0" fmla="*/ 102545 w 110699"/>
                  <a:gd name="connsiteY0" fmla="*/ 52914 h 65295"/>
                  <a:gd name="connsiteX1" fmla="*/ 110551 w 110699"/>
                  <a:gd name="connsiteY1" fmla="*/ 39510 h 65295"/>
                  <a:gd name="connsiteX2" fmla="*/ 89048 w 110699"/>
                  <a:gd name="connsiteY2" fmla="*/ 35414 h 65295"/>
                  <a:gd name="connsiteX3" fmla="*/ 80018 w 110699"/>
                  <a:gd name="connsiteY3" fmla="*/ 33925 h 65295"/>
                  <a:gd name="connsiteX4" fmla="*/ 78156 w 110699"/>
                  <a:gd name="connsiteY4" fmla="*/ 30108 h 65295"/>
                  <a:gd name="connsiteX5" fmla="*/ 72757 w 110699"/>
                  <a:gd name="connsiteY5" fmla="*/ 28619 h 65295"/>
                  <a:gd name="connsiteX6" fmla="*/ 64566 w 110699"/>
                  <a:gd name="connsiteY6" fmla="*/ 26850 h 65295"/>
                  <a:gd name="connsiteX7" fmla="*/ 61214 w 110699"/>
                  <a:gd name="connsiteY7" fmla="*/ 12794 h 65295"/>
                  <a:gd name="connsiteX8" fmla="*/ 52836 w 110699"/>
                  <a:gd name="connsiteY8" fmla="*/ 8139 h 65295"/>
                  <a:gd name="connsiteX9" fmla="*/ 45389 w 110699"/>
                  <a:gd name="connsiteY9" fmla="*/ 11863 h 65295"/>
                  <a:gd name="connsiteX10" fmla="*/ 33287 w 110699"/>
                  <a:gd name="connsiteY10" fmla="*/ 18100 h 65295"/>
                  <a:gd name="connsiteX11" fmla="*/ 19604 w 110699"/>
                  <a:gd name="connsiteY11" fmla="*/ 14283 h 65295"/>
                  <a:gd name="connsiteX12" fmla="*/ 11132 w 110699"/>
                  <a:gd name="connsiteY12" fmla="*/ 8791 h 65295"/>
                  <a:gd name="connsiteX13" fmla="*/ 8061 w 110699"/>
                  <a:gd name="connsiteY13" fmla="*/ 1344 h 65295"/>
                  <a:gd name="connsiteX14" fmla="*/ 1079 w 110699"/>
                  <a:gd name="connsiteY14" fmla="*/ 2554 h 65295"/>
                  <a:gd name="connsiteX15" fmla="*/ 1265 w 110699"/>
                  <a:gd name="connsiteY15" fmla="*/ 10560 h 65295"/>
                  <a:gd name="connsiteX16" fmla="*/ 55 w 110699"/>
                  <a:gd name="connsiteY16" fmla="*/ 23499 h 65295"/>
                  <a:gd name="connsiteX17" fmla="*/ 2568 w 110699"/>
                  <a:gd name="connsiteY17" fmla="*/ 35880 h 65295"/>
                  <a:gd name="connsiteX18" fmla="*/ 15415 w 110699"/>
                  <a:gd name="connsiteY18" fmla="*/ 34855 h 65295"/>
                  <a:gd name="connsiteX19" fmla="*/ 30495 w 110699"/>
                  <a:gd name="connsiteY19" fmla="*/ 30294 h 65295"/>
                  <a:gd name="connsiteX20" fmla="*/ 40828 w 110699"/>
                  <a:gd name="connsiteY20" fmla="*/ 32621 h 65295"/>
                  <a:gd name="connsiteX21" fmla="*/ 46040 w 110699"/>
                  <a:gd name="connsiteY21" fmla="*/ 37834 h 65295"/>
                  <a:gd name="connsiteX22" fmla="*/ 52929 w 110699"/>
                  <a:gd name="connsiteY22" fmla="*/ 42861 h 65295"/>
                  <a:gd name="connsiteX23" fmla="*/ 55442 w 110699"/>
                  <a:gd name="connsiteY23" fmla="*/ 46585 h 65295"/>
                  <a:gd name="connsiteX24" fmla="*/ 64658 w 110699"/>
                  <a:gd name="connsiteY24" fmla="*/ 52356 h 65295"/>
                  <a:gd name="connsiteX25" fmla="*/ 68103 w 110699"/>
                  <a:gd name="connsiteY25" fmla="*/ 58221 h 65295"/>
                  <a:gd name="connsiteX26" fmla="*/ 74153 w 110699"/>
                  <a:gd name="connsiteY26" fmla="*/ 65295 h 65295"/>
                  <a:gd name="connsiteX27" fmla="*/ 85417 w 110699"/>
                  <a:gd name="connsiteY27" fmla="*/ 53846 h 65295"/>
                  <a:gd name="connsiteX28" fmla="*/ 95284 w 110699"/>
                  <a:gd name="connsiteY28" fmla="*/ 52542 h 65295"/>
                  <a:gd name="connsiteX29" fmla="*/ 102359 w 110699"/>
                  <a:gd name="connsiteY29" fmla="*/ 52821 h 6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0699" h="65295">
                    <a:moveTo>
                      <a:pt x="102545" y="52914"/>
                    </a:moveTo>
                    <a:cubicBezTo>
                      <a:pt x="104221" y="49284"/>
                      <a:pt x="111854" y="43978"/>
                      <a:pt x="110551" y="39510"/>
                    </a:cubicBezTo>
                    <a:cubicBezTo>
                      <a:pt x="108875" y="33459"/>
                      <a:pt x="93609" y="35414"/>
                      <a:pt x="89048" y="35414"/>
                    </a:cubicBezTo>
                    <a:cubicBezTo>
                      <a:pt x="86162" y="35414"/>
                      <a:pt x="82438" y="36066"/>
                      <a:pt x="80018" y="33925"/>
                    </a:cubicBezTo>
                    <a:cubicBezTo>
                      <a:pt x="78901" y="32901"/>
                      <a:pt x="78901" y="30759"/>
                      <a:pt x="78156" y="30108"/>
                    </a:cubicBezTo>
                    <a:cubicBezTo>
                      <a:pt x="77412" y="29457"/>
                      <a:pt x="73874" y="28898"/>
                      <a:pt x="72757" y="28619"/>
                    </a:cubicBezTo>
                    <a:cubicBezTo>
                      <a:pt x="69872" y="28060"/>
                      <a:pt x="67079" y="28805"/>
                      <a:pt x="64566" y="26850"/>
                    </a:cubicBezTo>
                    <a:cubicBezTo>
                      <a:pt x="60097" y="23406"/>
                      <a:pt x="64472" y="16796"/>
                      <a:pt x="61214" y="12794"/>
                    </a:cubicBezTo>
                    <a:cubicBezTo>
                      <a:pt x="59818" y="11118"/>
                      <a:pt x="54977" y="8419"/>
                      <a:pt x="52836" y="8139"/>
                    </a:cubicBezTo>
                    <a:cubicBezTo>
                      <a:pt x="49951" y="7767"/>
                      <a:pt x="47717" y="10373"/>
                      <a:pt x="45389" y="11863"/>
                    </a:cubicBezTo>
                    <a:cubicBezTo>
                      <a:pt x="41759" y="14283"/>
                      <a:pt x="37756" y="17913"/>
                      <a:pt x="33287" y="18100"/>
                    </a:cubicBezTo>
                    <a:cubicBezTo>
                      <a:pt x="27982" y="18379"/>
                      <a:pt x="24258" y="16145"/>
                      <a:pt x="19604" y="14283"/>
                    </a:cubicBezTo>
                    <a:cubicBezTo>
                      <a:pt x="16625" y="13073"/>
                      <a:pt x="13181" y="11304"/>
                      <a:pt x="11132" y="8791"/>
                    </a:cubicBezTo>
                    <a:cubicBezTo>
                      <a:pt x="9271" y="6650"/>
                      <a:pt x="9736" y="3485"/>
                      <a:pt x="8061" y="1344"/>
                    </a:cubicBezTo>
                    <a:cubicBezTo>
                      <a:pt x="6292" y="-890"/>
                      <a:pt x="2475" y="-238"/>
                      <a:pt x="1079" y="2554"/>
                    </a:cubicBezTo>
                    <a:cubicBezTo>
                      <a:pt x="-224" y="5160"/>
                      <a:pt x="1079" y="7953"/>
                      <a:pt x="1265" y="10560"/>
                    </a:cubicBezTo>
                    <a:cubicBezTo>
                      <a:pt x="1638" y="14842"/>
                      <a:pt x="55" y="19123"/>
                      <a:pt x="55" y="23499"/>
                    </a:cubicBezTo>
                    <a:cubicBezTo>
                      <a:pt x="55" y="27129"/>
                      <a:pt x="-596" y="33366"/>
                      <a:pt x="2568" y="35880"/>
                    </a:cubicBezTo>
                    <a:cubicBezTo>
                      <a:pt x="6664" y="39324"/>
                      <a:pt x="11784" y="37369"/>
                      <a:pt x="15415" y="34855"/>
                    </a:cubicBezTo>
                    <a:cubicBezTo>
                      <a:pt x="20814" y="31225"/>
                      <a:pt x="23886" y="30201"/>
                      <a:pt x="30495" y="30294"/>
                    </a:cubicBezTo>
                    <a:cubicBezTo>
                      <a:pt x="33939" y="30294"/>
                      <a:pt x="37756" y="30946"/>
                      <a:pt x="40828" y="32621"/>
                    </a:cubicBezTo>
                    <a:cubicBezTo>
                      <a:pt x="42969" y="33832"/>
                      <a:pt x="44179" y="36159"/>
                      <a:pt x="46040" y="37834"/>
                    </a:cubicBezTo>
                    <a:cubicBezTo>
                      <a:pt x="48089" y="39696"/>
                      <a:pt x="50788" y="41093"/>
                      <a:pt x="52929" y="42861"/>
                    </a:cubicBezTo>
                    <a:cubicBezTo>
                      <a:pt x="54325" y="43978"/>
                      <a:pt x="54419" y="45281"/>
                      <a:pt x="55442" y="46585"/>
                    </a:cubicBezTo>
                    <a:cubicBezTo>
                      <a:pt x="57491" y="49098"/>
                      <a:pt x="62052" y="49563"/>
                      <a:pt x="64658" y="52356"/>
                    </a:cubicBezTo>
                    <a:cubicBezTo>
                      <a:pt x="66241" y="54031"/>
                      <a:pt x="66985" y="56266"/>
                      <a:pt x="68103" y="58221"/>
                    </a:cubicBezTo>
                    <a:cubicBezTo>
                      <a:pt x="69778" y="61293"/>
                      <a:pt x="71919" y="62875"/>
                      <a:pt x="74153" y="65295"/>
                    </a:cubicBezTo>
                    <a:cubicBezTo>
                      <a:pt x="80204" y="62968"/>
                      <a:pt x="80576" y="57290"/>
                      <a:pt x="85417" y="53846"/>
                    </a:cubicBezTo>
                    <a:cubicBezTo>
                      <a:pt x="88675" y="51518"/>
                      <a:pt x="91468" y="50867"/>
                      <a:pt x="95284" y="52542"/>
                    </a:cubicBezTo>
                    <a:cubicBezTo>
                      <a:pt x="97984" y="53752"/>
                      <a:pt x="99474" y="54031"/>
                      <a:pt x="102359" y="52821"/>
                    </a:cubicBezTo>
                    <a:close/>
                  </a:path>
                </a:pathLst>
              </a:custGeom>
              <a:solidFill>
                <a:srgbClr val="4B708E"/>
              </a:solidFill>
              <a:ln w="8840" cap="flat">
                <a:noFill/>
                <a:prstDash val="solid"/>
                <a:miter/>
              </a:ln>
            </p:spPr>
            <p:txBody>
              <a:bodyPr rtlCol="0" anchor="ctr"/>
              <a:lstStyle/>
              <a:p>
                <a:endParaRPr lang="en-US"/>
              </a:p>
            </p:txBody>
          </p:sp>
        </p:grpSp>
      </p:grpSp>
      <p:grpSp>
        <p:nvGrpSpPr>
          <p:cNvPr id="132" name="Picture 2">
            <a:extLst>
              <a:ext uri="{FF2B5EF4-FFF2-40B4-BE49-F238E27FC236}">
                <a16:creationId xmlns:a16="http://schemas.microsoft.com/office/drawing/2014/main" id="{121707F3-DE9D-4699-F34A-0F424BD1F2D4}"/>
              </a:ext>
            </a:extLst>
          </p:cNvPr>
          <p:cNvGrpSpPr/>
          <p:nvPr/>
        </p:nvGrpSpPr>
        <p:grpSpPr>
          <a:xfrm>
            <a:off x="4281910" y="1984705"/>
            <a:ext cx="6618981" cy="5180058"/>
            <a:chOff x="4743824" y="3859363"/>
            <a:chExt cx="6618981" cy="5180058"/>
          </a:xfrm>
        </p:grpSpPr>
        <p:grpSp>
          <p:nvGrpSpPr>
            <p:cNvPr id="133" name="Picture 2">
              <a:extLst>
                <a:ext uri="{FF2B5EF4-FFF2-40B4-BE49-F238E27FC236}">
                  <a16:creationId xmlns:a16="http://schemas.microsoft.com/office/drawing/2014/main" id="{5E7F9AED-A320-F5BA-43F8-EBC3E31DC46F}"/>
                </a:ext>
              </a:extLst>
            </p:cNvPr>
            <p:cNvGrpSpPr/>
            <p:nvPr/>
          </p:nvGrpSpPr>
          <p:grpSpPr>
            <a:xfrm>
              <a:off x="4743824" y="3859363"/>
              <a:ext cx="6618981" cy="5180058"/>
              <a:chOff x="4743824" y="3859363"/>
              <a:chExt cx="6618981" cy="5180058"/>
            </a:xfrm>
          </p:grpSpPr>
          <p:sp>
            <p:nvSpPr>
              <p:cNvPr id="134" name="Freeform: Shape 133">
                <a:extLst>
                  <a:ext uri="{FF2B5EF4-FFF2-40B4-BE49-F238E27FC236}">
                    <a16:creationId xmlns:a16="http://schemas.microsoft.com/office/drawing/2014/main" id="{5955AF61-E5FB-081A-5238-5409F9E51639}"/>
                  </a:ext>
                </a:extLst>
              </p:cNvPr>
              <p:cNvSpPr/>
              <p:nvPr/>
            </p:nvSpPr>
            <p:spPr>
              <a:xfrm>
                <a:off x="8615716" y="4062914"/>
                <a:ext cx="74597" cy="52905"/>
              </a:xfrm>
              <a:custGeom>
                <a:avLst/>
                <a:gdLst>
                  <a:gd name="connsiteX0" fmla="*/ 257 w 74597"/>
                  <a:gd name="connsiteY0" fmla="*/ 52813 h 52905"/>
                  <a:gd name="connsiteX1" fmla="*/ 16455 w 74597"/>
                  <a:gd name="connsiteY1" fmla="*/ 28517 h 52905"/>
                  <a:gd name="connsiteX2" fmla="*/ 68397 w 74597"/>
                  <a:gd name="connsiteY2" fmla="*/ 32 h 52905"/>
                  <a:gd name="connsiteX3" fmla="*/ 71842 w 74597"/>
                  <a:gd name="connsiteY3" fmla="*/ 16229 h 52905"/>
                  <a:gd name="connsiteX4" fmla="*/ 36934 w 74597"/>
                  <a:gd name="connsiteY4" fmla="*/ 32427 h 52905"/>
                  <a:gd name="connsiteX5" fmla="*/ 28463 w 74597"/>
                  <a:gd name="connsiteY5" fmla="*/ 41828 h 52905"/>
                  <a:gd name="connsiteX6" fmla="*/ 9287 w 74597"/>
                  <a:gd name="connsiteY6" fmla="*/ 52906 h 52905"/>
                  <a:gd name="connsiteX7" fmla="*/ 350 w 74597"/>
                  <a:gd name="connsiteY7" fmla="*/ 52906 h 5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97" h="52905">
                    <a:moveTo>
                      <a:pt x="257" y="52813"/>
                    </a:moveTo>
                    <a:cubicBezTo>
                      <a:pt x="-209" y="40060"/>
                      <a:pt x="-1884" y="38291"/>
                      <a:pt x="16455" y="28517"/>
                    </a:cubicBezTo>
                    <a:cubicBezTo>
                      <a:pt x="34793" y="18743"/>
                      <a:pt x="61602" y="-899"/>
                      <a:pt x="68397" y="32"/>
                    </a:cubicBezTo>
                    <a:cubicBezTo>
                      <a:pt x="75193" y="870"/>
                      <a:pt x="76497" y="10272"/>
                      <a:pt x="71842" y="16229"/>
                    </a:cubicBezTo>
                    <a:cubicBezTo>
                      <a:pt x="67188" y="22187"/>
                      <a:pt x="41216" y="29820"/>
                      <a:pt x="36934" y="32427"/>
                    </a:cubicBezTo>
                    <a:cubicBezTo>
                      <a:pt x="32652" y="34940"/>
                      <a:pt x="27159" y="34567"/>
                      <a:pt x="28463" y="41828"/>
                    </a:cubicBezTo>
                    <a:cubicBezTo>
                      <a:pt x="29766" y="49089"/>
                      <a:pt x="18223" y="52906"/>
                      <a:pt x="9287" y="52906"/>
                    </a:cubicBezTo>
                    <a:lnTo>
                      <a:pt x="350" y="52906"/>
                    </a:lnTo>
                    <a:close/>
                  </a:path>
                </a:pathLst>
              </a:custGeom>
              <a:solidFill>
                <a:srgbClr val="B3C0CA"/>
              </a:solidFill>
              <a:ln w="2210" cap="flat">
                <a:solidFill>
                  <a:srgbClr val="FFFFFF"/>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E955E05A-682E-0C9C-C834-ADEF3A969BD9}"/>
                  </a:ext>
                </a:extLst>
              </p:cNvPr>
              <p:cNvSpPr/>
              <p:nvPr/>
            </p:nvSpPr>
            <p:spPr>
              <a:xfrm>
                <a:off x="10880368" y="4648689"/>
                <a:ext cx="23060" cy="34163"/>
              </a:xfrm>
              <a:custGeom>
                <a:avLst/>
                <a:gdLst>
                  <a:gd name="connsiteX0" fmla="*/ 9470 w 23060"/>
                  <a:gd name="connsiteY0" fmla="*/ 5738 h 34163"/>
                  <a:gd name="connsiteX1" fmla="*/ 5839 w 23060"/>
                  <a:gd name="connsiteY1" fmla="*/ 31710 h 34163"/>
                  <a:gd name="connsiteX2" fmla="*/ 22223 w 23060"/>
                  <a:gd name="connsiteY2" fmla="*/ 19887 h 34163"/>
                  <a:gd name="connsiteX3" fmla="*/ 13100 w 23060"/>
                  <a:gd name="connsiteY3" fmla="*/ 1084 h 34163"/>
                  <a:gd name="connsiteX4" fmla="*/ 9470 w 23060"/>
                  <a:gd name="connsiteY4" fmla="*/ 5645 h 3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0" h="34163">
                    <a:moveTo>
                      <a:pt x="9470" y="5738"/>
                    </a:moveTo>
                    <a:cubicBezTo>
                      <a:pt x="1278" y="18491"/>
                      <a:pt x="-5145" y="41763"/>
                      <a:pt x="5839" y="31710"/>
                    </a:cubicBezTo>
                    <a:cubicBezTo>
                      <a:pt x="16824" y="21656"/>
                      <a:pt x="18592" y="32827"/>
                      <a:pt x="22223" y="19887"/>
                    </a:cubicBezTo>
                    <a:cubicBezTo>
                      <a:pt x="25853" y="7041"/>
                      <a:pt x="16731" y="-3478"/>
                      <a:pt x="13100" y="1084"/>
                    </a:cubicBezTo>
                    <a:lnTo>
                      <a:pt x="9470" y="5645"/>
                    </a:lnTo>
                    <a:close/>
                  </a:path>
                </a:pathLst>
              </a:custGeom>
              <a:solidFill>
                <a:srgbClr val="B3C0CA"/>
              </a:solidFill>
              <a:ln w="2210" cap="flat">
                <a:solidFill>
                  <a:srgbClr val="FFFFFF"/>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7F493175-63BC-C8AC-666D-B51ABE391343}"/>
                  </a:ext>
                </a:extLst>
              </p:cNvPr>
              <p:cNvSpPr/>
              <p:nvPr/>
            </p:nvSpPr>
            <p:spPr>
              <a:xfrm>
                <a:off x="10832450" y="4691748"/>
                <a:ext cx="8011" cy="20206"/>
              </a:xfrm>
              <a:custGeom>
                <a:avLst/>
                <a:gdLst>
                  <a:gd name="connsiteX0" fmla="*/ 1721 w 8011"/>
                  <a:gd name="connsiteY0" fmla="*/ 100 h 20206"/>
                  <a:gd name="connsiteX1" fmla="*/ 4886 w 8011"/>
                  <a:gd name="connsiteY1" fmla="*/ 18811 h 20206"/>
                  <a:gd name="connsiteX2" fmla="*/ 7586 w 8011"/>
                  <a:gd name="connsiteY2" fmla="*/ 2428 h 20206"/>
                  <a:gd name="connsiteX3" fmla="*/ 1628 w 8011"/>
                  <a:gd name="connsiteY3" fmla="*/ 100 h 20206"/>
                </a:gdLst>
                <a:ahLst/>
                <a:cxnLst>
                  <a:cxn ang="0">
                    <a:pos x="connsiteX0" y="connsiteY0"/>
                  </a:cxn>
                  <a:cxn ang="0">
                    <a:pos x="connsiteX1" y="connsiteY1"/>
                  </a:cxn>
                  <a:cxn ang="0">
                    <a:pos x="connsiteX2" y="connsiteY2"/>
                  </a:cxn>
                  <a:cxn ang="0">
                    <a:pos x="connsiteX3" y="connsiteY3"/>
                  </a:cxn>
                </a:cxnLst>
                <a:rect l="l" t="t" r="r" b="b"/>
                <a:pathLst>
                  <a:path w="8011" h="20206">
                    <a:moveTo>
                      <a:pt x="1721" y="100"/>
                    </a:moveTo>
                    <a:cubicBezTo>
                      <a:pt x="-2375" y="7827"/>
                      <a:pt x="1721" y="25234"/>
                      <a:pt x="4886" y="18811"/>
                    </a:cubicBezTo>
                    <a:cubicBezTo>
                      <a:pt x="8052" y="12388"/>
                      <a:pt x="8516" y="5593"/>
                      <a:pt x="7586" y="2428"/>
                    </a:cubicBezTo>
                    <a:cubicBezTo>
                      <a:pt x="6655" y="-737"/>
                      <a:pt x="1628" y="100"/>
                      <a:pt x="1628" y="100"/>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4DD44203-6F22-5184-0DCD-0DE7D00E8E44}"/>
                  </a:ext>
                </a:extLst>
              </p:cNvPr>
              <p:cNvSpPr/>
              <p:nvPr/>
            </p:nvSpPr>
            <p:spPr>
              <a:xfrm>
                <a:off x="10850480" y="4679303"/>
                <a:ext cx="13204" cy="14970"/>
              </a:xfrm>
              <a:custGeom>
                <a:avLst/>
                <a:gdLst>
                  <a:gd name="connsiteX0" fmla="*/ 3333 w 13204"/>
                  <a:gd name="connsiteY0" fmla="*/ 3608 h 14970"/>
                  <a:gd name="connsiteX1" fmla="*/ 3333 w 13204"/>
                  <a:gd name="connsiteY1" fmla="*/ 12452 h 14970"/>
                  <a:gd name="connsiteX2" fmla="*/ 11059 w 13204"/>
                  <a:gd name="connsiteY2" fmla="*/ 257 h 14970"/>
                  <a:gd name="connsiteX3" fmla="*/ 3333 w 13204"/>
                  <a:gd name="connsiteY3" fmla="*/ 3608 h 14970"/>
                </a:gdLst>
                <a:ahLst/>
                <a:cxnLst>
                  <a:cxn ang="0">
                    <a:pos x="connsiteX0" y="connsiteY0"/>
                  </a:cxn>
                  <a:cxn ang="0">
                    <a:pos x="connsiteX1" y="connsiteY1"/>
                  </a:cxn>
                  <a:cxn ang="0">
                    <a:pos x="connsiteX2" y="connsiteY2"/>
                  </a:cxn>
                  <a:cxn ang="0">
                    <a:pos x="connsiteX3" y="connsiteY3"/>
                  </a:cxn>
                </a:cxnLst>
                <a:rect l="l" t="t" r="r" b="b"/>
                <a:pathLst>
                  <a:path w="13204" h="14970">
                    <a:moveTo>
                      <a:pt x="3333" y="3608"/>
                    </a:moveTo>
                    <a:cubicBezTo>
                      <a:pt x="2867" y="9845"/>
                      <a:pt x="-3928" y="19619"/>
                      <a:pt x="3333" y="12452"/>
                    </a:cubicBezTo>
                    <a:cubicBezTo>
                      <a:pt x="10594" y="5284"/>
                      <a:pt x="16552" y="1654"/>
                      <a:pt x="11059" y="257"/>
                    </a:cubicBezTo>
                    <a:cubicBezTo>
                      <a:pt x="5567" y="-1139"/>
                      <a:pt x="3333" y="3608"/>
                      <a:pt x="3333" y="3608"/>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2D830632-6A82-0F1A-37A4-369D8A78FBA1}"/>
                  </a:ext>
                </a:extLst>
              </p:cNvPr>
              <p:cNvSpPr/>
              <p:nvPr/>
            </p:nvSpPr>
            <p:spPr>
              <a:xfrm>
                <a:off x="10625693" y="5093422"/>
                <a:ext cx="31503" cy="19969"/>
              </a:xfrm>
              <a:custGeom>
                <a:avLst/>
                <a:gdLst>
                  <a:gd name="connsiteX0" fmla="*/ 13180 w 31503"/>
                  <a:gd name="connsiteY0" fmla="*/ 473 h 19969"/>
                  <a:gd name="connsiteX1" fmla="*/ 6756 w 31503"/>
                  <a:gd name="connsiteY1" fmla="*/ 18718 h 19969"/>
                  <a:gd name="connsiteX2" fmla="*/ 31424 w 31503"/>
                  <a:gd name="connsiteY2" fmla="*/ 12761 h 19969"/>
                  <a:gd name="connsiteX3" fmla="*/ 13180 w 31503"/>
                  <a:gd name="connsiteY3" fmla="*/ 473 h 19969"/>
                </a:gdLst>
                <a:ahLst/>
                <a:cxnLst>
                  <a:cxn ang="0">
                    <a:pos x="connsiteX0" y="connsiteY0"/>
                  </a:cxn>
                  <a:cxn ang="0">
                    <a:pos x="connsiteX1" y="connsiteY1"/>
                  </a:cxn>
                  <a:cxn ang="0">
                    <a:pos x="connsiteX2" y="connsiteY2"/>
                  </a:cxn>
                  <a:cxn ang="0">
                    <a:pos x="connsiteX3" y="connsiteY3"/>
                  </a:cxn>
                </a:cxnLst>
                <a:rect l="l" t="t" r="r" b="b"/>
                <a:pathLst>
                  <a:path w="31503" h="19969">
                    <a:moveTo>
                      <a:pt x="13180" y="473"/>
                    </a:moveTo>
                    <a:cubicBezTo>
                      <a:pt x="5267" y="10434"/>
                      <a:pt x="-8231" y="24210"/>
                      <a:pt x="6756" y="18718"/>
                    </a:cubicBezTo>
                    <a:cubicBezTo>
                      <a:pt x="21836" y="13226"/>
                      <a:pt x="30028" y="18253"/>
                      <a:pt x="31424" y="12761"/>
                    </a:cubicBezTo>
                    <a:cubicBezTo>
                      <a:pt x="32821" y="7269"/>
                      <a:pt x="15227" y="-2227"/>
                      <a:pt x="13180" y="473"/>
                    </a:cubicBezTo>
                    <a:close/>
                  </a:path>
                </a:pathLst>
              </a:custGeom>
              <a:solidFill>
                <a:srgbClr val="00A8B0"/>
              </a:solidFill>
              <a:ln w="2210" cap="flat">
                <a:solidFill>
                  <a:srgbClr val="FFFFFF"/>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409898A-21B7-8030-F8A0-2529E85CE712}"/>
                  </a:ext>
                </a:extLst>
              </p:cNvPr>
              <p:cNvSpPr/>
              <p:nvPr/>
            </p:nvSpPr>
            <p:spPr>
              <a:xfrm>
                <a:off x="10691839" y="5114769"/>
                <a:ext cx="27919" cy="11111"/>
              </a:xfrm>
              <a:custGeom>
                <a:avLst/>
                <a:gdLst>
                  <a:gd name="connsiteX0" fmla="*/ 0 w 27919"/>
                  <a:gd name="connsiteY0" fmla="*/ 4632 h 11111"/>
                  <a:gd name="connsiteX1" fmla="*/ 13219 w 27919"/>
                  <a:gd name="connsiteY1" fmla="*/ 10590 h 11111"/>
                  <a:gd name="connsiteX2" fmla="*/ 21875 w 27919"/>
                  <a:gd name="connsiteY2" fmla="*/ 536 h 11111"/>
                  <a:gd name="connsiteX3" fmla="*/ 0 w 27919"/>
                  <a:gd name="connsiteY3" fmla="*/ 4632 h 11111"/>
                </a:gdLst>
                <a:ahLst/>
                <a:cxnLst>
                  <a:cxn ang="0">
                    <a:pos x="connsiteX0" y="connsiteY0"/>
                  </a:cxn>
                  <a:cxn ang="0">
                    <a:pos x="connsiteX1" y="connsiteY1"/>
                  </a:cxn>
                  <a:cxn ang="0">
                    <a:pos x="connsiteX2" y="connsiteY2"/>
                  </a:cxn>
                  <a:cxn ang="0">
                    <a:pos x="connsiteX3" y="connsiteY3"/>
                  </a:cxn>
                </a:cxnLst>
                <a:rect l="l" t="t" r="r" b="b"/>
                <a:pathLst>
                  <a:path w="27919" h="11111">
                    <a:moveTo>
                      <a:pt x="0" y="4632"/>
                    </a:moveTo>
                    <a:cubicBezTo>
                      <a:pt x="5958" y="11055"/>
                      <a:pt x="7727" y="11893"/>
                      <a:pt x="13219" y="10590"/>
                    </a:cubicBezTo>
                    <a:cubicBezTo>
                      <a:pt x="18711" y="9194"/>
                      <a:pt x="37422" y="-2629"/>
                      <a:pt x="21875" y="536"/>
                    </a:cubicBezTo>
                    <a:cubicBezTo>
                      <a:pt x="6330" y="3701"/>
                      <a:pt x="0" y="4632"/>
                      <a:pt x="0" y="4632"/>
                    </a:cubicBezTo>
                    <a:close/>
                  </a:path>
                </a:pathLst>
              </a:custGeom>
              <a:solidFill>
                <a:srgbClr val="00A8B0"/>
              </a:solidFill>
              <a:ln w="2210" cap="flat">
                <a:solidFill>
                  <a:srgbClr val="FFFFFF"/>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8A502DCB-4433-7A8D-D4F9-4DB7DF78E891}"/>
                  </a:ext>
                </a:extLst>
              </p:cNvPr>
              <p:cNvSpPr/>
              <p:nvPr/>
            </p:nvSpPr>
            <p:spPr>
              <a:xfrm>
                <a:off x="8609815" y="6738200"/>
                <a:ext cx="20142" cy="21051"/>
              </a:xfrm>
              <a:custGeom>
                <a:avLst/>
                <a:gdLst>
                  <a:gd name="connsiteX0" fmla="*/ 6530 w 20142"/>
                  <a:gd name="connsiteY0" fmla="*/ 0 h 21051"/>
                  <a:gd name="connsiteX1" fmla="*/ 6530 w 20142"/>
                  <a:gd name="connsiteY1" fmla="*/ 19455 h 21051"/>
                  <a:gd name="connsiteX2" fmla="*/ 18911 w 20142"/>
                  <a:gd name="connsiteY2" fmla="*/ 12381 h 21051"/>
                  <a:gd name="connsiteX3" fmla="*/ 13605 w 20142"/>
                  <a:gd name="connsiteY3" fmla="*/ 0 h 21051"/>
                  <a:gd name="connsiteX4" fmla="*/ 6530 w 20142"/>
                  <a:gd name="connsiteY4" fmla="*/ 0 h 2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2" h="21051">
                    <a:moveTo>
                      <a:pt x="6530" y="0"/>
                    </a:moveTo>
                    <a:cubicBezTo>
                      <a:pt x="2434" y="8285"/>
                      <a:pt x="-5851" y="26530"/>
                      <a:pt x="6530" y="19455"/>
                    </a:cubicBezTo>
                    <a:cubicBezTo>
                      <a:pt x="18911" y="12381"/>
                      <a:pt x="16584" y="21224"/>
                      <a:pt x="18911" y="12381"/>
                    </a:cubicBezTo>
                    <a:cubicBezTo>
                      <a:pt x="21238" y="3537"/>
                      <a:pt x="20680" y="0"/>
                      <a:pt x="13605" y="0"/>
                    </a:cubicBezTo>
                    <a:lnTo>
                      <a:pt x="6530" y="0"/>
                    </a:lnTo>
                    <a:close/>
                  </a:path>
                </a:pathLst>
              </a:custGeom>
              <a:solidFill>
                <a:srgbClr val="B3C0CA"/>
              </a:solidFill>
              <a:ln w="2210" cap="flat">
                <a:solidFill>
                  <a:srgbClr val="FFFFFF"/>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00D21FD3-7DA4-16CA-7783-C7BA819FAF3D}"/>
                  </a:ext>
                </a:extLst>
              </p:cNvPr>
              <p:cNvSpPr/>
              <p:nvPr/>
            </p:nvSpPr>
            <p:spPr>
              <a:xfrm>
                <a:off x="8309529" y="6685605"/>
                <a:ext cx="36906" cy="21593"/>
              </a:xfrm>
              <a:custGeom>
                <a:avLst/>
                <a:gdLst>
                  <a:gd name="connsiteX0" fmla="*/ 6606 w 36906"/>
                  <a:gd name="connsiteY0" fmla="*/ 0 h 21593"/>
                  <a:gd name="connsiteX1" fmla="*/ 6606 w 36906"/>
                  <a:gd name="connsiteY1" fmla="*/ 13312 h 21593"/>
                  <a:gd name="connsiteX2" fmla="*/ 24479 w 36906"/>
                  <a:gd name="connsiteY2" fmla="*/ 17314 h 21593"/>
                  <a:gd name="connsiteX3" fmla="*/ 32019 w 36906"/>
                  <a:gd name="connsiteY3" fmla="*/ 6888 h 21593"/>
                  <a:gd name="connsiteX4" fmla="*/ 11819 w 36906"/>
                  <a:gd name="connsiteY4" fmla="*/ 0 h 21593"/>
                  <a:gd name="connsiteX5" fmla="*/ 6606 w 36906"/>
                  <a:gd name="connsiteY5" fmla="*/ 0 h 2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06" h="21593">
                    <a:moveTo>
                      <a:pt x="6606" y="0"/>
                    </a:moveTo>
                    <a:cubicBezTo>
                      <a:pt x="-4378" y="4841"/>
                      <a:pt x="276" y="10426"/>
                      <a:pt x="6606" y="13312"/>
                    </a:cubicBezTo>
                    <a:cubicBezTo>
                      <a:pt x="12936" y="16197"/>
                      <a:pt x="17032" y="27741"/>
                      <a:pt x="24479" y="17314"/>
                    </a:cubicBezTo>
                    <a:cubicBezTo>
                      <a:pt x="32019" y="6888"/>
                      <a:pt x="43562" y="10426"/>
                      <a:pt x="32019" y="6888"/>
                    </a:cubicBezTo>
                    <a:cubicBezTo>
                      <a:pt x="20476" y="3444"/>
                      <a:pt x="17032" y="0"/>
                      <a:pt x="11819" y="0"/>
                    </a:cubicBezTo>
                    <a:lnTo>
                      <a:pt x="6606" y="0"/>
                    </a:lnTo>
                    <a:close/>
                  </a:path>
                </a:pathLst>
              </a:custGeom>
              <a:solidFill>
                <a:srgbClr val="B3C0CA"/>
              </a:solidFill>
              <a:ln w="2210" cap="flat">
                <a:solidFill>
                  <a:srgbClr val="FFFFFF"/>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75C6280E-5D48-F145-CB56-468209F74FE5}"/>
                  </a:ext>
                </a:extLst>
              </p:cNvPr>
              <p:cNvSpPr/>
              <p:nvPr/>
            </p:nvSpPr>
            <p:spPr>
              <a:xfrm>
                <a:off x="5422955" y="6196335"/>
                <a:ext cx="21267" cy="16878"/>
              </a:xfrm>
              <a:custGeom>
                <a:avLst/>
                <a:gdLst>
                  <a:gd name="connsiteX0" fmla="*/ 0 w 21267"/>
                  <a:gd name="connsiteY0" fmla="*/ 0 h 16878"/>
                  <a:gd name="connsiteX1" fmla="*/ 10984 w 21267"/>
                  <a:gd name="connsiteY1" fmla="*/ 16756 h 16878"/>
                  <a:gd name="connsiteX2" fmla="*/ 16197 w 21267"/>
                  <a:gd name="connsiteY2" fmla="*/ 8378 h 16878"/>
                  <a:gd name="connsiteX3" fmla="*/ 0 w 21267"/>
                  <a:gd name="connsiteY3" fmla="*/ 0 h 16878"/>
                </a:gdLst>
                <a:ahLst/>
                <a:cxnLst>
                  <a:cxn ang="0">
                    <a:pos x="connsiteX0" y="connsiteY0"/>
                  </a:cxn>
                  <a:cxn ang="0">
                    <a:pos x="connsiteX1" y="connsiteY1"/>
                  </a:cxn>
                  <a:cxn ang="0">
                    <a:pos x="connsiteX2" y="connsiteY2"/>
                  </a:cxn>
                  <a:cxn ang="0">
                    <a:pos x="connsiteX3" y="connsiteY3"/>
                  </a:cxn>
                </a:cxnLst>
                <a:rect l="l" t="t" r="r" b="b"/>
                <a:pathLst>
                  <a:path w="21267" h="16878">
                    <a:moveTo>
                      <a:pt x="0" y="0"/>
                    </a:moveTo>
                    <a:cubicBezTo>
                      <a:pt x="2327" y="8657"/>
                      <a:pt x="5213" y="16197"/>
                      <a:pt x="10984" y="16756"/>
                    </a:cubicBezTo>
                    <a:cubicBezTo>
                      <a:pt x="16756" y="17314"/>
                      <a:pt x="27740" y="16197"/>
                      <a:pt x="16197" y="8378"/>
                    </a:cubicBezTo>
                    <a:cubicBezTo>
                      <a:pt x="4654" y="559"/>
                      <a:pt x="0" y="0"/>
                      <a:pt x="0" y="0"/>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A0FE06B4-E3F4-4170-FF4B-15033D615E9C}"/>
                  </a:ext>
                </a:extLst>
              </p:cNvPr>
              <p:cNvSpPr/>
              <p:nvPr/>
            </p:nvSpPr>
            <p:spPr>
              <a:xfrm>
                <a:off x="5413671" y="6259325"/>
                <a:ext cx="20800" cy="20749"/>
              </a:xfrm>
              <a:custGeom>
                <a:avLst/>
                <a:gdLst>
                  <a:gd name="connsiteX0" fmla="*/ 1744 w 20800"/>
                  <a:gd name="connsiteY0" fmla="*/ 4592 h 20749"/>
                  <a:gd name="connsiteX1" fmla="*/ 19896 w 20800"/>
                  <a:gd name="connsiteY1" fmla="*/ 19579 h 20749"/>
                  <a:gd name="connsiteX2" fmla="*/ 13287 w 20800"/>
                  <a:gd name="connsiteY2" fmla="*/ 4592 h 20749"/>
                  <a:gd name="connsiteX3" fmla="*/ 1744 w 20800"/>
                  <a:gd name="connsiteY3" fmla="*/ 4592 h 20749"/>
                </a:gdLst>
                <a:ahLst/>
                <a:cxnLst>
                  <a:cxn ang="0">
                    <a:pos x="connsiteX0" y="connsiteY0"/>
                  </a:cxn>
                  <a:cxn ang="0">
                    <a:pos x="connsiteX1" y="connsiteY1"/>
                  </a:cxn>
                  <a:cxn ang="0">
                    <a:pos x="connsiteX2" y="connsiteY2"/>
                  </a:cxn>
                  <a:cxn ang="0">
                    <a:pos x="connsiteX3" y="connsiteY3"/>
                  </a:cxn>
                </a:cxnLst>
                <a:rect l="l" t="t" r="r" b="b"/>
                <a:pathLst>
                  <a:path w="20800" h="20749">
                    <a:moveTo>
                      <a:pt x="1744" y="4592"/>
                    </a:moveTo>
                    <a:cubicBezTo>
                      <a:pt x="9005" y="11294"/>
                      <a:pt x="17755" y="24792"/>
                      <a:pt x="19896" y="19579"/>
                    </a:cubicBezTo>
                    <a:cubicBezTo>
                      <a:pt x="21944" y="14366"/>
                      <a:pt x="20827" y="11480"/>
                      <a:pt x="13287" y="4592"/>
                    </a:cubicBezTo>
                    <a:cubicBezTo>
                      <a:pt x="5747" y="-2296"/>
                      <a:pt x="-4027" y="-714"/>
                      <a:pt x="1744" y="4592"/>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6E7861C-A6C9-60E0-D361-FA504470741F}"/>
                  </a:ext>
                </a:extLst>
              </p:cNvPr>
              <p:cNvSpPr/>
              <p:nvPr/>
            </p:nvSpPr>
            <p:spPr>
              <a:xfrm>
                <a:off x="4939176" y="4002067"/>
                <a:ext cx="11326" cy="21364"/>
              </a:xfrm>
              <a:custGeom>
                <a:avLst/>
                <a:gdLst>
                  <a:gd name="connsiteX0" fmla="*/ 3164 w 11326"/>
                  <a:gd name="connsiteY0" fmla="*/ 0 h 21364"/>
                  <a:gd name="connsiteX1" fmla="*/ 3164 w 11326"/>
                  <a:gd name="connsiteY1" fmla="*/ 17873 h 21364"/>
                  <a:gd name="connsiteX2" fmla="*/ 8935 w 11326"/>
                  <a:gd name="connsiteY2" fmla="*/ 0 h 21364"/>
                  <a:gd name="connsiteX3" fmla="*/ 3164 w 11326"/>
                  <a:gd name="connsiteY3" fmla="*/ 0 h 21364"/>
                </a:gdLst>
                <a:ahLst/>
                <a:cxnLst>
                  <a:cxn ang="0">
                    <a:pos x="connsiteX0" y="connsiteY0"/>
                  </a:cxn>
                  <a:cxn ang="0">
                    <a:pos x="connsiteX1" y="connsiteY1"/>
                  </a:cxn>
                  <a:cxn ang="0">
                    <a:pos x="connsiteX2" y="connsiteY2"/>
                  </a:cxn>
                  <a:cxn ang="0">
                    <a:pos x="connsiteX3" y="connsiteY3"/>
                  </a:cxn>
                </a:cxnLst>
                <a:rect l="l" t="t" r="r" b="b"/>
                <a:pathLst>
                  <a:path w="11326" h="21364">
                    <a:moveTo>
                      <a:pt x="3164" y="0"/>
                    </a:moveTo>
                    <a:cubicBezTo>
                      <a:pt x="837" y="13312"/>
                      <a:pt x="-2608" y="28299"/>
                      <a:pt x="3164" y="17873"/>
                    </a:cubicBezTo>
                    <a:cubicBezTo>
                      <a:pt x="8935" y="7447"/>
                      <a:pt x="14707" y="0"/>
                      <a:pt x="8935" y="0"/>
                    </a:cubicBezTo>
                    <a:lnTo>
                      <a:pt x="3164" y="0"/>
                    </a:lnTo>
                    <a:close/>
                  </a:path>
                </a:pathLst>
              </a:custGeom>
              <a:solidFill>
                <a:srgbClr val="B3C0CA"/>
              </a:solidFill>
              <a:ln w="2210" cap="flat">
                <a:solidFill>
                  <a:srgbClr val="FFFFFF"/>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68AB5354-A069-09D2-54DC-7A55E05F8E5D}"/>
                  </a:ext>
                </a:extLst>
              </p:cNvPr>
              <p:cNvSpPr/>
              <p:nvPr/>
            </p:nvSpPr>
            <p:spPr>
              <a:xfrm>
                <a:off x="4918559" y="3987638"/>
                <a:ext cx="12346" cy="24692"/>
              </a:xfrm>
              <a:custGeom>
                <a:avLst/>
                <a:gdLst>
                  <a:gd name="connsiteX0" fmla="*/ 696 w 12346"/>
                  <a:gd name="connsiteY0" fmla="*/ 0 h 24692"/>
                  <a:gd name="connsiteX1" fmla="*/ 4140 w 12346"/>
                  <a:gd name="connsiteY1" fmla="*/ 20200 h 24692"/>
                  <a:gd name="connsiteX2" fmla="*/ 12239 w 12346"/>
                  <a:gd name="connsiteY2" fmla="*/ 20200 h 24692"/>
                  <a:gd name="connsiteX3" fmla="*/ 8794 w 12346"/>
                  <a:gd name="connsiteY3" fmla="*/ 6330 h 24692"/>
                  <a:gd name="connsiteX4" fmla="*/ 696 w 12346"/>
                  <a:gd name="connsiteY4" fmla="*/ 0 h 2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6" h="24692">
                    <a:moveTo>
                      <a:pt x="696" y="0"/>
                    </a:moveTo>
                    <a:cubicBezTo>
                      <a:pt x="-1073" y="10426"/>
                      <a:pt x="696" y="16756"/>
                      <a:pt x="4140" y="20200"/>
                    </a:cubicBezTo>
                    <a:cubicBezTo>
                      <a:pt x="7584" y="23644"/>
                      <a:pt x="11680" y="28299"/>
                      <a:pt x="12239" y="20200"/>
                    </a:cubicBezTo>
                    <a:cubicBezTo>
                      <a:pt x="12797" y="12101"/>
                      <a:pt x="11122" y="8099"/>
                      <a:pt x="8794" y="6330"/>
                    </a:cubicBezTo>
                    <a:cubicBezTo>
                      <a:pt x="6467" y="4561"/>
                      <a:pt x="696" y="0"/>
                      <a:pt x="696" y="0"/>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582F8B2F-CFF8-6396-82DA-AC20FA2A470E}"/>
                  </a:ext>
                </a:extLst>
              </p:cNvPr>
              <p:cNvSpPr/>
              <p:nvPr/>
            </p:nvSpPr>
            <p:spPr>
              <a:xfrm>
                <a:off x="4928529" y="3973023"/>
                <a:ext cx="29558" cy="21435"/>
              </a:xfrm>
              <a:custGeom>
                <a:avLst/>
                <a:gdLst>
                  <a:gd name="connsiteX0" fmla="*/ 10646 w 29558"/>
                  <a:gd name="connsiteY0" fmla="*/ 93 h 21435"/>
                  <a:gd name="connsiteX1" fmla="*/ 2362 w 29558"/>
                  <a:gd name="connsiteY1" fmla="*/ 14522 h 21435"/>
                  <a:gd name="connsiteX2" fmla="*/ 13812 w 29558"/>
                  <a:gd name="connsiteY2" fmla="*/ 14522 h 21435"/>
                  <a:gd name="connsiteX3" fmla="*/ 16325 w 29558"/>
                  <a:gd name="connsiteY3" fmla="*/ 7261 h 21435"/>
                  <a:gd name="connsiteX4" fmla="*/ 22003 w 29558"/>
                  <a:gd name="connsiteY4" fmla="*/ 20852 h 21435"/>
                  <a:gd name="connsiteX5" fmla="*/ 29450 w 29558"/>
                  <a:gd name="connsiteY5" fmla="*/ 10426 h 21435"/>
                  <a:gd name="connsiteX6" fmla="*/ 22003 w 29558"/>
                  <a:gd name="connsiteY6" fmla="*/ 1769 h 21435"/>
                  <a:gd name="connsiteX7" fmla="*/ 10646 w 29558"/>
                  <a:gd name="connsiteY7" fmla="*/ 0 h 2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8" h="21435">
                    <a:moveTo>
                      <a:pt x="10646" y="93"/>
                    </a:moveTo>
                    <a:cubicBezTo>
                      <a:pt x="6830" y="4096"/>
                      <a:pt x="-4992" y="9309"/>
                      <a:pt x="2362" y="14522"/>
                    </a:cubicBezTo>
                    <a:cubicBezTo>
                      <a:pt x="9716" y="19735"/>
                      <a:pt x="13253" y="18525"/>
                      <a:pt x="13812" y="14522"/>
                    </a:cubicBezTo>
                    <a:cubicBezTo>
                      <a:pt x="14370" y="10519"/>
                      <a:pt x="11857" y="2979"/>
                      <a:pt x="16325" y="7261"/>
                    </a:cubicBezTo>
                    <a:cubicBezTo>
                      <a:pt x="20793" y="11543"/>
                      <a:pt x="16884" y="24296"/>
                      <a:pt x="22003" y="20852"/>
                    </a:cubicBezTo>
                    <a:cubicBezTo>
                      <a:pt x="27123" y="17408"/>
                      <a:pt x="28240" y="14522"/>
                      <a:pt x="29450" y="10426"/>
                    </a:cubicBezTo>
                    <a:cubicBezTo>
                      <a:pt x="30567" y="6423"/>
                      <a:pt x="22655" y="1769"/>
                      <a:pt x="22003" y="1769"/>
                    </a:cubicBezTo>
                    <a:cubicBezTo>
                      <a:pt x="21352" y="1769"/>
                      <a:pt x="10646" y="0"/>
                      <a:pt x="10646" y="0"/>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D629C4E7-A9C8-CACC-710A-94A2C2B4FC1F}"/>
                  </a:ext>
                </a:extLst>
              </p:cNvPr>
              <p:cNvSpPr/>
              <p:nvPr/>
            </p:nvSpPr>
            <p:spPr>
              <a:xfrm>
                <a:off x="9086903" y="5021472"/>
                <a:ext cx="476056" cy="516093"/>
              </a:xfrm>
              <a:custGeom>
                <a:avLst/>
                <a:gdLst>
                  <a:gd name="connsiteX0" fmla="*/ 12104 w 476056"/>
                  <a:gd name="connsiteY0" fmla="*/ 397765 h 516093"/>
                  <a:gd name="connsiteX1" fmla="*/ 4285 w 476056"/>
                  <a:gd name="connsiteY1" fmla="*/ 429042 h 516093"/>
                  <a:gd name="connsiteX2" fmla="*/ 57438 w 476056"/>
                  <a:gd name="connsiteY2" fmla="*/ 419920 h 516093"/>
                  <a:gd name="connsiteX3" fmla="*/ 77266 w 476056"/>
                  <a:gd name="connsiteY3" fmla="*/ 449894 h 516093"/>
                  <a:gd name="connsiteX4" fmla="*/ 113757 w 476056"/>
                  <a:gd name="connsiteY4" fmla="*/ 456410 h 516093"/>
                  <a:gd name="connsiteX5" fmla="*/ 152854 w 476056"/>
                  <a:gd name="connsiteY5" fmla="*/ 470746 h 516093"/>
                  <a:gd name="connsiteX6" fmla="*/ 184132 w 476056"/>
                  <a:gd name="connsiteY6" fmla="*/ 477262 h 516093"/>
                  <a:gd name="connsiteX7" fmla="*/ 216712 w 476056"/>
                  <a:gd name="connsiteY7" fmla="*/ 460320 h 516093"/>
                  <a:gd name="connsiteX8" fmla="*/ 246408 w 476056"/>
                  <a:gd name="connsiteY8" fmla="*/ 496810 h 516093"/>
                  <a:gd name="connsiteX9" fmla="*/ 254040 w 476056"/>
                  <a:gd name="connsiteY9" fmla="*/ 502209 h 516093"/>
                  <a:gd name="connsiteX10" fmla="*/ 254040 w 476056"/>
                  <a:gd name="connsiteY10" fmla="*/ 502209 h 516093"/>
                  <a:gd name="connsiteX11" fmla="*/ 254040 w 476056"/>
                  <a:gd name="connsiteY11" fmla="*/ 502209 h 516093"/>
                  <a:gd name="connsiteX12" fmla="*/ 281874 w 476056"/>
                  <a:gd name="connsiteY12" fmla="*/ 507236 h 516093"/>
                  <a:gd name="connsiteX13" fmla="*/ 289693 w 476056"/>
                  <a:gd name="connsiteY13" fmla="*/ 472049 h 516093"/>
                  <a:gd name="connsiteX14" fmla="*/ 304029 w 476056"/>
                  <a:gd name="connsiteY14" fmla="*/ 423829 h 516093"/>
                  <a:gd name="connsiteX15" fmla="*/ 335307 w 476056"/>
                  <a:gd name="connsiteY15" fmla="*/ 434255 h 516093"/>
                  <a:gd name="connsiteX16" fmla="*/ 358765 w 476056"/>
                  <a:gd name="connsiteY16" fmla="*/ 379519 h 516093"/>
                  <a:gd name="connsiteX17" fmla="*/ 409591 w 476056"/>
                  <a:gd name="connsiteY17" fmla="*/ 364532 h 516093"/>
                  <a:gd name="connsiteX18" fmla="*/ 435656 w 476056"/>
                  <a:gd name="connsiteY18" fmla="*/ 340329 h 516093"/>
                  <a:gd name="connsiteX19" fmla="*/ 456042 w 476056"/>
                  <a:gd name="connsiteY19" fmla="*/ 267255 h 516093"/>
                  <a:gd name="connsiteX20" fmla="*/ 465630 w 476056"/>
                  <a:gd name="connsiteY20" fmla="*/ 198091 h 516093"/>
                  <a:gd name="connsiteX21" fmla="*/ 476056 w 476056"/>
                  <a:gd name="connsiteY21" fmla="*/ 188968 h 516093"/>
                  <a:gd name="connsiteX22" fmla="*/ 476056 w 476056"/>
                  <a:gd name="connsiteY22" fmla="*/ 0 h 516093"/>
                  <a:gd name="connsiteX23" fmla="*/ 448036 w 476056"/>
                  <a:gd name="connsiteY23" fmla="*/ 10240 h 516093"/>
                  <a:gd name="connsiteX24" fmla="*/ 403075 w 476056"/>
                  <a:gd name="connsiteY24" fmla="*/ 22620 h 516093"/>
                  <a:gd name="connsiteX25" fmla="*/ 379617 w 476056"/>
                  <a:gd name="connsiteY25" fmla="*/ 33046 h 516093"/>
                  <a:gd name="connsiteX26" fmla="*/ 342474 w 476056"/>
                  <a:gd name="connsiteY26" fmla="*/ 64975 h 516093"/>
                  <a:gd name="connsiteX27" fmla="*/ 304680 w 476056"/>
                  <a:gd name="connsiteY27" fmla="*/ 67582 h 516093"/>
                  <a:gd name="connsiteX28" fmla="*/ 253855 w 476056"/>
                  <a:gd name="connsiteY28" fmla="*/ 83872 h 516093"/>
                  <a:gd name="connsiteX29" fmla="*/ 244080 w 476056"/>
                  <a:gd name="connsiteY29" fmla="*/ 70188 h 516093"/>
                  <a:gd name="connsiteX30" fmla="*/ 210848 w 476056"/>
                  <a:gd name="connsiteY30" fmla="*/ 79962 h 516093"/>
                  <a:gd name="connsiteX31" fmla="*/ 210848 w 476056"/>
                  <a:gd name="connsiteY31" fmla="*/ 73446 h 516093"/>
                  <a:gd name="connsiteX32" fmla="*/ 236912 w 476056"/>
                  <a:gd name="connsiteY32" fmla="*/ 67582 h 516093"/>
                  <a:gd name="connsiteX33" fmla="*/ 228441 w 476056"/>
                  <a:gd name="connsiteY33" fmla="*/ 59111 h 516093"/>
                  <a:gd name="connsiteX34" fmla="*/ 210196 w 476056"/>
                  <a:gd name="connsiteY34" fmla="*/ 62369 h 516093"/>
                  <a:gd name="connsiteX35" fmla="*/ 185434 w 476056"/>
                  <a:gd name="connsiteY35" fmla="*/ 49336 h 516093"/>
                  <a:gd name="connsiteX36" fmla="*/ 172402 w 476056"/>
                  <a:gd name="connsiteY36" fmla="*/ 42169 h 516093"/>
                  <a:gd name="connsiteX37" fmla="*/ 153319 w 476056"/>
                  <a:gd name="connsiteY37" fmla="*/ 33698 h 516093"/>
                  <a:gd name="connsiteX38" fmla="*/ 12011 w 476056"/>
                  <a:gd name="connsiteY38" fmla="*/ 33698 h 516093"/>
                  <a:gd name="connsiteX39" fmla="*/ 12011 w 476056"/>
                  <a:gd name="connsiteY39" fmla="*/ 397578 h 51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056" h="516093">
                    <a:moveTo>
                      <a:pt x="12104" y="397765"/>
                    </a:moveTo>
                    <a:cubicBezTo>
                      <a:pt x="12104" y="397765"/>
                      <a:pt x="-8747" y="412100"/>
                      <a:pt x="4285" y="429042"/>
                    </a:cubicBezTo>
                    <a:cubicBezTo>
                      <a:pt x="19924" y="421223"/>
                      <a:pt x="50643" y="410797"/>
                      <a:pt x="57438" y="419920"/>
                    </a:cubicBezTo>
                    <a:cubicBezTo>
                      <a:pt x="64234" y="429042"/>
                      <a:pt x="64234" y="445984"/>
                      <a:pt x="77266" y="449894"/>
                    </a:cubicBezTo>
                    <a:cubicBezTo>
                      <a:pt x="90299" y="453804"/>
                      <a:pt x="104634" y="449894"/>
                      <a:pt x="113757" y="456410"/>
                    </a:cubicBezTo>
                    <a:cubicBezTo>
                      <a:pt x="122879" y="462926"/>
                      <a:pt x="135912" y="469442"/>
                      <a:pt x="152854" y="470746"/>
                    </a:cubicBezTo>
                    <a:cubicBezTo>
                      <a:pt x="169796" y="472049"/>
                      <a:pt x="168493" y="488991"/>
                      <a:pt x="184132" y="477262"/>
                    </a:cubicBezTo>
                    <a:cubicBezTo>
                      <a:pt x="199770" y="465533"/>
                      <a:pt x="201074" y="439468"/>
                      <a:pt x="216712" y="460320"/>
                    </a:cubicBezTo>
                    <a:cubicBezTo>
                      <a:pt x="232351" y="481171"/>
                      <a:pt x="226673" y="483778"/>
                      <a:pt x="246408" y="496810"/>
                    </a:cubicBezTo>
                    <a:cubicBezTo>
                      <a:pt x="249107" y="498579"/>
                      <a:pt x="251621" y="500441"/>
                      <a:pt x="254040" y="502209"/>
                    </a:cubicBezTo>
                    <a:lnTo>
                      <a:pt x="254040" y="502209"/>
                    </a:lnTo>
                    <a:cubicBezTo>
                      <a:pt x="254040" y="502209"/>
                      <a:pt x="254040" y="502209"/>
                      <a:pt x="254040" y="502209"/>
                    </a:cubicBezTo>
                    <a:cubicBezTo>
                      <a:pt x="269307" y="513752"/>
                      <a:pt x="278523" y="524085"/>
                      <a:pt x="281874" y="507236"/>
                    </a:cubicBezTo>
                    <a:cubicBezTo>
                      <a:pt x="285784" y="487688"/>
                      <a:pt x="280571" y="488991"/>
                      <a:pt x="289693" y="472049"/>
                    </a:cubicBezTo>
                    <a:cubicBezTo>
                      <a:pt x="298816" y="455107"/>
                      <a:pt x="279267" y="422526"/>
                      <a:pt x="304029" y="423829"/>
                    </a:cubicBezTo>
                    <a:cubicBezTo>
                      <a:pt x="328790" y="425133"/>
                      <a:pt x="324881" y="464229"/>
                      <a:pt x="335307" y="434255"/>
                    </a:cubicBezTo>
                    <a:cubicBezTo>
                      <a:pt x="345733" y="404281"/>
                      <a:pt x="328790" y="383429"/>
                      <a:pt x="358765" y="379519"/>
                    </a:cubicBezTo>
                    <a:cubicBezTo>
                      <a:pt x="388739" y="375610"/>
                      <a:pt x="395256" y="378309"/>
                      <a:pt x="409591" y="364532"/>
                    </a:cubicBezTo>
                    <a:cubicBezTo>
                      <a:pt x="423926" y="350755"/>
                      <a:pt x="418713" y="388642"/>
                      <a:pt x="435656" y="340329"/>
                    </a:cubicBezTo>
                    <a:cubicBezTo>
                      <a:pt x="452598" y="292110"/>
                      <a:pt x="446547" y="288200"/>
                      <a:pt x="456042" y="267255"/>
                    </a:cubicBezTo>
                    <a:cubicBezTo>
                      <a:pt x="465630" y="246404"/>
                      <a:pt x="455204" y="207307"/>
                      <a:pt x="465630" y="198091"/>
                    </a:cubicBezTo>
                    <a:lnTo>
                      <a:pt x="476056" y="188968"/>
                    </a:lnTo>
                    <a:lnTo>
                      <a:pt x="476056" y="0"/>
                    </a:lnTo>
                    <a:cubicBezTo>
                      <a:pt x="469819" y="3072"/>
                      <a:pt x="461255" y="6330"/>
                      <a:pt x="448036" y="10240"/>
                    </a:cubicBezTo>
                    <a:cubicBezTo>
                      <a:pt x="412849" y="20666"/>
                      <a:pt x="421972" y="15453"/>
                      <a:pt x="403075" y="22620"/>
                    </a:cubicBezTo>
                    <a:cubicBezTo>
                      <a:pt x="384178" y="29788"/>
                      <a:pt x="399817" y="14801"/>
                      <a:pt x="379617" y="33046"/>
                    </a:cubicBezTo>
                    <a:cubicBezTo>
                      <a:pt x="359416" y="51292"/>
                      <a:pt x="352249" y="63672"/>
                      <a:pt x="342474" y="64975"/>
                    </a:cubicBezTo>
                    <a:cubicBezTo>
                      <a:pt x="332700" y="66279"/>
                      <a:pt x="320320" y="58459"/>
                      <a:pt x="304680" y="67582"/>
                    </a:cubicBezTo>
                    <a:cubicBezTo>
                      <a:pt x="289042" y="76704"/>
                      <a:pt x="261674" y="85827"/>
                      <a:pt x="253855" y="83872"/>
                    </a:cubicBezTo>
                    <a:cubicBezTo>
                      <a:pt x="246035" y="81917"/>
                      <a:pt x="254506" y="68233"/>
                      <a:pt x="244080" y="70188"/>
                    </a:cubicBezTo>
                    <a:cubicBezTo>
                      <a:pt x="233655" y="72143"/>
                      <a:pt x="217364" y="81266"/>
                      <a:pt x="210848" y="79962"/>
                    </a:cubicBezTo>
                    <a:cubicBezTo>
                      <a:pt x="204332" y="78659"/>
                      <a:pt x="191672" y="72143"/>
                      <a:pt x="210848" y="73446"/>
                    </a:cubicBezTo>
                    <a:cubicBezTo>
                      <a:pt x="230024" y="74750"/>
                      <a:pt x="236261" y="72795"/>
                      <a:pt x="236912" y="67582"/>
                    </a:cubicBezTo>
                    <a:cubicBezTo>
                      <a:pt x="237564" y="62369"/>
                      <a:pt x="233655" y="57156"/>
                      <a:pt x="228441" y="59111"/>
                    </a:cubicBezTo>
                    <a:cubicBezTo>
                      <a:pt x="223228" y="61066"/>
                      <a:pt x="216061" y="66279"/>
                      <a:pt x="210196" y="62369"/>
                    </a:cubicBezTo>
                    <a:cubicBezTo>
                      <a:pt x="204332" y="58459"/>
                      <a:pt x="191951" y="51943"/>
                      <a:pt x="185434" y="49336"/>
                    </a:cubicBezTo>
                    <a:cubicBezTo>
                      <a:pt x="178919" y="46730"/>
                      <a:pt x="186738" y="49988"/>
                      <a:pt x="172402" y="42169"/>
                    </a:cubicBezTo>
                    <a:cubicBezTo>
                      <a:pt x="159184" y="35001"/>
                      <a:pt x="150526" y="40866"/>
                      <a:pt x="153319" y="33698"/>
                    </a:cubicBezTo>
                    <a:lnTo>
                      <a:pt x="12011" y="33698"/>
                    </a:lnTo>
                    <a:lnTo>
                      <a:pt x="12011" y="397578"/>
                    </a:lnTo>
                    <a:close/>
                  </a:path>
                </a:pathLst>
              </a:custGeom>
              <a:solidFill>
                <a:srgbClr val="4E59A7"/>
              </a:solidFill>
              <a:ln w="2210" cap="flat">
                <a:solidFill>
                  <a:srgbClr val="FFFFFF"/>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6BA624CD-525E-89F5-061B-19DD5BCD8D51}"/>
                  </a:ext>
                </a:extLst>
              </p:cNvPr>
              <p:cNvSpPr/>
              <p:nvPr/>
            </p:nvSpPr>
            <p:spPr>
              <a:xfrm>
                <a:off x="7111481" y="5720097"/>
                <a:ext cx="931347" cy="453803"/>
              </a:xfrm>
              <a:custGeom>
                <a:avLst/>
                <a:gdLst>
                  <a:gd name="connsiteX0" fmla="*/ 917943 w 931347"/>
                  <a:gd name="connsiteY0" fmla="*/ 74750 h 453803"/>
                  <a:gd name="connsiteX1" fmla="*/ 916360 w 931347"/>
                  <a:gd name="connsiteY1" fmla="*/ 0 h 453803"/>
                  <a:gd name="connsiteX2" fmla="*/ 0 w 931347"/>
                  <a:gd name="connsiteY2" fmla="*/ 0 h 453803"/>
                  <a:gd name="connsiteX3" fmla="*/ 0 w 931347"/>
                  <a:gd name="connsiteY3" fmla="*/ 74750 h 453803"/>
                  <a:gd name="connsiteX4" fmla="*/ 332139 w 931347"/>
                  <a:gd name="connsiteY4" fmla="*/ 74750 h 453803"/>
                  <a:gd name="connsiteX5" fmla="*/ 332139 w 931347"/>
                  <a:gd name="connsiteY5" fmla="*/ 328600 h 453803"/>
                  <a:gd name="connsiteX6" fmla="*/ 352991 w 931347"/>
                  <a:gd name="connsiteY6" fmla="*/ 337258 h 453803"/>
                  <a:gd name="connsiteX7" fmla="*/ 401676 w 931347"/>
                  <a:gd name="connsiteY7" fmla="*/ 349731 h 453803"/>
                  <a:gd name="connsiteX8" fmla="*/ 417315 w 931347"/>
                  <a:gd name="connsiteY8" fmla="*/ 378961 h 453803"/>
                  <a:gd name="connsiteX9" fmla="*/ 462555 w 931347"/>
                  <a:gd name="connsiteY9" fmla="*/ 378961 h 453803"/>
                  <a:gd name="connsiteX10" fmla="*/ 493833 w 931347"/>
                  <a:gd name="connsiteY10" fmla="*/ 387618 h 453803"/>
                  <a:gd name="connsiteX11" fmla="*/ 526880 w 931347"/>
                  <a:gd name="connsiteY11" fmla="*/ 387618 h 453803"/>
                  <a:gd name="connsiteX12" fmla="*/ 556482 w 931347"/>
                  <a:gd name="connsiteY12" fmla="*/ 420664 h 453803"/>
                  <a:gd name="connsiteX13" fmla="*/ 587759 w 931347"/>
                  <a:gd name="connsiteY13" fmla="*/ 408470 h 453803"/>
                  <a:gd name="connsiteX14" fmla="*/ 612055 w 931347"/>
                  <a:gd name="connsiteY14" fmla="*/ 415638 h 453803"/>
                  <a:gd name="connsiteX15" fmla="*/ 652083 w 931347"/>
                  <a:gd name="connsiteY15" fmla="*/ 415638 h 453803"/>
                  <a:gd name="connsiteX16" fmla="*/ 700768 w 931347"/>
                  <a:gd name="connsiteY16" fmla="*/ 415638 h 453803"/>
                  <a:gd name="connsiteX17" fmla="*/ 746009 w 931347"/>
                  <a:gd name="connsiteY17" fmla="*/ 425877 h 453803"/>
                  <a:gd name="connsiteX18" fmla="*/ 808565 w 931347"/>
                  <a:gd name="connsiteY18" fmla="*/ 415638 h 453803"/>
                  <a:gd name="connsiteX19" fmla="*/ 848592 w 931347"/>
                  <a:gd name="connsiteY19" fmla="*/ 408470 h 453803"/>
                  <a:gd name="connsiteX20" fmla="*/ 931348 w 931347"/>
                  <a:gd name="connsiteY20" fmla="*/ 453804 h 453803"/>
                  <a:gd name="connsiteX21" fmla="*/ 931348 w 931347"/>
                  <a:gd name="connsiteY21" fmla="*/ 213730 h 453803"/>
                  <a:gd name="connsiteX22" fmla="*/ 917943 w 931347"/>
                  <a:gd name="connsiteY22" fmla="*/ 74657 h 45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1347" h="453803">
                    <a:moveTo>
                      <a:pt x="917943" y="74750"/>
                    </a:moveTo>
                    <a:lnTo>
                      <a:pt x="916360" y="0"/>
                    </a:lnTo>
                    <a:lnTo>
                      <a:pt x="0" y="0"/>
                    </a:lnTo>
                    <a:lnTo>
                      <a:pt x="0" y="74750"/>
                    </a:lnTo>
                    <a:lnTo>
                      <a:pt x="332139" y="74750"/>
                    </a:lnTo>
                    <a:lnTo>
                      <a:pt x="332139" y="328600"/>
                    </a:lnTo>
                    <a:cubicBezTo>
                      <a:pt x="332139" y="328600"/>
                      <a:pt x="342565" y="330369"/>
                      <a:pt x="352991" y="337258"/>
                    </a:cubicBezTo>
                    <a:cubicBezTo>
                      <a:pt x="363417" y="344146"/>
                      <a:pt x="375611" y="352896"/>
                      <a:pt x="401676" y="349731"/>
                    </a:cubicBezTo>
                    <a:cubicBezTo>
                      <a:pt x="427740" y="346566"/>
                      <a:pt x="408657" y="356341"/>
                      <a:pt x="417315" y="378961"/>
                    </a:cubicBezTo>
                    <a:cubicBezTo>
                      <a:pt x="425972" y="401581"/>
                      <a:pt x="431185" y="375517"/>
                      <a:pt x="462555" y="378961"/>
                    </a:cubicBezTo>
                    <a:cubicBezTo>
                      <a:pt x="493833" y="382405"/>
                      <a:pt x="476426" y="385943"/>
                      <a:pt x="493833" y="387618"/>
                    </a:cubicBezTo>
                    <a:cubicBezTo>
                      <a:pt x="511241" y="389387"/>
                      <a:pt x="509472" y="385849"/>
                      <a:pt x="526880" y="387618"/>
                    </a:cubicBezTo>
                    <a:cubicBezTo>
                      <a:pt x="544287" y="389387"/>
                      <a:pt x="542518" y="401488"/>
                      <a:pt x="556482" y="420664"/>
                    </a:cubicBezTo>
                    <a:cubicBezTo>
                      <a:pt x="570352" y="439747"/>
                      <a:pt x="556482" y="420664"/>
                      <a:pt x="587759" y="408470"/>
                    </a:cubicBezTo>
                    <a:cubicBezTo>
                      <a:pt x="619037" y="396275"/>
                      <a:pt x="587759" y="408470"/>
                      <a:pt x="612055" y="415638"/>
                    </a:cubicBezTo>
                    <a:cubicBezTo>
                      <a:pt x="636445" y="422805"/>
                      <a:pt x="627694" y="420664"/>
                      <a:pt x="652083" y="415638"/>
                    </a:cubicBezTo>
                    <a:cubicBezTo>
                      <a:pt x="676472" y="410611"/>
                      <a:pt x="683361" y="406701"/>
                      <a:pt x="700768" y="415638"/>
                    </a:cubicBezTo>
                    <a:cubicBezTo>
                      <a:pt x="718176" y="424574"/>
                      <a:pt x="730370" y="436303"/>
                      <a:pt x="746009" y="425877"/>
                    </a:cubicBezTo>
                    <a:cubicBezTo>
                      <a:pt x="761648" y="415451"/>
                      <a:pt x="770398" y="418896"/>
                      <a:pt x="808565" y="415638"/>
                    </a:cubicBezTo>
                    <a:cubicBezTo>
                      <a:pt x="846824" y="412380"/>
                      <a:pt x="836398" y="415451"/>
                      <a:pt x="848592" y="408470"/>
                    </a:cubicBezTo>
                    <a:cubicBezTo>
                      <a:pt x="858460" y="402884"/>
                      <a:pt x="903421" y="433510"/>
                      <a:pt x="931348" y="453804"/>
                    </a:cubicBezTo>
                    <a:lnTo>
                      <a:pt x="931348" y="213730"/>
                    </a:lnTo>
                    <a:cubicBezTo>
                      <a:pt x="931348" y="213730"/>
                      <a:pt x="917943" y="74657"/>
                      <a:pt x="917943" y="74657"/>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CD5483C0-2F36-3AF0-9A7C-6FF5543CBB7F}"/>
                  </a:ext>
                </a:extLst>
              </p:cNvPr>
              <p:cNvSpPr/>
              <p:nvPr/>
            </p:nvSpPr>
            <p:spPr>
              <a:xfrm>
                <a:off x="8029517" y="5794847"/>
                <a:ext cx="529574" cy="456410"/>
              </a:xfrm>
              <a:custGeom>
                <a:avLst/>
                <a:gdLst>
                  <a:gd name="connsiteX0" fmla="*/ 528741 w 529574"/>
                  <a:gd name="connsiteY0" fmla="*/ 64324 h 456410"/>
                  <a:gd name="connsiteX1" fmla="*/ 466185 w 529574"/>
                  <a:gd name="connsiteY1" fmla="*/ 64324 h 456410"/>
                  <a:gd name="connsiteX2" fmla="*/ 494019 w 529574"/>
                  <a:gd name="connsiteY2" fmla="*/ 17408 h 456410"/>
                  <a:gd name="connsiteX3" fmla="*/ 474936 w 529574"/>
                  <a:gd name="connsiteY3" fmla="*/ 0 h 456410"/>
                  <a:gd name="connsiteX4" fmla="*/ 0 w 529574"/>
                  <a:gd name="connsiteY4" fmla="*/ 0 h 456410"/>
                  <a:gd name="connsiteX5" fmla="*/ 13497 w 529574"/>
                  <a:gd name="connsiteY5" fmla="*/ 139073 h 456410"/>
                  <a:gd name="connsiteX6" fmla="*/ 13497 w 529574"/>
                  <a:gd name="connsiteY6" fmla="*/ 379147 h 456410"/>
                  <a:gd name="connsiteX7" fmla="*/ 29788 w 529574"/>
                  <a:gd name="connsiteY7" fmla="*/ 391249 h 456410"/>
                  <a:gd name="connsiteX8" fmla="*/ 63486 w 529574"/>
                  <a:gd name="connsiteY8" fmla="*/ 382591 h 456410"/>
                  <a:gd name="connsiteX9" fmla="*/ 62183 w 529574"/>
                  <a:gd name="connsiteY9" fmla="*/ 456410 h 456410"/>
                  <a:gd name="connsiteX10" fmla="*/ 372260 w 529574"/>
                  <a:gd name="connsiteY10" fmla="*/ 456410 h 456410"/>
                  <a:gd name="connsiteX11" fmla="*/ 375704 w 529574"/>
                  <a:gd name="connsiteY11" fmla="*/ 401767 h 456410"/>
                  <a:gd name="connsiteX12" fmla="*/ 382685 w 529574"/>
                  <a:gd name="connsiteY12" fmla="*/ 370490 h 456410"/>
                  <a:gd name="connsiteX13" fmla="*/ 393111 w 529574"/>
                  <a:gd name="connsiteY13" fmla="*/ 342657 h 456410"/>
                  <a:gd name="connsiteX14" fmla="*/ 405306 w 529574"/>
                  <a:gd name="connsiteY14" fmla="*/ 309610 h 456410"/>
                  <a:gd name="connsiteX15" fmla="*/ 429695 w 529574"/>
                  <a:gd name="connsiteY15" fmla="*/ 275168 h 456410"/>
                  <a:gd name="connsiteX16" fmla="*/ 438352 w 529574"/>
                  <a:gd name="connsiteY16" fmla="*/ 248731 h 456410"/>
                  <a:gd name="connsiteX17" fmla="*/ 462741 w 529574"/>
                  <a:gd name="connsiteY17" fmla="*/ 215685 h 456410"/>
                  <a:gd name="connsiteX18" fmla="*/ 480149 w 529574"/>
                  <a:gd name="connsiteY18" fmla="*/ 198277 h 456410"/>
                  <a:gd name="connsiteX19" fmla="*/ 481917 w 529574"/>
                  <a:gd name="connsiteY19" fmla="*/ 184407 h 456410"/>
                  <a:gd name="connsiteX20" fmla="*/ 490574 w 529574"/>
                  <a:gd name="connsiteY20" fmla="*/ 161787 h 456410"/>
                  <a:gd name="connsiteX21" fmla="*/ 494019 w 529574"/>
                  <a:gd name="connsiteY21" fmla="*/ 144379 h 456410"/>
                  <a:gd name="connsiteX22" fmla="*/ 499231 w 529574"/>
                  <a:gd name="connsiteY22" fmla="*/ 121759 h 456410"/>
                  <a:gd name="connsiteX23" fmla="*/ 518315 w 529574"/>
                  <a:gd name="connsiteY23" fmla="*/ 102676 h 456410"/>
                  <a:gd name="connsiteX24" fmla="*/ 528741 w 529574"/>
                  <a:gd name="connsiteY24" fmla="*/ 64417 h 45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4" h="456410">
                    <a:moveTo>
                      <a:pt x="528741" y="64324"/>
                    </a:moveTo>
                    <a:lnTo>
                      <a:pt x="466185" y="64324"/>
                    </a:lnTo>
                    <a:lnTo>
                      <a:pt x="494019" y="17408"/>
                    </a:lnTo>
                    <a:lnTo>
                      <a:pt x="474936" y="0"/>
                    </a:lnTo>
                    <a:lnTo>
                      <a:pt x="0" y="0"/>
                    </a:lnTo>
                    <a:lnTo>
                      <a:pt x="13497" y="139073"/>
                    </a:lnTo>
                    <a:lnTo>
                      <a:pt x="13497" y="379147"/>
                    </a:lnTo>
                    <a:cubicBezTo>
                      <a:pt x="20014" y="383988"/>
                      <a:pt x="25785" y="388177"/>
                      <a:pt x="29788" y="391249"/>
                    </a:cubicBezTo>
                    <a:cubicBezTo>
                      <a:pt x="50640" y="406887"/>
                      <a:pt x="63486" y="382591"/>
                      <a:pt x="63486" y="382591"/>
                    </a:cubicBezTo>
                    <a:cubicBezTo>
                      <a:pt x="63486" y="382591"/>
                      <a:pt x="62741" y="415731"/>
                      <a:pt x="62183" y="456410"/>
                    </a:cubicBezTo>
                    <a:lnTo>
                      <a:pt x="372260" y="456410"/>
                    </a:lnTo>
                    <a:cubicBezTo>
                      <a:pt x="372260" y="456410"/>
                      <a:pt x="377473" y="413869"/>
                      <a:pt x="375704" y="401767"/>
                    </a:cubicBezTo>
                    <a:cubicBezTo>
                      <a:pt x="373935" y="389666"/>
                      <a:pt x="377473" y="386129"/>
                      <a:pt x="382685" y="370490"/>
                    </a:cubicBezTo>
                    <a:cubicBezTo>
                      <a:pt x="387898" y="354851"/>
                      <a:pt x="389667" y="354851"/>
                      <a:pt x="393111" y="342657"/>
                    </a:cubicBezTo>
                    <a:cubicBezTo>
                      <a:pt x="396555" y="330462"/>
                      <a:pt x="398324" y="323574"/>
                      <a:pt x="405306" y="309610"/>
                    </a:cubicBezTo>
                    <a:cubicBezTo>
                      <a:pt x="412287" y="295740"/>
                      <a:pt x="419176" y="288759"/>
                      <a:pt x="429695" y="275168"/>
                    </a:cubicBezTo>
                    <a:cubicBezTo>
                      <a:pt x="440121" y="261577"/>
                      <a:pt x="434908" y="266139"/>
                      <a:pt x="438352" y="248731"/>
                    </a:cubicBezTo>
                    <a:cubicBezTo>
                      <a:pt x="441796" y="231324"/>
                      <a:pt x="450547" y="226111"/>
                      <a:pt x="462741" y="215685"/>
                    </a:cubicBezTo>
                    <a:cubicBezTo>
                      <a:pt x="474936" y="205259"/>
                      <a:pt x="480149" y="198277"/>
                      <a:pt x="480149" y="198277"/>
                    </a:cubicBezTo>
                    <a:cubicBezTo>
                      <a:pt x="480149" y="198277"/>
                      <a:pt x="481917" y="189620"/>
                      <a:pt x="481917" y="184407"/>
                    </a:cubicBezTo>
                    <a:cubicBezTo>
                      <a:pt x="481917" y="179194"/>
                      <a:pt x="488899" y="173981"/>
                      <a:pt x="490574" y="161787"/>
                    </a:cubicBezTo>
                    <a:cubicBezTo>
                      <a:pt x="492343" y="149592"/>
                      <a:pt x="490574" y="161787"/>
                      <a:pt x="494019" y="144379"/>
                    </a:cubicBezTo>
                    <a:cubicBezTo>
                      <a:pt x="497463" y="126972"/>
                      <a:pt x="499231" y="133954"/>
                      <a:pt x="499231" y="121759"/>
                    </a:cubicBezTo>
                    <a:cubicBezTo>
                      <a:pt x="499231" y="109565"/>
                      <a:pt x="502676" y="113102"/>
                      <a:pt x="518315" y="102676"/>
                    </a:cubicBezTo>
                    <a:cubicBezTo>
                      <a:pt x="533954" y="92250"/>
                      <a:pt x="528741" y="64417"/>
                      <a:pt x="528741" y="64417"/>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08744BB-87D9-3259-B926-B702D6A51E5D}"/>
                  </a:ext>
                </a:extLst>
              </p:cNvPr>
              <p:cNvSpPr/>
              <p:nvPr/>
            </p:nvSpPr>
            <p:spPr>
              <a:xfrm>
                <a:off x="6454185" y="5158405"/>
                <a:ext cx="763416" cy="561692"/>
              </a:xfrm>
              <a:custGeom>
                <a:avLst/>
                <a:gdLst>
                  <a:gd name="connsiteX0" fmla="*/ 763416 w 763416"/>
                  <a:gd name="connsiteY0" fmla="*/ 147824 h 561692"/>
                  <a:gd name="connsiteX1" fmla="*/ 763416 w 763416"/>
                  <a:gd name="connsiteY1" fmla="*/ 0 h 561692"/>
                  <a:gd name="connsiteX2" fmla="*/ 547731 w 763416"/>
                  <a:gd name="connsiteY2" fmla="*/ 0 h 561692"/>
                  <a:gd name="connsiteX3" fmla="*/ 0 w 763416"/>
                  <a:gd name="connsiteY3" fmla="*/ 0 h 561692"/>
                  <a:gd name="connsiteX4" fmla="*/ 0 w 763416"/>
                  <a:gd name="connsiteY4" fmla="*/ 561692 h 561692"/>
                  <a:gd name="connsiteX5" fmla="*/ 657296 w 763416"/>
                  <a:gd name="connsiteY5" fmla="*/ 561692 h 561692"/>
                  <a:gd name="connsiteX6" fmla="*/ 763416 w 763416"/>
                  <a:gd name="connsiteY6" fmla="*/ 561692 h 561692"/>
                  <a:gd name="connsiteX7" fmla="*/ 763416 w 763416"/>
                  <a:gd name="connsiteY7" fmla="*/ 147824 h 56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416" h="561692">
                    <a:moveTo>
                      <a:pt x="763416" y="147824"/>
                    </a:moveTo>
                    <a:lnTo>
                      <a:pt x="763416" y="0"/>
                    </a:lnTo>
                    <a:lnTo>
                      <a:pt x="547731" y="0"/>
                    </a:lnTo>
                    <a:lnTo>
                      <a:pt x="0" y="0"/>
                    </a:lnTo>
                    <a:lnTo>
                      <a:pt x="0" y="561692"/>
                    </a:lnTo>
                    <a:lnTo>
                      <a:pt x="657296" y="561692"/>
                    </a:lnTo>
                    <a:lnTo>
                      <a:pt x="763416" y="561692"/>
                    </a:lnTo>
                    <a:lnTo>
                      <a:pt x="763416" y="147824"/>
                    </a:lnTo>
                    <a:close/>
                  </a:path>
                </a:pathLst>
              </a:custGeom>
              <a:solidFill>
                <a:srgbClr val="05AAB8"/>
              </a:solidFill>
              <a:ln w="2210" cap="flat">
                <a:solidFill>
                  <a:srgbClr val="FFFFFF"/>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5B9E1831-36A5-23C6-11FE-884C36C10B71}"/>
                  </a:ext>
                </a:extLst>
              </p:cNvPr>
              <p:cNvSpPr/>
              <p:nvPr/>
            </p:nvSpPr>
            <p:spPr>
              <a:xfrm>
                <a:off x="7001917" y="3916798"/>
                <a:ext cx="808287" cy="499137"/>
              </a:xfrm>
              <a:custGeom>
                <a:avLst/>
                <a:gdLst>
                  <a:gd name="connsiteX0" fmla="*/ 805306 w 808287"/>
                  <a:gd name="connsiteY0" fmla="*/ 499137 h 499137"/>
                  <a:gd name="connsiteX1" fmla="*/ 806795 w 808287"/>
                  <a:gd name="connsiteY1" fmla="*/ 453897 h 499137"/>
                  <a:gd name="connsiteX2" fmla="*/ 784175 w 808287"/>
                  <a:gd name="connsiteY2" fmla="*/ 288666 h 499137"/>
                  <a:gd name="connsiteX3" fmla="*/ 751129 w 808287"/>
                  <a:gd name="connsiteY3" fmla="*/ 199208 h 499137"/>
                  <a:gd name="connsiteX4" fmla="*/ 758110 w 808287"/>
                  <a:gd name="connsiteY4" fmla="*/ 76518 h 499137"/>
                  <a:gd name="connsiteX5" fmla="*/ 744240 w 808287"/>
                  <a:gd name="connsiteY5" fmla="*/ 0 h 499137"/>
                  <a:gd name="connsiteX6" fmla="*/ 0 w 808287"/>
                  <a:gd name="connsiteY6" fmla="*/ 0 h 499137"/>
                  <a:gd name="connsiteX7" fmla="*/ 0 w 808287"/>
                  <a:gd name="connsiteY7" fmla="*/ 499044 h 499137"/>
                  <a:gd name="connsiteX8" fmla="*/ 805306 w 808287"/>
                  <a:gd name="connsiteY8" fmla="*/ 499044 h 49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87" h="499137">
                    <a:moveTo>
                      <a:pt x="805306" y="499137"/>
                    </a:moveTo>
                    <a:cubicBezTo>
                      <a:pt x="808099" y="487501"/>
                      <a:pt x="809588" y="473352"/>
                      <a:pt x="806795" y="453897"/>
                    </a:cubicBezTo>
                    <a:cubicBezTo>
                      <a:pt x="798138" y="393017"/>
                      <a:pt x="782406" y="399999"/>
                      <a:pt x="784175" y="288666"/>
                    </a:cubicBezTo>
                    <a:cubicBezTo>
                      <a:pt x="785944" y="177426"/>
                      <a:pt x="778962" y="252175"/>
                      <a:pt x="751129" y="199208"/>
                    </a:cubicBezTo>
                    <a:cubicBezTo>
                      <a:pt x="723295" y="146241"/>
                      <a:pt x="751129" y="139073"/>
                      <a:pt x="758110" y="76518"/>
                    </a:cubicBezTo>
                    <a:cubicBezTo>
                      <a:pt x="765092" y="13963"/>
                      <a:pt x="739027" y="22620"/>
                      <a:pt x="744240" y="0"/>
                    </a:cubicBezTo>
                    <a:lnTo>
                      <a:pt x="0" y="0"/>
                    </a:lnTo>
                    <a:lnTo>
                      <a:pt x="0" y="499044"/>
                    </a:lnTo>
                    <a:lnTo>
                      <a:pt x="805306" y="499044"/>
                    </a:lnTo>
                    <a:close/>
                  </a:path>
                </a:pathLst>
              </a:custGeom>
              <a:solidFill>
                <a:srgbClr val="4B708E"/>
              </a:solidFill>
              <a:ln w="8840" cap="flat">
                <a:no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8D6A9783-B03C-F321-C502-14D223A5250B}"/>
                  </a:ext>
                </a:extLst>
              </p:cNvPr>
              <p:cNvSpPr/>
              <p:nvPr/>
            </p:nvSpPr>
            <p:spPr>
              <a:xfrm>
                <a:off x="8886859" y="4444607"/>
                <a:ext cx="473632" cy="610841"/>
              </a:xfrm>
              <a:custGeom>
                <a:avLst/>
                <a:gdLst>
                  <a:gd name="connsiteX0" fmla="*/ 212148 w 473632"/>
                  <a:gd name="connsiteY0" fmla="*/ 610749 h 610841"/>
                  <a:gd name="connsiteX1" fmla="*/ 353456 w 473632"/>
                  <a:gd name="connsiteY1" fmla="*/ 610749 h 610841"/>
                  <a:gd name="connsiteX2" fmla="*/ 354294 w 473632"/>
                  <a:gd name="connsiteY2" fmla="*/ 608794 h 610841"/>
                  <a:gd name="connsiteX3" fmla="*/ 371236 w 473632"/>
                  <a:gd name="connsiteY3" fmla="*/ 587291 h 610841"/>
                  <a:gd name="connsiteX4" fmla="*/ 383617 w 473632"/>
                  <a:gd name="connsiteY4" fmla="*/ 569046 h 610841"/>
                  <a:gd name="connsiteX5" fmla="*/ 393204 w 473632"/>
                  <a:gd name="connsiteY5" fmla="*/ 550335 h 610841"/>
                  <a:gd name="connsiteX6" fmla="*/ 394694 w 473632"/>
                  <a:gd name="connsiteY6" fmla="*/ 533858 h 610841"/>
                  <a:gd name="connsiteX7" fmla="*/ 407726 w 473632"/>
                  <a:gd name="connsiteY7" fmla="*/ 520826 h 610841"/>
                  <a:gd name="connsiteX8" fmla="*/ 419362 w 473632"/>
                  <a:gd name="connsiteY8" fmla="*/ 516637 h 610841"/>
                  <a:gd name="connsiteX9" fmla="*/ 419362 w 473632"/>
                  <a:gd name="connsiteY9" fmla="*/ 516637 h 610841"/>
                  <a:gd name="connsiteX10" fmla="*/ 420852 w 473632"/>
                  <a:gd name="connsiteY10" fmla="*/ 502581 h 610841"/>
                  <a:gd name="connsiteX11" fmla="*/ 428019 w 473632"/>
                  <a:gd name="connsiteY11" fmla="*/ 481077 h 610841"/>
                  <a:gd name="connsiteX12" fmla="*/ 443007 w 473632"/>
                  <a:gd name="connsiteY12" fmla="*/ 471955 h 610841"/>
                  <a:gd name="connsiteX13" fmla="*/ 447475 w 473632"/>
                  <a:gd name="connsiteY13" fmla="*/ 491690 h 610841"/>
                  <a:gd name="connsiteX14" fmla="*/ 461717 w 473632"/>
                  <a:gd name="connsiteY14" fmla="*/ 474747 h 610841"/>
                  <a:gd name="connsiteX15" fmla="*/ 466930 w 473632"/>
                  <a:gd name="connsiteY15" fmla="*/ 450452 h 610841"/>
                  <a:gd name="connsiteX16" fmla="*/ 473633 w 473632"/>
                  <a:gd name="connsiteY16" fmla="*/ 428017 h 610841"/>
                  <a:gd name="connsiteX17" fmla="*/ 473633 w 473632"/>
                  <a:gd name="connsiteY17" fmla="*/ 428017 h 610841"/>
                  <a:gd name="connsiteX18" fmla="*/ 456691 w 473632"/>
                  <a:gd name="connsiteY18" fmla="*/ 381287 h 610841"/>
                  <a:gd name="connsiteX19" fmla="*/ 453433 w 473632"/>
                  <a:gd name="connsiteY19" fmla="*/ 341539 h 610841"/>
                  <a:gd name="connsiteX20" fmla="*/ 448220 w 473632"/>
                  <a:gd name="connsiteY20" fmla="*/ 293319 h 610841"/>
                  <a:gd name="connsiteX21" fmla="*/ 417594 w 473632"/>
                  <a:gd name="connsiteY21" fmla="*/ 263997 h 610841"/>
                  <a:gd name="connsiteX22" fmla="*/ 366116 w 473632"/>
                  <a:gd name="connsiteY22" fmla="*/ 280287 h 610841"/>
                  <a:gd name="connsiteX23" fmla="*/ 368071 w 473632"/>
                  <a:gd name="connsiteY23" fmla="*/ 286803 h 610841"/>
                  <a:gd name="connsiteX24" fmla="*/ 333535 w 473632"/>
                  <a:gd name="connsiteY24" fmla="*/ 336326 h 610841"/>
                  <a:gd name="connsiteX25" fmla="*/ 312684 w 473632"/>
                  <a:gd name="connsiteY25" fmla="*/ 321990 h 610841"/>
                  <a:gd name="connsiteX26" fmla="*/ 312684 w 473632"/>
                  <a:gd name="connsiteY26" fmla="*/ 284848 h 610841"/>
                  <a:gd name="connsiteX27" fmla="*/ 326367 w 473632"/>
                  <a:gd name="connsiteY27" fmla="*/ 273119 h 610841"/>
                  <a:gd name="connsiteX28" fmla="*/ 343961 w 473632"/>
                  <a:gd name="connsiteY28" fmla="*/ 269861 h 610841"/>
                  <a:gd name="connsiteX29" fmla="*/ 353083 w 473632"/>
                  <a:gd name="connsiteY29" fmla="*/ 235325 h 610841"/>
                  <a:gd name="connsiteX30" fmla="*/ 368722 w 473632"/>
                  <a:gd name="connsiteY30" fmla="*/ 226854 h 610841"/>
                  <a:gd name="connsiteX31" fmla="*/ 372632 w 473632"/>
                  <a:gd name="connsiteY31" fmla="*/ 136187 h 610841"/>
                  <a:gd name="connsiteX32" fmla="*/ 360903 w 473632"/>
                  <a:gd name="connsiteY32" fmla="*/ 113380 h 610841"/>
                  <a:gd name="connsiteX33" fmla="*/ 372632 w 473632"/>
                  <a:gd name="connsiteY33" fmla="*/ 113380 h 610841"/>
                  <a:gd name="connsiteX34" fmla="*/ 370026 w 473632"/>
                  <a:gd name="connsiteY34" fmla="*/ 93180 h 610841"/>
                  <a:gd name="connsiteX35" fmla="*/ 353083 w 473632"/>
                  <a:gd name="connsiteY35" fmla="*/ 63858 h 610841"/>
                  <a:gd name="connsiteX36" fmla="*/ 318548 w 473632"/>
                  <a:gd name="connsiteY36" fmla="*/ 52780 h 610841"/>
                  <a:gd name="connsiteX37" fmla="*/ 293135 w 473632"/>
                  <a:gd name="connsiteY37" fmla="*/ 36490 h 610841"/>
                  <a:gd name="connsiteX38" fmla="*/ 265767 w 473632"/>
                  <a:gd name="connsiteY38" fmla="*/ 21502 h 610841"/>
                  <a:gd name="connsiteX39" fmla="*/ 240354 w 473632"/>
                  <a:gd name="connsiteY39" fmla="*/ 13683 h 610841"/>
                  <a:gd name="connsiteX40" fmla="*/ 220154 w 473632"/>
                  <a:gd name="connsiteY40" fmla="*/ 1302 h 610841"/>
                  <a:gd name="connsiteX41" fmla="*/ 191482 w 473632"/>
                  <a:gd name="connsiteY41" fmla="*/ 3909 h 610841"/>
                  <a:gd name="connsiteX42" fmla="*/ 177147 w 473632"/>
                  <a:gd name="connsiteY42" fmla="*/ 29973 h 610841"/>
                  <a:gd name="connsiteX43" fmla="*/ 195392 w 473632"/>
                  <a:gd name="connsiteY43" fmla="*/ 57993 h 610841"/>
                  <a:gd name="connsiteX44" fmla="*/ 176961 w 473632"/>
                  <a:gd name="connsiteY44" fmla="*/ 64509 h 610841"/>
                  <a:gd name="connsiteX45" fmla="*/ 149779 w 473632"/>
                  <a:gd name="connsiteY45" fmla="*/ 78845 h 610841"/>
                  <a:gd name="connsiteX46" fmla="*/ 145217 w 473632"/>
                  <a:gd name="connsiteY46" fmla="*/ 132929 h 610841"/>
                  <a:gd name="connsiteX47" fmla="*/ 131534 w 473632"/>
                  <a:gd name="connsiteY47" fmla="*/ 152477 h 610841"/>
                  <a:gd name="connsiteX48" fmla="*/ 136095 w 473632"/>
                  <a:gd name="connsiteY48" fmla="*/ 129671 h 610841"/>
                  <a:gd name="connsiteX49" fmla="*/ 125017 w 473632"/>
                  <a:gd name="connsiteY49" fmla="*/ 150522 h 610841"/>
                  <a:gd name="connsiteX50" fmla="*/ 124366 w 473632"/>
                  <a:gd name="connsiteY50" fmla="*/ 110122 h 610841"/>
                  <a:gd name="connsiteX51" fmla="*/ 110682 w 473632"/>
                  <a:gd name="connsiteY51" fmla="*/ 113380 h 610841"/>
                  <a:gd name="connsiteX52" fmla="*/ 92437 w 473632"/>
                  <a:gd name="connsiteY52" fmla="*/ 127716 h 610841"/>
                  <a:gd name="connsiteX53" fmla="*/ 83966 w 473632"/>
                  <a:gd name="connsiteY53" fmla="*/ 132277 h 610841"/>
                  <a:gd name="connsiteX54" fmla="*/ 69630 w 473632"/>
                  <a:gd name="connsiteY54" fmla="*/ 147916 h 610841"/>
                  <a:gd name="connsiteX55" fmla="*/ 51385 w 473632"/>
                  <a:gd name="connsiteY55" fmla="*/ 166813 h 610841"/>
                  <a:gd name="connsiteX56" fmla="*/ 55946 w 473632"/>
                  <a:gd name="connsiteY56" fmla="*/ 194832 h 610841"/>
                  <a:gd name="connsiteX57" fmla="*/ 27926 w 473632"/>
                  <a:gd name="connsiteY57" fmla="*/ 254129 h 610841"/>
                  <a:gd name="connsiteX58" fmla="*/ 34443 w 473632"/>
                  <a:gd name="connsiteY58" fmla="*/ 295832 h 610841"/>
                  <a:gd name="connsiteX59" fmla="*/ 25320 w 473632"/>
                  <a:gd name="connsiteY59" fmla="*/ 338839 h 610841"/>
                  <a:gd name="connsiteX60" fmla="*/ 52037 w 473632"/>
                  <a:gd name="connsiteY60" fmla="*/ 412565 h 610841"/>
                  <a:gd name="connsiteX61" fmla="*/ 49430 w 473632"/>
                  <a:gd name="connsiteY61" fmla="*/ 518871 h 610841"/>
                  <a:gd name="connsiteX62" fmla="*/ 0 w 473632"/>
                  <a:gd name="connsiteY62" fmla="*/ 603023 h 610841"/>
                  <a:gd name="connsiteX63" fmla="*/ 212521 w 473632"/>
                  <a:gd name="connsiteY63" fmla="*/ 603023 h 610841"/>
                  <a:gd name="connsiteX64" fmla="*/ 212521 w 473632"/>
                  <a:gd name="connsiteY64" fmla="*/ 610842 h 61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73632" h="610841">
                    <a:moveTo>
                      <a:pt x="212148" y="610749"/>
                    </a:moveTo>
                    <a:lnTo>
                      <a:pt x="353456" y="610749"/>
                    </a:lnTo>
                    <a:cubicBezTo>
                      <a:pt x="353735" y="610097"/>
                      <a:pt x="353828" y="609632"/>
                      <a:pt x="354294" y="608794"/>
                    </a:cubicBezTo>
                    <a:cubicBezTo>
                      <a:pt x="359507" y="598368"/>
                      <a:pt x="365371" y="594459"/>
                      <a:pt x="371236" y="587291"/>
                    </a:cubicBezTo>
                    <a:cubicBezTo>
                      <a:pt x="377100" y="580123"/>
                      <a:pt x="375145" y="576120"/>
                      <a:pt x="383617" y="569046"/>
                    </a:cubicBezTo>
                    <a:cubicBezTo>
                      <a:pt x="392087" y="561971"/>
                      <a:pt x="384454" y="552383"/>
                      <a:pt x="393204" y="550335"/>
                    </a:cubicBezTo>
                    <a:lnTo>
                      <a:pt x="394694" y="533858"/>
                    </a:lnTo>
                    <a:lnTo>
                      <a:pt x="407726" y="520826"/>
                    </a:lnTo>
                    <a:lnTo>
                      <a:pt x="419362" y="516637"/>
                    </a:lnTo>
                    <a:lnTo>
                      <a:pt x="419362" y="516637"/>
                    </a:lnTo>
                    <a:cubicBezTo>
                      <a:pt x="419362" y="516637"/>
                      <a:pt x="416290" y="511052"/>
                      <a:pt x="420852" y="502581"/>
                    </a:cubicBezTo>
                    <a:cubicBezTo>
                      <a:pt x="425413" y="494110"/>
                      <a:pt x="422806" y="487594"/>
                      <a:pt x="428019" y="481077"/>
                    </a:cubicBezTo>
                    <a:cubicBezTo>
                      <a:pt x="433232" y="474561"/>
                      <a:pt x="441052" y="465439"/>
                      <a:pt x="443007" y="471955"/>
                    </a:cubicBezTo>
                    <a:cubicBezTo>
                      <a:pt x="444683" y="477447"/>
                      <a:pt x="443565" y="488338"/>
                      <a:pt x="447475" y="491690"/>
                    </a:cubicBezTo>
                    <a:lnTo>
                      <a:pt x="461717" y="474747"/>
                    </a:lnTo>
                    <a:cubicBezTo>
                      <a:pt x="461717" y="474747"/>
                      <a:pt x="466930" y="453058"/>
                      <a:pt x="466930" y="450452"/>
                    </a:cubicBezTo>
                    <a:cubicBezTo>
                      <a:pt x="466930" y="449707"/>
                      <a:pt x="469723" y="440677"/>
                      <a:pt x="473633" y="428017"/>
                    </a:cubicBezTo>
                    <a:lnTo>
                      <a:pt x="473633" y="428017"/>
                    </a:lnTo>
                    <a:cubicBezTo>
                      <a:pt x="473633" y="428017"/>
                      <a:pt x="456039" y="390410"/>
                      <a:pt x="456691" y="381287"/>
                    </a:cubicBezTo>
                    <a:cubicBezTo>
                      <a:pt x="457342" y="372165"/>
                      <a:pt x="455387" y="359132"/>
                      <a:pt x="453433" y="341539"/>
                    </a:cubicBezTo>
                    <a:cubicBezTo>
                      <a:pt x="451478" y="323945"/>
                      <a:pt x="449523" y="296577"/>
                      <a:pt x="448220" y="293319"/>
                    </a:cubicBezTo>
                    <a:cubicBezTo>
                      <a:pt x="446917" y="290061"/>
                      <a:pt x="417594" y="263997"/>
                      <a:pt x="417594" y="263997"/>
                    </a:cubicBezTo>
                    <a:lnTo>
                      <a:pt x="366116" y="280287"/>
                    </a:lnTo>
                    <a:lnTo>
                      <a:pt x="368071" y="286803"/>
                    </a:lnTo>
                    <a:lnTo>
                      <a:pt x="333535" y="336326"/>
                    </a:lnTo>
                    <a:cubicBezTo>
                      <a:pt x="333535" y="336326"/>
                      <a:pt x="315941" y="328506"/>
                      <a:pt x="312684" y="321990"/>
                    </a:cubicBezTo>
                    <a:cubicBezTo>
                      <a:pt x="309425" y="315474"/>
                      <a:pt x="305516" y="293319"/>
                      <a:pt x="312684" y="284848"/>
                    </a:cubicBezTo>
                    <a:cubicBezTo>
                      <a:pt x="319851" y="276377"/>
                      <a:pt x="315290" y="278332"/>
                      <a:pt x="326367" y="273119"/>
                    </a:cubicBezTo>
                    <a:cubicBezTo>
                      <a:pt x="337445" y="267906"/>
                      <a:pt x="341354" y="275074"/>
                      <a:pt x="343961" y="269861"/>
                    </a:cubicBezTo>
                    <a:cubicBezTo>
                      <a:pt x="346567" y="264648"/>
                      <a:pt x="348522" y="237280"/>
                      <a:pt x="353083" y="235325"/>
                    </a:cubicBezTo>
                    <a:cubicBezTo>
                      <a:pt x="357645" y="233371"/>
                      <a:pt x="364813" y="235977"/>
                      <a:pt x="368722" y="226854"/>
                    </a:cubicBezTo>
                    <a:cubicBezTo>
                      <a:pt x="372632" y="217732"/>
                      <a:pt x="372632" y="136187"/>
                      <a:pt x="372632" y="136187"/>
                    </a:cubicBezTo>
                    <a:cubicBezTo>
                      <a:pt x="372632" y="136187"/>
                      <a:pt x="356341" y="118593"/>
                      <a:pt x="360903" y="113380"/>
                    </a:cubicBezTo>
                    <a:cubicBezTo>
                      <a:pt x="365464" y="108167"/>
                      <a:pt x="367419" y="117942"/>
                      <a:pt x="372632" y="113380"/>
                    </a:cubicBezTo>
                    <a:cubicBezTo>
                      <a:pt x="377845" y="108819"/>
                      <a:pt x="372632" y="101000"/>
                      <a:pt x="370026" y="93180"/>
                    </a:cubicBezTo>
                    <a:cubicBezTo>
                      <a:pt x="367419" y="85361"/>
                      <a:pt x="372632" y="63858"/>
                      <a:pt x="353083" y="63858"/>
                    </a:cubicBezTo>
                    <a:cubicBezTo>
                      <a:pt x="333535" y="63858"/>
                      <a:pt x="329625" y="60599"/>
                      <a:pt x="318548" y="52780"/>
                    </a:cubicBezTo>
                    <a:cubicBezTo>
                      <a:pt x="307470" y="44961"/>
                      <a:pt x="306167" y="37793"/>
                      <a:pt x="293135" y="36490"/>
                    </a:cubicBezTo>
                    <a:cubicBezTo>
                      <a:pt x="280103" y="35186"/>
                      <a:pt x="274238" y="26064"/>
                      <a:pt x="265767" y="21502"/>
                    </a:cubicBezTo>
                    <a:cubicBezTo>
                      <a:pt x="257296" y="16941"/>
                      <a:pt x="246870" y="19548"/>
                      <a:pt x="240354" y="13683"/>
                    </a:cubicBezTo>
                    <a:cubicBezTo>
                      <a:pt x="233838" y="7818"/>
                      <a:pt x="233186" y="-3910"/>
                      <a:pt x="220154" y="1302"/>
                    </a:cubicBezTo>
                    <a:cubicBezTo>
                      <a:pt x="207121" y="6515"/>
                      <a:pt x="192786" y="-1304"/>
                      <a:pt x="191482" y="3909"/>
                    </a:cubicBezTo>
                    <a:cubicBezTo>
                      <a:pt x="190179" y="9122"/>
                      <a:pt x="175192" y="16290"/>
                      <a:pt x="177147" y="29973"/>
                    </a:cubicBezTo>
                    <a:cubicBezTo>
                      <a:pt x="179102" y="43657"/>
                      <a:pt x="195392" y="54083"/>
                      <a:pt x="195392" y="57993"/>
                    </a:cubicBezTo>
                    <a:cubicBezTo>
                      <a:pt x="195392" y="61903"/>
                      <a:pt x="190459" y="58644"/>
                      <a:pt x="176961" y="64509"/>
                    </a:cubicBezTo>
                    <a:cubicBezTo>
                      <a:pt x="163463" y="70374"/>
                      <a:pt x="153037" y="55387"/>
                      <a:pt x="149779" y="78845"/>
                    </a:cubicBezTo>
                    <a:cubicBezTo>
                      <a:pt x="146521" y="102303"/>
                      <a:pt x="152385" y="119896"/>
                      <a:pt x="145217" y="132929"/>
                    </a:cubicBezTo>
                    <a:cubicBezTo>
                      <a:pt x="138050" y="145961"/>
                      <a:pt x="129579" y="162903"/>
                      <a:pt x="131534" y="152477"/>
                    </a:cubicBezTo>
                    <a:cubicBezTo>
                      <a:pt x="133489" y="142051"/>
                      <a:pt x="141308" y="121199"/>
                      <a:pt x="136095" y="129671"/>
                    </a:cubicBezTo>
                    <a:cubicBezTo>
                      <a:pt x="130882" y="138142"/>
                      <a:pt x="129579" y="158342"/>
                      <a:pt x="125017" y="150522"/>
                    </a:cubicBezTo>
                    <a:cubicBezTo>
                      <a:pt x="120456" y="142703"/>
                      <a:pt x="123714" y="121199"/>
                      <a:pt x="124366" y="110122"/>
                    </a:cubicBezTo>
                    <a:cubicBezTo>
                      <a:pt x="125017" y="99045"/>
                      <a:pt x="117198" y="100348"/>
                      <a:pt x="110682" y="113380"/>
                    </a:cubicBezTo>
                    <a:cubicBezTo>
                      <a:pt x="104166" y="126413"/>
                      <a:pt x="100908" y="123155"/>
                      <a:pt x="92437" y="127716"/>
                    </a:cubicBezTo>
                    <a:cubicBezTo>
                      <a:pt x="83966" y="132277"/>
                      <a:pt x="96346" y="128367"/>
                      <a:pt x="83966" y="132277"/>
                    </a:cubicBezTo>
                    <a:cubicBezTo>
                      <a:pt x="71585" y="136187"/>
                      <a:pt x="66372" y="138142"/>
                      <a:pt x="69630" y="147916"/>
                    </a:cubicBezTo>
                    <a:cubicBezTo>
                      <a:pt x="72888" y="157690"/>
                      <a:pt x="48778" y="158993"/>
                      <a:pt x="51385" y="166813"/>
                    </a:cubicBezTo>
                    <a:cubicBezTo>
                      <a:pt x="53991" y="174632"/>
                      <a:pt x="61159" y="180497"/>
                      <a:pt x="55946" y="194832"/>
                    </a:cubicBezTo>
                    <a:cubicBezTo>
                      <a:pt x="50733" y="209168"/>
                      <a:pt x="35746" y="241097"/>
                      <a:pt x="27926" y="254129"/>
                    </a:cubicBezTo>
                    <a:cubicBezTo>
                      <a:pt x="20107" y="267162"/>
                      <a:pt x="39656" y="278890"/>
                      <a:pt x="34443" y="295832"/>
                    </a:cubicBezTo>
                    <a:cubicBezTo>
                      <a:pt x="29230" y="312775"/>
                      <a:pt x="12939" y="316684"/>
                      <a:pt x="25320" y="338839"/>
                    </a:cubicBezTo>
                    <a:cubicBezTo>
                      <a:pt x="37701" y="360994"/>
                      <a:pt x="45520" y="362949"/>
                      <a:pt x="52037" y="412565"/>
                    </a:cubicBezTo>
                    <a:cubicBezTo>
                      <a:pt x="58552" y="462181"/>
                      <a:pt x="57901" y="494761"/>
                      <a:pt x="49430" y="518871"/>
                    </a:cubicBezTo>
                    <a:cubicBezTo>
                      <a:pt x="42914" y="537582"/>
                      <a:pt x="22248" y="580309"/>
                      <a:pt x="0" y="603023"/>
                    </a:cubicBezTo>
                    <a:lnTo>
                      <a:pt x="212521" y="603023"/>
                    </a:lnTo>
                    <a:lnTo>
                      <a:pt x="212521" y="610842"/>
                    </a:lnTo>
                    <a:close/>
                  </a:path>
                </a:pathLst>
              </a:custGeom>
              <a:solidFill>
                <a:srgbClr val="05AAB8"/>
              </a:solidFill>
              <a:ln w="2210" cap="flat">
                <a:solidFill>
                  <a:srgbClr val="FFFFFF"/>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2EB5DA4D-B969-BCE8-84C9-E86E180A75BD}"/>
                  </a:ext>
                </a:extLst>
              </p:cNvPr>
              <p:cNvSpPr/>
              <p:nvPr/>
            </p:nvSpPr>
            <p:spPr>
              <a:xfrm>
                <a:off x="7741012" y="3859363"/>
                <a:ext cx="832605" cy="933857"/>
              </a:xfrm>
              <a:custGeom>
                <a:avLst/>
                <a:gdLst>
                  <a:gd name="connsiteX0" fmla="*/ 19108 w 832605"/>
                  <a:gd name="connsiteY0" fmla="*/ 133953 h 933857"/>
                  <a:gd name="connsiteX1" fmla="*/ 12127 w 832605"/>
                  <a:gd name="connsiteY1" fmla="*/ 256643 h 933857"/>
                  <a:gd name="connsiteX2" fmla="*/ 45173 w 832605"/>
                  <a:gd name="connsiteY2" fmla="*/ 346101 h 933857"/>
                  <a:gd name="connsiteX3" fmla="*/ 67793 w 832605"/>
                  <a:gd name="connsiteY3" fmla="*/ 511332 h 933857"/>
                  <a:gd name="connsiteX4" fmla="*/ 66304 w 832605"/>
                  <a:gd name="connsiteY4" fmla="*/ 556573 h 933857"/>
                  <a:gd name="connsiteX5" fmla="*/ 66583 w 832605"/>
                  <a:gd name="connsiteY5" fmla="*/ 556573 h 933857"/>
                  <a:gd name="connsiteX6" fmla="*/ 66304 w 832605"/>
                  <a:gd name="connsiteY6" fmla="*/ 556573 h 933857"/>
                  <a:gd name="connsiteX7" fmla="*/ 52155 w 832605"/>
                  <a:gd name="connsiteY7" fmla="*/ 613915 h 933857"/>
                  <a:gd name="connsiteX8" fmla="*/ 83432 w 832605"/>
                  <a:gd name="connsiteY8" fmla="*/ 662600 h 933857"/>
                  <a:gd name="connsiteX9" fmla="*/ 83432 w 832605"/>
                  <a:gd name="connsiteY9" fmla="*/ 933858 h 933857"/>
                  <a:gd name="connsiteX10" fmla="*/ 657228 w 832605"/>
                  <a:gd name="connsiteY10" fmla="*/ 933858 h 933857"/>
                  <a:gd name="connsiteX11" fmla="*/ 643358 w 832605"/>
                  <a:gd name="connsiteY11" fmla="*/ 872978 h 933857"/>
                  <a:gd name="connsiteX12" fmla="*/ 618969 w 832605"/>
                  <a:gd name="connsiteY12" fmla="*/ 852127 h 933857"/>
                  <a:gd name="connsiteX13" fmla="*/ 568515 w 832605"/>
                  <a:gd name="connsiteY13" fmla="*/ 819080 h 933857"/>
                  <a:gd name="connsiteX14" fmla="*/ 526904 w 832605"/>
                  <a:gd name="connsiteY14" fmla="*/ 784266 h 933857"/>
                  <a:gd name="connsiteX15" fmla="*/ 488552 w 832605"/>
                  <a:gd name="connsiteY15" fmla="*/ 749451 h 933857"/>
                  <a:gd name="connsiteX16" fmla="*/ 498978 w 832605"/>
                  <a:gd name="connsiteY16" fmla="*/ 657294 h 933857"/>
                  <a:gd name="connsiteX17" fmla="*/ 481571 w 832605"/>
                  <a:gd name="connsiteY17" fmla="*/ 592970 h 933857"/>
                  <a:gd name="connsiteX18" fmla="*/ 526904 w 832605"/>
                  <a:gd name="connsiteY18" fmla="*/ 556480 h 933857"/>
                  <a:gd name="connsiteX19" fmla="*/ 537237 w 832605"/>
                  <a:gd name="connsiteY19" fmla="*/ 452128 h 933857"/>
                  <a:gd name="connsiteX20" fmla="*/ 564326 w 832605"/>
                  <a:gd name="connsiteY20" fmla="*/ 436582 h 933857"/>
                  <a:gd name="connsiteX21" fmla="*/ 600258 w 832605"/>
                  <a:gd name="connsiteY21" fmla="*/ 397206 h 933857"/>
                  <a:gd name="connsiteX22" fmla="*/ 657600 w 832605"/>
                  <a:gd name="connsiteY22" fmla="*/ 342471 h 933857"/>
                  <a:gd name="connsiteX23" fmla="*/ 697349 w 832605"/>
                  <a:gd name="connsiteY23" fmla="*/ 298812 h 933857"/>
                  <a:gd name="connsiteX24" fmla="*/ 754691 w 832605"/>
                  <a:gd name="connsiteY24" fmla="*/ 272747 h 933857"/>
                  <a:gd name="connsiteX25" fmla="*/ 807472 w 832605"/>
                  <a:gd name="connsiteY25" fmla="*/ 244077 h 933857"/>
                  <a:gd name="connsiteX26" fmla="*/ 832606 w 832605"/>
                  <a:gd name="connsiteY26" fmla="*/ 230113 h 933857"/>
                  <a:gd name="connsiteX27" fmla="*/ 809800 w 832605"/>
                  <a:gd name="connsiteY27" fmla="*/ 227972 h 933857"/>
                  <a:gd name="connsiteX28" fmla="*/ 806728 w 832605"/>
                  <a:gd name="connsiteY28" fmla="*/ 235605 h 933857"/>
                  <a:gd name="connsiteX29" fmla="*/ 773215 w 832605"/>
                  <a:gd name="connsiteY29" fmla="*/ 211216 h 933857"/>
                  <a:gd name="connsiteX30" fmla="*/ 709357 w 832605"/>
                  <a:gd name="connsiteY30" fmla="*/ 218571 h 933857"/>
                  <a:gd name="connsiteX31" fmla="*/ 697814 w 832605"/>
                  <a:gd name="connsiteY31" fmla="*/ 189341 h 933857"/>
                  <a:gd name="connsiteX32" fmla="*/ 650060 w 832605"/>
                  <a:gd name="connsiteY32" fmla="*/ 220153 h 933857"/>
                  <a:gd name="connsiteX33" fmla="*/ 630791 w 832605"/>
                  <a:gd name="connsiteY33" fmla="*/ 217081 h 933857"/>
                  <a:gd name="connsiteX34" fmla="*/ 620738 w 832605"/>
                  <a:gd name="connsiteY34" fmla="*/ 223225 h 933857"/>
                  <a:gd name="connsiteX35" fmla="*/ 621482 w 832605"/>
                  <a:gd name="connsiteY35" fmla="*/ 212427 h 933857"/>
                  <a:gd name="connsiteX36" fmla="*/ 601468 w 832605"/>
                  <a:gd name="connsiteY36" fmla="*/ 211682 h 933857"/>
                  <a:gd name="connsiteX37" fmla="*/ 601468 w 832605"/>
                  <a:gd name="connsiteY37" fmla="*/ 200884 h 933857"/>
                  <a:gd name="connsiteX38" fmla="*/ 571400 w 832605"/>
                  <a:gd name="connsiteY38" fmla="*/ 190830 h 933857"/>
                  <a:gd name="connsiteX39" fmla="*/ 563674 w 832605"/>
                  <a:gd name="connsiteY39" fmla="*/ 170816 h 933857"/>
                  <a:gd name="connsiteX40" fmla="*/ 543660 w 832605"/>
                  <a:gd name="connsiteY40" fmla="*/ 170072 h 933857"/>
                  <a:gd name="connsiteX41" fmla="*/ 539006 w 832605"/>
                  <a:gd name="connsiteY41" fmla="*/ 192413 h 933857"/>
                  <a:gd name="connsiteX42" fmla="*/ 530535 w 832605"/>
                  <a:gd name="connsiteY42" fmla="*/ 190830 h 933857"/>
                  <a:gd name="connsiteX43" fmla="*/ 516664 w 832605"/>
                  <a:gd name="connsiteY43" fmla="*/ 156202 h 933857"/>
                  <a:gd name="connsiteX44" fmla="*/ 494324 w 832605"/>
                  <a:gd name="connsiteY44" fmla="*/ 154619 h 933857"/>
                  <a:gd name="connsiteX45" fmla="*/ 504377 w 832605"/>
                  <a:gd name="connsiteY45" fmla="*/ 141494 h 933857"/>
                  <a:gd name="connsiteX46" fmla="*/ 495161 w 832605"/>
                  <a:gd name="connsiteY46" fmla="*/ 134605 h 933857"/>
                  <a:gd name="connsiteX47" fmla="*/ 466676 w 832605"/>
                  <a:gd name="connsiteY47" fmla="*/ 124552 h 933857"/>
                  <a:gd name="connsiteX48" fmla="*/ 421994 w 832605"/>
                  <a:gd name="connsiteY48" fmla="*/ 126134 h 933857"/>
                  <a:gd name="connsiteX49" fmla="*/ 415105 w 832605"/>
                  <a:gd name="connsiteY49" fmla="*/ 130789 h 933857"/>
                  <a:gd name="connsiteX50" fmla="*/ 412778 w 832605"/>
                  <a:gd name="connsiteY50" fmla="*/ 142331 h 933857"/>
                  <a:gd name="connsiteX51" fmla="*/ 379639 w 832605"/>
                  <a:gd name="connsiteY51" fmla="*/ 143914 h 933857"/>
                  <a:gd name="connsiteX52" fmla="*/ 369585 w 832605"/>
                  <a:gd name="connsiteY52" fmla="*/ 123155 h 933857"/>
                  <a:gd name="connsiteX53" fmla="*/ 295673 w 832605"/>
                  <a:gd name="connsiteY53" fmla="*/ 114684 h 933857"/>
                  <a:gd name="connsiteX54" fmla="*/ 280314 w 832605"/>
                  <a:gd name="connsiteY54" fmla="*/ 100814 h 933857"/>
                  <a:gd name="connsiteX55" fmla="*/ 281896 w 832605"/>
                  <a:gd name="connsiteY55" fmla="*/ 75401 h 933857"/>
                  <a:gd name="connsiteX56" fmla="*/ 264954 w 832605"/>
                  <a:gd name="connsiteY56" fmla="*/ 12288 h 933857"/>
                  <a:gd name="connsiteX57" fmla="*/ 229488 w 832605"/>
                  <a:gd name="connsiteY57" fmla="*/ 0 h 933857"/>
                  <a:gd name="connsiteX58" fmla="*/ 230977 w 832605"/>
                  <a:gd name="connsiteY58" fmla="*/ 57808 h 933857"/>
                  <a:gd name="connsiteX59" fmla="*/ 4959 w 832605"/>
                  <a:gd name="connsiteY59" fmla="*/ 57808 h 933857"/>
                  <a:gd name="connsiteX60" fmla="*/ 18829 w 832605"/>
                  <a:gd name="connsiteY60" fmla="*/ 134326 h 93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32605" h="933857">
                    <a:moveTo>
                      <a:pt x="19108" y="133953"/>
                    </a:moveTo>
                    <a:cubicBezTo>
                      <a:pt x="12127" y="196509"/>
                      <a:pt x="-15707" y="203769"/>
                      <a:pt x="12127" y="256643"/>
                    </a:cubicBezTo>
                    <a:cubicBezTo>
                      <a:pt x="39960" y="309610"/>
                      <a:pt x="46942" y="234768"/>
                      <a:pt x="45173" y="346101"/>
                    </a:cubicBezTo>
                    <a:cubicBezTo>
                      <a:pt x="43404" y="457434"/>
                      <a:pt x="59043" y="450452"/>
                      <a:pt x="67793" y="511332"/>
                    </a:cubicBezTo>
                    <a:cubicBezTo>
                      <a:pt x="70586" y="530787"/>
                      <a:pt x="69097" y="544844"/>
                      <a:pt x="66304" y="556573"/>
                    </a:cubicBezTo>
                    <a:lnTo>
                      <a:pt x="66583" y="556573"/>
                    </a:lnTo>
                    <a:lnTo>
                      <a:pt x="66304" y="556573"/>
                    </a:lnTo>
                    <a:cubicBezTo>
                      <a:pt x="60253" y="581427"/>
                      <a:pt x="47407" y="593808"/>
                      <a:pt x="52155" y="613915"/>
                    </a:cubicBezTo>
                    <a:cubicBezTo>
                      <a:pt x="59136" y="643517"/>
                      <a:pt x="83432" y="579100"/>
                      <a:pt x="83432" y="662600"/>
                    </a:cubicBezTo>
                    <a:lnTo>
                      <a:pt x="83432" y="933858"/>
                    </a:lnTo>
                    <a:lnTo>
                      <a:pt x="657228" y="933858"/>
                    </a:lnTo>
                    <a:cubicBezTo>
                      <a:pt x="657228" y="933858"/>
                      <a:pt x="650246" y="881729"/>
                      <a:pt x="643358" y="872978"/>
                    </a:cubicBezTo>
                    <a:cubicBezTo>
                      <a:pt x="636376" y="864321"/>
                      <a:pt x="631163" y="864321"/>
                      <a:pt x="618969" y="852127"/>
                    </a:cubicBezTo>
                    <a:cubicBezTo>
                      <a:pt x="606774" y="839932"/>
                      <a:pt x="578940" y="834719"/>
                      <a:pt x="568515" y="819080"/>
                    </a:cubicBezTo>
                    <a:cubicBezTo>
                      <a:pt x="558089" y="803442"/>
                      <a:pt x="535468" y="794691"/>
                      <a:pt x="526904" y="784266"/>
                    </a:cubicBezTo>
                    <a:cubicBezTo>
                      <a:pt x="518340" y="773840"/>
                      <a:pt x="500747" y="766858"/>
                      <a:pt x="488552" y="749451"/>
                    </a:cubicBezTo>
                    <a:cubicBezTo>
                      <a:pt x="476358" y="732043"/>
                      <a:pt x="493765" y="692109"/>
                      <a:pt x="498978" y="657294"/>
                    </a:cubicBezTo>
                    <a:cubicBezTo>
                      <a:pt x="504191" y="622479"/>
                      <a:pt x="483339" y="626016"/>
                      <a:pt x="481571" y="592970"/>
                    </a:cubicBezTo>
                    <a:cubicBezTo>
                      <a:pt x="479802" y="559924"/>
                      <a:pt x="526904" y="556480"/>
                      <a:pt x="526904" y="556480"/>
                    </a:cubicBezTo>
                    <a:lnTo>
                      <a:pt x="537237" y="452128"/>
                    </a:lnTo>
                    <a:lnTo>
                      <a:pt x="564326" y="436582"/>
                    </a:lnTo>
                    <a:cubicBezTo>
                      <a:pt x="567119" y="420571"/>
                      <a:pt x="582478" y="413124"/>
                      <a:pt x="600258" y="397206"/>
                    </a:cubicBezTo>
                    <a:cubicBezTo>
                      <a:pt x="619155" y="380264"/>
                      <a:pt x="640006" y="363974"/>
                      <a:pt x="657600" y="342471"/>
                    </a:cubicBezTo>
                    <a:cubicBezTo>
                      <a:pt x="675194" y="320967"/>
                      <a:pt x="670633" y="311845"/>
                      <a:pt x="697349" y="298812"/>
                    </a:cubicBezTo>
                    <a:cubicBezTo>
                      <a:pt x="724065" y="285780"/>
                      <a:pt x="725369" y="289038"/>
                      <a:pt x="754691" y="272747"/>
                    </a:cubicBezTo>
                    <a:cubicBezTo>
                      <a:pt x="784014" y="256457"/>
                      <a:pt x="789227" y="252548"/>
                      <a:pt x="807472" y="244077"/>
                    </a:cubicBezTo>
                    <a:cubicBezTo>
                      <a:pt x="814640" y="240725"/>
                      <a:pt x="823949" y="235419"/>
                      <a:pt x="832606" y="230113"/>
                    </a:cubicBezTo>
                    <a:lnTo>
                      <a:pt x="809800" y="227972"/>
                    </a:lnTo>
                    <a:lnTo>
                      <a:pt x="806728" y="235605"/>
                    </a:lnTo>
                    <a:lnTo>
                      <a:pt x="773215" y="211216"/>
                    </a:lnTo>
                    <a:lnTo>
                      <a:pt x="709357" y="218571"/>
                    </a:lnTo>
                    <a:lnTo>
                      <a:pt x="697814" y="189341"/>
                    </a:lnTo>
                    <a:lnTo>
                      <a:pt x="650060" y="220153"/>
                    </a:lnTo>
                    <a:lnTo>
                      <a:pt x="630791" y="217081"/>
                    </a:lnTo>
                    <a:lnTo>
                      <a:pt x="620738" y="223225"/>
                    </a:lnTo>
                    <a:lnTo>
                      <a:pt x="621482" y="212427"/>
                    </a:lnTo>
                    <a:lnTo>
                      <a:pt x="601468" y="211682"/>
                    </a:lnTo>
                    <a:lnTo>
                      <a:pt x="601468" y="200884"/>
                    </a:lnTo>
                    <a:lnTo>
                      <a:pt x="571400" y="190830"/>
                    </a:lnTo>
                    <a:lnTo>
                      <a:pt x="563674" y="170816"/>
                    </a:lnTo>
                    <a:lnTo>
                      <a:pt x="543660" y="170072"/>
                    </a:lnTo>
                    <a:lnTo>
                      <a:pt x="539006" y="192413"/>
                    </a:lnTo>
                    <a:lnTo>
                      <a:pt x="530535" y="190830"/>
                    </a:lnTo>
                    <a:lnTo>
                      <a:pt x="516664" y="156202"/>
                    </a:lnTo>
                    <a:lnTo>
                      <a:pt x="494324" y="154619"/>
                    </a:lnTo>
                    <a:lnTo>
                      <a:pt x="504377" y="141494"/>
                    </a:lnTo>
                    <a:lnTo>
                      <a:pt x="495161" y="134605"/>
                    </a:lnTo>
                    <a:lnTo>
                      <a:pt x="466676" y="124552"/>
                    </a:lnTo>
                    <a:lnTo>
                      <a:pt x="421994" y="126134"/>
                    </a:lnTo>
                    <a:lnTo>
                      <a:pt x="415105" y="130789"/>
                    </a:lnTo>
                    <a:lnTo>
                      <a:pt x="412778" y="142331"/>
                    </a:lnTo>
                    <a:lnTo>
                      <a:pt x="379639" y="143914"/>
                    </a:lnTo>
                    <a:lnTo>
                      <a:pt x="369585" y="123155"/>
                    </a:lnTo>
                    <a:lnTo>
                      <a:pt x="295673" y="114684"/>
                    </a:lnTo>
                    <a:lnTo>
                      <a:pt x="280314" y="100814"/>
                    </a:lnTo>
                    <a:lnTo>
                      <a:pt x="281896" y="75401"/>
                    </a:lnTo>
                    <a:lnTo>
                      <a:pt x="264954" y="12288"/>
                    </a:lnTo>
                    <a:lnTo>
                      <a:pt x="229488" y="0"/>
                    </a:lnTo>
                    <a:lnTo>
                      <a:pt x="230977" y="57808"/>
                    </a:lnTo>
                    <a:lnTo>
                      <a:pt x="4959" y="57808"/>
                    </a:lnTo>
                    <a:cubicBezTo>
                      <a:pt x="-254" y="80428"/>
                      <a:pt x="25811" y="71678"/>
                      <a:pt x="18829" y="134326"/>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4C88BFE1-AD70-99F7-210E-1BF3EAB7A1F1}"/>
                  </a:ext>
                </a:extLst>
              </p:cNvPr>
              <p:cNvSpPr/>
              <p:nvPr/>
            </p:nvSpPr>
            <p:spPr>
              <a:xfrm>
                <a:off x="8364601" y="4940114"/>
                <a:ext cx="450362" cy="779983"/>
              </a:xfrm>
              <a:custGeom>
                <a:avLst/>
                <a:gdLst>
                  <a:gd name="connsiteX0" fmla="*/ 115370 w 450362"/>
                  <a:gd name="connsiteY0" fmla="*/ 25320 h 779983"/>
                  <a:gd name="connsiteX1" fmla="*/ 139759 w 450362"/>
                  <a:gd name="connsiteY1" fmla="*/ 54922 h 779983"/>
                  <a:gd name="connsiteX2" fmla="*/ 129333 w 450362"/>
                  <a:gd name="connsiteY2" fmla="*/ 129671 h 779983"/>
                  <a:gd name="connsiteX3" fmla="*/ 77204 w 450362"/>
                  <a:gd name="connsiteY3" fmla="*/ 159273 h 779983"/>
                  <a:gd name="connsiteX4" fmla="*/ 47602 w 450362"/>
                  <a:gd name="connsiteY4" fmla="*/ 195764 h 779983"/>
                  <a:gd name="connsiteX5" fmla="*/ 52815 w 450362"/>
                  <a:gd name="connsiteY5" fmla="*/ 244449 h 779983"/>
                  <a:gd name="connsiteX6" fmla="*/ 33732 w 450362"/>
                  <a:gd name="connsiteY6" fmla="*/ 284477 h 779983"/>
                  <a:gd name="connsiteX7" fmla="*/ 14648 w 450362"/>
                  <a:gd name="connsiteY7" fmla="*/ 320967 h 779983"/>
                  <a:gd name="connsiteX8" fmla="*/ 5991 w 450362"/>
                  <a:gd name="connsiteY8" fmla="*/ 366208 h 779983"/>
                  <a:gd name="connsiteX9" fmla="*/ 37269 w 450362"/>
                  <a:gd name="connsiteY9" fmla="*/ 427925 h 779983"/>
                  <a:gd name="connsiteX10" fmla="*/ 89398 w 450362"/>
                  <a:gd name="connsiteY10" fmla="*/ 467022 h 779983"/>
                  <a:gd name="connsiteX11" fmla="*/ 89398 w 450362"/>
                  <a:gd name="connsiteY11" fmla="*/ 519151 h 779983"/>
                  <a:gd name="connsiteX12" fmla="*/ 143296 w 450362"/>
                  <a:gd name="connsiteY12" fmla="*/ 517382 h 779983"/>
                  <a:gd name="connsiteX13" fmla="*/ 134639 w 450362"/>
                  <a:gd name="connsiteY13" fmla="*/ 573049 h 779983"/>
                  <a:gd name="connsiteX14" fmla="*/ 138083 w 450362"/>
                  <a:gd name="connsiteY14" fmla="*/ 628716 h 779983"/>
                  <a:gd name="connsiteX15" fmla="*/ 174574 w 450362"/>
                  <a:gd name="connsiteY15" fmla="*/ 644355 h 779983"/>
                  <a:gd name="connsiteX16" fmla="*/ 222794 w 450362"/>
                  <a:gd name="connsiteY16" fmla="*/ 689595 h 779983"/>
                  <a:gd name="connsiteX17" fmla="*/ 222794 w 450362"/>
                  <a:gd name="connsiteY17" fmla="*/ 726086 h 779983"/>
                  <a:gd name="connsiteX18" fmla="*/ 231916 w 450362"/>
                  <a:gd name="connsiteY18" fmla="*/ 771326 h 779983"/>
                  <a:gd name="connsiteX19" fmla="*/ 256305 w 450362"/>
                  <a:gd name="connsiteY19" fmla="*/ 779983 h 779983"/>
                  <a:gd name="connsiteX20" fmla="*/ 291120 w 450362"/>
                  <a:gd name="connsiteY20" fmla="*/ 755688 h 779983"/>
                  <a:gd name="connsiteX21" fmla="*/ 322398 w 450362"/>
                  <a:gd name="connsiteY21" fmla="*/ 767882 h 779983"/>
                  <a:gd name="connsiteX22" fmla="*/ 348463 w 450362"/>
                  <a:gd name="connsiteY22" fmla="*/ 727854 h 779983"/>
                  <a:gd name="connsiteX23" fmla="*/ 374528 w 450362"/>
                  <a:gd name="connsiteY23" fmla="*/ 700021 h 779983"/>
                  <a:gd name="connsiteX24" fmla="*/ 384953 w 450362"/>
                  <a:gd name="connsiteY24" fmla="*/ 675632 h 779983"/>
                  <a:gd name="connsiteX25" fmla="*/ 374528 w 450362"/>
                  <a:gd name="connsiteY25" fmla="*/ 625178 h 779983"/>
                  <a:gd name="connsiteX26" fmla="*/ 430194 w 450362"/>
                  <a:gd name="connsiteY26" fmla="*/ 553873 h 779983"/>
                  <a:gd name="connsiteX27" fmla="*/ 421537 w 450362"/>
                  <a:gd name="connsiteY27" fmla="*/ 489549 h 779983"/>
                  <a:gd name="connsiteX28" fmla="*/ 442389 w 450362"/>
                  <a:gd name="connsiteY28" fmla="*/ 439096 h 779983"/>
                  <a:gd name="connsiteX29" fmla="*/ 442389 w 450362"/>
                  <a:gd name="connsiteY29" fmla="*/ 116081 h 779983"/>
                  <a:gd name="connsiteX30" fmla="*/ 438479 w 450362"/>
                  <a:gd name="connsiteY30" fmla="*/ 110588 h 779983"/>
                  <a:gd name="connsiteX31" fmla="*/ 427402 w 450362"/>
                  <a:gd name="connsiteY31" fmla="*/ 86478 h 779983"/>
                  <a:gd name="connsiteX32" fmla="*/ 420234 w 450362"/>
                  <a:gd name="connsiteY32" fmla="*/ 78008 h 779983"/>
                  <a:gd name="connsiteX33" fmla="*/ 405898 w 450362"/>
                  <a:gd name="connsiteY33" fmla="*/ 51943 h 779983"/>
                  <a:gd name="connsiteX34" fmla="*/ 400685 w 450362"/>
                  <a:gd name="connsiteY34" fmla="*/ 29788 h 779983"/>
                  <a:gd name="connsiteX35" fmla="*/ 401802 w 450362"/>
                  <a:gd name="connsiteY35" fmla="*/ 0 h 779983"/>
                  <a:gd name="connsiteX36" fmla="*/ 96008 w 450362"/>
                  <a:gd name="connsiteY36" fmla="*/ 0 h 779983"/>
                  <a:gd name="connsiteX37" fmla="*/ 115556 w 450362"/>
                  <a:gd name="connsiteY37" fmla="*/ 25227 h 77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0362" h="779983">
                    <a:moveTo>
                      <a:pt x="115370" y="25320"/>
                    </a:moveTo>
                    <a:cubicBezTo>
                      <a:pt x="129240" y="40959"/>
                      <a:pt x="136221" y="9681"/>
                      <a:pt x="139759" y="54922"/>
                    </a:cubicBezTo>
                    <a:cubicBezTo>
                      <a:pt x="143203" y="100162"/>
                      <a:pt x="139759" y="115801"/>
                      <a:pt x="129333" y="129671"/>
                    </a:cubicBezTo>
                    <a:cubicBezTo>
                      <a:pt x="118907" y="143541"/>
                      <a:pt x="103268" y="153967"/>
                      <a:pt x="77204" y="159273"/>
                    </a:cubicBezTo>
                    <a:cubicBezTo>
                      <a:pt x="51139" y="164579"/>
                      <a:pt x="35500" y="178356"/>
                      <a:pt x="47602" y="195764"/>
                    </a:cubicBezTo>
                    <a:cubicBezTo>
                      <a:pt x="59796" y="213171"/>
                      <a:pt x="61472" y="228810"/>
                      <a:pt x="52815" y="244449"/>
                    </a:cubicBezTo>
                    <a:cubicBezTo>
                      <a:pt x="44158" y="260088"/>
                      <a:pt x="49371" y="274051"/>
                      <a:pt x="33732" y="284477"/>
                    </a:cubicBezTo>
                    <a:cubicBezTo>
                      <a:pt x="18093" y="294902"/>
                      <a:pt x="14648" y="320967"/>
                      <a:pt x="14648" y="320967"/>
                    </a:cubicBezTo>
                    <a:cubicBezTo>
                      <a:pt x="14648" y="320967"/>
                      <a:pt x="-11416" y="319198"/>
                      <a:pt x="5991" y="366208"/>
                    </a:cubicBezTo>
                    <a:cubicBezTo>
                      <a:pt x="23399" y="413124"/>
                      <a:pt x="18186" y="414893"/>
                      <a:pt x="37269" y="427925"/>
                    </a:cubicBezTo>
                    <a:cubicBezTo>
                      <a:pt x="56352" y="440957"/>
                      <a:pt x="87723" y="437513"/>
                      <a:pt x="89398" y="467022"/>
                    </a:cubicBezTo>
                    <a:cubicBezTo>
                      <a:pt x="91167" y="496624"/>
                      <a:pt x="66778" y="513938"/>
                      <a:pt x="89398" y="519151"/>
                    </a:cubicBezTo>
                    <a:cubicBezTo>
                      <a:pt x="112019" y="524364"/>
                      <a:pt x="138083" y="512170"/>
                      <a:pt x="143296" y="517382"/>
                    </a:cubicBezTo>
                    <a:cubicBezTo>
                      <a:pt x="148509" y="522595"/>
                      <a:pt x="145065" y="548660"/>
                      <a:pt x="134639" y="573049"/>
                    </a:cubicBezTo>
                    <a:cubicBezTo>
                      <a:pt x="124213" y="597438"/>
                      <a:pt x="129426" y="623503"/>
                      <a:pt x="138083" y="628716"/>
                    </a:cubicBezTo>
                    <a:cubicBezTo>
                      <a:pt x="146740" y="633929"/>
                      <a:pt x="160704" y="625271"/>
                      <a:pt x="174574" y="644355"/>
                    </a:cubicBezTo>
                    <a:cubicBezTo>
                      <a:pt x="188444" y="663437"/>
                      <a:pt x="222328" y="680845"/>
                      <a:pt x="222794" y="689595"/>
                    </a:cubicBezTo>
                    <a:cubicBezTo>
                      <a:pt x="223259" y="698252"/>
                      <a:pt x="220560" y="705234"/>
                      <a:pt x="222794" y="726086"/>
                    </a:cubicBezTo>
                    <a:cubicBezTo>
                      <a:pt x="225028" y="746937"/>
                      <a:pt x="216278" y="760900"/>
                      <a:pt x="231916" y="771326"/>
                    </a:cubicBezTo>
                    <a:cubicBezTo>
                      <a:pt x="247555" y="781752"/>
                      <a:pt x="254537" y="759132"/>
                      <a:pt x="256305" y="779983"/>
                    </a:cubicBezTo>
                    <a:cubicBezTo>
                      <a:pt x="256305" y="779983"/>
                      <a:pt x="271944" y="755688"/>
                      <a:pt x="291120" y="755688"/>
                    </a:cubicBezTo>
                    <a:cubicBezTo>
                      <a:pt x="310296" y="755688"/>
                      <a:pt x="322398" y="767882"/>
                      <a:pt x="322398" y="767882"/>
                    </a:cubicBezTo>
                    <a:cubicBezTo>
                      <a:pt x="322398" y="767882"/>
                      <a:pt x="325843" y="740049"/>
                      <a:pt x="348463" y="727854"/>
                    </a:cubicBezTo>
                    <a:cubicBezTo>
                      <a:pt x="371083" y="715660"/>
                      <a:pt x="371083" y="705234"/>
                      <a:pt x="374528" y="700021"/>
                    </a:cubicBezTo>
                    <a:cubicBezTo>
                      <a:pt x="377972" y="694808"/>
                      <a:pt x="379740" y="682614"/>
                      <a:pt x="384953" y="675632"/>
                    </a:cubicBezTo>
                    <a:cubicBezTo>
                      <a:pt x="390166" y="668650"/>
                      <a:pt x="383185" y="653012"/>
                      <a:pt x="374528" y="625178"/>
                    </a:cubicBezTo>
                    <a:cubicBezTo>
                      <a:pt x="365870" y="597345"/>
                      <a:pt x="386722" y="593901"/>
                      <a:pt x="430194" y="553873"/>
                    </a:cubicBezTo>
                    <a:cubicBezTo>
                      <a:pt x="473666" y="513845"/>
                      <a:pt x="435407" y="519058"/>
                      <a:pt x="421537" y="489549"/>
                    </a:cubicBezTo>
                    <a:cubicBezTo>
                      <a:pt x="407667" y="459947"/>
                      <a:pt x="442389" y="439096"/>
                      <a:pt x="442389" y="439096"/>
                    </a:cubicBezTo>
                    <a:lnTo>
                      <a:pt x="442389" y="116081"/>
                    </a:lnTo>
                    <a:cubicBezTo>
                      <a:pt x="441551" y="113846"/>
                      <a:pt x="440620" y="111985"/>
                      <a:pt x="438479" y="110588"/>
                    </a:cubicBezTo>
                    <a:cubicBezTo>
                      <a:pt x="433266" y="107330"/>
                      <a:pt x="428053" y="88434"/>
                      <a:pt x="427402" y="86478"/>
                    </a:cubicBezTo>
                    <a:cubicBezTo>
                      <a:pt x="426750" y="84524"/>
                      <a:pt x="428705" y="84524"/>
                      <a:pt x="420234" y="78008"/>
                    </a:cubicBezTo>
                    <a:cubicBezTo>
                      <a:pt x="411763" y="71491"/>
                      <a:pt x="407853" y="57808"/>
                      <a:pt x="405898" y="51943"/>
                    </a:cubicBezTo>
                    <a:cubicBezTo>
                      <a:pt x="403943" y="46078"/>
                      <a:pt x="398730" y="55853"/>
                      <a:pt x="400685" y="29788"/>
                    </a:cubicBezTo>
                    <a:cubicBezTo>
                      <a:pt x="401616" y="17687"/>
                      <a:pt x="401523" y="8099"/>
                      <a:pt x="401802" y="0"/>
                    </a:cubicBezTo>
                    <a:lnTo>
                      <a:pt x="96008" y="0"/>
                    </a:lnTo>
                    <a:cubicBezTo>
                      <a:pt x="102524" y="7726"/>
                      <a:pt x="106434" y="14987"/>
                      <a:pt x="115556" y="25227"/>
                    </a:cubicBezTo>
                    <a:close/>
                  </a:path>
                </a:pathLst>
              </a:custGeom>
              <a:solidFill>
                <a:srgbClr val="4E59A7"/>
              </a:solidFill>
              <a:ln w="2210" cap="flat">
                <a:solidFill>
                  <a:srgbClr val="FFFFFF"/>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6729AB24-3909-4159-51AE-12016DBA3A5D}"/>
                  </a:ext>
                </a:extLst>
              </p:cNvPr>
              <p:cNvSpPr/>
              <p:nvPr/>
            </p:nvSpPr>
            <p:spPr>
              <a:xfrm>
                <a:off x="8222627" y="4259082"/>
                <a:ext cx="637261" cy="681124"/>
              </a:xfrm>
              <a:custGeom>
                <a:avLst/>
                <a:gdLst>
                  <a:gd name="connsiteX0" fmla="*/ 630535 w 637261"/>
                  <a:gd name="connsiteY0" fmla="*/ 258971 h 681124"/>
                  <a:gd name="connsiteX1" fmla="*/ 617502 w 637261"/>
                  <a:gd name="connsiteY1" fmla="*/ 275912 h 681124"/>
                  <a:gd name="connsiteX2" fmla="*/ 605122 w 637261"/>
                  <a:gd name="connsiteY2" fmla="*/ 290900 h 681124"/>
                  <a:gd name="connsiteX3" fmla="*/ 590134 w 637261"/>
                  <a:gd name="connsiteY3" fmla="*/ 317616 h 681124"/>
                  <a:gd name="connsiteX4" fmla="*/ 573844 w 637261"/>
                  <a:gd name="connsiteY4" fmla="*/ 333906 h 681124"/>
                  <a:gd name="connsiteX5" fmla="*/ 555599 w 637261"/>
                  <a:gd name="connsiteY5" fmla="*/ 356061 h 681124"/>
                  <a:gd name="connsiteX6" fmla="*/ 530185 w 637261"/>
                  <a:gd name="connsiteY6" fmla="*/ 375610 h 681124"/>
                  <a:gd name="connsiteX7" fmla="*/ 525624 w 637261"/>
                  <a:gd name="connsiteY7" fmla="*/ 350848 h 681124"/>
                  <a:gd name="connsiteX8" fmla="*/ 548431 w 637261"/>
                  <a:gd name="connsiteY8" fmla="*/ 316964 h 681124"/>
                  <a:gd name="connsiteX9" fmla="*/ 569934 w 637261"/>
                  <a:gd name="connsiteY9" fmla="*/ 298719 h 681124"/>
                  <a:gd name="connsiteX10" fmla="*/ 569655 w 637261"/>
                  <a:gd name="connsiteY10" fmla="*/ 291272 h 681124"/>
                  <a:gd name="connsiteX11" fmla="*/ 555319 w 637261"/>
                  <a:gd name="connsiteY11" fmla="*/ 285501 h 681124"/>
                  <a:gd name="connsiteX12" fmla="*/ 555319 w 637261"/>
                  <a:gd name="connsiteY12" fmla="*/ 250686 h 681124"/>
                  <a:gd name="connsiteX13" fmla="*/ 554761 w 637261"/>
                  <a:gd name="connsiteY13" fmla="*/ 219408 h 681124"/>
                  <a:gd name="connsiteX14" fmla="*/ 530465 w 637261"/>
                  <a:gd name="connsiteY14" fmla="*/ 169420 h 681124"/>
                  <a:gd name="connsiteX15" fmla="*/ 468747 w 637261"/>
                  <a:gd name="connsiteY15" fmla="*/ 156853 h 681124"/>
                  <a:gd name="connsiteX16" fmla="*/ 360020 w 637261"/>
                  <a:gd name="connsiteY16" fmla="*/ 116825 h 681124"/>
                  <a:gd name="connsiteX17" fmla="*/ 290483 w 637261"/>
                  <a:gd name="connsiteY17" fmla="*/ 83779 h 681124"/>
                  <a:gd name="connsiteX18" fmla="*/ 278940 w 637261"/>
                  <a:gd name="connsiteY18" fmla="*/ 54270 h 681124"/>
                  <a:gd name="connsiteX19" fmla="*/ 267398 w 637261"/>
                  <a:gd name="connsiteY19" fmla="*/ 58087 h 681124"/>
                  <a:gd name="connsiteX20" fmla="*/ 248501 w 637261"/>
                  <a:gd name="connsiteY20" fmla="*/ 52874 h 681124"/>
                  <a:gd name="connsiteX21" fmla="*/ 233513 w 637261"/>
                  <a:gd name="connsiteY21" fmla="*/ 61345 h 681124"/>
                  <a:gd name="connsiteX22" fmla="*/ 229604 w 637261"/>
                  <a:gd name="connsiteY22" fmla="*/ 56132 h 681124"/>
                  <a:gd name="connsiteX23" fmla="*/ 232211 w 637261"/>
                  <a:gd name="connsiteY23" fmla="*/ 42448 h 681124"/>
                  <a:gd name="connsiteX24" fmla="*/ 212662 w 637261"/>
                  <a:gd name="connsiteY24" fmla="*/ 54829 h 681124"/>
                  <a:gd name="connsiteX25" fmla="*/ 220481 w 637261"/>
                  <a:gd name="connsiteY25" fmla="*/ 20945 h 681124"/>
                  <a:gd name="connsiteX26" fmla="*/ 212569 w 637261"/>
                  <a:gd name="connsiteY26" fmla="*/ 745 h 681124"/>
                  <a:gd name="connsiteX27" fmla="*/ 142194 w 637261"/>
                  <a:gd name="connsiteY27" fmla="*/ 20945 h 681124"/>
                  <a:gd name="connsiteX28" fmla="*/ 82245 w 637261"/>
                  <a:gd name="connsiteY28" fmla="*/ 39842 h 681124"/>
                  <a:gd name="connsiteX29" fmla="*/ 82804 w 637261"/>
                  <a:gd name="connsiteY29" fmla="*/ 36863 h 681124"/>
                  <a:gd name="connsiteX30" fmla="*/ 55715 w 637261"/>
                  <a:gd name="connsiteY30" fmla="*/ 52409 h 681124"/>
                  <a:gd name="connsiteX31" fmla="*/ 45382 w 637261"/>
                  <a:gd name="connsiteY31" fmla="*/ 156760 h 681124"/>
                  <a:gd name="connsiteX32" fmla="*/ 49 w 637261"/>
                  <a:gd name="connsiteY32" fmla="*/ 193251 h 681124"/>
                  <a:gd name="connsiteX33" fmla="*/ 17456 w 637261"/>
                  <a:gd name="connsiteY33" fmla="*/ 257574 h 681124"/>
                  <a:gd name="connsiteX34" fmla="*/ 7030 w 637261"/>
                  <a:gd name="connsiteY34" fmla="*/ 349731 h 681124"/>
                  <a:gd name="connsiteX35" fmla="*/ 45382 w 637261"/>
                  <a:gd name="connsiteY35" fmla="*/ 384546 h 681124"/>
                  <a:gd name="connsiteX36" fmla="*/ 86993 w 637261"/>
                  <a:gd name="connsiteY36" fmla="*/ 419361 h 681124"/>
                  <a:gd name="connsiteX37" fmla="*/ 137446 w 637261"/>
                  <a:gd name="connsiteY37" fmla="*/ 452407 h 681124"/>
                  <a:gd name="connsiteX38" fmla="*/ 161835 w 637261"/>
                  <a:gd name="connsiteY38" fmla="*/ 473259 h 681124"/>
                  <a:gd name="connsiteX39" fmla="*/ 175706 w 637261"/>
                  <a:gd name="connsiteY39" fmla="*/ 534139 h 681124"/>
                  <a:gd name="connsiteX40" fmla="*/ 193113 w 637261"/>
                  <a:gd name="connsiteY40" fmla="*/ 574166 h 681124"/>
                  <a:gd name="connsiteX41" fmla="*/ 193113 w 637261"/>
                  <a:gd name="connsiteY41" fmla="*/ 614194 h 681124"/>
                  <a:gd name="connsiteX42" fmla="*/ 194324 w 637261"/>
                  <a:gd name="connsiteY42" fmla="*/ 645472 h 681124"/>
                  <a:gd name="connsiteX43" fmla="*/ 224391 w 637261"/>
                  <a:gd name="connsiteY43" fmla="*/ 668092 h 681124"/>
                  <a:gd name="connsiteX44" fmla="*/ 237889 w 637261"/>
                  <a:gd name="connsiteY44" fmla="*/ 681124 h 681124"/>
                  <a:gd name="connsiteX45" fmla="*/ 543683 w 637261"/>
                  <a:gd name="connsiteY45" fmla="*/ 681124 h 681124"/>
                  <a:gd name="connsiteX46" fmla="*/ 547779 w 637261"/>
                  <a:gd name="connsiteY46" fmla="*/ 657480 h 681124"/>
                  <a:gd name="connsiteX47" fmla="*/ 552340 w 637261"/>
                  <a:gd name="connsiteY47" fmla="*/ 633370 h 681124"/>
                  <a:gd name="connsiteX48" fmla="*/ 542101 w 637261"/>
                  <a:gd name="connsiteY48" fmla="*/ 615125 h 681124"/>
                  <a:gd name="connsiteX49" fmla="*/ 537353 w 637261"/>
                  <a:gd name="connsiteY49" fmla="*/ 583847 h 681124"/>
                  <a:gd name="connsiteX50" fmla="*/ 549734 w 637261"/>
                  <a:gd name="connsiteY50" fmla="*/ 540841 h 681124"/>
                  <a:gd name="connsiteX51" fmla="*/ 558857 w 637261"/>
                  <a:gd name="connsiteY51" fmla="*/ 481544 h 681124"/>
                  <a:gd name="connsiteX52" fmla="*/ 572541 w 637261"/>
                  <a:gd name="connsiteY52" fmla="*/ 439840 h 681124"/>
                  <a:gd name="connsiteX53" fmla="*/ 581663 w 637261"/>
                  <a:gd name="connsiteY53" fmla="*/ 389666 h 681124"/>
                  <a:gd name="connsiteX54" fmla="*/ 603167 w 637261"/>
                  <a:gd name="connsiteY54" fmla="*/ 334930 h 681124"/>
                  <a:gd name="connsiteX55" fmla="*/ 619457 w 637261"/>
                  <a:gd name="connsiteY55" fmla="*/ 293227 h 681124"/>
                  <a:gd name="connsiteX56" fmla="*/ 635096 w 637261"/>
                  <a:gd name="connsiteY56" fmla="*/ 271072 h 681124"/>
                  <a:gd name="connsiteX57" fmla="*/ 630535 w 637261"/>
                  <a:gd name="connsiteY57" fmla="*/ 259343 h 68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7261" h="681124">
                    <a:moveTo>
                      <a:pt x="630535" y="258971"/>
                    </a:moveTo>
                    <a:cubicBezTo>
                      <a:pt x="623367" y="266790"/>
                      <a:pt x="620761" y="272655"/>
                      <a:pt x="617502" y="275912"/>
                    </a:cubicBezTo>
                    <a:cubicBezTo>
                      <a:pt x="614244" y="279171"/>
                      <a:pt x="607728" y="280474"/>
                      <a:pt x="605122" y="290900"/>
                    </a:cubicBezTo>
                    <a:cubicBezTo>
                      <a:pt x="602515" y="301326"/>
                      <a:pt x="592741" y="311100"/>
                      <a:pt x="590134" y="317616"/>
                    </a:cubicBezTo>
                    <a:cubicBezTo>
                      <a:pt x="587528" y="324132"/>
                      <a:pt x="584921" y="324784"/>
                      <a:pt x="573844" y="333906"/>
                    </a:cubicBezTo>
                    <a:cubicBezTo>
                      <a:pt x="562766" y="343029"/>
                      <a:pt x="566676" y="344984"/>
                      <a:pt x="555599" y="356061"/>
                    </a:cubicBezTo>
                    <a:cubicBezTo>
                      <a:pt x="544521" y="367139"/>
                      <a:pt x="534096" y="378868"/>
                      <a:pt x="530185" y="375610"/>
                    </a:cubicBezTo>
                    <a:cubicBezTo>
                      <a:pt x="526276" y="372352"/>
                      <a:pt x="514547" y="370397"/>
                      <a:pt x="525624" y="350848"/>
                    </a:cubicBezTo>
                    <a:cubicBezTo>
                      <a:pt x="536702" y="331300"/>
                      <a:pt x="535398" y="326739"/>
                      <a:pt x="548431" y="316964"/>
                    </a:cubicBezTo>
                    <a:cubicBezTo>
                      <a:pt x="561464" y="307190"/>
                      <a:pt x="567979" y="305235"/>
                      <a:pt x="569934" y="298719"/>
                    </a:cubicBezTo>
                    <a:cubicBezTo>
                      <a:pt x="570772" y="295927"/>
                      <a:pt x="569934" y="293972"/>
                      <a:pt x="569655" y="291272"/>
                    </a:cubicBezTo>
                    <a:cubicBezTo>
                      <a:pt x="565280" y="291272"/>
                      <a:pt x="560346" y="290062"/>
                      <a:pt x="555319" y="285501"/>
                    </a:cubicBezTo>
                    <a:cubicBezTo>
                      <a:pt x="540611" y="272282"/>
                      <a:pt x="556530" y="257667"/>
                      <a:pt x="555319" y="250686"/>
                    </a:cubicBezTo>
                    <a:cubicBezTo>
                      <a:pt x="554109" y="243704"/>
                      <a:pt x="551317" y="240260"/>
                      <a:pt x="554761" y="219408"/>
                    </a:cubicBezTo>
                    <a:cubicBezTo>
                      <a:pt x="558205" y="198556"/>
                      <a:pt x="544335" y="186362"/>
                      <a:pt x="530465" y="169420"/>
                    </a:cubicBezTo>
                    <a:cubicBezTo>
                      <a:pt x="516595" y="152478"/>
                      <a:pt x="500863" y="151640"/>
                      <a:pt x="468747" y="156853"/>
                    </a:cubicBezTo>
                    <a:cubicBezTo>
                      <a:pt x="436632" y="162066"/>
                      <a:pt x="433095" y="155085"/>
                      <a:pt x="360020" y="116825"/>
                    </a:cubicBezTo>
                    <a:cubicBezTo>
                      <a:pt x="286946" y="78566"/>
                      <a:pt x="295696" y="104631"/>
                      <a:pt x="290483" y="83779"/>
                    </a:cubicBezTo>
                    <a:cubicBezTo>
                      <a:pt x="288064" y="74005"/>
                      <a:pt x="283316" y="63114"/>
                      <a:pt x="278940" y="54270"/>
                    </a:cubicBezTo>
                    <a:cubicBezTo>
                      <a:pt x="274286" y="56318"/>
                      <a:pt x="270190" y="57901"/>
                      <a:pt x="267398" y="58087"/>
                    </a:cubicBezTo>
                    <a:cubicBezTo>
                      <a:pt x="259578" y="58738"/>
                      <a:pt x="257623" y="54177"/>
                      <a:pt x="248501" y="52874"/>
                    </a:cubicBezTo>
                    <a:cubicBezTo>
                      <a:pt x="239378" y="51571"/>
                      <a:pt x="234817" y="51571"/>
                      <a:pt x="233513" y="61345"/>
                    </a:cubicBezTo>
                    <a:cubicBezTo>
                      <a:pt x="232211" y="71119"/>
                      <a:pt x="223088" y="63951"/>
                      <a:pt x="229604" y="56132"/>
                    </a:cubicBezTo>
                    <a:cubicBezTo>
                      <a:pt x="236120" y="48313"/>
                      <a:pt x="251759" y="30067"/>
                      <a:pt x="232211" y="42448"/>
                    </a:cubicBezTo>
                    <a:cubicBezTo>
                      <a:pt x="212662" y="54829"/>
                      <a:pt x="213313" y="71771"/>
                      <a:pt x="212662" y="54829"/>
                    </a:cubicBezTo>
                    <a:cubicBezTo>
                      <a:pt x="212010" y="37887"/>
                      <a:pt x="215920" y="28112"/>
                      <a:pt x="220481" y="20945"/>
                    </a:cubicBezTo>
                    <a:cubicBezTo>
                      <a:pt x="225043" y="13777"/>
                      <a:pt x="230162" y="-3817"/>
                      <a:pt x="212569" y="745"/>
                    </a:cubicBezTo>
                    <a:cubicBezTo>
                      <a:pt x="195068" y="5306"/>
                      <a:pt x="181384" y="9216"/>
                      <a:pt x="142194" y="20945"/>
                    </a:cubicBezTo>
                    <a:cubicBezTo>
                      <a:pt x="103097" y="32674"/>
                      <a:pt x="80942" y="58087"/>
                      <a:pt x="82245" y="39842"/>
                    </a:cubicBezTo>
                    <a:cubicBezTo>
                      <a:pt x="82245" y="38818"/>
                      <a:pt x="82618" y="37887"/>
                      <a:pt x="82804" y="36863"/>
                    </a:cubicBezTo>
                    <a:lnTo>
                      <a:pt x="55715" y="52409"/>
                    </a:lnTo>
                    <a:lnTo>
                      <a:pt x="45382" y="156760"/>
                    </a:lnTo>
                    <a:cubicBezTo>
                      <a:pt x="45382" y="156760"/>
                      <a:pt x="-1720" y="160204"/>
                      <a:pt x="49" y="193251"/>
                    </a:cubicBezTo>
                    <a:cubicBezTo>
                      <a:pt x="1817" y="226297"/>
                      <a:pt x="22669" y="222853"/>
                      <a:pt x="17456" y="257574"/>
                    </a:cubicBezTo>
                    <a:cubicBezTo>
                      <a:pt x="12243" y="292389"/>
                      <a:pt x="-5164" y="332324"/>
                      <a:pt x="7030" y="349731"/>
                    </a:cubicBezTo>
                    <a:cubicBezTo>
                      <a:pt x="19225" y="367139"/>
                      <a:pt x="36818" y="374120"/>
                      <a:pt x="45382" y="384546"/>
                    </a:cubicBezTo>
                    <a:cubicBezTo>
                      <a:pt x="53946" y="394972"/>
                      <a:pt x="76567" y="403629"/>
                      <a:pt x="86993" y="419361"/>
                    </a:cubicBezTo>
                    <a:cubicBezTo>
                      <a:pt x="97418" y="435093"/>
                      <a:pt x="125252" y="440213"/>
                      <a:pt x="137446" y="452407"/>
                    </a:cubicBezTo>
                    <a:cubicBezTo>
                      <a:pt x="149641" y="464602"/>
                      <a:pt x="154854" y="464602"/>
                      <a:pt x="161835" y="473259"/>
                    </a:cubicBezTo>
                    <a:cubicBezTo>
                      <a:pt x="168817" y="481916"/>
                      <a:pt x="175706" y="534139"/>
                      <a:pt x="175706" y="534139"/>
                    </a:cubicBezTo>
                    <a:cubicBezTo>
                      <a:pt x="175706" y="534139"/>
                      <a:pt x="189576" y="565416"/>
                      <a:pt x="193113" y="574166"/>
                    </a:cubicBezTo>
                    <a:cubicBezTo>
                      <a:pt x="196558" y="582823"/>
                      <a:pt x="191345" y="588036"/>
                      <a:pt x="193113" y="614194"/>
                    </a:cubicBezTo>
                    <a:cubicBezTo>
                      <a:pt x="194882" y="640259"/>
                      <a:pt x="179894" y="636814"/>
                      <a:pt x="194324" y="645472"/>
                    </a:cubicBezTo>
                    <a:cubicBezTo>
                      <a:pt x="208752" y="654129"/>
                      <a:pt x="206983" y="654129"/>
                      <a:pt x="224391" y="668092"/>
                    </a:cubicBezTo>
                    <a:cubicBezTo>
                      <a:pt x="230349" y="672839"/>
                      <a:pt x="234445" y="677028"/>
                      <a:pt x="237889" y="681124"/>
                    </a:cubicBezTo>
                    <a:lnTo>
                      <a:pt x="543683" y="681124"/>
                    </a:lnTo>
                    <a:cubicBezTo>
                      <a:pt x="543963" y="671722"/>
                      <a:pt x="544615" y="664089"/>
                      <a:pt x="547779" y="657480"/>
                    </a:cubicBezTo>
                    <a:cubicBezTo>
                      <a:pt x="553644" y="645099"/>
                      <a:pt x="558857" y="640538"/>
                      <a:pt x="552340" y="633370"/>
                    </a:cubicBezTo>
                    <a:cubicBezTo>
                      <a:pt x="545824" y="626202"/>
                      <a:pt x="544987" y="628809"/>
                      <a:pt x="542101" y="615125"/>
                    </a:cubicBezTo>
                    <a:cubicBezTo>
                      <a:pt x="539308" y="601441"/>
                      <a:pt x="536050" y="605351"/>
                      <a:pt x="537353" y="583847"/>
                    </a:cubicBezTo>
                    <a:cubicBezTo>
                      <a:pt x="538657" y="562344"/>
                      <a:pt x="545173" y="552570"/>
                      <a:pt x="549734" y="540841"/>
                    </a:cubicBezTo>
                    <a:cubicBezTo>
                      <a:pt x="554296" y="529112"/>
                      <a:pt x="558205" y="491970"/>
                      <a:pt x="558857" y="481544"/>
                    </a:cubicBezTo>
                    <a:cubicBezTo>
                      <a:pt x="559508" y="471118"/>
                      <a:pt x="563418" y="450266"/>
                      <a:pt x="572541" y="439840"/>
                    </a:cubicBezTo>
                    <a:cubicBezTo>
                      <a:pt x="581663" y="429415"/>
                      <a:pt x="574496" y="410518"/>
                      <a:pt x="581663" y="389666"/>
                    </a:cubicBezTo>
                    <a:cubicBezTo>
                      <a:pt x="588831" y="368814"/>
                      <a:pt x="594044" y="347963"/>
                      <a:pt x="603167" y="334930"/>
                    </a:cubicBezTo>
                    <a:cubicBezTo>
                      <a:pt x="612289" y="321898"/>
                      <a:pt x="612941" y="303001"/>
                      <a:pt x="619457" y="293227"/>
                    </a:cubicBezTo>
                    <a:cubicBezTo>
                      <a:pt x="625974" y="283453"/>
                      <a:pt x="631186" y="276285"/>
                      <a:pt x="635096" y="271072"/>
                    </a:cubicBezTo>
                    <a:cubicBezTo>
                      <a:pt x="639006" y="265859"/>
                      <a:pt x="637703" y="251523"/>
                      <a:pt x="630535" y="259343"/>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28216146-E616-1DA8-83A5-9C92F59FEF18}"/>
                  </a:ext>
                </a:extLst>
              </p:cNvPr>
              <p:cNvSpPr/>
              <p:nvPr/>
            </p:nvSpPr>
            <p:spPr>
              <a:xfrm>
                <a:off x="8573525" y="5438026"/>
                <a:ext cx="819548" cy="367246"/>
              </a:xfrm>
              <a:custGeom>
                <a:avLst/>
                <a:gdLst>
                  <a:gd name="connsiteX0" fmla="*/ 790225 w 819548"/>
                  <a:gd name="connsiteY0" fmla="*/ 171948 h 367246"/>
                  <a:gd name="connsiteX1" fmla="*/ 759972 w 819548"/>
                  <a:gd name="connsiteY1" fmla="*/ 111255 h 367246"/>
                  <a:gd name="connsiteX2" fmla="*/ 767605 w 819548"/>
                  <a:gd name="connsiteY2" fmla="*/ 85842 h 367246"/>
                  <a:gd name="connsiteX3" fmla="*/ 759972 w 819548"/>
                  <a:gd name="connsiteY3" fmla="*/ 80443 h 367246"/>
                  <a:gd name="connsiteX4" fmla="*/ 730276 w 819548"/>
                  <a:gd name="connsiteY4" fmla="*/ 43952 h 367246"/>
                  <a:gd name="connsiteX5" fmla="*/ 697696 w 819548"/>
                  <a:gd name="connsiteY5" fmla="*/ 60894 h 367246"/>
                  <a:gd name="connsiteX6" fmla="*/ 666418 w 819548"/>
                  <a:gd name="connsiteY6" fmla="*/ 54378 h 367246"/>
                  <a:gd name="connsiteX7" fmla="*/ 627321 w 819548"/>
                  <a:gd name="connsiteY7" fmla="*/ 40042 h 367246"/>
                  <a:gd name="connsiteX8" fmla="*/ 590831 w 819548"/>
                  <a:gd name="connsiteY8" fmla="*/ 33526 h 367246"/>
                  <a:gd name="connsiteX9" fmla="*/ 571003 w 819548"/>
                  <a:gd name="connsiteY9" fmla="*/ 3552 h 367246"/>
                  <a:gd name="connsiteX10" fmla="*/ 517849 w 819548"/>
                  <a:gd name="connsiteY10" fmla="*/ 12675 h 367246"/>
                  <a:gd name="connsiteX11" fmla="*/ 511147 w 819548"/>
                  <a:gd name="connsiteY11" fmla="*/ 40042 h 367246"/>
                  <a:gd name="connsiteX12" fmla="*/ 453991 w 819548"/>
                  <a:gd name="connsiteY12" fmla="*/ 41346 h 367246"/>
                  <a:gd name="connsiteX13" fmla="*/ 451385 w 819548"/>
                  <a:gd name="connsiteY13" fmla="*/ 75230 h 367246"/>
                  <a:gd name="connsiteX14" fmla="*/ 409122 w 819548"/>
                  <a:gd name="connsiteY14" fmla="*/ 103901 h 367246"/>
                  <a:gd name="connsiteX15" fmla="*/ 394042 w 819548"/>
                  <a:gd name="connsiteY15" fmla="*/ 152120 h 367246"/>
                  <a:gd name="connsiteX16" fmla="*/ 352339 w 819548"/>
                  <a:gd name="connsiteY16" fmla="*/ 122146 h 367246"/>
                  <a:gd name="connsiteX17" fmla="*/ 338562 w 819548"/>
                  <a:gd name="connsiteY17" fmla="*/ 155192 h 367246"/>
                  <a:gd name="connsiteX18" fmla="*/ 304119 w 819548"/>
                  <a:gd name="connsiteY18" fmla="*/ 155192 h 367246"/>
                  <a:gd name="connsiteX19" fmla="*/ 276751 w 819548"/>
                  <a:gd name="connsiteY19" fmla="*/ 171669 h 367246"/>
                  <a:gd name="connsiteX20" fmla="*/ 231138 w 819548"/>
                  <a:gd name="connsiteY20" fmla="*/ 146628 h 367246"/>
                  <a:gd name="connsiteX21" fmla="*/ 203770 w 819548"/>
                  <a:gd name="connsiteY21" fmla="*/ 166456 h 367246"/>
                  <a:gd name="connsiteX22" fmla="*/ 177519 w 819548"/>
                  <a:gd name="connsiteY22" fmla="*/ 166735 h 367246"/>
                  <a:gd name="connsiteX23" fmla="*/ 176402 w 819548"/>
                  <a:gd name="connsiteY23" fmla="*/ 177719 h 367246"/>
                  <a:gd name="connsiteX24" fmla="*/ 165976 w 819548"/>
                  <a:gd name="connsiteY24" fmla="*/ 202108 h 367246"/>
                  <a:gd name="connsiteX25" fmla="*/ 139911 w 819548"/>
                  <a:gd name="connsiteY25" fmla="*/ 229942 h 367246"/>
                  <a:gd name="connsiteX26" fmla="*/ 113847 w 819548"/>
                  <a:gd name="connsiteY26" fmla="*/ 269970 h 367246"/>
                  <a:gd name="connsiteX27" fmla="*/ 82569 w 819548"/>
                  <a:gd name="connsiteY27" fmla="*/ 257775 h 367246"/>
                  <a:gd name="connsiteX28" fmla="*/ 47754 w 819548"/>
                  <a:gd name="connsiteY28" fmla="*/ 282071 h 367246"/>
                  <a:gd name="connsiteX29" fmla="*/ 39097 w 819548"/>
                  <a:gd name="connsiteY29" fmla="*/ 337738 h 367246"/>
                  <a:gd name="connsiteX30" fmla="*/ 14335 w 819548"/>
                  <a:gd name="connsiteY30" fmla="*/ 346395 h 367246"/>
                  <a:gd name="connsiteX31" fmla="*/ 0 w 819548"/>
                  <a:gd name="connsiteY31" fmla="*/ 367247 h 367246"/>
                  <a:gd name="connsiteX32" fmla="*/ 166069 w 819548"/>
                  <a:gd name="connsiteY32" fmla="*/ 367247 h 367246"/>
                  <a:gd name="connsiteX33" fmla="*/ 166069 w 819548"/>
                  <a:gd name="connsiteY33" fmla="*/ 345092 h 367246"/>
                  <a:gd name="connsiteX34" fmla="*/ 638213 w 819548"/>
                  <a:gd name="connsiteY34" fmla="*/ 345092 h 367246"/>
                  <a:gd name="connsiteX35" fmla="*/ 724319 w 819548"/>
                  <a:gd name="connsiteY35" fmla="*/ 304691 h 367246"/>
                  <a:gd name="connsiteX36" fmla="*/ 747777 w 819548"/>
                  <a:gd name="connsiteY36" fmla="*/ 264291 h 367246"/>
                  <a:gd name="connsiteX37" fmla="*/ 819548 w 819548"/>
                  <a:gd name="connsiteY37" fmla="*/ 216072 h 367246"/>
                  <a:gd name="connsiteX38" fmla="*/ 790877 w 819548"/>
                  <a:gd name="connsiteY38" fmla="*/ 172041 h 36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9548" h="367246">
                    <a:moveTo>
                      <a:pt x="790225" y="171948"/>
                    </a:moveTo>
                    <a:cubicBezTo>
                      <a:pt x="773283" y="152120"/>
                      <a:pt x="758389" y="127731"/>
                      <a:pt x="759972" y="111255"/>
                    </a:cubicBezTo>
                    <a:cubicBezTo>
                      <a:pt x="761555" y="94778"/>
                      <a:pt x="767605" y="85842"/>
                      <a:pt x="767605" y="85842"/>
                    </a:cubicBezTo>
                    <a:cubicBezTo>
                      <a:pt x="765185" y="83980"/>
                      <a:pt x="762672" y="82211"/>
                      <a:pt x="759972" y="80443"/>
                    </a:cubicBezTo>
                    <a:cubicBezTo>
                      <a:pt x="740144" y="67410"/>
                      <a:pt x="745915" y="64804"/>
                      <a:pt x="730276" y="43952"/>
                    </a:cubicBezTo>
                    <a:cubicBezTo>
                      <a:pt x="714638" y="23101"/>
                      <a:pt x="713334" y="49165"/>
                      <a:pt x="697696" y="60894"/>
                    </a:cubicBezTo>
                    <a:cubicBezTo>
                      <a:pt x="682057" y="72623"/>
                      <a:pt x="683360" y="55681"/>
                      <a:pt x="666418" y="54378"/>
                    </a:cubicBezTo>
                    <a:cubicBezTo>
                      <a:pt x="649476" y="53075"/>
                      <a:pt x="636444" y="46559"/>
                      <a:pt x="627321" y="40042"/>
                    </a:cubicBezTo>
                    <a:cubicBezTo>
                      <a:pt x="618198" y="33526"/>
                      <a:pt x="603863" y="37436"/>
                      <a:pt x="590831" y="33526"/>
                    </a:cubicBezTo>
                    <a:cubicBezTo>
                      <a:pt x="577798" y="29617"/>
                      <a:pt x="577798" y="12675"/>
                      <a:pt x="571003" y="3552"/>
                    </a:cubicBezTo>
                    <a:cubicBezTo>
                      <a:pt x="564207" y="-5571"/>
                      <a:pt x="533488" y="4855"/>
                      <a:pt x="517849" y="12675"/>
                    </a:cubicBezTo>
                    <a:cubicBezTo>
                      <a:pt x="530882" y="29617"/>
                      <a:pt x="531812" y="36133"/>
                      <a:pt x="511147" y="40042"/>
                    </a:cubicBezTo>
                    <a:cubicBezTo>
                      <a:pt x="490481" y="43952"/>
                      <a:pt x="456597" y="27010"/>
                      <a:pt x="453991" y="41346"/>
                    </a:cubicBezTo>
                    <a:cubicBezTo>
                      <a:pt x="451385" y="55681"/>
                      <a:pt x="472236" y="60894"/>
                      <a:pt x="451385" y="75230"/>
                    </a:cubicBezTo>
                    <a:cubicBezTo>
                      <a:pt x="430533" y="89565"/>
                      <a:pt x="405957" y="73926"/>
                      <a:pt x="409122" y="103901"/>
                    </a:cubicBezTo>
                    <a:cubicBezTo>
                      <a:pt x="412287" y="133875"/>
                      <a:pt x="424017" y="165153"/>
                      <a:pt x="394042" y="152120"/>
                    </a:cubicBezTo>
                    <a:cubicBezTo>
                      <a:pt x="364068" y="139088"/>
                      <a:pt x="356248" y="101294"/>
                      <a:pt x="352339" y="122146"/>
                    </a:cubicBezTo>
                    <a:cubicBezTo>
                      <a:pt x="348429" y="142998"/>
                      <a:pt x="349546" y="138623"/>
                      <a:pt x="338562" y="155192"/>
                    </a:cubicBezTo>
                    <a:cubicBezTo>
                      <a:pt x="327577" y="171669"/>
                      <a:pt x="321061" y="153051"/>
                      <a:pt x="304119" y="155192"/>
                    </a:cubicBezTo>
                    <a:cubicBezTo>
                      <a:pt x="287177" y="157333"/>
                      <a:pt x="291086" y="167759"/>
                      <a:pt x="276751" y="171669"/>
                    </a:cubicBezTo>
                    <a:cubicBezTo>
                      <a:pt x="262415" y="175579"/>
                      <a:pt x="246776" y="141043"/>
                      <a:pt x="231138" y="146628"/>
                    </a:cubicBezTo>
                    <a:cubicBezTo>
                      <a:pt x="215499" y="152120"/>
                      <a:pt x="212893" y="165153"/>
                      <a:pt x="203770" y="166456"/>
                    </a:cubicBezTo>
                    <a:cubicBezTo>
                      <a:pt x="199115" y="167108"/>
                      <a:pt x="187666" y="167014"/>
                      <a:pt x="177519" y="166735"/>
                    </a:cubicBezTo>
                    <a:cubicBezTo>
                      <a:pt x="178170" y="171390"/>
                      <a:pt x="178264" y="175299"/>
                      <a:pt x="176402" y="177719"/>
                    </a:cubicBezTo>
                    <a:cubicBezTo>
                      <a:pt x="171189" y="184701"/>
                      <a:pt x="169420" y="196803"/>
                      <a:pt x="165976" y="202108"/>
                    </a:cubicBezTo>
                    <a:cubicBezTo>
                      <a:pt x="162532" y="207415"/>
                      <a:pt x="162532" y="217747"/>
                      <a:pt x="139911" y="229942"/>
                    </a:cubicBezTo>
                    <a:cubicBezTo>
                      <a:pt x="117291" y="242136"/>
                      <a:pt x="113847" y="269970"/>
                      <a:pt x="113847" y="269970"/>
                    </a:cubicBezTo>
                    <a:cubicBezTo>
                      <a:pt x="113847" y="269970"/>
                      <a:pt x="101652" y="257775"/>
                      <a:pt x="82569" y="257775"/>
                    </a:cubicBezTo>
                    <a:cubicBezTo>
                      <a:pt x="63486" y="257775"/>
                      <a:pt x="47754" y="282071"/>
                      <a:pt x="47754" y="282071"/>
                    </a:cubicBezTo>
                    <a:cubicBezTo>
                      <a:pt x="49522" y="302923"/>
                      <a:pt x="40772" y="332525"/>
                      <a:pt x="39097" y="337738"/>
                    </a:cubicBezTo>
                    <a:cubicBezTo>
                      <a:pt x="37328" y="342950"/>
                      <a:pt x="22527" y="325543"/>
                      <a:pt x="14335" y="346395"/>
                    </a:cubicBezTo>
                    <a:cubicBezTo>
                      <a:pt x="7912" y="362685"/>
                      <a:pt x="3351" y="359055"/>
                      <a:pt x="0" y="367247"/>
                    </a:cubicBezTo>
                    <a:lnTo>
                      <a:pt x="166069" y="367247"/>
                    </a:lnTo>
                    <a:lnTo>
                      <a:pt x="166069" y="345092"/>
                    </a:lnTo>
                    <a:lnTo>
                      <a:pt x="638213" y="345092"/>
                    </a:lnTo>
                    <a:cubicBezTo>
                      <a:pt x="638213" y="345092"/>
                      <a:pt x="703374" y="319027"/>
                      <a:pt x="724319" y="304691"/>
                    </a:cubicBezTo>
                    <a:cubicBezTo>
                      <a:pt x="745171" y="290356"/>
                      <a:pt x="707377" y="282537"/>
                      <a:pt x="747777" y="264291"/>
                    </a:cubicBezTo>
                    <a:cubicBezTo>
                      <a:pt x="788178" y="246046"/>
                      <a:pt x="797300" y="225194"/>
                      <a:pt x="819548" y="216072"/>
                    </a:cubicBezTo>
                    <a:cubicBezTo>
                      <a:pt x="814335" y="193917"/>
                      <a:pt x="807819" y="191869"/>
                      <a:pt x="790877" y="172041"/>
                    </a:cubicBezTo>
                    <a:close/>
                  </a:path>
                </a:pathLst>
              </a:custGeom>
              <a:solidFill>
                <a:srgbClr val="2BACE2"/>
              </a:solidFill>
              <a:ln w="8840" cap="flat">
                <a:no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7086DC3E-2B89-FEE1-9E7C-9E4A6C231761}"/>
                  </a:ext>
                </a:extLst>
              </p:cNvPr>
              <p:cNvSpPr/>
              <p:nvPr/>
            </p:nvSpPr>
            <p:spPr>
              <a:xfrm>
                <a:off x="8736922" y="5047630"/>
                <a:ext cx="363459" cy="562295"/>
              </a:xfrm>
              <a:custGeom>
                <a:avLst/>
                <a:gdLst>
                  <a:gd name="connsiteX0" fmla="*/ 40000 w 363459"/>
                  <a:gd name="connsiteY0" fmla="*/ 556759 h 562295"/>
                  <a:gd name="connsiteX1" fmla="*/ 67368 w 363459"/>
                  <a:gd name="connsiteY1" fmla="*/ 536931 h 562295"/>
                  <a:gd name="connsiteX2" fmla="*/ 112981 w 363459"/>
                  <a:gd name="connsiteY2" fmla="*/ 561972 h 562295"/>
                  <a:gd name="connsiteX3" fmla="*/ 140349 w 363459"/>
                  <a:gd name="connsiteY3" fmla="*/ 545495 h 562295"/>
                  <a:gd name="connsiteX4" fmla="*/ 174792 w 363459"/>
                  <a:gd name="connsiteY4" fmla="*/ 545495 h 562295"/>
                  <a:gd name="connsiteX5" fmla="*/ 188569 w 363459"/>
                  <a:gd name="connsiteY5" fmla="*/ 512449 h 562295"/>
                  <a:gd name="connsiteX6" fmla="*/ 230273 w 363459"/>
                  <a:gd name="connsiteY6" fmla="*/ 542423 h 562295"/>
                  <a:gd name="connsiteX7" fmla="*/ 245353 w 363459"/>
                  <a:gd name="connsiteY7" fmla="*/ 494204 h 562295"/>
                  <a:gd name="connsiteX8" fmla="*/ 287615 w 363459"/>
                  <a:gd name="connsiteY8" fmla="*/ 465533 h 562295"/>
                  <a:gd name="connsiteX9" fmla="*/ 290222 w 363459"/>
                  <a:gd name="connsiteY9" fmla="*/ 431649 h 562295"/>
                  <a:gd name="connsiteX10" fmla="*/ 347378 w 363459"/>
                  <a:gd name="connsiteY10" fmla="*/ 430346 h 562295"/>
                  <a:gd name="connsiteX11" fmla="*/ 354080 w 363459"/>
                  <a:gd name="connsiteY11" fmla="*/ 402978 h 562295"/>
                  <a:gd name="connsiteX12" fmla="*/ 361900 w 363459"/>
                  <a:gd name="connsiteY12" fmla="*/ 371700 h 562295"/>
                  <a:gd name="connsiteX13" fmla="*/ 361900 w 363459"/>
                  <a:gd name="connsiteY13" fmla="*/ 0 h 562295"/>
                  <a:gd name="connsiteX14" fmla="*/ 149379 w 363459"/>
                  <a:gd name="connsiteY14" fmla="*/ 0 h 562295"/>
                  <a:gd name="connsiteX15" fmla="*/ 129738 w 363459"/>
                  <a:gd name="connsiteY15" fmla="*/ 13684 h 562295"/>
                  <a:gd name="connsiteX16" fmla="*/ 74350 w 363459"/>
                  <a:gd name="connsiteY16" fmla="*/ 20852 h 562295"/>
                  <a:gd name="connsiteX17" fmla="*/ 69789 w 363459"/>
                  <a:gd name="connsiteY17" fmla="*/ 8657 h 562295"/>
                  <a:gd name="connsiteX18" fmla="*/ 69789 w 363459"/>
                  <a:gd name="connsiteY18" fmla="*/ 331672 h 562295"/>
                  <a:gd name="connsiteX19" fmla="*/ 48937 w 363459"/>
                  <a:gd name="connsiteY19" fmla="*/ 382126 h 562295"/>
                  <a:gd name="connsiteX20" fmla="*/ 57594 w 363459"/>
                  <a:gd name="connsiteY20" fmla="*/ 446450 h 562295"/>
                  <a:gd name="connsiteX21" fmla="*/ 1927 w 363459"/>
                  <a:gd name="connsiteY21" fmla="*/ 517755 h 562295"/>
                  <a:gd name="connsiteX22" fmla="*/ 13471 w 363459"/>
                  <a:gd name="connsiteY22" fmla="*/ 557224 h 562295"/>
                  <a:gd name="connsiteX23" fmla="*/ 39721 w 363459"/>
                  <a:gd name="connsiteY23" fmla="*/ 556945 h 5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3459" h="562295">
                    <a:moveTo>
                      <a:pt x="40000" y="556759"/>
                    </a:moveTo>
                    <a:cubicBezTo>
                      <a:pt x="49123" y="555456"/>
                      <a:pt x="51730" y="542423"/>
                      <a:pt x="67368" y="536931"/>
                    </a:cubicBezTo>
                    <a:cubicBezTo>
                      <a:pt x="83007" y="531439"/>
                      <a:pt x="98646" y="565975"/>
                      <a:pt x="112981" y="561972"/>
                    </a:cubicBezTo>
                    <a:cubicBezTo>
                      <a:pt x="127317" y="558062"/>
                      <a:pt x="123408" y="547636"/>
                      <a:pt x="140349" y="545495"/>
                    </a:cubicBezTo>
                    <a:cubicBezTo>
                      <a:pt x="157291" y="543354"/>
                      <a:pt x="163808" y="561972"/>
                      <a:pt x="174792" y="545495"/>
                    </a:cubicBezTo>
                    <a:cubicBezTo>
                      <a:pt x="185776" y="529019"/>
                      <a:pt x="184659" y="533301"/>
                      <a:pt x="188569" y="512449"/>
                    </a:cubicBezTo>
                    <a:cubicBezTo>
                      <a:pt x="192479" y="491597"/>
                      <a:pt x="200298" y="529391"/>
                      <a:pt x="230273" y="542423"/>
                    </a:cubicBezTo>
                    <a:cubicBezTo>
                      <a:pt x="260247" y="555456"/>
                      <a:pt x="248518" y="524178"/>
                      <a:pt x="245353" y="494204"/>
                    </a:cubicBezTo>
                    <a:cubicBezTo>
                      <a:pt x="242188" y="464229"/>
                      <a:pt x="266763" y="479868"/>
                      <a:pt x="287615" y="465533"/>
                    </a:cubicBezTo>
                    <a:cubicBezTo>
                      <a:pt x="308467" y="451197"/>
                      <a:pt x="287615" y="445984"/>
                      <a:pt x="290222" y="431649"/>
                    </a:cubicBezTo>
                    <a:cubicBezTo>
                      <a:pt x="292828" y="417313"/>
                      <a:pt x="326712" y="434255"/>
                      <a:pt x="347378" y="430346"/>
                    </a:cubicBezTo>
                    <a:cubicBezTo>
                      <a:pt x="368043" y="426436"/>
                      <a:pt x="367113" y="419920"/>
                      <a:pt x="354080" y="402978"/>
                    </a:cubicBezTo>
                    <a:cubicBezTo>
                      <a:pt x="341047" y="386036"/>
                      <a:pt x="361900" y="371700"/>
                      <a:pt x="361900" y="371700"/>
                    </a:cubicBezTo>
                    <a:lnTo>
                      <a:pt x="361900" y="0"/>
                    </a:lnTo>
                    <a:lnTo>
                      <a:pt x="149379" y="0"/>
                    </a:lnTo>
                    <a:cubicBezTo>
                      <a:pt x="142863" y="6609"/>
                      <a:pt x="136253" y="11636"/>
                      <a:pt x="129738" y="13684"/>
                    </a:cubicBezTo>
                    <a:cubicBezTo>
                      <a:pt x="101066" y="22807"/>
                      <a:pt x="78911" y="29323"/>
                      <a:pt x="74350" y="20852"/>
                    </a:cubicBezTo>
                    <a:cubicBezTo>
                      <a:pt x="71651" y="15825"/>
                      <a:pt x="70906" y="11915"/>
                      <a:pt x="69789" y="8657"/>
                    </a:cubicBezTo>
                    <a:lnTo>
                      <a:pt x="69789" y="331672"/>
                    </a:lnTo>
                    <a:cubicBezTo>
                      <a:pt x="69789" y="331672"/>
                      <a:pt x="34974" y="352524"/>
                      <a:pt x="48937" y="382126"/>
                    </a:cubicBezTo>
                    <a:cubicBezTo>
                      <a:pt x="62807" y="411728"/>
                      <a:pt x="101066" y="406515"/>
                      <a:pt x="57594" y="446450"/>
                    </a:cubicBezTo>
                    <a:cubicBezTo>
                      <a:pt x="14122" y="486478"/>
                      <a:pt x="-6730" y="489922"/>
                      <a:pt x="1927" y="517755"/>
                    </a:cubicBezTo>
                    <a:cubicBezTo>
                      <a:pt x="7606" y="535907"/>
                      <a:pt x="12167" y="548474"/>
                      <a:pt x="13471" y="557224"/>
                    </a:cubicBezTo>
                    <a:cubicBezTo>
                      <a:pt x="23710" y="557504"/>
                      <a:pt x="35160" y="557597"/>
                      <a:pt x="39721" y="556945"/>
                    </a:cubicBezTo>
                    <a:close/>
                  </a:path>
                </a:pathLst>
              </a:custGeom>
              <a:solidFill>
                <a:srgbClr val="4E59A7"/>
              </a:solidFill>
              <a:ln w="2210" cap="flat">
                <a:solidFill>
                  <a:srgbClr val="FFFFFF"/>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30248469-CC6A-F273-3F32-89BC028F4D99}"/>
                  </a:ext>
                </a:extLst>
              </p:cNvPr>
              <p:cNvSpPr/>
              <p:nvPr/>
            </p:nvSpPr>
            <p:spPr>
              <a:xfrm>
                <a:off x="5911761" y="5015794"/>
                <a:ext cx="542517" cy="704209"/>
              </a:xfrm>
              <a:custGeom>
                <a:avLst/>
                <a:gdLst>
                  <a:gd name="connsiteX0" fmla="*/ 328601 w 542517"/>
                  <a:gd name="connsiteY0" fmla="*/ 142610 h 704209"/>
                  <a:gd name="connsiteX1" fmla="*/ 328601 w 542517"/>
                  <a:gd name="connsiteY1" fmla="*/ 0 h 704209"/>
                  <a:gd name="connsiteX2" fmla="*/ 0 w 542517"/>
                  <a:gd name="connsiteY2" fmla="*/ 0 h 704209"/>
                  <a:gd name="connsiteX3" fmla="*/ 0 w 542517"/>
                  <a:gd name="connsiteY3" fmla="*/ 704210 h 704209"/>
                  <a:gd name="connsiteX4" fmla="*/ 542518 w 542517"/>
                  <a:gd name="connsiteY4" fmla="*/ 704210 h 704209"/>
                  <a:gd name="connsiteX5" fmla="*/ 542518 w 542517"/>
                  <a:gd name="connsiteY5" fmla="*/ 142518 h 704209"/>
                  <a:gd name="connsiteX6" fmla="*/ 328601 w 542517"/>
                  <a:gd name="connsiteY6" fmla="*/ 142518 h 70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517" h="704209">
                    <a:moveTo>
                      <a:pt x="328601" y="142610"/>
                    </a:moveTo>
                    <a:lnTo>
                      <a:pt x="328601" y="0"/>
                    </a:lnTo>
                    <a:lnTo>
                      <a:pt x="0" y="0"/>
                    </a:lnTo>
                    <a:lnTo>
                      <a:pt x="0" y="704210"/>
                    </a:lnTo>
                    <a:lnTo>
                      <a:pt x="542518" y="704210"/>
                    </a:lnTo>
                    <a:lnTo>
                      <a:pt x="542518" y="142518"/>
                    </a:lnTo>
                    <a:lnTo>
                      <a:pt x="328601" y="142518"/>
                    </a:lnTo>
                    <a:close/>
                  </a:path>
                </a:pathLst>
              </a:custGeom>
              <a:solidFill>
                <a:srgbClr val="4B708E"/>
              </a:solidFill>
              <a:ln w="8840" cap="flat">
                <a:no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2B4F8487-3536-834C-0617-82B2C561F4FA}"/>
                  </a:ext>
                </a:extLst>
              </p:cNvPr>
              <p:cNvSpPr/>
              <p:nvPr/>
            </p:nvSpPr>
            <p:spPr>
              <a:xfrm>
                <a:off x="8501567" y="4172683"/>
                <a:ext cx="737413" cy="377676"/>
              </a:xfrm>
              <a:custGeom>
                <a:avLst/>
                <a:gdLst>
                  <a:gd name="connsiteX0" fmla="*/ 80987 w 737413"/>
                  <a:gd name="connsiteY0" fmla="*/ 203225 h 377676"/>
                  <a:gd name="connsiteX1" fmla="*/ 189714 w 737413"/>
                  <a:gd name="connsiteY1" fmla="*/ 243253 h 377676"/>
                  <a:gd name="connsiteX2" fmla="*/ 251431 w 737413"/>
                  <a:gd name="connsiteY2" fmla="*/ 255819 h 377676"/>
                  <a:gd name="connsiteX3" fmla="*/ 275727 w 737413"/>
                  <a:gd name="connsiteY3" fmla="*/ 305808 h 377676"/>
                  <a:gd name="connsiteX4" fmla="*/ 276286 w 737413"/>
                  <a:gd name="connsiteY4" fmla="*/ 337085 h 377676"/>
                  <a:gd name="connsiteX5" fmla="*/ 276286 w 737413"/>
                  <a:gd name="connsiteY5" fmla="*/ 371900 h 377676"/>
                  <a:gd name="connsiteX6" fmla="*/ 290622 w 737413"/>
                  <a:gd name="connsiteY6" fmla="*/ 377672 h 377676"/>
                  <a:gd name="connsiteX7" fmla="*/ 299372 w 737413"/>
                  <a:gd name="connsiteY7" fmla="*/ 359054 h 377676"/>
                  <a:gd name="connsiteX8" fmla="*/ 322178 w 737413"/>
                  <a:gd name="connsiteY8" fmla="*/ 316047 h 377676"/>
                  <a:gd name="connsiteX9" fmla="*/ 344333 w 737413"/>
                  <a:gd name="connsiteY9" fmla="*/ 284118 h 377676"/>
                  <a:gd name="connsiteX10" fmla="*/ 358669 w 737413"/>
                  <a:gd name="connsiteY10" fmla="*/ 255447 h 377676"/>
                  <a:gd name="connsiteX11" fmla="*/ 358669 w 737413"/>
                  <a:gd name="connsiteY11" fmla="*/ 284118 h 377676"/>
                  <a:gd name="connsiteX12" fmla="*/ 380824 w 737413"/>
                  <a:gd name="connsiteY12" fmla="*/ 263267 h 377676"/>
                  <a:gd name="connsiteX13" fmla="*/ 401024 w 737413"/>
                  <a:gd name="connsiteY13" fmla="*/ 257402 h 377676"/>
                  <a:gd name="connsiteX14" fmla="*/ 389947 w 737413"/>
                  <a:gd name="connsiteY14" fmla="*/ 276951 h 377676"/>
                  <a:gd name="connsiteX15" fmla="*/ 398417 w 737413"/>
                  <a:gd name="connsiteY15" fmla="*/ 299757 h 377676"/>
                  <a:gd name="connsiteX16" fmla="*/ 407540 w 737413"/>
                  <a:gd name="connsiteY16" fmla="*/ 276951 h 377676"/>
                  <a:gd name="connsiteX17" fmla="*/ 429695 w 737413"/>
                  <a:gd name="connsiteY17" fmla="*/ 258705 h 377676"/>
                  <a:gd name="connsiteX18" fmla="*/ 442727 w 737413"/>
                  <a:gd name="connsiteY18" fmla="*/ 242415 h 377676"/>
                  <a:gd name="connsiteX19" fmla="*/ 470095 w 737413"/>
                  <a:gd name="connsiteY19" fmla="*/ 250234 h 377676"/>
                  <a:gd name="connsiteX20" fmla="*/ 490947 w 737413"/>
                  <a:gd name="connsiteY20" fmla="*/ 239157 h 377676"/>
                  <a:gd name="connsiteX21" fmla="*/ 518967 w 737413"/>
                  <a:gd name="connsiteY21" fmla="*/ 224170 h 377676"/>
                  <a:gd name="connsiteX22" fmla="*/ 565232 w 737413"/>
                  <a:gd name="connsiteY22" fmla="*/ 230686 h 377676"/>
                  <a:gd name="connsiteX23" fmla="*/ 588690 w 737413"/>
                  <a:gd name="connsiteY23" fmla="*/ 246976 h 377676"/>
                  <a:gd name="connsiteX24" fmla="*/ 603026 w 737413"/>
                  <a:gd name="connsiteY24" fmla="*/ 258705 h 377676"/>
                  <a:gd name="connsiteX25" fmla="*/ 608890 w 737413"/>
                  <a:gd name="connsiteY25" fmla="*/ 238505 h 377676"/>
                  <a:gd name="connsiteX26" fmla="*/ 638213 w 737413"/>
                  <a:gd name="connsiteY26" fmla="*/ 241763 h 377676"/>
                  <a:gd name="connsiteX27" fmla="*/ 673400 w 737413"/>
                  <a:gd name="connsiteY27" fmla="*/ 243066 h 377676"/>
                  <a:gd name="connsiteX28" fmla="*/ 692949 w 737413"/>
                  <a:gd name="connsiteY28" fmla="*/ 241112 h 377676"/>
                  <a:gd name="connsiteX29" fmla="*/ 724878 w 737413"/>
                  <a:gd name="connsiteY29" fmla="*/ 246976 h 377676"/>
                  <a:gd name="connsiteX30" fmla="*/ 737259 w 737413"/>
                  <a:gd name="connsiteY30" fmla="*/ 235247 h 377676"/>
                  <a:gd name="connsiteX31" fmla="*/ 723575 w 737413"/>
                  <a:gd name="connsiteY31" fmla="*/ 223890 h 377676"/>
                  <a:gd name="connsiteX32" fmla="*/ 702723 w 737413"/>
                  <a:gd name="connsiteY32" fmla="*/ 234595 h 377676"/>
                  <a:gd name="connsiteX33" fmla="*/ 680568 w 737413"/>
                  <a:gd name="connsiteY33" fmla="*/ 221936 h 377676"/>
                  <a:gd name="connsiteX34" fmla="*/ 680102 w 737413"/>
                  <a:gd name="connsiteY34" fmla="*/ 216350 h 377676"/>
                  <a:gd name="connsiteX35" fmla="*/ 671073 w 737413"/>
                  <a:gd name="connsiteY35" fmla="*/ 201922 h 377676"/>
                  <a:gd name="connsiteX36" fmla="*/ 662323 w 737413"/>
                  <a:gd name="connsiteY36" fmla="*/ 204528 h 377676"/>
                  <a:gd name="connsiteX37" fmla="*/ 657762 w 737413"/>
                  <a:gd name="connsiteY37" fmla="*/ 193451 h 377676"/>
                  <a:gd name="connsiteX38" fmla="*/ 664650 w 737413"/>
                  <a:gd name="connsiteY38" fmla="*/ 184049 h 377676"/>
                  <a:gd name="connsiteX39" fmla="*/ 664464 w 737413"/>
                  <a:gd name="connsiteY39" fmla="*/ 178371 h 377676"/>
                  <a:gd name="connsiteX40" fmla="*/ 656086 w 737413"/>
                  <a:gd name="connsiteY40" fmla="*/ 153982 h 377676"/>
                  <a:gd name="connsiteX41" fmla="*/ 622295 w 737413"/>
                  <a:gd name="connsiteY41" fmla="*/ 161522 h 377676"/>
                  <a:gd name="connsiteX42" fmla="*/ 619037 w 737413"/>
                  <a:gd name="connsiteY42" fmla="*/ 158450 h 377676"/>
                  <a:gd name="connsiteX43" fmla="*/ 612148 w 737413"/>
                  <a:gd name="connsiteY43" fmla="*/ 161522 h 377676"/>
                  <a:gd name="connsiteX44" fmla="*/ 584780 w 737413"/>
                  <a:gd name="connsiteY44" fmla="*/ 162173 h 377676"/>
                  <a:gd name="connsiteX45" fmla="*/ 571096 w 737413"/>
                  <a:gd name="connsiteY45" fmla="*/ 154354 h 377676"/>
                  <a:gd name="connsiteX46" fmla="*/ 578916 w 737413"/>
                  <a:gd name="connsiteY46" fmla="*/ 115257 h 377676"/>
                  <a:gd name="connsiteX47" fmla="*/ 550896 w 737413"/>
                  <a:gd name="connsiteY47" fmla="*/ 121773 h 377676"/>
                  <a:gd name="connsiteX48" fmla="*/ 515709 w 737413"/>
                  <a:gd name="connsiteY48" fmla="*/ 129592 h 377676"/>
                  <a:gd name="connsiteX49" fmla="*/ 482476 w 737413"/>
                  <a:gd name="connsiteY49" fmla="*/ 129592 h 377676"/>
                  <a:gd name="connsiteX50" fmla="*/ 438166 w 737413"/>
                  <a:gd name="connsiteY50" fmla="*/ 132199 h 377676"/>
                  <a:gd name="connsiteX51" fmla="*/ 397115 w 737413"/>
                  <a:gd name="connsiteY51" fmla="*/ 165431 h 377676"/>
                  <a:gd name="connsiteX52" fmla="*/ 378217 w 737413"/>
                  <a:gd name="connsiteY52" fmla="*/ 162173 h 377676"/>
                  <a:gd name="connsiteX53" fmla="*/ 370398 w 737413"/>
                  <a:gd name="connsiteY53" fmla="*/ 165431 h 377676"/>
                  <a:gd name="connsiteX54" fmla="*/ 356714 w 737413"/>
                  <a:gd name="connsiteY54" fmla="*/ 152399 h 377676"/>
                  <a:gd name="connsiteX55" fmla="*/ 314359 w 737413"/>
                  <a:gd name="connsiteY55" fmla="*/ 156309 h 377676"/>
                  <a:gd name="connsiteX56" fmla="*/ 286339 w 737413"/>
                  <a:gd name="connsiteY56" fmla="*/ 106786 h 377676"/>
                  <a:gd name="connsiteX57" fmla="*/ 247242 w 737413"/>
                  <a:gd name="connsiteY57" fmla="*/ 87237 h 377676"/>
                  <a:gd name="connsiteX58" fmla="*/ 225739 w 737413"/>
                  <a:gd name="connsiteY58" fmla="*/ 89844 h 377676"/>
                  <a:gd name="connsiteX59" fmla="*/ 199023 w 737413"/>
                  <a:gd name="connsiteY59" fmla="*/ 110695 h 377676"/>
                  <a:gd name="connsiteX60" fmla="*/ 207494 w 737413"/>
                  <a:gd name="connsiteY60" fmla="*/ 72902 h 377676"/>
                  <a:gd name="connsiteX61" fmla="*/ 230300 w 737413"/>
                  <a:gd name="connsiteY61" fmla="*/ 40973 h 377676"/>
                  <a:gd name="connsiteX62" fmla="*/ 256365 w 737413"/>
                  <a:gd name="connsiteY62" fmla="*/ 14908 h 377676"/>
                  <a:gd name="connsiteX63" fmla="*/ 272004 w 737413"/>
                  <a:gd name="connsiteY63" fmla="*/ 10347 h 377676"/>
                  <a:gd name="connsiteX64" fmla="*/ 257668 w 737413"/>
                  <a:gd name="connsiteY64" fmla="*/ 1876 h 377676"/>
                  <a:gd name="connsiteX65" fmla="*/ 212055 w 737413"/>
                  <a:gd name="connsiteY65" fmla="*/ 10347 h 377676"/>
                  <a:gd name="connsiteX66" fmla="*/ 168397 w 737413"/>
                  <a:gd name="connsiteY66" fmla="*/ 55308 h 377676"/>
                  <a:gd name="connsiteX67" fmla="*/ 137770 w 737413"/>
                  <a:gd name="connsiteY67" fmla="*/ 79418 h 377676"/>
                  <a:gd name="connsiteX68" fmla="*/ 119525 w 737413"/>
                  <a:gd name="connsiteY68" fmla="*/ 83979 h 377676"/>
                  <a:gd name="connsiteX69" fmla="*/ 91506 w 737413"/>
                  <a:gd name="connsiteY69" fmla="*/ 104179 h 377676"/>
                  <a:gd name="connsiteX70" fmla="*/ 52409 w 737413"/>
                  <a:gd name="connsiteY70" fmla="*/ 105483 h 377676"/>
                  <a:gd name="connsiteX71" fmla="*/ 32860 w 737413"/>
                  <a:gd name="connsiteY71" fmla="*/ 122425 h 377676"/>
                  <a:gd name="connsiteX72" fmla="*/ 0 w 737413"/>
                  <a:gd name="connsiteY72" fmla="*/ 140763 h 377676"/>
                  <a:gd name="connsiteX73" fmla="*/ 11543 w 737413"/>
                  <a:gd name="connsiteY73" fmla="*/ 170272 h 377676"/>
                  <a:gd name="connsiteX74" fmla="*/ 81080 w 737413"/>
                  <a:gd name="connsiteY74" fmla="*/ 203318 h 37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37413" h="377676">
                    <a:moveTo>
                      <a:pt x="80987" y="203225"/>
                    </a:moveTo>
                    <a:cubicBezTo>
                      <a:pt x="154061" y="241484"/>
                      <a:pt x="157505" y="248466"/>
                      <a:pt x="189714" y="243253"/>
                    </a:cubicBezTo>
                    <a:cubicBezTo>
                      <a:pt x="221829" y="238040"/>
                      <a:pt x="237561" y="238878"/>
                      <a:pt x="251431" y="255819"/>
                    </a:cubicBezTo>
                    <a:cubicBezTo>
                      <a:pt x="265301" y="272762"/>
                      <a:pt x="279265" y="284956"/>
                      <a:pt x="275727" y="305808"/>
                    </a:cubicBezTo>
                    <a:cubicBezTo>
                      <a:pt x="272283" y="326660"/>
                      <a:pt x="275076" y="330197"/>
                      <a:pt x="276286" y="337085"/>
                    </a:cubicBezTo>
                    <a:cubicBezTo>
                      <a:pt x="277496" y="344067"/>
                      <a:pt x="261578" y="358589"/>
                      <a:pt x="276286" y="371900"/>
                    </a:cubicBezTo>
                    <a:cubicBezTo>
                      <a:pt x="281313" y="376462"/>
                      <a:pt x="286246" y="377765"/>
                      <a:pt x="290622" y="377672"/>
                    </a:cubicBezTo>
                    <a:cubicBezTo>
                      <a:pt x="290342" y="374041"/>
                      <a:pt x="291180" y="369201"/>
                      <a:pt x="299372" y="359054"/>
                    </a:cubicBezTo>
                    <a:cubicBezTo>
                      <a:pt x="313707" y="341460"/>
                      <a:pt x="316314" y="327125"/>
                      <a:pt x="322178" y="316047"/>
                    </a:cubicBezTo>
                    <a:cubicBezTo>
                      <a:pt x="328043" y="304970"/>
                      <a:pt x="340424" y="288680"/>
                      <a:pt x="344333" y="284118"/>
                    </a:cubicBezTo>
                    <a:cubicBezTo>
                      <a:pt x="348243" y="279557"/>
                      <a:pt x="357366" y="235247"/>
                      <a:pt x="358669" y="255447"/>
                    </a:cubicBezTo>
                    <a:cubicBezTo>
                      <a:pt x="359972" y="275647"/>
                      <a:pt x="347592" y="286725"/>
                      <a:pt x="358669" y="284118"/>
                    </a:cubicBezTo>
                    <a:cubicBezTo>
                      <a:pt x="369747" y="281512"/>
                      <a:pt x="374308" y="265873"/>
                      <a:pt x="380824" y="263267"/>
                    </a:cubicBezTo>
                    <a:cubicBezTo>
                      <a:pt x="387340" y="260660"/>
                      <a:pt x="406889" y="243066"/>
                      <a:pt x="401024" y="257402"/>
                    </a:cubicBezTo>
                    <a:cubicBezTo>
                      <a:pt x="395160" y="271738"/>
                      <a:pt x="392553" y="265873"/>
                      <a:pt x="389947" y="276951"/>
                    </a:cubicBezTo>
                    <a:cubicBezTo>
                      <a:pt x="387340" y="288028"/>
                      <a:pt x="395160" y="309531"/>
                      <a:pt x="398417" y="299757"/>
                    </a:cubicBezTo>
                    <a:cubicBezTo>
                      <a:pt x="401676" y="289983"/>
                      <a:pt x="396463" y="283467"/>
                      <a:pt x="407540" y="276951"/>
                    </a:cubicBezTo>
                    <a:cubicBezTo>
                      <a:pt x="418618" y="270434"/>
                      <a:pt x="425134" y="267176"/>
                      <a:pt x="429695" y="258705"/>
                    </a:cubicBezTo>
                    <a:cubicBezTo>
                      <a:pt x="434257" y="250234"/>
                      <a:pt x="427740" y="237854"/>
                      <a:pt x="442727" y="242415"/>
                    </a:cubicBezTo>
                    <a:cubicBezTo>
                      <a:pt x="457715" y="246976"/>
                      <a:pt x="459018" y="259264"/>
                      <a:pt x="470095" y="250234"/>
                    </a:cubicBezTo>
                    <a:cubicBezTo>
                      <a:pt x="481173" y="241112"/>
                      <a:pt x="475308" y="242415"/>
                      <a:pt x="490947" y="239157"/>
                    </a:cubicBezTo>
                    <a:cubicBezTo>
                      <a:pt x="506586" y="235899"/>
                      <a:pt x="500722" y="221563"/>
                      <a:pt x="518967" y="224170"/>
                    </a:cubicBezTo>
                    <a:cubicBezTo>
                      <a:pt x="537212" y="226776"/>
                      <a:pt x="550244" y="222215"/>
                      <a:pt x="565232" y="230686"/>
                    </a:cubicBezTo>
                    <a:cubicBezTo>
                      <a:pt x="580219" y="239157"/>
                      <a:pt x="581522" y="240460"/>
                      <a:pt x="588690" y="246976"/>
                    </a:cubicBezTo>
                    <a:cubicBezTo>
                      <a:pt x="595858" y="253492"/>
                      <a:pt x="600419" y="258705"/>
                      <a:pt x="603026" y="258705"/>
                    </a:cubicBezTo>
                    <a:cubicBezTo>
                      <a:pt x="605632" y="258705"/>
                      <a:pt x="593903" y="245022"/>
                      <a:pt x="608890" y="238505"/>
                    </a:cubicBezTo>
                    <a:cubicBezTo>
                      <a:pt x="623877" y="231989"/>
                      <a:pt x="631696" y="238505"/>
                      <a:pt x="638213" y="241763"/>
                    </a:cubicBezTo>
                    <a:cubicBezTo>
                      <a:pt x="644729" y="245022"/>
                      <a:pt x="659716" y="245022"/>
                      <a:pt x="673400" y="243066"/>
                    </a:cubicBezTo>
                    <a:cubicBezTo>
                      <a:pt x="687084" y="241112"/>
                      <a:pt x="692949" y="241112"/>
                      <a:pt x="692949" y="241112"/>
                    </a:cubicBezTo>
                    <a:cubicBezTo>
                      <a:pt x="692949" y="241112"/>
                      <a:pt x="718361" y="248279"/>
                      <a:pt x="724878" y="246976"/>
                    </a:cubicBezTo>
                    <a:cubicBezTo>
                      <a:pt x="731394" y="245673"/>
                      <a:pt x="738562" y="239808"/>
                      <a:pt x="737259" y="235247"/>
                    </a:cubicBezTo>
                    <a:cubicBezTo>
                      <a:pt x="735955" y="230686"/>
                      <a:pt x="734001" y="217002"/>
                      <a:pt x="723575" y="223890"/>
                    </a:cubicBezTo>
                    <a:cubicBezTo>
                      <a:pt x="713149" y="230686"/>
                      <a:pt x="713149" y="237295"/>
                      <a:pt x="702723" y="234595"/>
                    </a:cubicBezTo>
                    <a:cubicBezTo>
                      <a:pt x="692297" y="231989"/>
                      <a:pt x="681499" y="228359"/>
                      <a:pt x="680568" y="221936"/>
                    </a:cubicBezTo>
                    <a:cubicBezTo>
                      <a:pt x="680382" y="220539"/>
                      <a:pt x="680196" y="218491"/>
                      <a:pt x="680102" y="216350"/>
                    </a:cubicBezTo>
                    <a:lnTo>
                      <a:pt x="671073" y="201922"/>
                    </a:lnTo>
                    <a:cubicBezTo>
                      <a:pt x="667256" y="203690"/>
                      <a:pt x="663440" y="205180"/>
                      <a:pt x="662323" y="204528"/>
                    </a:cubicBezTo>
                    <a:cubicBezTo>
                      <a:pt x="659716" y="203225"/>
                      <a:pt x="655155" y="199967"/>
                      <a:pt x="657762" y="193451"/>
                    </a:cubicBezTo>
                    <a:cubicBezTo>
                      <a:pt x="659251" y="189634"/>
                      <a:pt x="662788" y="186748"/>
                      <a:pt x="664650" y="184049"/>
                    </a:cubicBezTo>
                    <a:lnTo>
                      <a:pt x="664464" y="178371"/>
                    </a:lnTo>
                    <a:cubicBezTo>
                      <a:pt x="661299" y="175392"/>
                      <a:pt x="657947" y="162639"/>
                      <a:pt x="656086" y="153982"/>
                    </a:cubicBezTo>
                    <a:lnTo>
                      <a:pt x="622295" y="161522"/>
                    </a:lnTo>
                    <a:cubicBezTo>
                      <a:pt x="622295" y="161522"/>
                      <a:pt x="620992" y="160311"/>
                      <a:pt x="619037" y="158450"/>
                    </a:cubicBezTo>
                    <a:cubicBezTo>
                      <a:pt x="617920" y="160218"/>
                      <a:pt x="615872" y="161522"/>
                      <a:pt x="612148" y="161522"/>
                    </a:cubicBezTo>
                    <a:cubicBezTo>
                      <a:pt x="601071" y="161522"/>
                      <a:pt x="588690" y="164780"/>
                      <a:pt x="584780" y="162173"/>
                    </a:cubicBezTo>
                    <a:cubicBezTo>
                      <a:pt x="580871" y="159567"/>
                      <a:pt x="571748" y="162173"/>
                      <a:pt x="571096" y="154354"/>
                    </a:cubicBezTo>
                    <a:cubicBezTo>
                      <a:pt x="570445" y="146534"/>
                      <a:pt x="578916" y="115257"/>
                      <a:pt x="578916" y="115257"/>
                    </a:cubicBezTo>
                    <a:cubicBezTo>
                      <a:pt x="578916" y="115257"/>
                      <a:pt x="556109" y="120470"/>
                      <a:pt x="550896" y="121773"/>
                    </a:cubicBezTo>
                    <a:cubicBezTo>
                      <a:pt x="545683" y="123076"/>
                      <a:pt x="530696" y="129592"/>
                      <a:pt x="515709" y="129592"/>
                    </a:cubicBezTo>
                    <a:lnTo>
                      <a:pt x="482476" y="129592"/>
                    </a:lnTo>
                    <a:cubicBezTo>
                      <a:pt x="462276" y="129592"/>
                      <a:pt x="440121" y="130244"/>
                      <a:pt x="438166" y="132199"/>
                    </a:cubicBezTo>
                    <a:cubicBezTo>
                      <a:pt x="436211" y="134154"/>
                      <a:pt x="404282" y="164780"/>
                      <a:pt x="397115" y="165431"/>
                    </a:cubicBezTo>
                    <a:cubicBezTo>
                      <a:pt x="389947" y="166083"/>
                      <a:pt x="386037" y="158915"/>
                      <a:pt x="378217" y="162173"/>
                    </a:cubicBezTo>
                    <a:cubicBezTo>
                      <a:pt x="370398" y="165431"/>
                      <a:pt x="375611" y="168689"/>
                      <a:pt x="370398" y="165431"/>
                    </a:cubicBezTo>
                    <a:cubicBezTo>
                      <a:pt x="365185" y="162173"/>
                      <a:pt x="373004" y="149793"/>
                      <a:pt x="356714" y="152399"/>
                    </a:cubicBezTo>
                    <a:cubicBezTo>
                      <a:pt x="340424" y="155005"/>
                      <a:pt x="316314" y="157612"/>
                      <a:pt x="314359" y="156309"/>
                    </a:cubicBezTo>
                    <a:cubicBezTo>
                      <a:pt x="312404" y="155005"/>
                      <a:pt x="302630" y="118515"/>
                      <a:pt x="286339" y="106786"/>
                    </a:cubicBezTo>
                    <a:cubicBezTo>
                      <a:pt x="270049" y="95057"/>
                      <a:pt x="266139" y="80721"/>
                      <a:pt x="247242" y="87237"/>
                    </a:cubicBezTo>
                    <a:cubicBezTo>
                      <a:pt x="228346" y="93754"/>
                      <a:pt x="248546" y="78766"/>
                      <a:pt x="225739" y="89844"/>
                    </a:cubicBezTo>
                    <a:cubicBezTo>
                      <a:pt x="202932" y="100921"/>
                      <a:pt x="202932" y="120470"/>
                      <a:pt x="199023" y="110695"/>
                    </a:cubicBezTo>
                    <a:cubicBezTo>
                      <a:pt x="195113" y="100921"/>
                      <a:pt x="196416" y="85283"/>
                      <a:pt x="207494" y="72902"/>
                    </a:cubicBezTo>
                    <a:cubicBezTo>
                      <a:pt x="218571" y="60521"/>
                      <a:pt x="214010" y="50095"/>
                      <a:pt x="230300" y="40973"/>
                    </a:cubicBezTo>
                    <a:cubicBezTo>
                      <a:pt x="246591" y="31850"/>
                      <a:pt x="249197" y="14908"/>
                      <a:pt x="256365" y="14908"/>
                    </a:cubicBezTo>
                    <a:cubicBezTo>
                      <a:pt x="263533" y="14908"/>
                      <a:pt x="271352" y="16863"/>
                      <a:pt x="272004" y="10347"/>
                    </a:cubicBezTo>
                    <a:cubicBezTo>
                      <a:pt x="272656" y="3831"/>
                      <a:pt x="266791" y="1224"/>
                      <a:pt x="257668" y="1876"/>
                    </a:cubicBezTo>
                    <a:cubicBezTo>
                      <a:pt x="248546" y="2527"/>
                      <a:pt x="230952" y="-6595"/>
                      <a:pt x="212055" y="10347"/>
                    </a:cubicBezTo>
                    <a:cubicBezTo>
                      <a:pt x="193158" y="27289"/>
                      <a:pt x="185991" y="40321"/>
                      <a:pt x="168397" y="55308"/>
                    </a:cubicBezTo>
                    <a:cubicBezTo>
                      <a:pt x="150803" y="70295"/>
                      <a:pt x="143635" y="78766"/>
                      <a:pt x="137770" y="79418"/>
                    </a:cubicBezTo>
                    <a:cubicBezTo>
                      <a:pt x="131906" y="80070"/>
                      <a:pt x="129300" y="76160"/>
                      <a:pt x="119525" y="83979"/>
                    </a:cubicBezTo>
                    <a:cubicBezTo>
                      <a:pt x="109751" y="91799"/>
                      <a:pt x="110402" y="103528"/>
                      <a:pt x="91506" y="104179"/>
                    </a:cubicBezTo>
                    <a:cubicBezTo>
                      <a:pt x="72609" y="104831"/>
                      <a:pt x="58273" y="102876"/>
                      <a:pt x="52409" y="105483"/>
                    </a:cubicBezTo>
                    <a:cubicBezTo>
                      <a:pt x="46544" y="108089"/>
                      <a:pt x="53712" y="109392"/>
                      <a:pt x="32860" y="122425"/>
                    </a:cubicBezTo>
                    <a:cubicBezTo>
                      <a:pt x="19456" y="130802"/>
                      <a:pt x="8471" y="137040"/>
                      <a:pt x="0" y="140763"/>
                    </a:cubicBezTo>
                    <a:cubicBezTo>
                      <a:pt x="4375" y="149606"/>
                      <a:pt x="9030" y="160498"/>
                      <a:pt x="11543" y="170272"/>
                    </a:cubicBezTo>
                    <a:cubicBezTo>
                      <a:pt x="16756" y="191124"/>
                      <a:pt x="8099" y="165059"/>
                      <a:pt x="81080" y="203318"/>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16827CF7-A8BE-109F-E762-12FADE5F858F}"/>
                  </a:ext>
                </a:extLst>
              </p:cNvPr>
              <p:cNvSpPr/>
              <p:nvPr/>
            </p:nvSpPr>
            <p:spPr>
              <a:xfrm>
                <a:off x="7903103" y="5224590"/>
                <a:ext cx="717946" cy="634580"/>
              </a:xfrm>
              <a:custGeom>
                <a:avLst/>
                <a:gdLst>
                  <a:gd name="connsiteX0" fmla="*/ 684291 w 717946"/>
                  <a:gd name="connsiteY0" fmla="*/ 559831 h 634580"/>
                  <a:gd name="connsiteX1" fmla="*/ 709053 w 717946"/>
                  <a:gd name="connsiteY1" fmla="*/ 551173 h 634580"/>
                  <a:gd name="connsiteX2" fmla="*/ 717710 w 717946"/>
                  <a:gd name="connsiteY2" fmla="*/ 495507 h 634580"/>
                  <a:gd name="connsiteX3" fmla="*/ 693321 w 717946"/>
                  <a:gd name="connsiteY3" fmla="*/ 486850 h 634580"/>
                  <a:gd name="connsiteX4" fmla="*/ 684198 w 717946"/>
                  <a:gd name="connsiteY4" fmla="*/ 441609 h 634580"/>
                  <a:gd name="connsiteX5" fmla="*/ 684198 w 717946"/>
                  <a:gd name="connsiteY5" fmla="*/ 405118 h 634580"/>
                  <a:gd name="connsiteX6" fmla="*/ 635979 w 717946"/>
                  <a:gd name="connsiteY6" fmla="*/ 359878 h 634580"/>
                  <a:gd name="connsiteX7" fmla="*/ 599488 w 717946"/>
                  <a:gd name="connsiteY7" fmla="*/ 344239 h 634580"/>
                  <a:gd name="connsiteX8" fmla="*/ 596043 w 717946"/>
                  <a:gd name="connsiteY8" fmla="*/ 288573 h 634580"/>
                  <a:gd name="connsiteX9" fmla="*/ 604701 w 717946"/>
                  <a:gd name="connsiteY9" fmla="*/ 232906 h 634580"/>
                  <a:gd name="connsiteX10" fmla="*/ 550803 w 717946"/>
                  <a:gd name="connsiteY10" fmla="*/ 234675 h 634580"/>
                  <a:gd name="connsiteX11" fmla="*/ 550803 w 717946"/>
                  <a:gd name="connsiteY11" fmla="*/ 182545 h 634580"/>
                  <a:gd name="connsiteX12" fmla="*/ 498674 w 717946"/>
                  <a:gd name="connsiteY12" fmla="*/ 143449 h 634580"/>
                  <a:gd name="connsiteX13" fmla="*/ 467395 w 717946"/>
                  <a:gd name="connsiteY13" fmla="*/ 81731 h 634580"/>
                  <a:gd name="connsiteX14" fmla="*/ 476053 w 717946"/>
                  <a:gd name="connsiteY14" fmla="*/ 36490 h 634580"/>
                  <a:gd name="connsiteX15" fmla="*/ 436398 w 717946"/>
                  <a:gd name="connsiteY15" fmla="*/ 0 h 634580"/>
                  <a:gd name="connsiteX16" fmla="*/ 0 w 717946"/>
                  <a:gd name="connsiteY16" fmla="*/ 0 h 634580"/>
                  <a:gd name="connsiteX17" fmla="*/ 4841 w 717946"/>
                  <a:gd name="connsiteY17" fmla="*/ 10426 h 634580"/>
                  <a:gd name="connsiteX18" fmla="*/ 41331 w 717946"/>
                  <a:gd name="connsiteY18" fmla="*/ 81731 h 634580"/>
                  <a:gd name="connsiteX19" fmla="*/ 90016 w 717946"/>
                  <a:gd name="connsiteY19" fmla="*/ 104351 h 634580"/>
                  <a:gd name="connsiteX20" fmla="*/ 70933 w 717946"/>
                  <a:gd name="connsiteY20" fmla="*/ 143449 h 634580"/>
                  <a:gd name="connsiteX21" fmla="*/ 124831 w 717946"/>
                  <a:gd name="connsiteY21" fmla="*/ 198184 h 634580"/>
                  <a:gd name="connsiteX22" fmla="*/ 124831 w 717946"/>
                  <a:gd name="connsiteY22" fmla="*/ 495507 h 634580"/>
                  <a:gd name="connsiteX23" fmla="*/ 126414 w 717946"/>
                  <a:gd name="connsiteY23" fmla="*/ 570256 h 634580"/>
                  <a:gd name="connsiteX24" fmla="*/ 601350 w 717946"/>
                  <a:gd name="connsiteY24" fmla="*/ 570256 h 634580"/>
                  <a:gd name="connsiteX25" fmla="*/ 620433 w 717946"/>
                  <a:gd name="connsiteY25" fmla="*/ 587664 h 634580"/>
                  <a:gd name="connsiteX26" fmla="*/ 592599 w 717946"/>
                  <a:gd name="connsiteY26" fmla="*/ 634580 h 634580"/>
                  <a:gd name="connsiteX27" fmla="*/ 655155 w 717946"/>
                  <a:gd name="connsiteY27" fmla="*/ 634580 h 634580"/>
                  <a:gd name="connsiteX28" fmla="*/ 667349 w 717946"/>
                  <a:gd name="connsiteY28" fmla="*/ 591108 h 634580"/>
                  <a:gd name="connsiteX29" fmla="*/ 669955 w 717946"/>
                  <a:gd name="connsiteY29" fmla="*/ 580682 h 634580"/>
                  <a:gd name="connsiteX30" fmla="*/ 669955 w 717946"/>
                  <a:gd name="connsiteY30" fmla="*/ 580682 h 634580"/>
                  <a:gd name="connsiteX31" fmla="*/ 669955 w 717946"/>
                  <a:gd name="connsiteY31" fmla="*/ 580682 h 634580"/>
                  <a:gd name="connsiteX32" fmla="*/ 684291 w 717946"/>
                  <a:gd name="connsiteY32" fmla="*/ 559831 h 6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7946" h="634580">
                    <a:moveTo>
                      <a:pt x="684291" y="559831"/>
                    </a:moveTo>
                    <a:cubicBezTo>
                      <a:pt x="692576" y="538979"/>
                      <a:pt x="707377" y="556386"/>
                      <a:pt x="709053" y="551173"/>
                    </a:cubicBezTo>
                    <a:cubicBezTo>
                      <a:pt x="710821" y="545961"/>
                      <a:pt x="719478" y="516359"/>
                      <a:pt x="717710" y="495507"/>
                    </a:cubicBezTo>
                    <a:cubicBezTo>
                      <a:pt x="715941" y="474655"/>
                      <a:pt x="709053" y="497275"/>
                      <a:pt x="693321" y="486850"/>
                    </a:cubicBezTo>
                    <a:cubicBezTo>
                      <a:pt x="677682" y="476424"/>
                      <a:pt x="686339" y="462461"/>
                      <a:pt x="684198" y="441609"/>
                    </a:cubicBezTo>
                    <a:cubicBezTo>
                      <a:pt x="681964" y="420757"/>
                      <a:pt x="684664" y="413776"/>
                      <a:pt x="684198" y="405118"/>
                    </a:cubicBezTo>
                    <a:cubicBezTo>
                      <a:pt x="683733" y="396461"/>
                      <a:pt x="649849" y="379054"/>
                      <a:pt x="635979" y="359878"/>
                    </a:cubicBezTo>
                    <a:cubicBezTo>
                      <a:pt x="622109" y="340795"/>
                      <a:pt x="608145" y="349452"/>
                      <a:pt x="599488" y="344239"/>
                    </a:cubicBezTo>
                    <a:cubicBezTo>
                      <a:pt x="590831" y="339026"/>
                      <a:pt x="585618" y="312962"/>
                      <a:pt x="596043" y="288573"/>
                    </a:cubicBezTo>
                    <a:cubicBezTo>
                      <a:pt x="606469" y="264184"/>
                      <a:pt x="609914" y="238119"/>
                      <a:pt x="604701" y="232906"/>
                    </a:cubicBezTo>
                    <a:cubicBezTo>
                      <a:pt x="599488" y="227693"/>
                      <a:pt x="573423" y="239887"/>
                      <a:pt x="550803" y="234675"/>
                    </a:cubicBezTo>
                    <a:cubicBezTo>
                      <a:pt x="528182" y="229462"/>
                      <a:pt x="552571" y="212054"/>
                      <a:pt x="550803" y="182545"/>
                    </a:cubicBezTo>
                    <a:cubicBezTo>
                      <a:pt x="549034" y="152943"/>
                      <a:pt x="517757" y="156481"/>
                      <a:pt x="498674" y="143449"/>
                    </a:cubicBezTo>
                    <a:cubicBezTo>
                      <a:pt x="479591" y="130416"/>
                      <a:pt x="484803" y="128648"/>
                      <a:pt x="467395" y="81731"/>
                    </a:cubicBezTo>
                    <a:cubicBezTo>
                      <a:pt x="449988" y="34815"/>
                      <a:pt x="476053" y="36490"/>
                      <a:pt x="476053" y="36490"/>
                    </a:cubicBezTo>
                    <a:lnTo>
                      <a:pt x="436398" y="0"/>
                    </a:lnTo>
                    <a:lnTo>
                      <a:pt x="0" y="0"/>
                    </a:lnTo>
                    <a:cubicBezTo>
                      <a:pt x="1489" y="4189"/>
                      <a:pt x="2979" y="7726"/>
                      <a:pt x="4841" y="10426"/>
                    </a:cubicBezTo>
                    <a:cubicBezTo>
                      <a:pt x="11822" y="20852"/>
                      <a:pt x="41331" y="81731"/>
                      <a:pt x="41331" y="81731"/>
                    </a:cubicBezTo>
                    <a:cubicBezTo>
                      <a:pt x="41331" y="81731"/>
                      <a:pt x="60414" y="90388"/>
                      <a:pt x="90016" y="104351"/>
                    </a:cubicBezTo>
                    <a:cubicBezTo>
                      <a:pt x="119618" y="118221"/>
                      <a:pt x="43100" y="109564"/>
                      <a:pt x="70933" y="143449"/>
                    </a:cubicBezTo>
                    <a:cubicBezTo>
                      <a:pt x="98766" y="177332"/>
                      <a:pt x="121387" y="170444"/>
                      <a:pt x="124831" y="198184"/>
                    </a:cubicBezTo>
                    <a:cubicBezTo>
                      <a:pt x="128275" y="226017"/>
                      <a:pt x="124831" y="495507"/>
                      <a:pt x="124831" y="495507"/>
                    </a:cubicBezTo>
                    <a:lnTo>
                      <a:pt x="126414" y="570256"/>
                    </a:lnTo>
                    <a:lnTo>
                      <a:pt x="601350" y="570256"/>
                    </a:lnTo>
                    <a:lnTo>
                      <a:pt x="620433" y="587664"/>
                    </a:lnTo>
                    <a:lnTo>
                      <a:pt x="592599" y="634580"/>
                    </a:lnTo>
                    <a:lnTo>
                      <a:pt x="655155" y="634580"/>
                    </a:lnTo>
                    <a:cubicBezTo>
                      <a:pt x="655155" y="634580"/>
                      <a:pt x="663812" y="613729"/>
                      <a:pt x="667349" y="591108"/>
                    </a:cubicBezTo>
                    <a:cubicBezTo>
                      <a:pt x="668094" y="586081"/>
                      <a:pt x="669025" y="583010"/>
                      <a:pt x="669955" y="580682"/>
                    </a:cubicBezTo>
                    <a:lnTo>
                      <a:pt x="669955" y="580682"/>
                    </a:lnTo>
                    <a:lnTo>
                      <a:pt x="669955" y="580682"/>
                    </a:lnTo>
                    <a:cubicBezTo>
                      <a:pt x="673307" y="572491"/>
                      <a:pt x="677868" y="576121"/>
                      <a:pt x="684291" y="559831"/>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526DEF6D-3F44-A22C-CA57-22722E352352}"/>
                  </a:ext>
                </a:extLst>
              </p:cNvPr>
              <p:cNvSpPr/>
              <p:nvPr/>
            </p:nvSpPr>
            <p:spPr>
              <a:xfrm>
                <a:off x="6240362" y="4563666"/>
                <a:ext cx="761554" cy="594738"/>
              </a:xfrm>
              <a:custGeom>
                <a:avLst/>
                <a:gdLst>
                  <a:gd name="connsiteX0" fmla="*/ 213823 w 761554"/>
                  <a:gd name="connsiteY0" fmla="*/ 594739 h 594738"/>
                  <a:gd name="connsiteX1" fmla="*/ 761555 w 761554"/>
                  <a:gd name="connsiteY1" fmla="*/ 594739 h 594738"/>
                  <a:gd name="connsiteX2" fmla="*/ 761555 w 761554"/>
                  <a:gd name="connsiteY2" fmla="*/ 304304 h 594738"/>
                  <a:gd name="connsiteX3" fmla="*/ 761555 w 761554"/>
                  <a:gd name="connsiteY3" fmla="*/ 0 h 594738"/>
                  <a:gd name="connsiteX4" fmla="*/ 0 w 761554"/>
                  <a:gd name="connsiteY4" fmla="*/ 0 h 594738"/>
                  <a:gd name="connsiteX5" fmla="*/ 0 w 761554"/>
                  <a:gd name="connsiteY5" fmla="*/ 81731 h 594738"/>
                  <a:gd name="connsiteX6" fmla="*/ 0 w 761554"/>
                  <a:gd name="connsiteY6" fmla="*/ 452128 h 594738"/>
                  <a:gd name="connsiteX7" fmla="*/ 0 w 761554"/>
                  <a:gd name="connsiteY7" fmla="*/ 594739 h 594738"/>
                  <a:gd name="connsiteX8" fmla="*/ 213823 w 761554"/>
                  <a:gd name="connsiteY8" fmla="*/ 594739 h 59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4" h="594738">
                    <a:moveTo>
                      <a:pt x="213823" y="594739"/>
                    </a:moveTo>
                    <a:lnTo>
                      <a:pt x="761555" y="594739"/>
                    </a:lnTo>
                    <a:lnTo>
                      <a:pt x="761555" y="304304"/>
                    </a:lnTo>
                    <a:lnTo>
                      <a:pt x="761555" y="0"/>
                    </a:lnTo>
                    <a:lnTo>
                      <a:pt x="0" y="0"/>
                    </a:lnTo>
                    <a:lnTo>
                      <a:pt x="0" y="81731"/>
                    </a:lnTo>
                    <a:lnTo>
                      <a:pt x="0" y="452128"/>
                    </a:lnTo>
                    <a:lnTo>
                      <a:pt x="0" y="594739"/>
                    </a:lnTo>
                    <a:lnTo>
                      <a:pt x="213823" y="594739"/>
                    </a:lnTo>
                    <a:close/>
                  </a:path>
                </a:pathLst>
              </a:custGeom>
              <a:solidFill>
                <a:srgbClr val="D7DCE1"/>
              </a:solidFill>
              <a:ln w="8840"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1D847254-FE17-1912-3D19-11DE36A164B0}"/>
                  </a:ext>
                </a:extLst>
              </p:cNvPr>
              <p:cNvSpPr/>
              <p:nvPr/>
            </p:nvSpPr>
            <p:spPr>
              <a:xfrm>
                <a:off x="9563331" y="4978745"/>
                <a:ext cx="635545" cy="366114"/>
              </a:xfrm>
              <a:custGeom>
                <a:avLst/>
                <a:gdLst>
                  <a:gd name="connsiteX0" fmla="*/ 0 w 635545"/>
                  <a:gd name="connsiteY0" fmla="*/ 366115 h 366114"/>
                  <a:gd name="connsiteX1" fmla="*/ 499512 w 635545"/>
                  <a:gd name="connsiteY1" fmla="*/ 366115 h 366114"/>
                  <a:gd name="connsiteX2" fmla="*/ 521480 w 635545"/>
                  <a:gd name="connsiteY2" fmla="*/ 350942 h 366114"/>
                  <a:gd name="connsiteX3" fmla="*/ 521480 w 635545"/>
                  <a:gd name="connsiteY3" fmla="*/ 350942 h 366114"/>
                  <a:gd name="connsiteX4" fmla="*/ 521480 w 635545"/>
                  <a:gd name="connsiteY4" fmla="*/ 350942 h 366114"/>
                  <a:gd name="connsiteX5" fmla="*/ 545497 w 635545"/>
                  <a:gd name="connsiteY5" fmla="*/ 346101 h 366114"/>
                  <a:gd name="connsiteX6" fmla="*/ 598650 w 635545"/>
                  <a:gd name="connsiteY6" fmla="*/ 317802 h 366114"/>
                  <a:gd name="connsiteX7" fmla="*/ 604143 w 635545"/>
                  <a:gd name="connsiteY7" fmla="*/ 262601 h 366114"/>
                  <a:gd name="connsiteX8" fmla="*/ 593251 w 635545"/>
                  <a:gd name="connsiteY8" fmla="*/ 203956 h 366114"/>
                  <a:gd name="connsiteX9" fmla="*/ 598557 w 635545"/>
                  <a:gd name="connsiteY9" fmla="*/ 175750 h 366114"/>
                  <a:gd name="connsiteX10" fmla="*/ 632255 w 635545"/>
                  <a:gd name="connsiteY10" fmla="*/ 124924 h 366114"/>
                  <a:gd name="connsiteX11" fmla="*/ 598557 w 635545"/>
                  <a:gd name="connsiteY11" fmla="*/ 94298 h 366114"/>
                  <a:gd name="connsiteX12" fmla="*/ 591017 w 635545"/>
                  <a:gd name="connsiteY12" fmla="*/ 58459 h 366114"/>
                  <a:gd name="connsiteX13" fmla="*/ 559553 w 635545"/>
                  <a:gd name="connsiteY13" fmla="*/ 32395 h 366114"/>
                  <a:gd name="connsiteX14" fmla="*/ 79870 w 635545"/>
                  <a:gd name="connsiteY14" fmla="*/ 32395 h 366114"/>
                  <a:gd name="connsiteX15" fmla="*/ 79870 w 635545"/>
                  <a:gd name="connsiteY15" fmla="*/ 0 h 366114"/>
                  <a:gd name="connsiteX16" fmla="*/ 52130 w 635545"/>
                  <a:gd name="connsiteY16" fmla="*/ 18432 h 366114"/>
                  <a:gd name="connsiteX17" fmla="*/ 43658 w 635545"/>
                  <a:gd name="connsiteY17" fmla="*/ 13218 h 366114"/>
                  <a:gd name="connsiteX18" fmla="*/ 22807 w 635545"/>
                  <a:gd name="connsiteY18" fmla="*/ 27554 h 366114"/>
                  <a:gd name="connsiteX19" fmla="*/ 0 w 635545"/>
                  <a:gd name="connsiteY19" fmla="*/ 42727 h 366114"/>
                  <a:gd name="connsiteX20" fmla="*/ 0 w 635545"/>
                  <a:gd name="connsiteY20" fmla="*/ 366022 h 3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5545" h="366114">
                    <a:moveTo>
                      <a:pt x="0" y="366115"/>
                    </a:moveTo>
                    <a:lnTo>
                      <a:pt x="499512" y="366115"/>
                    </a:lnTo>
                    <a:cubicBezTo>
                      <a:pt x="499512" y="366115"/>
                      <a:pt x="510031" y="357271"/>
                      <a:pt x="521480" y="350942"/>
                    </a:cubicBezTo>
                    <a:lnTo>
                      <a:pt x="521480" y="350942"/>
                    </a:lnTo>
                    <a:cubicBezTo>
                      <a:pt x="521480" y="350942"/>
                      <a:pt x="521480" y="350942"/>
                      <a:pt x="521480" y="350942"/>
                    </a:cubicBezTo>
                    <a:cubicBezTo>
                      <a:pt x="530231" y="346101"/>
                      <a:pt x="539633" y="342750"/>
                      <a:pt x="545497" y="346101"/>
                    </a:cubicBezTo>
                    <a:cubicBezTo>
                      <a:pt x="545497" y="346101"/>
                      <a:pt x="548383" y="346101"/>
                      <a:pt x="598650" y="317802"/>
                    </a:cubicBezTo>
                    <a:cubicBezTo>
                      <a:pt x="651059" y="288200"/>
                      <a:pt x="613917" y="275633"/>
                      <a:pt x="604143" y="262601"/>
                    </a:cubicBezTo>
                    <a:cubicBezTo>
                      <a:pt x="594368" y="249569"/>
                      <a:pt x="581336" y="226762"/>
                      <a:pt x="593251" y="203956"/>
                    </a:cubicBezTo>
                    <a:cubicBezTo>
                      <a:pt x="605166" y="181149"/>
                      <a:pt x="597626" y="195299"/>
                      <a:pt x="598557" y="175750"/>
                    </a:cubicBezTo>
                    <a:cubicBezTo>
                      <a:pt x="599488" y="156202"/>
                      <a:pt x="621457" y="150803"/>
                      <a:pt x="632255" y="124924"/>
                    </a:cubicBezTo>
                    <a:cubicBezTo>
                      <a:pt x="643146" y="99045"/>
                      <a:pt x="625739" y="110588"/>
                      <a:pt x="598557" y="94298"/>
                    </a:cubicBezTo>
                    <a:cubicBezTo>
                      <a:pt x="571375" y="78008"/>
                      <a:pt x="605166" y="82383"/>
                      <a:pt x="591017" y="58459"/>
                    </a:cubicBezTo>
                    <a:cubicBezTo>
                      <a:pt x="576868" y="34536"/>
                      <a:pt x="559553" y="32395"/>
                      <a:pt x="559553" y="32395"/>
                    </a:cubicBezTo>
                    <a:lnTo>
                      <a:pt x="79870" y="32395"/>
                    </a:lnTo>
                    <a:lnTo>
                      <a:pt x="79870" y="0"/>
                    </a:lnTo>
                    <a:cubicBezTo>
                      <a:pt x="66000" y="10891"/>
                      <a:pt x="55760" y="18432"/>
                      <a:pt x="52130" y="18432"/>
                    </a:cubicBezTo>
                    <a:cubicBezTo>
                      <a:pt x="46917" y="18432"/>
                      <a:pt x="52130" y="8657"/>
                      <a:pt x="43658" y="13218"/>
                    </a:cubicBezTo>
                    <a:cubicBezTo>
                      <a:pt x="35188" y="17780"/>
                      <a:pt x="36491" y="18432"/>
                      <a:pt x="22807" y="27554"/>
                    </a:cubicBezTo>
                    <a:cubicBezTo>
                      <a:pt x="14243" y="33232"/>
                      <a:pt x="10333" y="37700"/>
                      <a:pt x="0" y="42727"/>
                    </a:cubicBezTo>
                    <a:lnTo>
                      <a:pt x="0" y="366022"/>
                    </a:lnTo>
                    <a:close/>
                  </a:path>
                </a:pathLst>
              </a:custGeom>
              <a:solidFill>
                <a:srgbClr val="05AAB8"/>
              </a:solidFill>
              <a:ln w="2210" cap="flat">
                <a:solidFill>
                  <a:srgbClr val="FFFFFF"/>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12A4821A-A09A-9AE5-2BC8-47CBC9C24116}"/>
                  </a:ext>
                </a:extLst>
              </p:cNvPr>
              <p:cNvSpPr/>
              <p:nvPr/>
            </p:nvSpPr>
            <p:spPr>
              <a:xfrm>
                <a:off x="10253394" y="5142062"/>
                <a:ext cx="255137" cy="91371"/>
              </a:xfrm>
              <a:custGeom>
                <a:avLst/>
                <a:gdLst>
                  <a:gd name="connsiteX0" fmla="*/ 3072 w 255137"/>
                  <a:gd name="connsiteY0" fmla="*/ 90069 h 91371"/>
                  <a:gd name="connsiteX1" fmla="*/ 52595 w 255137"/>
                  <a:gd name="connsiteY1" fmla="*/ 79643 h 91371"/>
                  <a:gd name="connsiteX2" fmla="*/ 123715 w 255137"/>
                  <a:gd name="connsiteY2" fmla="*/ 58140 h 91371"/>
                  <a:gd name="connsiteX3" fmla="*/ 187573 w 255137"/>
                  <a:gd name="connsiteY3" fmla="*/ 40546 h 91371"/>
                  <a:gd name="connsiteX4" fmla="*/ 252735 w 255137"/>
                  <a:gd name="connsiteY4" fmla="*/ 12526 h 91371"/>
                  <a:gd name="connsiteX5" fmla="*/ 211682 w 255137"/>
                  <a:gd name="connsiteY5" fmla="*/ 18391 h 91371"/>
                  <a:gd name="connsiteX6" fmla="*/ 183012 w 255137"/>
                  <a:gd name="connsiteY6" fmla="*/ 22301 h 91371"/>
                  <a:gd name="connsiteX7" fmla="*/ 199953 w 255137"/>
                  <a:gd name="connsiteY7" fmla="*/ 2100 h 91371"/>
                  <a:gd name="connsiteX8" fmla="*/ 158250 w 255137"/>
                  <a:gd name="connsiteY8" fmla="*/ 19043 h 91371"/>
                  <a:gd name="connsiteX9" fmla="*/ 106772 w 255137"/>
                  <a:gd name="connsiteY9" fmla="*/ 26210 h 91371"/>
                  <a:gd name="connsiteX10" fmla="*/ 72237 w 255137"/>
                  <a:gd name="connsiteY10" fmla="*/ 34681 h 91371"/>
                  <a:gd name="connsiteX11" fmla="*/ 46824 w 255137"/>
                  <a:gd name="connsiteY11" fmla="*/ 43152 h 91371"/>
                  <a:gd name="connsiteX12" fmla="*/ 33418 w 255137"/>
                  <a:gd name="connsiteY12" fmla="*/ 37567 h 91371"/>
                  <a:gd name="connsiteX13" fmla="*/ 0 w 255137"/>
                  <a:gd name="connsiteY13" fmla="*/ 91372 h 91371"/>
                  <a:gd name="connsiteX14" fmla="*/ 3072 w 255137"/>
                  <a:gd name="connsiteY14" fmla="*/ 90069 h 9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137" h="91371">
                    <a:moveTo>
                      <a:pt x="3072" y="90069"/>
                    </a:moveTo>
                    <a:cubicBezTo>
                      <a:pt x="36956" y="76385"/>
                      <a:pt x="21318" y="92675"/>
                      <a:pt x="52595" y="79643"/>
                    </a:cubicBezTo>
                    <a:cubicBezTo>
                      <a:pt x="83873" y="66611"/>
                      <a:pt x="85176" y="66611"/>
                      <a:pt x="123715" y="58140"/>
                    </a:cubicBezTo>
                    <a:cubicBezTo>
                      <a:pt x="162160" y="49669"/>
                      <a:pt x="178450" y="42501"/>
                      <a:pt x="187573" y="40546"/>
                    </a:cubicBezTo>
                    <a:cubicBezTo>
                      <a:pt x="196695" y="38591"/>
                      <a:pt x="269118" y="9920"/>
                      <a:pt x="252735" y="12526"/>
                    </a:cubicBezTo>
                    <a:cubicBezTo>
                      <a:pt x="236444" y="15133"/>
                      <a:pt x="235141" y="9920"/>
                      <a:pt x="211682" y="18391"/>
                    </a:cubicBezTo>
                    <a:cubicBezTo>
                      <a:pt x="188224" y="26862"/>
                      <a:pt x="172586" y="34681"/>
                      <a:pt x="183012" y="22301"/>
                    </a:cubicBezTo>
                    <a:cubicBezTo>
                      <a:pt x="193438" y="9920"/>
                      <a:pt x="218199" y="-5719"/>
                      <a:pt x="199953" y="2100"/>
                    </a:cubicBezTo>
                    <a:cubicBezTo>
                      <a:pt x="181708" y="9920"/>
                      <a:pt x="183663" y="15784"/>
                      <a:pt x="158250" y="19043"/>
                    </a:cubicBezTo>
                    <a:cubicBezTo>
                      <a:pt x="132837" y="22301"/>
                      <a:pt x="126321" y="19694"/>
                      <a:pt x="106772" y="26210"/>
                    </a:cubicBezTo>
                    <a:cubicBezTo>
                      <a:pt x="87224" y="32726"/>
                      <a:pt x="89830" y="27514"/>
                      <a:pt x="72237" y="34681"/>
                    </a:cubicBezTo>
                    <a:cubicBezTo>
                      <a:pt x="54643" y="41849"/>
                      <a:pt x="54643" y="43804"/>
                      <a:pt x="46824" y="43152"/>
                    </a:cubicBezTo>
                    <a:cubicBezTo>
                      <a:pt x="40773" y="42687"/>
                      <a:pt x="35932" y="41663"/>
                      <a:pt x="33418" y="37567"/>
                    </a:cubicBezTo>
                    <a:lnTo>
                      <a:pt x="0" y="91372"/>
                    </a:lnTo>
                    <a:cubicBezTo>
                      <a:pt x="1024" y="90906"/>
                      <a:pt x="1954" y="90534"/>
                      <a:pt x="3072" y="90069"/>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F33C5966-7C1B-AFE7-1580-25AC473CC044}"/>
                  </a:ext>
                </a:extLst>
              </p:cNvPr>
              <p:cNvSpPr/>
              <p:nvPr/>
            </p:nvSpPr>
            <p:spPr>
              <a:xfrm>
                <a:off x="5259585" y="5015608"/>
                <a:ext cx="652082" cy="963459"/>
              </a:xfrm>
              <a:custGeom>
                <a:avLst/>
                <a:gdLst>
                  <a:gd name="connsiteX0" fmla="*/ 332139 w 652082"/>
                  <a:gd name="connsiteY0" fmla="*/ 186 h 963459"/>
                  <a:gd name="connsiteX1" fmla="*/ 0 w 652082"/>
                  <a:gd name="connsiteY1" fmla="*/ 186 h 963459"/>
                  <a:gd name="connsiteX2" fmla="*/ 0 w 652082"/>
                  <a:gd name="connsiteY2" fmla="*/ 427925 h 963459"/>
                  <a:gd name="connsiteX3" fmla="*/ 589434 w 652082"/>
                  <a:gd name="connsiteY3" fmla="*/ 963460 h 963459"/>
                  <a:gd name="connsiteX4" fmla="*/ 589434 w 652082"/>
                  <a:gd name="connsiteY4" fmla="*/ 935627 h 963459"/>
                  <a:gd name="connsiteX5" fmla="*/ 579008 w 652082"/>
                  <a:gd name="connsiteY5" fmla="*/ 867766 h 963459"/>
                  <a:gd name="connsiteX6" fmla="*/ 579008 w 652082"/>
                  <a:gd name="connsiteY6" fmla="*/ 827738 h 963459"/>
                  <a:gd name="connsiteX7" fmla="*/ 627694 w 652082"/>
                  <a:gd name="connsiteY7" fmla="*/ 832951 h 963459"/>
                  <a:gd name="connsiteX8" fmla="*/ 652083 w 652082"/>
                  <a:gd name="connsiteY8" fmla="*/ 812099 h 963459"/>
                  <a:gd name="connsiteX9" fmla="*/ 652083 w 652082"/>
                  <a:gd name="connsiteY9" fmla="*/ 0 h 963459"/>
                  <a:gd name="connsiteX10" fmla="*/ 332139 w 652082"/>
                  <a:gd name="connsiteY10" fmla="*/ 0 h 96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082" h="963459">
                    <a:moveTo>
                      <a:pt x="332139" y="186"/>
                    </a:moveTo>
                    <a:lnTo>
                      <a:pt x="0" y="186"/>
                    </a:lnTo>
                    <a:lnTo>
                      <a:pt x="0" y="427925"/>
                    </a:lnTo>
                    <a:lnTo>
                      <a:pt x="589434" y="963460"/>
                    </a:lnTo>
                    <a:lnTo>
                      <a:pt x="589434" y="935627"/>
                    </a:lnTo>
                    <a:cubicBezTo>
                      <a:pt x="589434" y="900812"/>
                      <a:pt x="579008" y="907793"/>
                      <a:pt x="579008" y="867766"/>
                    </a:cubicBezTo>
                    <a:cubicBezTo>
                      <a:pt x="579008" y="827738"/>
                      <a:pt x="537305" y="832951"/>
                      <a:pt x="579008" y="827738"/>
                    </a:cubicBezTo>
                    <a:cubicBezTo>
                      <a:pt x="620712" y="822525"/>
                      <a:pt x="608610" y="834719"/>
                      <a:pt x="627694" y="832951"/>
                    </a:cubicBezTo>
                    <a:cubicBezTo>
                      <a:pt x="646777" y="831182"/>
                      <a:pt x="652083" y="824294"/>
                      <a:pt x="652083" y="812099"/>
                    </a:cubicBezTo>
                    <a:lnTo>
                      <a:pt x="652083" y="0"/>
                    </a:lnTo>
                    <a:lnTo>
                      <a:pt x="332139" y="0"/>
                    </a:lnTo>
                    <a:close/>
                  </a:path>
                </a:pathLst>
              </a:custGeom>
              <a:solidFill>
                <a:srgbClr val="2BACE2"/>
              </a:solidFill>
              <a:ln w="8840"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ECB8EA9C-36FF-387A-9079-E07FD10B9F91}"/>
                  </a:ext>
                </a:extLst>
              </p:cNvPr>
              <p:cNvSpPr/>
              <p:nvPr/>
            </p:nvSpPr>
            <p:spPr>
              <a:xfrm>
                <a:off x="10053445" y="5588471"/>
                <a:ext cx="74022" cy="108683"/>
              </a:xfrm>
              <a:custGeom>
                <a:avLst/>
                <a:gdLst>
                  <a:gd name="connsiteX0" fmla="*/ 37976 w 74022"/>
                  <a:gd name="connsiteY0" fmla="*/ 16570 h 108683"/>
                  <a:gd name="connsiteX1" fmla="*/ 19172 w 74022"/>
                  <a:gd name="connsiteY1" fmla="*/ 42634 h 108683"/>
                  <a:gd name="connsiteX2" fmla="*/ 7442 w 74022"/>
                  <a:gd name="connsiteY2" fmla="*/ 63486 h 108683"/>
                  <a:gd name="connsiteX3" fmla="*/ 275 w 74022"/>
                  <a:gd name="connsiteY3" fmla="*/ 102583 h 108683"/>
                  <a:gd name="connsiteX4" fmla="*/ 15262 w 74022"/>
                  <a:gd name="connsiteY4" fmla="*/ 99976 h 108683"/>
                  <a:gd name="connsiteX5" fmla="*/ 17868 w 74022"/>
                  <a:gd name="connsiteY5" fmla="*/ 79125 h 108683"/>
                  <a:gd name="connsiteX6" fmla="*/ 45608 w 74022"/>
                  <a:gd name="connsiteY6" fmla="*/ 46544 h 108683"/>
                  <a:gd name="connsiteX7" fmla="*/ 55755 w 74022"/>
                  <a:gd name="connsiteY7" fmla="*/ 22434 h 108683"/>
                  <a:gd name="connsiteX8" fmla="*/ 74001 w 74022"/>
                  <a:gd name="connsiteY8" fmla="*/ 4189 h 108683"/>
                  <a:gd name="connsiteX9" fmla="*/ 69905 w 74022"/>
                  <a:gd name="connsiteY9" fmla="*/ 0 h 108683"/>
                  <a:gd name="connsiteX10" fmla="*/ 44119 w 74022"/>
                  <a:gd name="connsiteY10" fmla="*/ 2606 h 108683"/>
                  <a:gd name="connsiteX11" fmla="*/ 38068 w 74022"/>
                  <a:gd name="connsiteY11" fmla="*/ 16570 h 10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022" h="108683">
                    <a:moveTo>
                      <a:pt x="37976" y="16570"/>
                    </a:moveTo>
                    <a:cubicBezTo>
                      <a:pt x="33507" y="30254"/>
                      <a:pt x="26340" y="28950"/>
                      <a:pt x="19172" y="42634"/>
                    </a:cubicBezTo>
                    <a:cubicBezTo>
                      <a:pt x="12004" y="56318"/>
                      <a:pt x="7442" y="43938"/>
                      <a:pt x="7442" y="63486"/>
                    </a:cubicBezTo>
                    <a:cubicBezTo>
                      <a:pt x="7442" y="83034"/>
                      <a:pt x="-1680" y="93460"/>
                      <a:pt x="275" y="102583"/>
                    </a:cubicBezTo>
                    <a:cubicBezTo>
                      <a:pt x="2230" y="111705"/>
                      <a:pt x="14610" y="110402"/>
                      <a:pt x="15262" y="99976"/>
                    </a:cubicBezTo>
                    <a:cubicBezTo>
                      <a:pt x="15913" y="89551"/>
                      <a:pt x="-3635" y="99325"/>
                      <a:pt x="17868" y="79125"/>
                    </a:cubicBezTo>
                    <a:cubicBezTo>
                      <a:pt x="39372" y="58925"/>
                      <a:pt x="38068" y="59576"/>
                      <a:pt x="45608" y="46544"/>
                    </a:cubicBezTo>
                    <a:cubicBezTo>
                      <a:pt x="53149" y="33512"/>
                      <a:pt x="43374" y="33512"/>
                      <a:pt x="55755" y="22434"/>
                    </a:cubicBezTo>
                    <a:cubicBezTo>
                      <a:pt x="68136" y="11357"/>
                      <a:pt x="73349" y="12008"/>
                      <a:pt x="74001" y="4189"/>
                    </a:cubicBezTo>
                    <a:cubicBezTo>
                      <a:pt x="74280" y="745"/>
                      <a:pt x="71766" y="652"/>
                      <a:pt x="69905" y="0"/>
                    </a:cubicBezTo>
                    <a:lnTo>
                      <a:pt x="44119" y="2606"/>
                    </a:lnTo>
                    <a:cubicBezTo>
                      <a:pt x="42537" y="6144"/>
                      <a:pt x="40210" y="10053"/>
                      <a:pt x="38068" y="16570"/>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6A5E8211-0944-B1D4-A967-1F815810C5A7}"/>
                  </a:ext>
                </a:extLst>
              </p:cNvPr>
              <p:cNvSpPr/>
              <p:nvPr/>
            </p:nvSpPr>
            <p:spPr>
              <a:xfrm>
                <a:off x="9988186" y="5558217"/>
                <a:ext cx="6702" cy="5306"/>
              </a:xfrm>
              <a:custGeom>
                <a:avLst/>
                <a:gdLst>
                  <a:gd name="connsiteX0" fmla="*/ 6702 w 6702"/>
                  <a:gd name="connsiteY0" fmla="*/ 5306 h 5306"/>
                  <a:gd name="connsiteX1" fmla="*/ 0 w 6702"/>
                  <a:gd name="connsiteY1" fmla="*/ 0 h 5306"/>
                  <a:gd name="connsiteX2" fmla="*/ 6702 w 6702"/>
                  <a:gd name="connsiteY2" fmla="*/ 5306 h 5306"/>
                </a:gdLst>
                <a:ahLst/>
                <a:cxnLst>
                  <a:cxn ang="0">
                    <a:pos x="connsiteX0" y="connsiteY0"/>
                  </a:cxn>
                  <a:cxn ang="0">
                    <a:pos x="connsiteX1" y="connsiteY1"/>
                  </a:cxn>
                  <a:cxn ang="0">
                    <a:pos x="connsiteX2" y="connsiteY2"/>
                  </a:cxn>
                </a:cxnLst>
                <a:rect l="l" t="t" r="r" b="b"/>
                <a:pathLst>
                  <a:path w="6702" h="5306">
                    <a:moveTo>
                      <a:pt x="6702" y="5306"/>
                    </a:moveTo>
                    <a:cubicBezTo>
                      <a:pt x="4561" y="3351"/>
                      <a:pt x="2234" y="1489"/>
                      <a:pt x="0" y="0"/>
                    </a:cubicBezTo>
                    <a:cubicBezTo>
                      <a:pt x="2793" y="3072"/>
                      <a:pt x="3444" y="4654"/>
                      <a:pt x="6702" y="5306"/>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5F751B8B-2F37-1D57-3A40-66985BB27530}"/>
                  </a:ext>
                </a:extLst>
              </p:cNvPr>
              <p:cNvSpPr/>
              <p:nvPr/>
            </p:nvSpPr>
            <p:spPr>
              <a:xfrm>
                <a:off x="7217602" y="5306321"/>
                <a:ext cx="811863" cy="413868"/>
              </a:xfrm>
              <a:custGeom>
                <a:avLst/>
                <a:gdLst>
                  <a:gd name="connsiteX0" fmla="*/ 0 w 811863"/>
                  <a:gd name="connsiteY0" fmla="*/ 413776 h 413868"/>
                  <a:gd name="connsiteX1" fmla="*/ 810333 w 811863"/>
                  <a:gd name="connsiteY1" fmla="*/ 413776 h 413868"/>
                  <a:gd name="connsiteX2" fmla="*/ 810333 w 811863"/>
                  <a:gd name="connsiteY2" fmla="*/ 116453 h 413868"/>
                  <a:gd name="connsiteX3" fmla="*/ 756435 w 811863"/>
                  <a:gd name="connsiteY3" fmla="*/ 61717 h 413868"/>
                  <a:gd name="connsiteX4" fmla="*/ 775518 w 811863"/>
                  <a:gd name="connsiteY4" fmla="*/ 22620 h 413868"/>
                  <a:gd name="connsiteX5" fmla="*/ 726833 w 811863"/>
                  <a:gd name="connsiteY5" fmla="*/ 0 h 413868"/>
                  <a:gd name="connsiteX6" fmla="*/ 0 w 811863"/>
                  <a:gd name="connsiteY6" fmla="*/ 0 h 413868"/>
                  <a:gd name="connsiteX7" fmla="*/ 0 w 811863"/>
                  <a:gd name="connsiteY7" fmla="*/ 413869 h 41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863" h="413868">
                    <a:moveTo>
                      <a:pt x="0" y="413776"/>
                    </a:moveTo>
                    <a:lnTo>
                      <a:pt x="810333" y="413776"/>
                    </a:lnTo>
                    <a:cubicBezTo>
                      <a:pt x="810333" y="413776"/>
                      <a:pt x="813777" y="144286"/>
                      <a:pt x="810333" y="116453"/>
                    </a:cubicBezTo>
                    <a:cubicBezTo>
                      <a:pt x="806888" y="88620"/>
                      <a:pt x="784268" y="95601"/>
                      <a:pt x="756435" y="61717"/>
                    </a:cubicBezTo>
                    <a:cubicBezTo>
                      <a:pt x="728602" y="27833"/>
                      <a:pt x="805120" y="36490"/>
                      <a:pt x="775518" y="22620"/>
                    </a:cubicBezTo>
                    <a:cubicBezTo>
                      <a:pt x="745916" y="8750"/>
                      <a:pt x="726833" y="0"/>
                      <a:pt x="726833" y="0"/>
                    </a:cubicBezTo>
                    <a:lnTo>
                      <a:pt x="0" y="0"/>
                    </a:lnTo>
                    <a:lnTo>
                      <a:pt x="0" y="413869"/>
                    </a:lnTo>
                    <a:close/>
                  </a:path>
                </a:pathLst>
              </a:custGeom>
              <a:solidFill>
                <a:srgbClr val="05AAB8"/>
              </a:solidFill>
              <a:ln w="2210" cap="flat">
                <a:solidFill>
                  <a:srgbClr val="FFFFFF"/>
                </a:solid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B62C8E45-4AA7-536A-781E-BEFE85F3908E}"/>
                  </a:ext>
                </a:extLst>
              </p:cNvPr>
              <p:cNvSpPr/>
              <p:nvPr/>
            </p:nvSpPr>
            <p:spPr>
              <a:xfrm>
                <a:off x="7002010" y="4415842"/>
                <a:ext cx="826632" cy="524207"/>
              </a:xfrm>
              <a:custGeom>
                <a:avLst/>
                <a:gdLst>
                  <a:gd name="connsiteX0" fmla="*/ 605073 w 826632"/>
                  <a:gd name="connsiteY0" fmla="*/ 452128 h 524207"/>
                  <a:gd name="connsiteX1" fmla="*/ 650314 w 826632"/>
                  <a:gd name="connsiteY1" fmla="*/ 488618 h 524207"/>
                  <a:gd name="connsiteX2" fmla="*/ 672934 w 826632"/>
                  <a:gd name="connsiteY2" fmla="*/ 462554 h 524207"/>
                  <a:gd name="connsiteX3" fmla="*/ 780731 w 826632"/>
                  <a:gd name="connsiteY3" fmla="*/ 489084 h 524207"/>
                  <a:gd name="connsiteX4" fmla="*/ 822434 w 826632"/>
                  <a:gd name="connsiteY4" fmla="*/ 519896 h 524207"/>
                  <a:gd name="connsiteX5" fmla="*/ 822434 w 826632"/>
                  <a:gd name="connsiteY5" fmla="*/ 459016 h 524207"/>
                  <a:gd name="connsiteX6" fmla="*/ 806888 w 826632"/>
                  <a:gd name="connsiteY6" fmla="*/ 403350 h 524207"/>
                  <a:gd name="connsiteX7" fmla="*/ 822434 w 826632"/>
                  <a:gd name="connsiteY7" fmla="*/ 377285 h 524207"/>
                  <a:gd name="connsiteX8" fmla="*/ 822434 w 826632"/>
                  <a:gd name="connsiteY8" fmla="*/ 106027 h 524207"/>
                  <a:gd name="connsiteX9" fmla="*/ 791157 w 826632"/>
                  <a:gd name="connsiteY9" fmla="*/ 57342 h 524207"/>
                  <a:gd name="connsiteX10" fmla="*/ 805306 w 826632"/>
                  <a:gd name="connsiteY10" fmla="*/ 0 h 524207"/>
                  <a:gd name="connsiteX11" fmla="*/ 0 w 826632"/>
                  <a:gd name="connsiteY11" fmla="*/ 0 h 524207"/>
                  <a:gd name="connsiteX12" fmla="*/ 0 w 826632"/>
                  <a:gd name="connsiteY12" fmla="*/ 452128 h 524207"/>
                  <a:gd name="connsiteX13" fmla="*/ 605166 w 826632"/>
                  <a:gd name="connsiteY13" fmla="*/ 452128 h 52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632" h="524207">
                    <a:moveTo>
                      <a:pt x="605073" y="452128"/>
                    </a:moveTo>
                    <a:cubicBezTo>
                      <a:pt x="605073" y="452128"/>
                      <a:pt x="639888" y="493831"/>
                      <a:pt x="650314" y="488618"/>
                    </a:cubicBezTo>
                    <a:cubicBezTo>
                      <a:pt x="660740" y="483405"/>
                      <a:pt x="617268" y="455572"/>
                      <a:pt x="672934" y="462554"/>
                    </a:cubicBezTo>
                    <a:cubicBezTo>
                      <a:pt x="728601" y="469535"/>
                      <a:pt x="756434" y="470373"/>
                      <a:pt x="780731" y="489084"/>
                    </a:cubicBezTo>
                    <a:cubicBezTo>
                      <a:pt x="805027" y="507794"/>
                      <a:pt x="829509" y="534790"/>
                      <a:pt x="822434" y="519896"/>
                    </a:cubicBezTo>
                    <a:cubicBezTo>
                      <a:pt x="805027" y="483405"/>
                      <a:pt x="812008" y="488618"/>
                      <a:pt x="822434" y="459016"/>
                    </a:cubicBezTo>
                    <a:cubicBezTo>
                      <a:pt x="832860" y="429415"/>
                      <a:pt x="822434" y="429415"/>
                      <a:pt x="806888" y="403350"/>
                    </a:cubicBezTo>
                    <a:cubicBezTo>
                      <a:pt x="791342" y="377285"/>
                      <a:pt x="822434" y="377285"/>
                      <a:pt x="822434" y="377285"/>
                    </a:cubicBezTo>
                    <a:lnTo>
                      <a:pt x="822434" y="106027"/>
                    </a:lnTo>
                    <a:cubicBezTo>
                      <a:pt x="822434" y="22527"/>
                      <a:pt x="798045" y="86944"/>
                      <a:pt x="791157" y="57342"/>
                    </a:cubicBezTo>
                    <a:cubicBezTo>
                      <a:pt x="786409" y="37235"/>
                      <a:pt x="799255" y="24855"/>
                      <a:pt x="805306" y="0"/>
                    </a:cubicBezTo>
                    <a:lnTo>
                      <a:pt x="0" y="0"/>
                    </a:lnTo>
                    <a:lnTo>
                      <a:pt x="0" y="452128"/>
                    </a:lnTo>
                    <a:lnTo>
                      <a:pt x="605166" y="452128"/>
                    </a:lnTo>
                    <a:close/>
                  </a:path>
                </a:pathLst>
              </a:custGeom>
              <a:solidFill>
                <a:srgbClr val="2BACE2"/>
              </a:solidFill>
              <a:ln w="8840"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98E80D66-4558-CF69-BA23-140359964B27}"/>
                  </a:ext>
                </a:extLst>
              </p:cNvPr>
              <p:cNvSpPr/>
              <p:nvPr/>
            </p:nvSpPr>
            <p:spPr>
              <a:xfrm>
                <a:off x="7804452" y="4793035"/>
                <a:ext cx="701104" cy="467859"/>
              </a:xfrm>
              <a:custGeom>
                <a:avLst/>
                <a:gdLst>
                  <a:gd name="connsiteX0" fmla="*/ 4446 w 701104"/>
                  <a:gd name="connsiteY0" fmla="*/ 26251 h 467859"/>
                  <a:gd name="connsiteX1" fmla="*/ 19992 w 701104"/>
                  <a:gd name="connsiteY1" fmla="*/ 81918 h 467859"/>
                  <a:gd name="connsiteX2" fmla="*/ 19992 w 701104"/>
                  <a:gd name="connsiteY2" fmla="*/ 142797 h 467859"/>
                  <a:gd name="connsiteX3" fmla="*/ 35630 w 701104"/>
                  <a:gd name="connsiteY3" fmla="*/ 207121 h 467859"/>
                  <a:gd name="connsiteX4" fmla="*/ 66908 w 701104"/>
                  <a:gd name="connsiteY4" fmla="*/ 252361 h 467859"/>
                  <a:gd name="connsiteX5" fmla="*/ 84874 w 701104"/>
                  <a:gd name="connsiteY5" fmla="*/ 327111 h 467859"/>
                  <a:gd name="connsiteX6" fmla="*/ 84874 w 701104"/>
                  <a:gd name="connsiteY6" fmla="*/ 389666 h 467859"/>
                  <a:gd name="connsiteX7" fmla="*/ 98651 w 701104"/>
                  <a:gd name="connsiteY7" fmla="*/ 431369 h 467859"/>
                  <a:gd name="connsiteX8" fmla="*/ 535049 w 701104"/>
                  <a:gd name="connsiteY8" fmla="*/ 431369 h 467859"/>
                  <a:gd name="connsiteX9" fmla="*/ 574704 w 701104"/>
                  <a:gd name="connsiteY9" fmla="*/ 467860 h 467859"/>
                  <a:gd name="connsiteX10" fmla="*/ 593787 w 701104"/>
                  <a:gd name="connsiteY10" fmla="*/ 431369 h 467859"/>
                  <a:gd name="connsiteX11" fmla="*/ 612870 w 701104"/>
                  <a:gd name="connsiteY11" fmla="*/ 391342 h 467859"/>
                  <a:gd name="connsiteX12" fmla="*/ 607657 w 701104"/>
                  <a:gd name="connsiteY12" fmla="*/ 342657 h 467859"/>
                  <a:gd name="connsiteX13" fmla="*/ 637259 w 701104"/>
                  <a:gd name="connsiteY13" fmla="*/ 306166 h 467859"/>
                  <a:gd name="connsiteX14" fmla="*/ 689388 w 701104"/>
                  <a:gd name="connsiteY14" fmla="*/ 276564 h 467859"/>
                  <a:gd name="connsiteX15" fmla="*/ 699815 w 701104"/>
                  <a:gd name="connsiteY15" fmla="*/ 201815 h 467859"/>
                  <a:gd name="connsiteX16" fmla="*/ 675425 w 701104"/>
                  <a:gd name="connsiteY16" fmla="*/ 172213 h 467859"/>
                  <a:gd name="connsiteX17" fmla="*/ 642379 w 701104"/>
                  <a:gd name="connsiteY17" fmla="*/ 133954 h 467859"/>
                  <a:gd name="connsiteX18" fmla="*/ 612312 w 701104"/>
                  <a:gd name="connsiteY18" fmla="*/ 111333 h 467859"/>
                  <a:gd name="connsiteX19" fmla="*/ 611102 w 701104"/>
                  <a:gd name="connsiteY19" fmla="*/ 80056 h 467859"/>
                  <a:gd name="connsiteX20" fmla="*/ 611102 w 701104"/>
                  <a:gd name="connsiteY20" fmla="*/ 40028 h 467859"/>
                  <a:gd name="connsiteX21" fmla="*/ 593694 w 701104"/>
                  <a:gd name="connsiteY21" fmla="*/ 0 h 467859"/>
                  <a:gd name="connsiteX22" fmla="*/ 19898 w 701104"/>
                  <a:gd name="connsiteY22" fmla="*/ 0 h 467859"/>
                  <a:gd name="connsiteX23" fmla="*/ 4353 w 701104"/>
                  <a:gd name="connsiteY23" fmla="*/ 26065 h 46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104" h="467859">
                    <a:moveTo>
                      <a:pt x="4446" y="26251"/>
                    </a:moveTo>
                    <a:cubicBezTo>
                      <a:pt x="19992" y="52315"/>
                      <a:pt x="30417" y="52315"/>
                      <a:pt x="19992" y="81918"/>
                    </a:cubicBezTo>
                    <a:cubicBezTo>
                      <a:pt x="9566" y="111519"/>
                      <a:pt x="2584" y="106307"/>
                      <a:pt x="19992" y="142797"/>
                    </a:cubicBezTo>
                    <a:cubicBezTo>
                      <a:pt x="35630" y="175843"/>
                      <a:pt x="19992" y="186269"/>
                      <a:pt x="35630" y="207121"/>
                    </a:cubicBezTo>
                    <a:cubicBezTo>
                      <a:pt x="51269" y="227972"/>
                      <a:pt x="65232" y="203676"/>
                      <a:pt x="66908" y="252361"/>
                    </a:cubicBezTo>
                    <a:cubicBezTo>
                      <a:pt x="68676" y="301046"/>
                      <a:pt x="81988" y="299278"/>
                      <a:pt x="84874" y="327111"/>
                    </a:cubicBezTo>
                    <a:cubicBezTo>
                      <a:pt x="87760" y="354944"/>
                      <a:pt x="76775" y="372352"/>
                      <a:pt x="84874" y="389666"/>
                    </a:cubicBezTo>
                    <a:cubicBezTo>
                      <a:pt x="90925" y="402605"/>
                      <a:pt x="94369" y="419361"/>
                      <a:pt x="98651" y="431369"/>
                    </a:cubicBezTo>
                    <a:lnTo>
                      <a:pt x="535049" y="431369"/>
                    </a:lnTo>
                    <a:lnTo>
                      <a:pt x="574704" y="467860"/>
                    </a:lnTo>
                    <a:cubicBezTo>
                      <a:pt x="574704" y="467860"/>
                      <a:pt x="578149" y="441795"/>
                      <a:pt x="593787" y="431369"/>
                    </a:cubicBezTo>
                    <a:cubicBezTo>
                      <a:pt x="609426" y="420944"/>
                      <a:pt x="604213" y="407074"/>
                      <a:pt x="612870" y="391342"/>
                    </a:cubicBezTo>
                    <a:cubicBezTo>
                      <a:pt x="621527" y="375703"/>
                      <a:pt x="619852" y="360064"/>
                      <a:pt x="607657" y="342657"/>
                    </a:cubicBezTo>
                    <a:cubicBezTo>
                      <a:pt x="595463" y="325249"/>
                      <a:pt x="611102" y="311379"/>
                      <a:pt x="637259" y="306166"/>
                    </a:cubicBezTo>
                    <a:cubicBezTo>
                      <a:pt x="663417" y="300953"/>
                      <a:pt x="678963" y="290528"/>
                      <a:pt x="689388" y="276564"/>
                    </a:cubicBezTo>
                    <a:cubicBezTo>
                      <a:pt x="699815" y="262694"/>
                      <a:pt x="703259" y="246962"/>
                      <a:pt x="699815" y="201815"/>
                    </a:cubicBezTo>
                    <a:cubicBezTo>
                      <a:pt x="696370" y="156574"/>
                      <a:pt x="689388" y="187945"/>
                      <a:pt x="675425" y="172213"/>
                    </a:cubicBezTo>
                    <a:cubicBezTo>
                      <a:pt x="661555" y="156574"/>
                      <a:pt x="659787" y="147824"/>
                      <a:pt x="642379" y="133954"/>
                    </a:cubicBezTo>
                    <a:cubicBezTo>
                      <a:pt x="624972" y="120084"/>
                      <a:pt x="626740" y="120084"/>
                      <a:pt x="612312" y="111333"/>
                    </a:cubicBezTo>
                    <a:cubicBezTo>
                      <a:pt x="597883" y="102676"/>
                      <a:pt x="612870" y="106120"/>
                      <a:pt x="611102" y="80056"/>
                    </a:cubicBezTo>
                    <a:cubicBezTo>
                      <a:pt x="609333" y="53991"/>
                      <a:pt x="614546" y="48778"/>
                      <a:pt x="611102" y="40028"/>
                    </a:cubicBezTo>
                    <a:cubicBezTo>
                      <a:pt x="607657" y="31371"/>
                      <a:pt x="593694" y="0"/>
                      <a:pt x="593694" y="0"/>
                    </a:cubicBezTo>
                    <a:lnTo>
                      <a:pt x="19898" y="0"/>
                    </a:lnTo>
                    <a:cubicBezTo>
                      <a:pt x="19898" y="0"/>
                      <a:pt x="-11193" y="0"/>
                      <a:pt x="4353" y="26065"/>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AF775BE9-E8CA-B9EF-75F8-46F48638F7CD}"/>
                  </a:ext>
                </a:extLst>
              </p:cNvPr>
              <p:cNvSpPr/>
              <p:nvPr/>
            </p:nvSpPr>
            <p:spPr>
              <a:xfrm>
                <a:off x="7001917" y="4868063"/>
                <a:ext cx="942424" cy="438258"/>
              </a:xfrm>
              <a:custGeom>
                <a:avLst/>
                <a:gdLst>
                  <a:gd name="connsiteX0" fmla="*/ 887410 w 942424"/>
                  <a:gd name="connsiteY0" fmla="*/ 252082 h 438258"/>
                  <a:gd name="connsiteX1" fmla="*/ 869443 w 942424"/>
                  <a:gd name="connsiteY1" fmla="*/ 177333 h 438258"/>
                  <a:gd name="connsiteX2" fmla="*/ 838166 w 942424"/>
                  <a:gd name="connsiteY2" fmla="*/ 132092 h 438258"/>
                  <a:gd name="connsiteX3" fmla="*/ 822527 w 942424"/>
                  <a:gd name="connsiteY3" fmla="*/ 67768 h 438258"/>
                  <a:gd name="connsiteX4" fmla="*/ 780824 w 942424"/>
                  <a:gd name="connsiteY4" fmla="*/ 36956 h 438258"/>
                  <a:gd name="connsiteX5" fmla="*/ 673028 w 942424"/>
                  <a:gd name="connsiteY5" fmla="*/ 10426 h 438258"/>
                  <a:gd name="connsiteX6" fmla="*/ 650407 w 942424"/>
                  <a:gd name="connsiteY6" fmla="*/ 36491 h 438258"/>
                  <a:gd name="connsiteX7" fmla="*/ 605166 w 942424"/>
                  <a:gd name="connsiteY7" fmla="*/ 0 h 438258"/>
                  <a:gd name="connsiteX8" fmla="*/ 0 w 942424"/>
                  <a:gd name="connsiteY8" fmla="*/ 0 h 438258"/>
                  <a:gd name="connsiteX9" fmla="*/ 0 w 942424"/>
                  <a:gd name="connsiteY9" fmla="*/ 290434 h 438258"/>
                  <a:gd name="connsiteX10" fmla="*/ 215592 w 942424"/>
                  <a:gd name="connsiteY10" fmla="*/ 290434 h 438258"/>
                  <a:gd name="connsiteX11" fmla="*/ 215592 w 942424"/>
                  <a:gd name="connsiteY11" fmla="*/ 438258 h 438258"/>
                  <a:gd name="connsiteX12" fmla="*/ 942425 w 942424"/>
                  <a:gd name="connsiteY12" fmla="*/ 438258 h 438258"/>
                  <a:gd name="connsiteX13" fmla="*/ 905934 w 942424"/>
                  <a:gd name="connsiteY13" fmla="*/ 366953 h 438258"/>
                  <a:gd name="connsiteX14" fmla="*/ 901094 w 942424"/>
                  <a:gd name="connsiteY14" fmla="*/ 356527 h 438258"/>
                  <a:gd name="connsiteX15" fmla="*/ 901094 w 942424"/>
                  <a:gd name="connsiteY15" fmla="*/ 356527 h 438258"/>
                  <a:gd name="connsiteX16" fmla="*/ 901094 w 942424"/>
                  <a:gd name="connsiteY16" fmla="*/ 356527 h 438258"/>
                  <a:gd name="connsiteX17" fmla="*/ 887317 w 942424"/>
                  <a:gd name="connsiteY17" fmla="*/ 314823 h 438258"/>
                  <a:gd name="connsiteX18" fmla="*/ 887317 w 942424"/>
                  <a:gd name="connsiteY18" fmla="*/ 252268 h 43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2424" h="438258">
                    <a:moveTo>
                      <a:pt x="887410" y="252082"/>
                    </a:moveTo>
                    <a:cubicBezTo>
                      <a:pt x="884524" y="224249"/>
                      <a:pt x="871212" y="226017"/>
                      <a:pt x="869443" y="177333"/>
                    </a:cubicBezTo>
                    <a:cubicBezTo>
                      <a:pt x="867675" y="128648"/>
                      <a:pt x="853805" y="152944"/>
                      <a:pt x="838166" y="132092"/>
                    </a:cubicBezTo>
                    <a:cubicBezTo>
                      <a:pt x="822527" y="111240"/>
                      <a:pt x="838166" y="100814"/>
                      <a:pt x="822527" y="67768"/>
                    </a:cubicBezTo>
                    <a:cubicBezTo>
                      <a:pt x="829602" y="82662"/>
                      <a:pt x="805120" y="55573"/>
                      <a:pt x="780824" y="36956"/>
                    </a:cubicBezTo>
                    <a:cubicBezTo>
                      <a:pt x="756527" y="18245"/>
                      <a:pt x="728601" y="17408"/>
                      <a:pt x="673028" y="10426"/>
                    </a:cubicBezTo>
                    <a:cubicBezTo>
                      <a:pt x="617361" y="3444"/>
                      <a:pt x="660833" y="31278"/>
                      <a:pt x="650407" y="36491"/>
                    </a:cubicBezTo>
                    <a:cubicBezTo>
                      <a:pt x="639981" y="41703"/>
                      <a:pt x="605166" y="0"/>
                      <a:pt x="605166" y="0"/>
                    </a:cubicBezTo>
                    <a:lnTo>
                      <a:pt x="0" y="0"/>
                    </a:lnTo>
                    <a:lnTo>
                      <a:pt x="0" y="290434"/>
                    </a:lnTo>
                    <a:lnTo>
                      <a:pt x="215592" y="290434"/>
                    </a:lnTo>
                    <a:lnTo>
                      <a:pt x="215592" y="438258"/>
                    </a:lnTo>
                    <a:lnTo>
                      <a:pt x="942425" y="438258"/>
                    </a:lnTo>
                    <a:cubicBezTo>
                      <a:pt x="942425" y="438258"/>
                      <a:pt x="912823" y="377378"/>
                      <a:pt x="905934" y="366953"/>
                    </a:cubicBezTo>
                    <a:cubicBezTo>
                      <a:pt x="904166" y="364253"/>
                      <a:pt x="902583" y="360716"/>
                      <a:pt x="901094" y="356527"/>
                    </a:cubicBezTo>
                    <a:lnTo>
                      <a:pt x="901094" y="356527"/>
                    </a:lnTo>
                    <a:lnTo>
                      <a:pt x="901094" y="356527"/>
                    </a:lnTo>
                    <a:cubicBezTo>
                      <a:pt x="896811" y="344518"/>
                      <a:pt x="893367" y="327763"/>
                      <a:pt x="887317" y="314823"/>
                    </a:cubicBezTo>
                    <a:cubicBezTo>
                      <a:pt x="879218" y="297416"/>
                      <a:pt x="890202" y="280009"/>
                      <a:pt x="887317" y="252268"/>
                    </a:cubicBezTo>
                    <a:close/>
                  </a:path>
                </a:pathLst>
              </a:custGeom>
              <a:solidFill>
                <a:srgbClr val="2BACE2"/>
              </a:solidFill>
              <a:ln w="8840"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498D68F2-0F82-A348-A723-0DE230E658E4}"/>
                  </a:ext>
                </a:extLst>
              </p:cNvPr>
              <p:cNvSpPr/>
              <p:nvPr/>
            </p:nvSpPr>
            <p:spPr>
              <a:xfrm>
                <a:off x="10341659" y="4561153"/>
                <a:ext cx="216407" cy="351164"/>
              </a:xfrm>
              <a:custGeom>
                <a:avLst/>
                <a:gdLst>
                  <a:gd name="connsiteX0" fmla="*/ 4637 w 216407"/>
                  <a:gd name="connsiteY0" fmla="*/ 72702 h 351164"/>
                  <a:gd name="connsiteX1" fmla="*/ 169 w 216407"/>
                  <a:gd name="connsiteY1" fmla="*/ 170910 h 351164"/>
                  <a:gd name="connsiteX2" fmla="*/ 6127 w 216407"/>
                  <a:gd name="connsiteY2" fmla="*/ 232068 h 351164"/>
                  <a:gd name="connsiteX3" fmla="*/ 13574 w 216407"/>
                  <a:gd name="connsiteY3" fmla="*/ 350942 h 351164"/>
                  <a:gd name="connsiteX4" fmla="*/ 157209 w 216407"/>
                  <a:gd name="connsiteY4" fmla="*/ 350848 h 351164"/>
                  <a:gd name="connsiteX5" fmla="*/ 157209 w 216407"/>
                  <a:gd name="connsiteY5" fmla="*/ 264556 h 351164"/>
                  <a:gd name="connsiteX6" fmla="*/ 157209 w 216407"/>
                  <a:gd name="connsiteY6" fmla="*/ 121294 h 351164"/>
                  <a:gd name="connsiteX7" fmla="*/ 209897 w 216407"/>
                  <a:gd name="connsiteY7" fmla="*/ 75588 h 351164"/>
                  <a:gd name="connsiteX8" fmla="*/ 186998 w 216407"/>
                  <a:gd name="connsiteY8" fmla="*/ 0 h 351164"/>
                  <a:gd name="connsiteX9" fmla="*/ 11712 w 216407"/>
                  <a:gd name="connsiteY9" fmla="*/ 0 h 351164"/>
                  <a:gd name="connsiteX10" fmla="*/ 4823 w 216407"/>
                  <a:gd name="connsiteY10" fmla="*/ 72795 h 35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407" h="351164">
                    <a:moveTo>
                      <a:pt x="4637" y="72702"/>
                    </a:moveTo>
                    <a:cubicBezTo>
                      <a:pt x="7616" y="132185"/>
                      <a:pt x="-1321" y="133674"/>
                      <a:pt x="169" y="170910"/>
                    </a:cubicBezTo>
                    <a:cubicBezTo>
                      <a:pt x="1659" y="208145"/>
                      <a:pt x="1659" y="166720"/>
                      <a:pt x="6127" y="232068"/>
                    </a:cubicBezTo>
                    <a:cubicBezTo>
                      <a:pt x="10595" y="297323"/>
                      <a:pt x="13574" y="350942"/>
                      <a:pt x="13574" y="350942"/>
                    </a:cubicBezTo>
                    <a:cubicBezTo>
                      <a:pt x="13574" y="350942"/>
                      <a:pt x="91674" y="351500"/>
                      <a:pt x="157209" y="350848"/>
                    </a:cubicBezTo>
                    <a:cubicBezTo>
                      <a:pt x="157581" y="348894"/>
                      <a:pt x="163725" y="314358"/>
                      <a:pt x="157209" y="264556"/>
                    </a:cubicBezTo>
                    <a:cubicBezTo>
                      <a:pt x="150507" y="213264"/>
                      <a:pt x="139615" y="161973"/>
                      <a:pt x="157209" y="121294"/>
                    </a:cubicBezTo>
                    <a:cubicBezTo>
                      <a:pt x="174802" y="80614"/>
                      <a:pt x="185601" y="102583"/>
                      <a:pt x="209897" y="75588"/>
                    </a:cubicBezTo>
                    <a:cubicBezTo>
                      <a:pt x="229166" y="54177"/>
                      <a:pt x="200868" y="17408"/>
                      <a:pt x="186998" y="0"/>
                    </a:cubicBezTo>
                    <a:lnTo>
                      <a:pt x="11712" y="0"/>
                    </a:lnTo>
                    <a:cubicBezTo>
                      <a:pt x="4357" y="31185"/>
                      <a:pt x="2030" y="18059"/>
                      <a:pt x="4823" y="72795"/>
                    </a:cubicBezTo>
                    <a:close/>
                  </a:path>
                </a:pathLst>
              </a:custGeom>
              <a:solidFill>
                <a:srgbClr val="D7DCE1"/>
              </a:solidFill>
              <a:ln w="8840"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8500340-3D76-D40D-5C1F-2A01783C25D0}"/>
                  </a:ext>
                </a:extLst>
              </p:cNvPr>
              <p:cNvSpPr/>
              <p:nvPr/>
            </p:nvSpPr>
            <p:spPr>
              <a:xfrm>
                <a:off x="10084718" y="5323586"/>
                <a:ext cx="83860" cy="199444"/>
              </a:xfrm>
              <a:custGeom>
                <a:avLst/>
                <a:gdLst>
                  <a:gd name="connsiteX0" fmla="*/ 24017 w 83860"/>
                  <a:gd name="connsiteY0" fmla="*/ 1353 h 199444"/>
                  <a:gd name="connsiteX1" fmla="*/ 0 w 83860"/>
                  <a:gd name="connsiteY1" fmla="*/ 6194 h 199444"/>
                  <a:gd name="connsiteX2" fmla="*/ 19083 w 83860"/>
                  <a:gd name="connsiteY2" fmla="*/ 163512 h 199444"/>
                  <a:gd name="connsiteX3" fmla="*/ 81918 w 83860"/>
                  <a:gd name="connsiteY3" fmla="*/ 199444 h 199444"/>
                  <a:gd name="connsiteX4" fmla="*/ 80335 w 83860"/>
                  <a:gd name="connsiteY4" fmla="*/ 183712 h 199444"/>
                  <a:gd name="connsiteX5" fmla="*/ 69909 w 83860"/>
                  <a:gd name="connsiteY5" fmla="*/ 166119 h 199444"/>
                  <a:gd name="connsiteX6" fmla="*/ 64045 w 83860"/>
                  <a:gd name="connsiteY6" fmla="*/ 143312 h 199444"/>
                  <a:gd name="connsiteX7" fmla="*/ 45799 w 83860"/>
                  <a:gd name="connsiteY7" fmla="*/ 112686 h 199444"/>
                  <a:gd name="connsiteX8" fmla="*/ 32767 w 83860"/>
                  <a:gd name="connsiteY8" fmla="*/ 75544 h 199444"/>
                  <a:gd name="connsiteX9" fmla="*/ 18431 w 83860"/>
                  <a:gd name="connsiteY9" fmla="*/ 27325 h 199444"/>
                  <a:gd name="connsiteX10" fmla="*/ 27554 w 83860"/>
                  <a:gd name="connsiteY10" fmla="*/ 58975 h 199444"/>
                  <a:gd name="connsiteX11" fmla="*/ 23924 w 83860"/>
                  <a:gd name="connsiteY11" fmla="*/ 1446 h 19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60" h="199444">
                    <a:moveTo>
                      <a:pt x="24017" y="1353"/>
                    </a:moveTo>
                    <a:cubicBezTo>
                      <a:pt x="18152" y="-1998"/>
                      <a:pt x="8843" y="1353"/>
                      <a:pt x="0" y="6194"/>
                    </a:cubicBezTo>
                    <a:lnTo>
                      <a:pt x="19083" y="163512"/>
                    </a:lnTo>
                    <a:lnTo>
                      <a:pt x="81918" y="199444"/>
                    </a:lnTo>
                    <a:cubicBezTo>
                      <a:pt x="84430" y="193486"/>
                      <a:pt x="85083" y="187529"/>
                      <a:pt x="80335" y="183712"/>
                    </a:cubicBezTo>
                    <a:cubicBezTo>
                      <a:pt x="70561" y="175893"/>
                      <a:pt x="69258" y="177848"/>
                      <a:pt x="69909" y="166119"/>
                    </a:cubicBezTo>
                    <a:cubicBezTo>
                      <a:pt x="70561" y="154390"/>
                      <a:pt x="75774" y="152435"/>
                      <a:pt x="64045" y="143312"/>
                    </a:cubicBezTo>
                    <a:cubicBezTo>
                      <a:pt x="52316" y="134189"/>
                      <a:pt x="49058" y="133538"/>
                      <a:pt x="45799" y="112686"/>
                    </a:cubicBezTo>
                    <a:cubicBezTo>
                      <a:pt x="42541" y="91835"/>
                      <a:pt x="56225" y="100957"/>
                      <a:pt x="32767" y="75544"/>
                    </a:cubicBezTo>
                    <a:cubicBezTo>
                      <a:pt x="9309" y="50131"/>
                      <a:pt x="17128" y="22763"/>
                      <a:pt x="18431" y="27325"/>
                    </a:cubicBezTo>
                    <a:cubicBezTo>
                      <a:pt x="19363" y="30490"/>
                      <a:pt x="21597" y="46408"/>
                      <a:pt x="27554" y="58975"/>
                    </a:cubicBezTo>
                    <a:cubicBezTo>
                      <a:pt x="27740" y="57950"/>
                      <a:pt x="37235" y="9172"/>
                      <a:pt x="23924" y="1446"/>
                    </a:cubicBezTo>
                    <a:close/>
                  </a:path>
                </a:pathLst>
              </a:custGeom>
              <a:solidFill>
                <a:srgbClr val="B3C0CA"/>
              </a:solidFill>
              <a:ln w="2210" cap="flat">
                <a:solidFill>
                  <a:srgbClr val="FFFFFF"/>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651FCC7D-4D5D-F586-BC84-865A3152D6F9}"/>
                  </a:ext>
                </a:extLst>
              </p:cNvPr>
              <p:cNvSpPr/>
              <p:nvPr/>
            </p:nvSpPr>
            <p:spPr>
              <a:xfrm>
                <a:off x="8509480" y="5783118"/>
                <a:ext cx="923248" cy="209913"/>
              </a:xfrm>
              <a:custGeom>
                <a:avLst/>
                <a:gdLst>
                  <a:gd name="connsiteX0" fmla="*/ 644356 w 923248"/>
                  <a:gd name="connsiteY0" fmla="*/ 176029 h 209913"/>
                  <a:gd name="connsiteX1" fmla="*/ 671724 w 923248"/>
                  <a:gd name="connsiteY1" fmla="*/ 152571 h 209913"/>
                  <a:gd name="connsiteX2" fmla="*/ 723853 w 923248"/>
                  <a:gd name="connsiteY2" fmla="*/ 133023 h 209913"/>
                  <a:gd name="connsiteX3" fmla="*/ 774680 w 923248"/>
                  <a:gd name="connsiteY3" fmla="*/ 104351 h 209913"/>
                  <a:gd name="connsiteX4" fmla="*/ 805957 w 923248"/>
                  <a:gd name="connsiteY4" fmla="*/ 76053 h 209913"/>
                  <a:gd name="connsiteX5" fmla="*/ 847661 w 923248"/>
                  <a:gd name="connsiteY5" fmla="*/ 65162 h 209913"/>
                  <a:gd name="connsiteX6" fmla="*/ 865906 w 923248"/>
                  <a:gd name="connsiteY6" fmla="*/ 56039 h 209913"/>
                  <a:gd name="connsiteX7" fmla="*/ 910216 w 923248"/>
                  <a:gd name="connsiteY7" fmla="*/ 43007 h 209913"/>
                  <a:gd name="connsiteX8" fmla="*/ 923249 w 923248"/>
                  <a:gd name="connsiteY8" fmla="*/ 0 h 209913"/>
                  <a:gd name="connsiteX9" fmla="*/ 229462 w 923248"/>
                  <a:gd name="connsiteY9" fmla="*/ 0 h 209913"/>
                  <a:gd name="connsiteX10" fmla="*/ 229462 w 923248"/>
                  <a:gd name="connsiteY10" fmla="*/ 22155 h 209913"/>
                  <a:gd name="connsiteX11" fmla="*/ 63393 w 923248"/>
                  <a:gd name="connsiteY11" fmla="*/ 22155 h 209913"/>
                  <a:gd name="connsiteX12" fmla="*/ 60786 w 923248"/>
                  <a:gd name="connsiteY12" fmla="*/ 32581 h 209913"/>
                  <a:gd name="connsiteX13" fmla="*/ 48592 w 923248"/>
                  <a:gd name="connsiteY13" fmla="*/ 76053 h 209913"/>
                  <a:gd name="connsiteX14" fmla="*/ 38166 w 923248"/>
                  <a:gd name="connsiteY14" fmla="*/ 114312 h 209913"/>
                  <a:gd name="connsiteX15" fmla="*/ 19083 w 923248"/>
                  <a:gd name="connsiteY15" fmla="*/ 133395 h 209913"/>
                  <a:gd name="connsiteX16" fmla="*/ 13870 w 923248"/>
                  <a:gd name="connsiteY16" fmla="*/ 156015 h 209913"/>
                  <a:gd name="connsiteX17" fmla="*/ 10426 w 923248"/>
                  <a:gd name="connsiteY17" fmla="*/ 173423 h 209913"/>
                  <a:gd name="connsiteX18" fmla="*/ 1769 w 923248"/>
                  <a:gd name="connsiteY18" fmla="*/ 196043 h 209913"/>
                  <a:gd name="connsiteX19" fmla="*/ 0 w 923248"/>
                  <a:gd name="connsiteY19" fmla="*/ 209913 h 209913"/>
                  <a:gd name="connsiteX20" fmla="*/ 506027 w 923248"/>
                  <a:gd name="connsiteY20" fmla="*/ 209913 h 209913"/>
                  <a:gd name="connsiteX21" fmla="*/ 644170 w 923248"/>
                  <a:gd name="connsiteY21" fmla="*/ 208610 h 209913"/>
                  <a:gd name="connsiteX22" fmla="*/ 644170 w 923248"/>
                  <a:gd name="connsiteY22" fmla="*/ 176029 h 20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3248" h="209913">
                    <a:moveTo>
                      <a:pt x="644356" y="176029"/>
                    </a:moveTo>
                    <a:cubicBezTo>
                      <a:pt x="662602" y="174726"/>
                      <a:pt x="653479" y="166907"/>
                      <a:pt x="671724" y="152571"/>
                    </a:cubicBezTo>
                    <a:cubicBezTo>
                      <a:pt x="689970" y="138236"/>
                      <a:pt x="700396" y="149964"/>
                      <a:pt x="723853" y="133023"/>
                    </a:cubicBezTo>
                    <a:cubicBezTo>
                      <a:pt x="747312" y="116081"/>
                      <a:pt x="762951" y="108261"/>
                      <a:pt x="774680" y="104351"/>
                    </a:cubicBezTo>
                    <a:cubicBezTo>
                      <a:pt x="786409" y="100442"/>
                      <a:pt x="785106" y="83034"/>
                      <a:pt x="805957" y="76053"/>
                    </a:cubicBezTo>
                    <a:cubicBezTo>
                      <a:pt x="826809" y="69071"/>
                      <a:pt x="829416" y="74284"/>
                      <a:pt x="847661" y="65162"/>
                    </a:cubicBezTo>
                    <a:cubicBezTo>
                      <a:pt x="865906" y="56039"/>
                      <a:pt x="832022" y="56039"/>
                      <a:pt x="865906" y="56039"/>
                    </a:cubicBezTo>
                    <a:cubicBezTo>
                      <a:pt x="899790" y="56039"/>
                      <a:pt x="899790" y="58645"/>
                      <a:pt x="910216" y="43007"/>
                    </a:cubicBezTo>
                    <a:cubicBezTo>
                      <a:pt x="920642" y="27368"/>
                      <a:pt x="923249" y="0"/>
                      <a:pt x="923249" y="0"/>
                    </a:cubicBezTo>
                    <a:lnTo>
                      <a:pt x="229462" y="0"/>
                    </a:lnTo>
                    <a:lnTo>
                      <a:pt x="229462" y="22155"/>
                    </a:lnTo>
                    <a:lnTo>
                      <a:pt x="63393" y="22155"/>
                    </a:lnTo>
                    <a:cubicBezTo>
                      <a:pt x="62462" y="24482"/>
                      <a:pt x="61531" y="27554"/>
                      <a:pt x="60786" y="32581"/>
                    </a:cubicBezTo>
                    <a:cubicBezTo>
                      <a:pt x="57342" y="55201"/>
                      <a:pt x="48592" y="76053"/>
                      <a:pt x="48592" y="76053"/>
                    </a:cubicBezTo>
                    <a:cubicBezTo>
                      <a:pt x="48592" y="76053"/>
                      <a:pt x="53805" y="103886"/>
                      <a:pt x="38166" y="114312"/>
                    </a:cubicBezTo>
                    <a:cubicBezTo>
                      <a:pt x="22527" y="124738"/>
                      <a:pt x="19083" y="121294"/>
                      <a:pt x="19083" y="133395"/>
                    </a:cubicBezTo>
                    <a:cubicBezTo>
                      <a:pt x="19083" y="145496"/>
                      <a:pt x="17314" y="138608"/>
                      <a:pt x="13870" y="156015"/>
                    </a:cubicBezTo>
                    <a:cubicBezTo>
                      <a:pt x="10426" y="173423"/>
                      <a:pt x="12101" y="161228"/>
                      <a:pt x="10426" y="173423"/>
                    </a:cubicBezTo>
                    <a:cubicBezTo>
                      <a:pt x="8657" y="185617"/>
                      <a:pt x="1769" y="190830"/>
                      <a:pt x="1769" y="196043"/>
                    </a:cubicBezTo>
                    <a:cubicBezTo>
                      <a:pt x="1769" y="201256"/>
                      <a:pt x="0" y="209913"/>
                      <a:pt x="0" y="209913"/>
                    </a:cubicBezTo>
                    <a:lnTo>
                      <a:pt x="506027" y="209913"/>
                    </a:lnTo>
                    <a:cubicBezTo>
                      <a:pt x="506027" y="209913"/>
                      <a:pt x="575378" y="208982"/>
                      <a:pt x="644170" y="208610"/>
                    </a:cubicBezTo>
                    <a:cubicBezTo>
                      <a:pt x="638771" y="187386"/>
                      <a:pt x="626390" y="177332"/>
                      <a:pt x="644170" y="176029"/>
                    </a:cubicBezTo>
                    <a:close/>
                  </a:path>
                </a:pathLst>
              </a:custGeom>
              <a:solidFill>
                <a:srgbClr val="4E59A7"/>
              </a:solidFill>
              <a:ln w="2210" cap="flat">
                <a:solidFill>
                  <a:srgbClr val="FFFFFF"/>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A2F9D9EA-6659-9A47-CD37-D5A44DF63E5F}"/>
                  </a:ext>
                </a:extLst>
              </p:cNvPr>
              <p:cNvSpPr/>
              <p:nvPr/>
            </p:nvSpPr>
            <p:spPr>
              <a:xfrm>
                <a:off x="9144712" y="5783211"/>
                <a:ext cx="946962" cy="360995"/>
              </a:xfrm>
              <a:custGeom>
                <a:avLst/>
                <a:gdLst>
                  <a:gd name="connsiteX0" fmla="*/ 944195 w 946962"/>
                  <a:gd name="connsiteY0" fmla="*/ 104910 h 360995"/>
                  <a:gd name="connsiteX1" fmla="*/ 921388 w 946962"/>
                  <a:gd name="connsiteY1" fmla="*/ 82755 h 360995"/>
                  <a:gd name="connsiteX2" fmla="*/ 908356 w 946962"/>
                  <a:gd name="connsiteY2" fmla="*/ 119246 h 360995"/>
                  <a:gd name="connsiteX3" fmla="*/ 910962 w 946962"/>
                  <a:gd name="connsiteY3" fmla="*/ 88620 h 360995"/>
                  <a:gd name="connsiteX4" fmla="*/ 897279 w 946962"/>
                  <a:gd name="connsiteY4" fmla="*/ 74284 h 360995"/>
                  <a:gd name="connsiteX5" fmla="*/ 860788 w 946962"/>
                  <a:gd name="connsiteY5" fmla="*/ 82755 h 360995"/>
                  <a:gd name="connsiteX6" fmla="*/ 830814 w 946962"/>
                  <a:gd name="connsiteY6" fmla="*/ 62555 h 360995"/>
                  <a:gd name="connsiteX7" fmla="*/ 834072 w 946962"/>
                  <a:gd name="connsiteY7" fmla="*/ 36491 h 360995"/>
                  <a:gd name="connsiteX8" fmla="*/ 850362 w 946962"/>
                  <a:gd name="connsiteY8" fmla="*/ 76239 h 360995"/>
                  <a:gd name="connsiteX9" fmla="*/ 880988 w 946962"/>
                  <a:gd name="connsiteY9" fmla="*/ 62555 h 360995"/>
                  <a:gd name="connsiteX10" fmla="*/ 883595 w 946962"/>
                  <a:gd name="connsiteY10" fmla="*/ 48220 h 360995"/>
                  <a:gd name="connsiteX11" fmla="*/ 898582 w 946962"/>
                  <a:gd name="connsiteY11" fmla="*/ 56691 h 360995"/>
                  <a:gd name="connsiteX12" fmla="*/ 894020 w 946962"/>
                  <a:gd name="connsiteY12" fmla="*/ 37142 h 360995"/>
                  <a:gd name="connsiteX13" fmla="*/ 909659 w 946962"/>
                  <a:gd name="connsiteY13" fmla="*/ 52129 h 360995"/>
                  <a:gd name="connsiteX14" fmla="*/ 914872 w 946962"/>
                  <a:gd name="connsiteY14" fmla="*/ 35839 h 360995"/>
                  <a:gd name="connsiteX15" fmla="*/ 931162 w 946962"/>
                  <a:gd name="connsiteY15" fmla="*/ 63858 h 360995"/>
                  <a:gd name="connsiteX16" fmla="*/ 922692 w 946962"/>
                  <a:gd name="connsiteY16" fmla="*/ 26065 h 360995"/>
                  <a:gd name="connsiteX17" fmla="*/ 913569 w 946962"/>
                  <a:gd name="connsiteY17" fmla="*/ 5865 h 360995"/>
                  <a:gd name="connsiteX18" fmla="*/ 928556 w 946962"/>
                  <a:gd name="connsiteY18" fmla="*/ 12381 h 360995"/>
                  <a:gd name="connsiteX19" fmla="*/ 926881 w 946962"/>
                  <a:gd name="connsiteY19" fmla="*/ 0 h 360995"/>
                  <a:gd name="connsiteX20" fmla="*/ 288202 w 946962"/>
                  <a:gd name="connsiteY20" fmla="*/ 0 h 360995"/>
                  <a:gd name="connsiteX21" fmla="*/ 275170 w 946962"/>
                  <a:gd name="connsiteY21" fmla="*/ 43007 h 360995"/>
                  <a:gd name="connsiteX22" fmla="*/ 230860 w 946962"/>
                  <a:gd name="connsiteY22" fmla="*/ 56039 h 360995"/>
                  <a:gd name="connsiteX23" fmla="*/ 212615 w 946962"/>
                  <a:gd name="connsiteY23" fmla="*/ 65162 h 360995"/>
                  <a:gd name="connsiteX24" fmla="*/ 170911 w 946962"/>
                  <a:gd name="connsiteY24" fmla="*/ 76053 h 360995"/>
                  <a:gd name="connsiteX25" fmla="*/ 139634 w 946962"/>
                  <a:gd name="connsiteY25" fmla="*/ 104352 h 360995"/>
                  <a:gd name="connsiteX26" fmla="*/ 88807 w 946962"/>
                  <a:gd name="connsiteY26" fmla="*/ 133023 h 360995"/>
                  <a:gd name="connsiteX27" fmla="*/ 36678 w 946962"/>
                  <a:gd name="connsiteY27" fmla="*/ 152571 h 360995"/>
                  <a:gd name="connsiteX28" fmla="*/ 9310 w 946962"/>
                  <a:gd name="connsiteY28" fmla="*/ 176029 h 360995"/>
                  <a:gd name="connsiteX29" fmla="*/ 9310 w 946962"/>
                  <a:gd name="connsiteY29" fmla="*/ 208610 h 360995"/>
                  <a:gd name="connsiteX30" fmla="*/ 144195 w 946962"/>
                  <a:gd name="connsiteY30" fmla="*/ 209913 h 360995"/>
                  <a:gd name="connsiteX31" fmla="*/ 210287 w 946962"/>
                  <a:gd name="connsiteY31" fmla="*/ 172678 h 360995"/>
                  <a:gd name="connsiteX32" fmla="*/ 271167 w 946962"/>
                  <a:gd name="connsiteY32" fmla="*/ 173423 h 360995"/>
                  <a:gd name="connsiteX33" fmla="*/ 363324 w 946962"/>
                  <a:gd name="connsiteY33" fmla="*/ 196043 h 360995"/>
                  <a:gd name="connsiteX34" fmla="*/ 384176 w 946962"/>
                  <a:gd name="connsiteY34" fmla="*/ 232534 h 360995"/>
                  <a:gd name="connsiteX35" fmla="*/ 514593 w 946962"/>
                  <a:gd name="connsiteY35" fmla="*/ 232534 h 360995"/>
                  <a:gd name="connsiteX36" fmla="*/ 636911 w 946962"/>
                  <a:gd name="connsiteY36" fmla="*/ 360995 h 360995"/>
                  <a:gd name="connsiteX37" fmla="*/ 690250 w 946962"/>
                  <a:gd name="connsiteY37" fmla="*/ 350848 h 360995"/>
                  <a:gd name="connsiteX38" fmla="*/ 703283 w 946962"/>
                  <a:gd name="connsiteY38" fmla="*/ 325436 h 360995"/>
                  <a:gd name="connsiteX39" fmla="*/ 713709 w 946962"/>
                  <a:gd name="connsiteY39" fmla="*/ 331300 h 360995"/>
                  <a:gd name="connsiteX40" fmla="*/ 743683 w 946962"/>
                  <a:gd name="connsiteY40" fmla="*/ 286339 h 360995"/>
                  <a:gd name="connsiteX41" fmla="*/ 823274 w 946962"/>
                  <a:gd name="connsiteY41" fmla="*/ 245938 h 360995"/>
                  <a:gd name="connsiteX42" fmla="*/ 844125 w 946962"/>
                  <a:gd name="connsiteY42" fmla="*/ 238771 h 360995"/>
                  <a:gd name="connsiteX43" fmla="*/ 872797 w 946962"/>
                  <a:gd name="connsiteY43" fmla="*/ 223783 h 360995"/>
                  <a:gd name="connsiteX44" fmla="*/ 862371 w 946962"/>
                  <a:gd name="connsiteY44" fmla="*/ 206841 h 360995"/>
                  <a:gd name="connsiteX45" fmla="*/ 838261 w 946962"/>
                  <a:gd name="connsiteY45" fmla="*/ 209448 h 360995"/>
                  <a:gd name="connsiteX46" fmla="*/ 801119 w 946962"/>
                  <a:gd name="connsiteY46" fmla="*/ 204235 h 360995"/>
                  <a:gd name="connsiteX47" fmla="*/ 821970 w 946962"/>
                  <a:gd name="connsiteY47" fmla="*/ 205538 h 360995"/>
                  <a:gd name="connsiteX48" fmla="*/ 854551 w 946962"/>
                  <a:gd name="connsiteY48" fmla="*/ 191203 h 360995"/>
                  <a:gd name="connsiteX49" fmla="*/ 851293 w 946962"/>
                  <a:gd name="connsiteY49" fmla="*/ 187293 h 360995"/>
                  <a:gd name="connsiteX50" fmla="*/ 855203 w 946962"/>
                  <a:gd name="connsiteY50" fmla="*/ 166441 h 360995"/>
                  <a:gd name="connsiteX51" fmla="*/ 819363 w 946962"/>
                  <a:gd name="connsiteY51" fmla="*/ 147544 h 360995"/>
                  <a:gd name="connsiteX52" fmla="*/ 847383 w 946962"/>
                  <a:gd name="connsiteY52" fmla="*/ 153409 h 360995"/>
                  <a:gd name="connsiteX53" fmla="*/ 848035 w 946962"/>
                  <a:gd name="connsiteY53" fmla="*/ 137119 h 360995"/>
                  <a:gd name="connsiteX54" fmla="*/ 857809 w 946962"/>
                  <a:gd name="connsiteY54" fmla="*/ 145590 h 360995"/>
                  <a:gd name="connsiteX55" fmla="*/ 864977 w 946962"/>
                  <a:gd name="connsiteY55" fmla="*/ 157970 h 360995"/>
                  <a:gd name="connsiteX56" fmla="*/ 881267 w 946962"/>
                  <a:gd name="connsiteY56" fmla="*/ 154712 h 360995"/>
                  <a:gd name="connsiteX57" fmla="*/ 906680 w 946962"/>
                  <a:gd name="connsiteY57" fmla="*/ 156015 h 360995"/>
                  <a:gd name="connsiteX58" fmla="*/ 926881 w 946962"/>
                  <a:gd name="connsiteY58" fmla="*/ 133209 h 360995"/>
                  <a:gd name="connsiteX59" fmla="*/ 944474 w 946962"/>
                  <a:gd name="connsiteY59" fmla="*/ 105190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46962" h="360995">
                    <a:moveTo>
                      <a:pt x="944195" y="104910"/>
                    </a:moveTo>
                    <a:cubicBezTo>
                      <a:pt x="935724" y="90575"/>
                      <a:pt x="925950" y="64510"/>
                      <a:pt x="921388" y="82755"/>
                    </a:cubicBezTo>
                    <a:cubicBezTo>
                      <a:pt x="916827" y="101000"/>
                      <a:pt x="908356" y="123807"/>
                      <a:pt x="908356" y="119246"/>
                    </a:cubicBezTo>
                    <a:cubicBezTo>
                      <a:pt x="908356" y="114684"/>
                      <a:pt x="912266" y="96439"/>
                      <a:pt x="910962" y="88620"/>
                    </a:cubicBezTo>
                    <a:cubicBezTo>
                      <a:pt x="909659" y="80801"/>
                      <a:pt x="918130" y="67768"/>
                      <a:pt x="897279" y="74284"/>
                    </a:cubicBezTo>
                    <a:cubicBezTo>
                      <a:pt x="876427" y="80801"/>
                      <a:pt x="884246" y="83407"/>
                      <a:pt x="860788" y="82755"/>
                    </a:cubicBezTo>
                    <a:cubicBezTo>
                      <a:pt x="837330" y="82104"/>
                      <a:pt x="831465" y="80801"/>
                      <a:pt x="830814" y="62555"/>
                    </a:cubicBezTo>
                    <a:cubicBezTo>
                      <a:pt x="830162" y="44310"/>
                      <a:pt x="834072" y="17594"/>
                      <a:pt x="834072" y="36491"/>
                    </a:cubicBezTo>
                    <a:cubicBezTo>
                      <a:pt x="834072" y="55387"/>
                      <a:pt x="834072" y="80801"/>
                      <a:pt x="850362" y="76239"/>
                    </a:cubicBezTo>
                    <a:cubicBezTo>
                      <a:pt x="866652" y="71678"/>
                      <a:pt x="876427" y="65162"/>
                      <a:pt x="880988" y="62555"/>
                    </a:cubicBezTo>
                    <a:cubicBezTo>
                      <a:pt x="885550" y="59949"/>
                      <a:pt x="873820" y="41052"/>
                      <a:pt x="883595" y="48220"/>
                    </a:cubicBezTo>
                    <a:cubicBezTo>
                      <a:pt x="893369" y="55387"/>
                      <a:pt x="899885" y="63858"/>
                      <a:pt x="898582" y="56691"/>
                    </a:cubicBezTo>
                    <a:cubicBezTo>
                      <a:pt x="897279" y="49523"/>
                      <a:pt x="887504" y="31929"/>
                      <a:pt x="894020" y="37142"/>
                    </a:cubicBezTo>
                    <a:cubicBezTo>
                      <a:pt x="900537" y="42355"/>
                      <a:pt x="902492" y="55387"/>
                      <a:pt x="909659" y="52129"/>
                    </a:cubicBezTo>
                    <a:cubicBezTo>
                      <a:pt x="916827" y="48871"/>
                      <a:pt x="906401" y="27368"/>
                      <a:pt x="914872" y="35839"/>
                    </a:cubicBezTo>
                    <a:cubicBezTo>
                      <a:pt x="923343" y="44310"/>
                      <a:pt x="926601" y="75588"/>
                      <a:pt x="931162" y="63858"/>
                    </a:cubicBezTo>
                    <a:cubicBezTo>
                      <a:pt x="935724" y="52129"/>
                      <a:pt x="927253" y="37142"/>
                      <a:pt x="922692" y="26065"/>
                    </a:cubicBezTo>
                    <a:cubicBezTo>
                      <a:pt x="918130" y="14987"/>
                      <a:pt x="903795" y="5213"/>
                      <a:pt x="913569" y="5865"/>
                    </a:cubicBezTo>
                    <a:cubicBezTo>
                      <a:pt x="923343" y="6516"/>
                      <a:pt x="927905" y="28671"/>
                      <a:pt x="928556" y="12381"/>
                    </a:cubicBezTo>
                    <a:cubicBezTo>
                      <a:pt x="928742" y="6609"/>
                      <a:pt x="927998" y="2793"/>
                      <a:pt x="926881" y="0"/>
                    </a:cubicBezTo>
                    <a:lnTo>
                      <a:pt x="288202" y="0"/>
                    </a:lnTo>
                    <a:cubicBezTo>
                      <a:pt x="288202" y="0"/>
                      <a:pt x="285596" y="27368"/>
                      <a:pt x="275170" y="43007"/>
                    </a:cubicBezTo>
                    <a:cubicBezTo>
                      <a:pt x="264744" y="58646"/>
                      <a:pt x="264744" y="56039"/>
                      <a:pt x="230860" y="56039"/>
                    </a:cubicBezTo>
                    <a:cubicBezTo>
                      <a:pt x="196976" y="56039"/>
                      <a:pt x="230860" y="56039"/>
                      <a:pt x="212615" y="65162"/>
                    </a:cubicBezTo>
                    <a:cubicBezTo>
                      <a:pt x="194370" y="74284"/>
                      <a:pt x="191763" y="69071"/>
                      <a:pt x="170911" y="76053"/>
                    </a:cubicBezTo>
                    <a:cubicBezTo>
                      <a:pt x="150060" y="83035"/>
                      <a:pt x="151363" y="100442"/>
                      <a:pt x="139634" y="104352"/>
                    </a:cubicBezTo>
                    <a:cubicBezTo>
                      <a:pt x="127905" y="108261"/>
                      <a:pt x="112266" y="116081"/>
                      <a:pt x="88807" y="133023"/>
                    </a:cubicBezTo>
                    <a:cubicBezTo>
                      <a:pt x="65349" y="149965"/>
                      <a:pt x="54923" y="138236"/>
                      <a:pt x="36678" y="152571"/>
                    </a:cubicBezTo>
                    <a:cubicBezTo>
                      <a:pt x="18433" y="166907"/>
                      <a:pt x="27555" y="174726"/>
                      <a:pt x="9310" y="176029"/>
                    </a:cubicBezTo>
                    <a:cubicBezTo>
                      <a:pt x="-8563" y="177333"/>
                      <a:pt x="3818" y="187386"/>
                      <a:pt x="9310" y="208610"/>
                    </a:cubicBezTo>
                    <a:cubicBezTo>
                      <a:pt x="75682" y="208238"/>
                      <a:pt x="141588" y="208238"/>
                      <a:pt x="144195" y="209913"/>
                    </a:cubicBezTo>
                    <a:cubicBezTo>
                      <a:pt x="144195" y="209913"/>
                      <a:pt x="199862" y="192506"/>
                      <a:pt x="210287" y="172678"/>
                    </a:cubicBezTo>
                    <a:cubicBezTo>
                      <a:pt x="220713" y="152757"/>
                      <a:pt x="220713" y="176867"/>
                      <a:pt x="271167" y="173423"/>
                    </a:cubicBezTo>
                    <a:cubicBezTo>
                      <a:pt x="321621" y="169979"/>
                      <a:pt x="337260" y="178636"/>
                      <a:pt x="363324" y="196043"/>
                    </a:cubicBezTo>
                    <a:cubicBezTo>
                      <a:pt x="389389" y="213451"/>
                      <a:pt x="384176" y="232534"/>
                      <a:pt x="384176" y="232534"/>
                    </a:cubicBezTo>
                    <a:lnTo>
                      <a:pt x="514593" y="232534"/>
                    </a:lnTo>
                    <a:lnTo>
                      <a:pt x="636911" y="360995"/>
                    </a:lnTo>
                    <a:cubicBezTo>
                      <a:pt x="674426" y="354200"/>
                      <a:pt x="676753" y="358482"/>
                      <a:pt x="690250" y="350848"/>
                    </a:cubicBezTo>
                    <a:cubicBezTo>
                      <a:pt x="703934" y="343029"/>
                      <a:pt x="698722" y="318919"/>
                      <a:pt x="703283" y="325436"/>
                    </a:cubicBezTo>
                    <a:cubicBezTo>
                      <a:pt x="707844" y="331952"/>
                      <a:pt x="709799" y="343681"/>
                      <a:pt x="713709" y="331300"/>
                    </a:cubicBezTo>
                    <a:cubicBezTo>
                      <a:pt x="717618" y="318919"/>
                      <a:pt x="718270" y="305235"/>
                      <a:pt x="743683" y="286339"/>
                    </a:cubicBezTo>
                    <a:cubicBezTo>
                      <a:pt x="769096" y="267442"/>
                      <a:pt x="812196" y="247242"/>
                      <a:pt x="823274" y="245938"/>
                    </a:cubicBezTo>
                    <a:cubicBezTo>
                      <a:pt x="834351" y="244635"/>
                      <a:pt x="833699" y="234209"/>
                      <a:pt x="844125" y="238771"/>
                    </a:cubicBezTo>
                    <a:cubicBezTo>
                      <a:pt x="854551" y="243332"/>
                      <a:pt x="871493" y="234861"/>
                      <a:pt x="872797" y="223783"/>
                    </a:cubicBezTo>
                    <a:cubicBezTo>
                      <a:pt x="874099" y="212706"/>
                      <a:pt x="874751" y="209448"/>
                      <a:pt x="862371" y="206841"/>
                    </a:cubicBezTo>
                    <a:cubicBezTo>
                      <a:pt x="849990" y="204235"/>
                      <a:pt x="868235" y="205538"/>
                      <a:pt x="838261" y="209448"/>
                    </a:cubicBezTo>
                    <a:cubicBezTo>
                      <a:pt x="808286" y="213358"/>
                      <a:pt x="793951" y="206841"/>
                      <a:pt x="801119" y="204235"/>
                    </a:cubicBezTo>
                    <a:cubicBezTo>
                      <a:pt x="808286" y="201628"/>
                      <a:pt x="807635" y="210099"/>
                      <a:pt x="821970" y="205538"/>
                    </a:cubicBezTo>
                    <a:cubicBezTo>
                      <a:pt x="836306" y="200977"/>
                      <a:pt x="857809" y="195112"/>
                      <a:pt x="854551" y="191203"/>
                    </a:cubicBezTo>
                    <a:cubicBezTo>
                      <a:pt x="851293" y="187293"/>
                      <a:pt x="845429" y="197067"/>
                      <a:pt x="851293" y="187293"/>
                    </a:cubicBezTo>
                    <a:cubicBezTo>
                      <a:pt x="857157" y="177519"/>
                      <a:pt x="865629" y="164486"/>
                      <a:pt x="855203" y="166441"/>
                    </a:cubicBezTo>
                    <a:cubicBezTo>
                      <a:pt x="844777" y="168396"/>
                      <a:pt x="817409" y="149499"/>
                      <a:pt x="819363" y="147544"/>
                    </a:cubicBezTo>
                    <a:cubicBezTo>
                      <a:pt x="821319" y="145590"/>
                      <a:pt x="844125" y="156015"/>
                      <a:pt x="847383" y="153409"/>
                    </a:cubicBezTo>
                    <a:cubicBezTo>
                      <a:pt x="850642" y="150803"/>
                      <a:pt x="834351" y="140377"/>
                      <a:pt x="848035" y="137119"/>
                    </a:cubicBezTo>
                    <a:cubicBezTo>
                      <a:pt x="861719" y="133860"/>
                      <a:pt x="859112" y="137119"/>
                      <a:pt x="857809" y="145590"/>
                    </a:cubicBezTo>
                    <a:cubicBezTo>
                      <a:pt x="856506" y="154061"/>
                      <a:pt x="856506" y="161880"/>
                      <a:pt x="864977" y="157970"/>
                    </a:cubicBezTo>
                    <a:cubicBezTo>
                      <a:pt x="873448" y="154061"/>
                      <a:pt x="866932" y="142331"/>
                      <a:pt x="881267" y="154712"/>
                    </a:cubicBezTo>
                    <a:cubicBezTo>
                      <a:pt x="895603" y="167093"/>
                      <a:pt x="899513" y="169699"/>
                      <a:pt x="906680" y="156015"/>
                    </a:cubicBezTo>
                    <a:cubicBezTo>
                      <a:pt x="913848" y="142331"/>
                      <a:pt x="915803" y="140377"/>
                      <a:pt x="926881" y="133209"/>
                    </a:cubicBezTo>
                    <a:cubicBezTo>
                      <a:pt x="937958" y="126041"/>
                      <a:pt x="952945" y="119525"/>
                      <a:pt x="944474" y="105190"/>
                    </a:cubicBezTo>
                    <a:close/>
                  </a:path>
                </a:pathLst>
              </a:custGeom>
              <a:solidFill>
                <a:srgbClr val="4E59A7"/>
              </a:solidFill>
              <a:ln w="2210" cap="flat">
                <a:solidFill>
                  <a:srgbClr val="FFFFFF"/>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3D18D107-C639-2356-3237-88E88DF8B398}"/>
                  </a:ext>
                </a:extLst>
              </p:cNvPr>
              <p:cNvSpPr/>
              <p:nvPr/>
            </p:nvSpPr>
            <p:spPr>
              <a:xfrm>
                <a:off x="9643387" y="4561060"/>
                <a:ext cx="711937" cy="612890"/>
              </a:xfrm>
              <a:custGeom>
                <a:avLst/>
                <a:gdLst>
                  <a:gd name="connsiteX0" fmla="*/ 688108 w 711937"/>
                  <a:gd name="connsiteY0" fmla="*/ 452221 h 612890"/>
                  <a:gd name="connsiteX1" fmla="*/ 711938 w 711937"/>
                  <a:gd name="connsiteY1" fmla="*/ 351034 h 612890"/>
                  <a:gd name="connsiteX2" fmla="*/ 704491 w 711937"/>
                  <a:gd name="connsiteY2" fmla="*/ 232161 h 612890"/>
                  <a:gd name="connsiteX3" fmla="*/ 698534 w 711937"/>
                  <a:gd name="connsiteY3" fmla="*/ 171002 h 612890"/>
                  <a:gd name="connsiteX4" fmla="*/ 703002 w 711937"/>
                  <a:gd name="connsiteY4" fmla="*/ 72795 h 612890"/>
                  <a:gd name="connsiteX5" fmla="*/ 709890 w 711937"/>
                  <a:gd name="connsiteY5" fmla="*/ 0 h 612890"/>
                  <a:gd name="connsiteX6" fmla="*/ 541587 w 711937"/>
                  <a:gd name="connsiteY6" fmla="*/ 0 h 612890"/>
                  <a:gd name="connsiteX7" fmla="*/ 492902 w 711937"/>
                  <a:gd name="connsiteY7" fmla="*/ 25227 h 612890"/>
                  <a:gd name="connsiteX8" fmla="*/ 435559 w 711937"/>
                  <a:gd name="connsiteY8" fmla="*/ 92157 h 612890"/>
                  <a:gd name="connsiteX9" fmla="*/ 374307 w 711937"/>
                  <a:gd name="connsiteY9" fmla="*/ 135908 h 612890"/>
                  <a:gd name="connsiteX10" fmla="*/ 381662 w 711937"/>
                  <a:gd name="connsiteY10" fmla="*/ 160390 h 612890"/>
                  <a:gd name="connsiteX11" fmla="*/ 388177 w 711937"/>
                  <a:gd name="connsiteY11" fmla="*/ 149964 h 612890"/>
                  <a:gd name="connsiteX12" fmla="*/ 397207 w 711937"/>
                  <a:gd name="connsiteY12" fmla="*/ 153874 h 612890"/>
                  <a:gd name="connsiteX13" fmla="*/ 398604 w 711937"/>
                  <a:gd name="connsiteY13" fmla="*/ 154526 h 612890"/>
                  <a:gd name="connsiteX14" fmla="*/ 397207 w 711937"/>
                  <a:gd name="connsiteY14" fmla="*/ 153874 h 612890"/>
                  <a:gd name="connsiteX15" fmla="*/ 398604 w 711937"/>
                  <a:gd name="connsiteY15" fmla="*/ 160949 h 612890"/>
                  <a:gd name="connsiteX16" fmla="*/ 394042 w 711937"/>
                  <a:gd name="connsiteY16" fmla="*/ 177239 h 612890"/>
                  <a:gd name="connsiteX17" fmla="*/ 383616 w 711937"/>
                  <a:gd name="connsiteY17" fmla="*/ 182452 h 612890"/>
                  <a:gd name="connsiteX18" fmla="*/ 390784 w 711937"/>
                  <a:gd name="connsiteY18" fmla="*/ 206562 h 612890"/>
                  <a:gd name="connsiteX19" fmla="*/ 389481 w 711937"/>
                  <a:gd name="connsiteY19" fmla="*/ 225459 h 612890"/>
                  <a:gd name="connsiteX20" fmla="*/ 372539 w 711937"/>
                  <a:gd name="connsiteY20" fmla="*/ 228065 h 612890"/>
                  <a:gd name="connsiteX21" fmla="*/ 330184 w 711937"/>
                  <a:gd name="connsiteY21" fmla="*/ 260646 h 612890"/>
                  <a:gd name="connsiteX22" fmla="*/ 243425 w 711937"/>
                  <a:gd name="connsiteY22" fmla="*/ 272375 h 612890"/>
                  <a:gd name="connsiteX23" fmla="*/ 223877 w 711937"/>
                  <a:gd name="connsiteY23" fmla="*/ 259994 h 612890"/>
                  <a:gd name="connsiteX24" fmla="*/ 146893 w 711937"/>
                  <a:gd name="connsiteY24" fmla="*/ 254782 h 612890"/>
                  <a:gd name="connsiteX25" fmla="*/ 88899 w 711937"/>
                  <a:gd name="connsiteY25" fmla="*/ 264556 h 612890"/>
                  <a:gd name="connsiteX26" fmla="*/ 76705 w 711937"/>
                  <a:gd name="connsiteY26" fmla="*/ 267721 h 612890"/>
                  <a:gd name="connsiteX27" fmla="*/ 78287 w 711937"/>
                  <a:gd name="connsiteY27" fmla="*/ 271910 h 612890"/>
                  <a:gd name="connsiteX28" fmla="*/ 76518 w 711937"/>
                  <a:gd name="connsiteY28" fmla="*/ 294530 h 612890"/>
                  <a:gd name="connsiteX29" fmla="*/ 93926 w 711937"/>
                  <a:gd name="connsiteY29" fmla="*/ 312775 h 612890"/>
                  <a:gd name="connsiteX30" fmla="*/ 93926 w 711937"/>
                  <a:gd name="connsiteY30" fmla="*/ 331021 h 612890"/>
                  <a:gd name="connsiteX31" fmla="*/ 107144 w 711937"/>
                  <a:gd name="connsiteY31" fmla="*/ 339492 h 612890"/>
                  <a:gd name="connsiteX32" fmla="*/ 71305 w 711937"/>
                  <a:gd name="connsiteY32" fmla="*/ 369466 h 612890"/>
                  <a:gd name="connsiteX33" fmla="*/ 20479 w 711937"/>
                  <a:gd name="connsiteY33" fmla="*/ 401395 h 612890"/>
                  <a:gd name="connsiteX34" fmla="*/ 0 w 711937"/>
                  <a:gd name="connsiteY34" fmla="*/ 417499 h 612890"/>
                  <a:gd name="connsiteX35" fmla="*/ 0 w 711937"/>
                  <a:gd name="connsiteY35" fmla="*/ 449894 h 612890"/>
                  <a:gd name="connsiteX36" fmla="*/ 479683 w 711937"/>
                  <a:gd name="connsiteY36" fmla="*/ 449894 h 612890"/>
                  <a:gd name="connsiteX37" fmla="*/ 511147 w 711937"/>
                  <a:gd name="connsiteY37" fmla="*/ 475959 h 612890"/>
                  <a:gd name="connsiteX38" fmla="*/ 518687 w 711937"/>
                  <a:gd name="connsiteY38" fmla="*/ 511797 h 612890"/>
                  <a:gd name="connsiteX39" fmla="*/ 552386 w 711937"/>
                  <a:gd name="connsiteY39" fmla="*/ 542423 h 612890"/>
                  <a:gd name="connsiteX40" fmla="*/ 641750 w 711937"/>
                  <a:gd name="connsiteY40" fmla="*/ 612891 h 612890"/>
                  <a:gd name="connsiteX41" fmla="*/ 639237 w 711937"/>
                  <a:gd name="connsiteY41" fmla="*/ 582079 h 612890"/>
                  <a:gd name="connsiteX42" fmla="*/ 635979 w 711937"/>
                  <a:gd name="connsiteY42" fmla="*/ 557969 h 612890"/>
                  <a:gd name="connsiteX43" fmla="*/ 653572 w 711937"/>
                  <a:gd name="connsiteY43" fmla="*/ 594459 h 612890"/>
                  <a:gd name="connsiteX44" fmla="*/ 676844 w 711937"/>
                  <a:gd name="connsiteY44" fmla="*/ 596507 h 612890"/>
                  <a:gd name="connsiteX45" fmla="*/ 682150 w 711937"/>
                  <a:gd name="connsiteY45" fmla="*/ 553780 h 612890"/>
                  <a:gd name="connsiteX46" fmla="*/ 688108 w 711937"/>
                  <a:gd name="connsiteY46" fmla="*/ 451942 h 61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1937" h="612890">
                    <a:moveTo>
                      <a:pt x="688108" y="452221"/>
                    </a:moveTo>
                    <a:cubicBezTo>
                      <a:pt x="686618" y="423922"/>
                      <a:pt x="711938" y="351034"/>
                      <a:pt x="711938" y="351034"/>
                    </a:cubicBezTo>
                    <a:cubicBezTo>
                      <a:pt x="711938" y="351034"/>
                      <a:pt x="708959" y="297509"/>
                      <a:pt x="704491" y="232161"/>
                    </a:cubicBezTo>
                    <a:cubicBezTo>
                      <a:pt x="700023" y="166813"/>
                      <a:pt x="700023" y="208238"/>
                      <a:pt x="698534" y="171002"/>
                    </a:cubicBezTo>
                    <a:cubicBezTo>
                      <a:pt x="697044" y="133767"/>
                      <a:pt x="705981" y="132278"/>
                      <a:pt x="703002" y="72795"/>
                    </a:cubicBezTo>
                    <a:cubicBezTo>
                      <a:pt x="700302" y="18059"/>
                      <a:pt x="702537" y="31185"/>
                      <a:pt x="709890" y="0"/>
                    </a:cubicBezTo>
                    <a:lnTo>
                      <a:pt x="541587" y="0"/>
                    </a:lnTo>
                    <a:lnTo>
                      <a:pt x="492902" y="25227"/>
                    </a:lnTo>
                    <a:lnTo>
                      <a:pt x="435559" y="92157"/>
                    </a:lnTo>
                    <a:lnTo>
                      <a:pt x="374307" y="135908"/>
                    </a:lnTo>
                    <a:cubicBezTo>
                      <a:pt x="375890" y="152664"/>
                      <a:pt x="376634" y="163928"/>
                      <a:pt x="381662" y="160390"/>
                    </a:cubicBezTo>
                    <a:cubicBezTo>
                      <a:pt x="388177" y="155829"/>
                      <a:pt x="377751" y="145403"/>
                      <a:pt x="388177" y="149964"/>
                    </a:cubicBezTo>
                    <a:cubicBezTo>
                      <a:pt x="393298" y="152199"/>
                      <a:pt x="395904" y="153316"/>
                      <a:pt x="397207" y="153874"/>
                    </a:cubicBezTo>
                    <a:cubicBezTo>
                      <a:pt x="397207" y="152012"/>
                      <a:pt x="398604" y="154526"/>
                      <a:pt x="398604" y="154526"/>
                    </a:cubicBezTo>
                    <a:cubicBezTo>
                      <a:pt x="398604" y="154526"/>
                      <a:pt x="398604" y="154526"/>
                      <a:pt x="397207" y="153874"/>
                    </a:cubicBezTo>
                    <a:cubicBezTo>
                      <a:pt x="397207" y="154805"/>
                      <a:pt x="397486" y="156853"/>
                      <a:pt x="398604" y="160949"/>
                    </a:cubicBezTo>
                    <a:cubicBezTo>
                      <a:pt x="401862" y="173330"/>
                      <a:pt x="398604" y="177891"/>
                      <a:pt x="394042" y="177239"/>
                    </a:cubicBezTo>
                    <a:cubicBezTo>
                      <a:pt x="389481" y="176588"/>
                      <a:pt x="378403" y="175284"/>
                      <a:pt x="383616" y="182452"/>
                    </a:cubicBezTo>
                    <a:cubicBezTo>
                      <a:pt x="388829" y="189620"/>
                      <a:pt x="392087" y="198743"/>
                      <a:pt x="390784" y="206562"/>
                    </a:cubicBezTo>
                    <a:cubicBezTo>
                      <a:pt x="389481" y="214381"/>
                      <a:pt x="398604" y="222201"/>
                      <a:pt x="389481" y="225459"/>
                    </a:cubicBezTo>
                    <a:cubicBezTo>
                      <a:pt x="380358" y="228717"/>
                      <a:pt x="379707" y="220897"/>
                      <a:pt x="372539" y="228065"/>
                    </a:cubicBezTo>
                    <a:cubicBezTo>
                      <a:pt x="365371" y="235233"/>
                      <a:pt x="351687" y="256736"/>
                      <a:pt x="330184" y="260646"/>
                    </a:cubicBezTo>
                    <a:cubicBezTo>
                      <a:pt x="308680" y="264556"/>
                      <a:pt x="249942" y="275633"/>
                      <a:pt x="243425" y="272375"/>
                    </a:cubicBezTo>
                    <a:cubicBezTo>
                      <a:pt x="236909" y="269117"/>
                      <a:pt x="239516" y="263253"/>
                      <a:pt x="223877" y="259994"/>
                    </a:cubicBezTo>
                    <a:cubicBezTo>
                      <a:pt x="208238" y="256736"/>
                      <a:pt x="160019" y="254130"/>
                      <a:pt x="146893" y="254782"/>
                    </a:cubicBezTo>
                    <a:cubicBezTo>
                      <a:pt x="133861" y="255433"/>
                      <a:pt x="98022" y="263253"/>
                      <a:pt x="88899" y="264556"/>
                    </a:cubicBezTo>
                    <a:cubicBezTo>
                      <a:pt x="85548" y="265021"/>
                      <a:pt x="80986" y="266324"/>
                      <a:pt x="76705" y="267721"/>
                    </a:cubicBezTo>
                    <a:lnTo>
                      <a:pt x="78287" y="271910"/>
                    </a:lnTo>
                    <a:lnTo>
                      <a:pt x="76518" y="294530"/>
                    </a:lnTo>
                    <a:lnTo>
                      <a:pt x="93926" y="312775"/>
                    </a:lnTo>
                    <a:lnTo>
                      <a:pt x="93926" y="331021"/>
                    </a:lnTo>
                    <a:cubicBezTo>
                      <a:pt x="105841" y="332324"/>
                      <a:pt x="119618" y="325156"/>
                      <a:pt x="107144" y="339492"/>
                    </a:cubicBezTo>
                    <a:cubicBezTo>
                      <a:pt x="94764" y="353827"/>
                      <a:pt x="83686" y="357737"/>
                      <a:pt x="71305" y="369466"/>
                    </a:cubicBezTo>
                    <a:cubicBezTo>
                      <a:pt x="58924" y="381195"/>
                      <a:pt x="44589" y="382498"/>
                      <a:pt x="20479" y="401395"/>
                    </a:cubicBezTo>
                    <a:cubicBezTo>
                      <a:pt x="13032" y="407260"/>
                      <a:pt x="6144" y="412659"/>
                      <a:pt x="0" y="417499"/>
                    </a:cubicBezTo>
                    <a:lnTo>
                      <a:pt x="0" y="449894"/>
                    </a:lnTo>
                    <a:lnTo>
                      <a:pt x="479683" y="449894"/>
                    </a:lnTo>
                    <a:cubicBezTo>
                      <a:pt x="479683" y="449894"/>
                      <a:pt x="497091" y="452035"/>
                      <a:pt x="511147" y="475959"/>
                    </a:cubicBezTo>
                    <a:cubicBezTo>
                      <a:pt x="525297" y="499882"/>
                      <a:pt x="491412" y="495507"/>
                      <a:pt x="518687" y="511797"/>
                    </a:cubicBezTo>
                    <a:cubicBezTo>
                      <a:pt x="545962" y="528088"/>
                      <a:pt x="563276" y="516545"/>
                      <a:pt x="552386" y="542423"/>
                    </a:cubicBezTo>
                    <a:cubicBezTo>
                      <a:pt x="593065" y="570443"/>
                      <a:pt x="631138" y="603489"/>
                      <a:pt x="641750" y="612891"/>
                    </a:cubicBezTo>
                    <a:cubicBezTo>
                      <a:pt x="640726" y="604792"/>
                      <a:pt x="641750" y="589619"/>
                      <a:pt x="639237" y="582079"/>
                    </a:cubicBezTo>
                    <a:cubicBezTo>
                      <a:pt x="636630" y="574259"/>
                      <a:pt x="631417" y="548195"/>
                      <a:pt x="635979" y="557969"/>
                    </a:cubicBezTo>
                    <a:cubicBezTo>
                      <a:pt x="640540" y="567743"/>
                      <a:pt x="639888" y="591201"/>
                      <a:pt x="653572" y="594459"/>
                    </a:cubicBezTo>
                    <a:cubicBezTo>
                      <a:pt x="664091" y="596973"/>
                      <a:pt x="668094" y="600138"/>
                      <a:pt x="676844" y="596507"/>
                    </a:cubicBezTo>
                    <a:cubicBezTo>
                      <a:pt x="677682" y="586640"/>
                      <a:pt x="679265" y="569791"/>
                      <a:pt x="682150" y="553780"/>
                    </a:cubicBezTo>
                    <a:cubicBezTo>
                      <a:pt x="686618" y="529205"/>
                      <a:pt x="689598" y="480240"/>
                      <a:pt x="688108" y="451942"/>
                    </a:cubicBezTo>
                    <a:close/>
                  </a:path>
                </a:pathLst>
              </a:custGeom>
              <a:solidFill>
                <a:srgbClr val="F79320"/>
              </a:solidFill>
              <a:ln w="2210" cap="flat">
                <a:solidFill>
                  <a:srgbClr val="FFFFFF"/>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3C24B8C9-C236-5D5F-B9A2-C6225EE2332A}"/>
                  </a:ext>
                </a:extLst>
              </p:cNvPr>
              <p:cNvSpPr/>
              <p:nvPr/>
            </p:nvSpPr>
            <p:spPr>
              <a:xfrm>
                <a:off x="10108828" y="5103948"/>
                <a:ext cx="177984" cy="357248"/>
              </a:xfrm>
              <a:custGeom>
                <a:avLst/>
                <a:gdLst>
                  <a:gd name="connsiteX0" fmla="*/ 53060 w 177984"/>
                  <a:gd name="connsiteY0" fmla="*/ 50640 h 357248"/>
                  <a:gd name="connsiteX1" fmla="*/ 47754 w 177984"/>
                  <a:gd name="connsiteY1" fmla="*/ 78845 h 357248"/>
                  <a:gd name="connsiteX2" fmla="*/ 58645 w 177984"/>
                  <a:gd name="connsiteY2" fmla="*/ 137491 h 357248"/>
                  <a:gd name="connsiteX3" fmla="*/ 53153 w 177984"/>
                  <a:gd name="connsiteY3" fmla="*/ 192692 h 357248"/>
                  <a:gd name="connsiteX4" fmla="*/ 0 w 177984"/>
                  <a:gd name="connsiteY4" fmla="*/ 220991 h 357248"/>
                  <a:gd name="connsiteX5" fmla="*/ 3630 w 177984"/>
                  <a:gd name="connsiteY5" fmla="*/ 278519 h 357248"/>
                  <a:gd name="connsiteX6" fmla="*/ 14056 w 177984"/>
                  <a:gd name="connsiteY6" fmla="*/ 291830 h 357248"/>
                  <a:gd name="connsiteX7" fmla="*/ 53153 w 177984"/>
                  <a:gd name="connsiteY7" fmla="*/ 317243 h 357248"/>
                  <a:gd name="connsiteX8" fmla="*/ 59949 w 177984"/>
                  <a:gd name="connsiteY8" fmla="*/ 339398 h 357248"/>
                  <a:gd name="connsiteX9" fmla="*/ 78566 w 177984"/>
                  <a:gd name="connsiteY9" fmla="*/ 347218 h 357248"/>
                  <a:gd name="connsiteX10" fmla="*/ 88340 w 177984"/>
                  <a:gd name="connsiteY10" fmla="*/ 313334 h 357248"/>
                  <a:gd name="connsiteX11" fmla="*/ 130045 w 177984"/>
                  <a:gd name="connsiteY11" fmla="*/ 278798 h 357248"/>
                  <a:gd name="connsiteX12" fmla="*/ 124180 w 177984"/>
                  <a:gd name="connsiteY12" fmla="*/ 259250 h 357248"/>
                  <a:gd name="connsiteX13" fmla="*/ 151547 w 177984"/>
                  <a:gd name="connsiteY13" fmla="*/ 235140 h 357248"/>
                  <a:gd name="connsiteX14" fmla="*/ 167187 w 177984"/>
                  <a:gd name="connsiteY14" fmla="*/ 168675 h 357248"/>
                  <a:gd name="connsiteX15" fmla="*/ 167187 w 177984"/>
                  <a:gd name="connsiteY15" fmla="*/ 142610 h 357248"/>
                  <a:gd name="connsiteX16" fmla="*/ 144566 w 177984"/>
                  <a:gd name="connsiteY16" fmla="*/ 129578 h 357248"/>
                  <a:gd name="connsiteX17" fmla="*/ 177984 w 177984"/>
                  <a:gd name="connsiteY17" fmla="*/ 75773 h 357248"/>
                  <a:gd name="connsiteX18" fmla="*/ 176402 w 177984"/>
                  <a:gd name="connsiteY18" fmla="*/ 71584 h 357248"/>
                  <a:gd name="connsiteX19" fmla="*/ 176309 w 177984"/>
                  <a:gd name="connsiteY19" fmla="*/ 70467 h 357248"/>
                  <a:gd name="connsiteX20" fmla="*/ 86945 w 177984"/>
                  <a:gd name="connsiteY20" fmla="*/ 0 h 357248"/>
                  <a:gd name="connsiteX21" fmla="*/ 53246 w 177984"/>
                  <a:gd name="connsiteY21" fmla="*/ 50826 h 35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984" h="357248">
                    <a:moveTo>
                      <a:pt x="53060" y="50640"/>
                    </a:moveTo>
                    <a:cubicBezTo>
                      <a:pt x="52036" y="70188"/>
                      <a:pt x="59669" y="56039"/>
                      <a:pt x="47754" y="78845"/>
                    </a:cubicBezTo>
                    <a:cubicBezTo>
                      <a:pt x="35839" y="101652"/>
                      <a:pt x="48871" y="124458"/>
                      <a:pt x="58645" y="137491"/>
                    </a:cubicBezTo>
                    <a:cubicBezTo>
                      <a:pt x="68420" y="150523"/>
                      <a:pt x="105562" y="163090"/>
                      <a:pt x="53153" y="192692"/>
                    </a:cubicBezTo>
                    <a:cubicBezTo>
                      <a:pt x="2979" y="220991"/>
                      <a:pt x="0" y="220991"/>
                      <a:pt x="0" y="220991"/>
                    </a:cubicBezTo>
                    <a:cubicBezTo>
                      <a:pt x="13312" y="228624"/>
                      <a:pt x="3816" y="277495"/>
                      <a:pt x="3630" y="278519"/>
                    </a:cubicBezTo>
                    <a:cubicBezTo>
                      <a:pt x="6330" y="284104"/>
                      <a:pt x="9588" y="289038"/>
                      <a:pt x="14056" y="291830"/>
                    </a:cubicBezTo>
                    <a:cubicBezTo>
                      <a:pt x="28392" y="300953"/>
                      <a:pt x="44031" y="310727"/>
                      <a:pt x="53153" y="317243"/>
                    </a:cubicBezTo>
                    <a:cubicBezTo>
                      <a:pt x="62276" y="323760"/>
                      <a:pt x="56970" y="325715"/>
                      <a:pt x="59949" y="339398"/>
                    </a:cubicBezTo>
                    <a:cubicBezTo>
                      <a:pt x="62927" y="353082"/>
                      <a:pt x="71398" y="367418"/>
                      <a:pt x="78566" y="347218"/>
                    </a:cubicBezTo>
                    <a:cubicBezTo>
                      <a:pt x="85734" y="327018"/>
                      <a:pt x="82475" y="315940"/>
                      <a:pt x="88340" y="313334"/>
                    </a:cubicBezTo>
                    <a:cubicBezTo>
                      <a:pt x="94205" y="310727"/>
                      <a:pt x="130696" y="291179"/>
                      <a:pt x="130045" y="278798"/>
                    </a:cubicBezTo>
                    <a:cubicBezTo>
                      <a:pt x="129392" y="266418"/>
                      <a:pt x="108541" y="268372"/>
                      <a:pt x="124180" y="259250"/>
                    </a:cubicBezTo>
                    <a:cubicBezTo>
                      <a:pt x="139818" y="250127"/>
                      <a:pt x="146986" y="259901"/>
                      <a:pt x="151547" y="235140"/>
                    </a:cubicBezTo>
                    <a:cubicBezTo>
                      <a:pt x="156109" y="210378"/>
                      <a:pt x="166534" y="182359"/>
                      <a:pt x="167187" y="168675"/>
                    </a:cubicBezTo>
                    <a:cubicBezTo>
                      <a:pt x="167838" y="154991"/>
                      <a:pt x="184780" y="148475"/>
                      <a:pt x="167187" y="142610"/>
                    </a:cubicBezTo>
                    <a:cubicBezTo>
                      <a:pt x="150151" y="136932"/>
                      <a:pt x="116360" y="141587"/>
                      <a:pt x="144566" y="129578"/>
                    </a:cubicBezTo>
                    <a:lnTo>
                      <a:pt x="177984" y="75773"/>
                    </a:lnTo>
                    <a:cubicBezTo>
                      <a:pt x="177240" y="74656"/>
                      <a:pt x="176681" y="73260"/>
                      <a:pt x="176402" y="71584"/>
                    </a:cubicBezTo>
                    <a:cubicBezTo>
                      <a:pt x="176402" y="71305"/>
                      <a:pt x="176402" y="70747"/>
                      <a:pt x="176309" y="70467"/>
                    </a:cubicBezTo>
                    <a:cubicBezTo>
                      <a:pt x="165604" y="60972"/>
                      <a:pt x="127624" y="28019"/>
                      <a:pt x="86945" y="0"/>
                    </a:cubicBezTo>
                    <a:cubicBezTo>
                      <a:pt x="76053" y="25878"/>
                      <a:pt x="54177" y="31277"/>
                      <a:pt x="53246" y="50826"/>
                    </a:cubicBezTo>
                    <a:close/>
                  </a:path>
                </a:pathLst>
              </a:custGeom>
              <a:solidFill>
                <a:srgbClr val="4E59A7"/>
              </a:solidFill>
              <a:ln w="2210" cap="flat">
                <a:solidFill>
                  <a:srgbClr val="FFFFFF"/>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EB1B1A6E-9F32-E38B-C7F4-A91D1AEA7355}"/>
                  </a:ext>
                </a:extLst>
              </p:cNvPr>
              <p:cNvSpPr/>
              <p:nvPr/>
            </p:nvSpPr>
            <p:spPr>
              <a:xfrm>
                <a:off x="9211458" y="5366478"/>
                <a:ext cx="860320" cy="416918"/>
              </a:xfrm>
              <a:custGeom>
                <a:avLst/>
                <a:gdLst>
                  <a:gd name="connsiteX0" fmla="*/ 852688 w 860320"/>
                  <a:gd name="connsiteY0" fmla="*/ 409471 h 416918"/>
                  <a:gd name="connsiteX1" fmla="*/ 853339 w 860320"/>
                  <a:gd name="connsiteY1" fmla="*/ 385362 h 416918"/>
                  <a:gd name="connsiteX2" fmla="*/ 836397 w 860320"/>
                  <a:gd name="connsiteY2" fmla="*/ 365813 h 416918"/>
                  <a:gd name="connsiteX3" fmla="*/ 803816 w 860320"/>
                  <a:gd name="connsiteY3" fmla="*/ 371026 h 416918"/>
                  <a:gd name="connsiteX4" fmla="*/ 784920 w 860320"/>
                  <a:gd name="connsiteY4" fmla="*/ 349523 h 416918"/>
                  <a:gd name="connsiteX5" fmla="*/ 755597 w 860320"/>
                  <a:gd name="connsiteY5" fmla="*/ 329974 h 416918"/>
                  <a:gd name="connsiteX6" fmla="*/ 711938 w 860320"/>
                  <a:gd name="connsiteY6" fmla="*/ 312381 h 416918"/>
                  <a:gd name="connsiteX7" fmla="*/ 767326 w 860320"/>
                  <a:gd name="connsiteY7" fmla="*/ 322806 h 416918"/>
                  <a:gd name="connsiteX8" fmla="*/ 809681 w 860320"/>
                  <a:gd name="connsiteY8" fmla="*/ 353432 h 416918"/>
                  <a:gd name="connsiteX9" fmla="*/ 812288 w 860320"/>
                  <a:gd name="connsiteY9" fmla="*/ 337142 h 416918"/>
                  <a:gd name="connsiteX10" fmla="*/ 802514 w 860320"/>
                  <a:gd name="connsiteY10" fmla="*/ 319549 h 416918"/>
                  <a:gd name="connsiteX11" fmla="*/ 807726 w 860320"/>
                  <a:gd name="connsiteY11" fmla="*/ 303258 h 416918"/>
                  <a:gd name="connsiteX12" fmla="*/ 817501 w 860320"/>
                  <a:gd name="connsiteY12" fmla="*/ 303258 h 416918"/>
                  <a:gd name="connsiteX13" fmla="*/ 802514 w 860320"/>
                  <a:gd name="connsiteY13" fmla="*/ 285013 h 416918"/>
                  <a:gd name="connsiteX14" fmla="*/ 782965 w 860320"/>
                  <a:gd name="connsiteY14" fmla="*/ 270026 h 416918"/>
                  <a:gd name="connsiteX15" fmla="*/ 763416 w 860320"/>
                  <a:gd name="connsiteY15" fmla="*/ 244613 h 416918"/>
                  <a:gd name="connsiteX16" fmla="*/ 734652 w 860320"/>
                  <a:gd name="connsiteY16" fmla="*/ 209425 h 416918"/>
                  <a:gd name="connsiteX17" fmla="*/ 788829 w 860320"/>
                  <a:gd name="connsiteY17" fmla="*/ 263510 h 416918"/>
                  <a:gd name="connsiteX18" fmla="*/ 810984 w 860320"/>
                  <a:gd name="connsiteY18" fmla="*/ 255038 h 416918"/>
                  <a:gd name="connsiteX19" fmla="*/ 817594 w 860320"/>
                  <a:gd name="connsiteY19" fmla="*/ 246288 h 416918"/>
                  <a:gd name="connsiteX20" fmla="*/ 816849 w 860320"/>
                  <a:gd name="connsiteY20" fmla="*/ 232884 h 416918"/>
                  <a:gd name="connsiteX21" fmla="*/ 806702 w 860320"/>
                  <a:gd name="connsiteY21" fmla="*/ 226274 h 416918"/>
                  <a:gd name="connsiteX22" fmla="*/ 784920 w 860320"/>
                  <a:gd name="connsiteY22" fmla="*/ 211846 h 416918"/>
                  <a:gd name="connsiteX23" fmla="*/ 769281 w 860320"/>
                  <a:gd name="connsiteY23" fmla="*/ 195742 h 416918"/>
                  <a:gd name="connsiteX24" fmla="*/ 746195 w 860320"/>
                  <a:gd name="connsiteY24" fmla="*/ 180289 h 416918"/>
                  <a:gd name="connsiteX25" fmla="*/ 717151 w 860320"/>
                  <a:gd name="connsiteY25" fmla="*/ 175542 h 416918"/>
                  <a:gd name="connsiteX26" fmla="*/ 726274 w 860320"/>
                  <a:gd name="connsiteY26" fmla="*/ 132535 h 416918"/>
                  <a:gd name="connsiteX27" fmla="*/ 734093 w 860320"/>
                  <a:gd name="connsiteY27" fmla="*/ 86922 h 416918"/>
                  <a:gd name="connsiteX28" fmla="*/ 704119 w 860320"/>
                  <a:gd name="connsiteY28" fmla="*/ 66070 h 416918"/>
                  <a:gd name="connsiteX29" fmla="*/ 671538 w 860320"/>
                  <a:gd name="connsiteY29" fmla="*/ 43915 h 416918"/>
                  <a:gd name="connsiteX30" fmla="*/ 637654 w 860320"/>
                  <a:gd name="connsiteY30" fmla="*/ 16361 h 416918"/>
                  <a:gd name="connsiteX31" fmla="*/ 592413 w 860320"/>
                  <a:gd name="connsiteY31" fmla="*/ 443 h 416918"/>
                  <a:gd name="connsiteX32" fmla="*/ 550244 w 860320"/>
                  <a:gd name="connsiteY32" fmla="*/ 95579 h 416918"/>
                  <a:gd name="connsiteX33" fmla="*/ 526786 w 860320"/>
                  <a:gd name="connsiteY33" fmla="*/ 96138 h 416918"/>
                  <a:gd name="connsiteX34" fmla="*/ 487689 w 860320"/>
                  <a:gd name="connsiteY34" fmla="*/ 146964 h 416918"/>
                  <a:gd name="connsiteX35" fmla="*/ 444683 w 860320"/>
                  <a:gd name="connsiteY35" fmla="*/ 146964 h 416918"/>
                  <a:gd name="connsiteX36" fmla="*/ 383430 w 860320"/>
                  <a:gd name="connsiteY36" fmla="*/ 250012 h 416918"/>
                  <a:gd name="connsiteX37" fmla="*/ 369095 w 860320"/>
                  <a:gd name="connsiteY37" fmla="*/ 286689 h 416918"/>
                  <a:gd name="connsiteX38" fmla="*/ 332139 w 860320"/>
                  <a:gd name="connsiteY38" fmla="*/ 286689 h 416918"/>
                  <a:gd name="connsiteX39" fmla="*/ 298627 w 860320"/>
                  <a:gd name="connsiteY39" fmla="*/ 312660 h 416918"/>
                  <a:gd name="connsiteX40" fmla="*/ 268652 w 860320"/>
                  <a:gd name="connsiteY40" fmla="*/ 308750 h 416918"/>
                  <a:gd name="connsiteX41" fmla="*/ 216523 w 860320"/>
                  <a:gd name="connsiteY41" fmla="*/ 324389 h 416918"/>
                  <a:gd name="connsiteX42" fmla="*/ 181336 w 860320"/>
                  <a:gd name="connsiteY42" fmla="*/ 287899 h 416918"/>
                  <a:gd name="connsiteX43" fmla="*/ 109565 w 860320"/>
                  <a:gd name="connsiteY43" fmla="*/ 336118 h 416918"/>
                  <a:gd name="connsiteX44" fmla="*/ 86107 w 860320"/>
                  <a:gd name="connsiteY44" fmla="*/ 376518 h 416918"/>
                  <a:gd name="connsiteX45" fmla="*/ 0 w 860320"/>
                  <a:gd name="connsiteY45" fmla="*/ 416919 h 416918"/>
                  <a:gd name="connsiteX46" fmla="*/ 860321 w 860320"/>
                  <a:gd name="connsiteY46" fmla="*/ 416919 h 416918"/>
                  <a:gd name="connsiteX47" fmla="*/ 852874 w 860320"/>
                  <a:gd name="connsiteY47" fmla="*/ 409751 h 41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0320" h="416918">
                    <a:moveTo>
                      <a:pt x="852688" y="409471"/>
                    </a:moveTo>
                    <a:cubicBezTo>
                      <a:pt x="850081" y="408168"/>
                      <a:pt x="853991" y="402955"/>
                      <a:pt x="853339" y="385362"/>
                    </a:cubicBezTo>
                    <a:cubicBezTo>
                      <a:pt x="852688" y="367768"/>
                      <a:pt x="848778" y="363858"/>
                      <a:pt x="836397" y="365813"/>
                    </a:cubicBezTo>
                    <a:cubicBezTo>
                      <a:pt x="824017" y="367768"/>
                      <a:pt x="814894" y="378846"/>
                      <a:pt x="803816" y="371026"/>
                    </a:cubicBezTo>
                    <a:cubicBezTo>
                      <a:pt x="792739" y="363207"/>
                      <a:pt x="788178" y="357342"/>
                      <a:pt x="784920" y="349523"/>
                    </a:cubicBezTo>
                    <a:cubicBezTo>
                      <a:pt x="781662" y="341703"/>
                      <a:pt x="779707" y="337142"/>
                      <a:pt x="755597" y="329974"/>
                    </a:cubicBezTo>
                    <a:cubicBezTo>
                      <a:pt x="731487" y="322806"/>
                      <a:pt x="699558" y="313032"/>
                      <a:pt x="711938" y="312381"/>
                    </a:cubicBezTo>
                    <a:cubicBezTo>
                      <a:pt x="724319" y="311729"/>
                      <a:pt x="753642" y="309774"/>
                      <a:pt x="767326" y="322806"/>
                    </a:cubicBezTo>
                    <a:cubicBezTo>
                      <a:pt x="781010" y="335839"/>
                      <a:pt x="806423" y="355387"/>
                      <a:pt x="809681" y="353432"/>
                    </a:cubicBezTo>
                    <a:cubicBezTo>
                      <a:pt x="812939" y="351478"/>
                      <a:pt x="818152" y="343007"/>
                      <a:pt x="812288" y="337142"/>
                    </a:cubicBezTo>
                    <a:cubicBezTo>
                      <a:pt x="806423" y="331278"/>
                      <a:pt x="802514" y="329323"/>
                      <a:pt x="802514" y="319549"/>
                    </a:cubicBezTo>
                    <a:cubicBezTo>
                      <a:pt x="802514" y="309774"/>
                      <a:pt x="803165" y="299348"/>
                      <a:pt x="807726" y="303258"/>
                    </a:cubicBezTo>
                    <a:cubicBezTo>
                      <a:pt x="812288" y="307168"/>
                      <a:pt x="820758" y="312381"/>
                      <a:pt x="817501" y="303258"/>
                    </a:cubicBezTo>
                    <a:cubicBezTo>
                      <a:pt x="814243" y="294136"/>
                      <a:pt x="803816" y="286968"/>
                      <a:pt x="802514" y="285013"/>
                    </a:cubicBezTo>
                    <a:cubicBezTo>
                      <a:pt x="801210" y="283058"/>
                      <a:pt x="792088" y="275890"/>
                      <a:pt x="782965" y="270026"/>
                    </a:cubicBezTo>
                    <a:cubicBezTo>
                      <a:pt x="773842" y="264161"/>
                      <a:pt x="775146" y="258948"/>
                      <a:pt x="763416" y="244613"/>
                    </a:cubicBezTo>
                    <a:cubicBezTo>
                      <a:pt x="752711" y="231580"/>
                      <a:pt x="737352" y="212777"/>
                      <a:pt x="734652" y="209425"/>
                    </a:cubicBezTo>
                    <a:cubicBezTo>
                      <a:pt x="739586" y="215476"/>
                      <a:pt x="777286" y="261089"/>
                      <a:pt x="788829" y="263510"/>
                    </a:cubicBezTo>
                    <a:cubicBezTo>
                      <a:pt x="801210" y="266116"/>
                      <a:pt x="806423" y="268071"/>
                      <a:pt x="810984" y="255038"/>
                    </a:cubicBezTo>
                    <a:cubicBezTo>
                      <a:pt x="812474" y="250850"/>
                      <a:pt x="815080" y="248243"/>
                      <a:pt x="817594" y="246288"/>
                    </a:cubicBezTo>
                    <a:cubicBezTo>
                      <a:pt x="822807" y="242006"/>
                      <a:pt x="827088" y="240424"/>
                      <a:pt x="816849" y="232884"/>
                    </a:cubicBezTo>
                    <a:cubicBezTo>
                      <a:pt x="813218" y="230184"/>
                      <a:pt x="809867" y="228136"/>
                      <a:pt x="806702" y="226274"/>
                    </a:cubicBezTo>
                    <a:cubicBezTo>
                      <a:pt x="796649" y="220410"/>
                      <a:pt x="788922" y="217617"/>
                      <a:pt x="784920" y="211846"/>
                    </a:cubicBezTo>
                    <a:cubicBezTo>
                      <a:pt x="779707" y="204213"/>
                      <a:pt x="787526" y="209425"/>
                      <a:pt x="769281" y="195742"/>
                    </a:cubicBezTo>
                    <a:cubicBezTo>
                      <a:pt x="755225" y="185223"/>
                      <a:pt x="748895" y="183919"/>
                      <a:pt x="746195" y="180289"/>
                    </a:cubicBezTo>
                    <a:cubicBezTo>
                      <a:pt x="738376" y="178707"/>
                      <a:pt x="728880" y="177217"/>
                      <a:pt x="717151" y="175542"/>
                    </a:cubicBezTo>
                    <a:cubicBezTo>
                      <a:pt x="669118" y="168653"/>
                      <a:pt x="708029" y="155993"/>
                      <a:pt x="726274" y="132535"/>
                    </a:cubicBezTo>
                    <a:cubicBezTo>
                      <a:pt x="744519" y="109077"/>
                      <a:pt x="732791" y="105167"/>
                      <a:pt x="734093" y="86922"/>
                    </a:cubicBezTo>
                    <a:cubicBezTo>
                      <a:pt x="735397" y="68677"/>
                      <a:pt x="718455" y="75193"/>
                      <a:pt x="704119" y="66070"/>
                    </a:cubicBezTo>
                    <a:cubicBezTo>
                      <a:pt x="689783" y="56947"/>
                      <a:pt x="692390" y="50431"/>
                      <a:pt x="671538" y="43915"/>
                    </a:cubicBezTo>
                    <a:cubicBezTo>
                      <a:pt x="650687" y="37399"/>
                      <a:pt x="665022" y="26787"/>
                      <a:pt x="637654" y="16361"/>
                    </a:cubicBezTo>
                    <a:cubicBezTo>
                      <a:pt x="610286" y="5935"/>
                      <a:pt x="617268" y="6959"/>
                      <a:pt x="592413" y="443"/>
                    </a:cubicBezTo>
                    <a:cubicBezTo>
                      <a:pt x="567652" y="-6073"/>
                      <a:pt x="572399" y="60857"/>
                      <a:pt x="550244" y="95579"/>
                    </a:cubicBezTo>
                    <a:cubicBezTo>
                      <a:pt x="528089" y="130301"/>
                      <a:pt x="538515" y="101351"/>
                      <a:pt x="526786" y="96138"/>
                    </a:cubicBezTo>
                    <a:cubicBezTo>
                      <a:pt x="515057" y="90924"/>
                      <a:pt x="502025" y="126112"/>
                      <a:pt x="487689" y="146964"/>
                    </a:cubicBezTo>
                    <a:cubicBezTo>
                      <a:pt x="473353" y="167815"/>
                      <a:pt x="466838" y="136538"/>
                      <a:pt x="444683" y="146964"/>
                    </a:cubicBezTo>
                    <a:cubicBezTo>
                      <a:pt x="422527" y="157389"/>
                      <a:pt x="406889" y="226554"/>
                      <a:pt x="383430" y="250012"/>
                    </a:cubicBezTo>
                    <a:cubicBezTo>
                      <a:pt x="359972" y="273470"/>
                      <a:pt x="378217" y="274773"/>
                      <a:pt x="369095" y="286689"/>
                    </a:cubicBezTo>
                    <a:cubicBezTo>
                      <a:pt x="359972" y="298604"/>
                      <a:pt x="354759" y="290505"/>
                      <a:pt x="332139" y="286689"/>
                    </a:cubicBezTo>
                    <a:cubicBezTo>
                      <a:pt x="309518" y="282872"/>
                      <a:pt x="318269" y="295718"/>
                      <a:pt x="298627" y="312660"/>
                    </a:cubicBezTo>
                    <a:cubicBezTo>
                      <a:pt x="279078" y="329602"/>
                      <a:pt x="280382" y="313963"/>
                      <a:pt x="268652" y="308750"/>
                    </a:cubicBezTo>
                    <a:cubicBezTo>
                      <a:pt x="256923" y="303538"/>
                      <a:pt x="249104" y="323086"/>
                      <a:pt x="216523" y="324389"/>
                    </a:cubicBezTo>
                    <a:cubicBezTo>
                      <a:pt x="183942" y="325692"/>
                      <a:pt x="203491" y="278776"/>
                      <a:pt x="181336" y="287899"/>
                    </a:cubicBezTo>
                    <a:cubicBezTo>
                      <a:pt x="159181" y="297021"/>
                      <a:pt x="150058" y="317873"/>
                      <a:pt x="109565" y="336118"/>
                    </a:cubicBezTo>
                    <a:cubicBezTo>
                      <a:pt x="69164" y="354363"/>
                      <a:pt x="106958" y="362183"/>
                      <a:pt x="86107" y="376518"/>
                    </a:cubicBezTo>
                    <a:cubicBezTo>
                      <a:pt x="65255" y="390854"/>
                      <a:pt x="0" y="416919"/>
                      <a:pt x="0" y="416919"/>
                    </a:cubicBezTo>
                    <a:lnTo>
                      <a:pt x="860321" y="416919"/>
                    </a:lnTo>
                    <a:cubicBezTo>
                      <a:pt x="858180" y="411799"/>
                      <a:pt x="854550" y="410589"/>
                      <a:pt x="852874" y="409751"/>
                    </a:cubicBezTo>
                    <a:close/>
                  </a:path>
                </a:pathLst>
              </a:custGeom>
              <a:solidFill>
                <a:srgbClr val="F79320"/>
              </a:solidFill>
              <a:ln w="2210" cap="flat">
                <a:solidFill>
                  <a:srgbClr val="FFFFFF"/>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C97D5CC7-31BA-A36F-C809-4703A224500D}"/>
                  </a:ext>
                </a:extLst>
              </p:cNvPr>
              <p:cNvSpPr/>
              <p:nvPr/>
            </p:nvSpPr>
            <p:spPr>
              <a:xfrm>
                <a:off x="9679785" y="5329779"/>
                <a:ext cx="486757" cy="261297"/>
              </a:xfrm>
              <a:custGeom>
                <a:avLst/>
                <a:gdLst>
                  <a:gd name="connsiteX0" fmla="*/ 424110 w 486757"/>
                  <a:gd name="connsiteY0" fmla="*/ 157319 h 261297"/>
                  <a:gd name="connsiteX1" fmla="*/ 405027 w 486757"/>
                  <a:gd name="connsiteY1" fmla="*/ 0 h 261297"/>
                  <a:gd name="connsiteX2" fmla="*/ 383058 w 486757"/>
                  <a:gd name="connsiteY2" fmla="*/ 15173 h 261297"/>
                  <a:gd name="connsiteX3" fmla="*/ 0 w 486757"/>
                  <a:gd name="connsiteY3" fmla="*/ 15173 h 261297"/>
                  <a:gd name="connsiteX4" fmla="*/ 0 w 486757"/>
                  <a:gd name="connsiteY4" fmla="*/ 84617 h 261297"/>
                  <a:gd name="connsiteX5" fmla="*/ 41331 w 486757"/>
                  <a:gd name="connsiteY5" fmla="*/ 56318 h 261297"/>
                  <a:gd name="connsiteX6" fmla="*/ 106958 w 486757"/>
                  <a:gd name="connsiteY6" fmla="*/ 51198 h 261297"/>
                  <a:gd name="connsiteX7" fmla="*/ 123994 w 486757"/>
                  <a:gd name="connsiteY7" fmla="*/ 36956 h 261297"/>
                  <a:gd name="connsiteX8" fmla="*/ 169234 w 486757"/>
                  <a:gd name="connsiteY8" fmla="*/ 52874 h 261297"/>
                  <a:gd name="connsiteX9" fmla="*/ 203119 w 486757"/>
                  <a:gd name="connsiteY9" fmla="*/ 80428 h 261297"/>
                  <a:gd name="connsiteX10" fmla="*/ 235699 w 486757"/>
                  <a:gd name="connsiteY10" fmla="*/ 102583 h 261297"/>
                  <a:gd name="connsiteX11" fmla="*/ 265674 w 486757"/>
                  <a:gd name="connsiteY11" fmla="*/ 123435 h 261297"/>
                  <a:gd name="connsiteX12" fmla="*/ 257854 w 486757"/>
                  <a:gd name="connsiteY12" fmla="*/ 169048 h 261297"/>
                  <a:gd name="connsiteX13" fmla="*/ 248732 w 486757"/>
                  <a:gd name="connsiteY13" fmla="*/ 212054 h 261297"/>
                  <a:gd name="connsiteX14" fmla="*/ 277775 w 486757"/>
                  <a:gd name="connsiteY14" fmla="*/ 216802 h 261297"/>
                  <a:gd name="connsiteX15" fmla="*/ 276100 w 486757"/>
                  <a:gd name="connsiteY15" fmla="*/ 212706 h 261297"/>
                  <a:gd name="connsiteX16" fmla="*/ 300861 w 486757"/>
                  <a:gd name="connsiteY16" fmla="*/ 221829 h 261297"/>
                  <a:gd name="connsiteX17" fmla="*/ 308401 w 486757"/>
                  <a:gd name="connsiteY17" fmla="*/ 228438 h 261297"/>
                  <a:gd name="connsiteX18" fmla="*/ 315103 w 486757"/>
                  <a:gd name="connsiteY18" fmla="*/ 233744 h 261297"/>
                  <a:gd name="connsiteX19" fmla="*/ 321061 w 486757"/>
                  <a:gd name="connsiteY19" fmla="*/ 234209 h 261297"/>
                  <a:gd name="connsiteX20" fmla="*/ 334094 w 486757"/>
                  <a:gd name="connsiteY20" fmla="*/ 234209 h 261297"/>
                  <a:gd name="connsiteX21" fmla="*/ 336048 w 486757"/>
                  <a:gd name="connsiteY21" fmla="*/ 214661 h 261297"/>
                  <a:gd name="connsiteX22" fmla="*/ 316500 w 486757"/>
                  <a:gd name="connsiteY22" fmla="*/ 185338 h 261297"/>
                  <a:gd name="connsiteX23" fmla="*/ 319758 w 486757"/>
                  <a:gd name="connsiteY23" fmla="*/ 146893 h 261297"/>
                  <a:gd name="connsiteX24" fmla="*/ 332139 w 486757"/>
                  <a:gd name="connsiteY24" fmla="*/ 102583 h 261297"/>
                  <a:gd name="connsiteX25" fmla="*/ 326926 w 486757"/>
                  <a:gd name="connsiteY25" fmla="*/ 86944 h 261297"/>
                  <a:gd name="connsiteX26" fmla="*/ 356249 w 486757"/>
                  <a:gd name="connsiteY26" fmla="*/ 62183 h 261297"/>
                  <a:gd name="connsiteX27" fmla="*/ 359507 w 486757"/>
                  <a:gd name="connsiteY27" fmla="*/ 75867 h 261297"/>
                  <a:gd name="connsiteX28" fmla="*/ 352339 w 486757"/>
                  <a:gd name="connsiteY28" fmla="*/ 114964 h 261297"/>
                  <a:gd name="connsiteX29" fmla="*/ 342564 w 486757"/>
                  <a:gd name="connsiteY29" fmla="*/ 148848 h 261297"/>
                  <a:gd name="connsiteX30" fmla="*/ 341913 w 486757"/>
                  <a:gd name="connsiteY30" fmla="*/ 183383 h 261297"/>
                  <a:gd name="connsiteX31" fmla="*/ 356900 w 486757"/>
                  <a:gd name="connsiteY31" fmla="*/ 209448 h 261297"/>
                  <a:gd name="connsiteX32" fmla="*/ 379055 w 486757"/>
                  <a:gd name="connsiteY32" fmla="*/ 204887 h 261297"/>
                  <a:gd name="connsiteX33" fmla="*/ 391436 w 486757"/>
                  <a:gd name="connsiteY33" fmla="*/ 209448 h 261297"/>
                  <a:gd name="connsiteX34" fmla="*/ 405120 w 486757"/>
                  <a:gd name="connsiteY34" fmla="*/ 190551 h 261297"/>
                  <a:gd name="connsiteX35" fmla="*/ 390133 w 486757"/>
                  <a:gd name="connsiteY35" fmla="*/ 229648 h 261297"/>
                  <a:gd name="connsiteX36" fmla="*/ 397952 w 486757"/>
                  <a:gd name="connsiteY36" fmla="*/ 260274 h 261297"/>
                  <a:gd name="connsiteX37" fmla="*/ 417500 w 486757"/>
                  <a:gd name="connsiteY37" fmla="*/ 248266 h 261297"/>
                  <a:gd name="connsiteX38" fmla="*/ 417500 w 486757"/>
                  <a:gd name="connsiteY38" fmla="*/ 261298 h 261297"/>
                  <a:gd name="connsiteX39" fmla="*/ 443286 w 486757"/>
                  <a:gd name="connsiteY39" fmla="*/ 258691 h 261297"/>
                  <a:gd name="connsiteX40" fmla="*/ 447382 w 486757"/>
                  <a:gd name="connsiteY40" fmla="*/ 244635 h 261297"/>
                  <a:gd name="connsiteX41" fmla="*/ 476053 w 486757"/>
                  <a:gd name="connsiteY41" fmla="*/ 209448 h 261297"/>
                  <a:gd name="connsiteX42" fmla="*/ 486758 w 486757"/>
                  <a:gd name="connsiteY42" fmla="*/ 193157 h 261297"/>
                  <a:gd name="connsiteX43" fmla="*/ 423923 w 486757"/>
                  <a:gd name="connsiteY43" fmla="*/ 157226 h 2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6757" h="261297">
                    <a:moveTo>
                      <a:pt x="424110" y="157319"/>
                    </a:moveTo>
                    <a:lnTo>
                      <a:pt x="405027" y="0"/>
                    </a:lnTo>
                    <a:cubicBezTo>
                      <a:pt x="393484" y="6330"/>
                      <a:pt x="383058" y="15173"/>
                      <a:pt x="383058" y="15173"/>
                    </a:cubicBezTo>
                    <a:lnTo>
                      <a:pt x="0" y="15173"/>
                    </a:lnTo>
                    <a:lnTo>
                      <a:pt x="0" y="84617"/>
                    </a:lnTo>
                    <a:cubicBezTo>
                      <a:pt x="0" y="84617"/>
                      <a:pt x="23272" y="61624"/>
                      <a:pt x="41331" y="56318"/>
                    </a:cubicBezTo>
                    <a:cubicBezTo>
                      <a:pt x="58925" y="51198"/>
                      <a:pt x="85920" y="44310"/>
                      <a:pt x="106958" y="51198"/>
                    </a:cubicBezTo>
                    <a:cubicBezTo>
                      <a:pt x="110775" y="40866"/>
                      <a:pt x="115709" y="34722"/>
                      <a:pt x="123994" y="36956"/>
                    </a:cubicBezTo>
                    <a:cubicBezTo>
                      <a:pt x="148755" y="43472"/>
                      <a:pt x="141773" y="42448"/>
                      <a:pt x="169234" y="52874"/>
                    </a:cubicBezTo>
                    <a:cubicBezTo>
                      <a:pt x="196602" y="63300"/>
                      <a:pt x="182267" y="73912"/>
                      <a:pt x="203119" y="80428"/>
                    </a:cubicBezTo>
                    <a:cubicBezTo>
                      <a:pt x="223970" y="86944"/>
                      <a:pt x="221364" y="93460"/>
                      <a:pt x="235699" y="102583"/>
                    </a:cubicBezTo>
                    <a:cubicBezTo>
                      <a:pt x="250035" y="111705"/>
                      <a:pt x="266977" y="105190"/>
                      <a:pt x="265674" y="123435"/>
                    </a:cubicBezTo>
                    <a:cubicBezTo>
                      <a:pt x="264371" y="141680"/>
                      <a:pt x="276100" y="145590"/>
                      <a:pt x="257854" y="169048"/>
                    </a:cubicBezTo>
                    <a:cubicBezTo>
                      <a:pt x="239609" y="192506"/>
                      <a:pt x="200605" y="205166"/>
                      <a:pt x="248732" y="212054"/>
                    </a:cubicBezTo>
                    <a:cubicBezTo>
                      <a:pt x="260554" y="213730"/>
                      <a:pt x="269956" y="215219"/>
                      <a:pt x="277775" y="216802"/>
                    </a:cubicBezTo>
                    <a:cubicBezTo>
                      <a:pt x="276937" y="215685"/>
                      <a:pt x="276379" y="214475"/>
                      <a:pt x="276100" y="212706"/>
                    </a:cubicBezTo>
                    <a:cubicBezTo>
                      <a:pt x="274797" y="204887"/>
                      <a:pt x="287177" y="212054"/>
                      <a:pt x="300861" y="221829"/>
                    </a:cubicBezTo>
                    <a:cubicBezTo>
                      <a:pt x="304677" y="224621"/>
                      <a:pt x="306912" y="226762"/>
                      <a:pt x="308401" y="228438"/>
                    </a:cubicBezTo>
                    <a:cubicBezTo>
                      <a:pt x="310635" y="230020"/>
                      <a:pt x="312869" y="231789"/>
                      <a:pt x="315103" y="233744"/>
                    </a:cubicBezTo>
                    <a:cubicBezTo>
                      <a:pt x="316500" y="234023"/>
                      <a:pt x="318269" y="234209"/>
                      <a:pt x="321061" y="234209"/>
                    </a:cubicBezTo>
                    <a:cubicBezTo>
                      <a:pt x="334094" y="234209"/>
                      <a:pt x="331487" y="240725"/>
                      <a:pt x="334094" y="234209"/>
                    </a:cubicBezTo>
                    <a:cubicBezTo>
                      <a:pt x="336700" y="227693"/>
                      <a:pt x="344520" y="225738"/>
                      <a:pt x="336048" y="214661"/>
                    </a:cubicBezTo>
                    <a:cubicBezTo>
                      <a:pt x="327577" y="203583"/>
                      <a:pt x="321061" y="201628"/>
                      <a:pt x="316500" y="185338"/>
                    </a:cubicBezTo>
                    <a:cubicBezTo>
                      <a:pt x="311939" y="169048"/>
                      <a:pt x="311939" y="172957"/>
                      <a:pt x="319758" y="146893"/>
                    </a:cubicBezTo>
                    <a:cubicBezTo>
                      <a:pt x="327577" y="120828"/>
                      <a:pt x="336700" y="111054"/>
                      <a:pt x="332139" y="102583"/>
                    </a:cubicBezTo>
                    <a:cubicBezTo>
                      <a:pt x="327577" y="94112"/>
                      <a:pt x="310635" y="101280"/>
                      <a:pt x="326926" y="86944"/>
                    </a:cubicBezTo>
                    <a:cubicBezTo>
                      <a:pt x="343216" y="72609"/>
                      <a:pt x="332790" y="68699"/>
                      <a:pt x="356249" y="62183"/>
                    </a:cubicBezTo>
                    <a:cubicBezTo>
                      <a:pt x="379707" y="55667"/>
                      <a:pt x="363416" y="63486"/>
                      <a:pt x="359507" y="75867"/>
                    </a:cubicBezTo>
                    <a:cubicBezTo>
                      <a:pt x="355597" y="88247"/>
                      <a:pt x="357552" y="104538"/>
                      <a:pt x="352339" y="114964"/>
                    </a:cubicBezTo>
                    <a:cubicBezTo>
                      <a:pt x="347126" y="125389"/>
                      <a:pt x="341913" y="131254"/>
                      <a:pt x="342564" y="148848"/>
                    </a:cubicBezTo>
                    <a:cubicBezTo>
                      <a:pt x="343216" y="166441"/>
                      <a:pt x="336700" y="171654"/>
                      <a:pt x="341913" y="183383"/>
                    </a:cubicBezTo>
                    <a:cubicBezTo>
                      <a:pt x="347126" y="195112"/>
                      <a:pt x="345823" y="218012"/>
                      <a:pt x="356900" y="209448"/>
                    </a:cubicBezTo>
                    <a:cubicBezTo>
                      <a:pt x="367978" y="200977"/>
                      <a:pt x="378404" y="194461"/>
                      <a:pt x="379055" y="204887"/>
                    </a:cubicBezTo>
                    <a:cubicBezTo>
                      <a:pt x="379707" y="215312"/>
                      <a:pt x="385571" y="224528"/>
                      <a:pt x="391436" y="209448"/>
                    </a:cubicBezTo>
                    <a:cubicBezTo>
                      <a:pt x="397300" y="194461"/>
                      <a:pt x="414894" y="167651"/>
                      <a:pt x="405120" y="190551"/>
                    </a:cubicBezTo>
                    <a:cubicBezTo>
                      <a:pt x="395346" y="213358"/>
                      <a:pt x="381662" y="218571"/>
                      <a:pt x="390133" y="229648"/>
                    </a:cubicBezTo>
                    <a:cubicBezTo>
                      <a:pt x="398604" y="240725"/>
                      <a:pt x="394694" y="253758"/>
                      <a:pt x="397952" y="260274"/>
                    </a:cubicBezTo>
                    <a:cubicBezTo>
                      <a:pt x="401210" y="266790"/>
                      <a:pt x="412939" y="237653"/>
                      <a:pt x="417500" y="248266"/>
                    </a:cubicBezTo>
                    <a:cubicBezTo>
                      <a:pt x="419921" y="253851"/>
                      <a:pt x="419269" y="257295"/>
                      <a:pt x="417500" y="261298"/>
                    </a:cubicBezTo>
                    <a:lnTo>
                      <a:pt x="443286" y="258691"/>
                    </a:lnTo>
                    <a:cubicBezTo>
                      <a:pt x="440959" y="257854"/>
                      <a:pt x="439749" y="255992"/>
                      <a:pt x="447382" y="244635"/>
                    </a:cubicBezTo>
                    <a:cubicBezTo>
                      <a:pt x="461066" y="224435"/>
                      <a:pt x="470189" y="215964"/>
                      <a:pt x="476053" y="209448"/>
                    </a:cubicBezTo>
                    <a:cubicBezTo>
                      <a:pt x="479125" y="206004"/>
                      <a:pt x="484059" y="199674"/>
                      <a:pt x="486758" y="193157"/>
                    </a:cubicBezTo>
                    <a:lnTo>
                      <a:pt x="423923" y="157226"/>
                    </a:lnTo>
                    <a:close/>
                  </a:path>
                </a:pathLst>
              </a:custGeom>
              <a:solidFill>
                <a:srgbClr val="4E59A7"/>
              </a:solidFill>
              <a:ln w="2210" cap="flat">
                <a:solidFill>
                  <a:srgbClr val="FFFFFF"/>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7FA97FF-453D-B7AD-CF57-8C1951F34761}"/>
                  </a:ext>
                </a:extLst>
              </p:cNvPr>
              <p:cNvSpPr/>
              <p:nvPr/>
            </p:nvSpPr>
            <p:spPr>
              <a:xfrm>
                <a:off x="9333567" y="5210534"/>
                <a:ext cx="453082" cy="479894"/>
              </a:xfrm>
              <a:custGeom>
                <a:avLst/>
                <a:gdLst>
                  <a:gd name="connsiteX0" fmla="*/ 387455 w 453082"/>
                  <a:gd name="connsiteY0" fmla="*/ 175471 h 479894"/>
                  <a:gd name="connsiteX1" fmla="*/ 346124 w 453082"/>
                  <a:gd name="connsiteY1" fmla="*/ 203770 h 479894"/>
                  <a:gd name="connsiteX2" fmla="*/ 346124 w 453082"/>
                  <a:gd name="connsiteY2" fmla="*/ 134326 h 479894"/>
                  <a:gd name="connsiteX3" fmla="*/ 229764 w 453082"/>
                  <a:gd name="connsiteY3" fmla="*/ 134326 h 479894"/>
                  <a:gd name="connsiteX4" fmla="*/ 229764 w 453082"/>
                  <a:gd name="connsiteY4" fmla="*/ 0 h 479894"/>
                  <a:gd name="connsiteX5" fmla="*/ 219338 w 453082"/>
                  <a:gd name="connsiteY5" fmla="*/ 9123 h 479894"/>
                  <a:gd name="connsiteX6" fmla="*/ 209750 w 453082"/>
                  <a:gd name="connsiteY6" fmla="*/ 78287 h 479894"/>
                  <a:gd name="connsiteX7" fmla="*/ 189364 w 453082"/>
                  <a:gd name="connsiteY7" fmla="*/ 151361 h 479894"/>
                  <a:gd name="connsiteX8" fmla="*/ 163299 w 453082"/>
                  <a:gd name="connsiteY8" fmla="*/ 175564 h 479894"/>
                  <a:gd name="connsiteX9" fmla="*/ 112473 w 453082"/>
                  <a:gd name="connsiteY9" fmla="*/ 190551 h 479894"/>
                  <a:gd name="connsiteX10" fmla="*/ 89015 w 453082"/>
                  <a:gd name="connsiteY10" fmla="*/ 245287 h 479894"/>
                  <a:gd name="connsiteX11" fmla="*/ 57737 w 453082"/>
                  <a:gd name="connsiteY11" fmla="*/ 234861 h 479894"/>
                  <a:gd name="connsiteX12" fmla="*/ 43402 w 453082"/>
                  <a:gd name="connsiteY12" fmla="*/ 283080 h 479894"/>
                  <a:gd name="connsiteX13" fmla="*/ 35582 w 453082"/>
                  <a:gd name="connsiteY13" fmla="*/ 318268 h 479894"/>
                  <a:gd name="connsiteX14" fmla="*/ 7749 w 453082"/>
                  <a:gd name="connsiteY14" fmla="*/ 313241 h 479894"/>
                  <a:gd name="connsiteX15" fmla="*/ 116 w 453082"/>
                  <a:gd name="connsiteY15" fmla="*/ 338654 h 479894"/>
                  <a:gd name="connsiteX16" fmla="*/ 30369 w 453082"/>
                  <a:gd name="connsiteY16" fmla="*/ 399347 h 479894"/>
                  <a:gd name="connsiteX17" fmla="*/ 59041 w 453082"/>
                  <a:gd name="connsiteY17" fmla="*/ 443378 h 479894"/>
                  <a:gd name="connsiteX18" fmla="*/ 94228 w 453082"/>
                  <a:gd name="connsiteY18" fmla="*/ 479868 h 479894"/>
                  <a:gd name="connsiteX19" fmla="*/ 146357 w 453082"/>
                  <a:gd name="connsiteY19" fmla="*/ 464229 h 479894"/>
                  <a:gd name="connsiteX20" fmla="*/ 176332 w 453082"/>
                  <a:gd name="connsiteY20" fmla="*/ 468139 h 479894"/>
                  <a:gd name="connsiteX21" fmla="*/ 209843 w 453082"/>
                  <a:gd name="connsiteY21" fmla="*/ 442168 h 479894"/>
                  <a:gd name="connsiteX22" fmla="*/ 246799 w 453082"/>
                  <a:gd name="connsiteY22" fmla="*/ 442168 h 479894"/>
                  <a:gd name="connsiteX23" fmla="*/ 261135 w 453082"/>
                  <a:gd name="connsiteY23" fmla="*/ 405491 h 479894"/>
                  <a:gd name="connsiteX24" fmla="*/ 322387 w 453082"/>
                  <a:gd name="connsiteY24" fmla="*/ 302443 h 479894"/>
                  <a:gd name="connsiteX25" fmla="*/ 365394 w 453082"/>
                  <a:gd name="connsiteY25" fmla="*/ 302443 h 479894"/>
                  <a:gd name="connsiteX26" fmla="*/ 404491 w 453082"/>
                  <a:gd name="connsiteY26" fmla="*/ 251617 h 479894"/>
                  <a:gd name="connsiteX27" fmla="*/ 427949 w 453082"/>
                  <a:gd name="connsiteY27" fmla="*/ 251058 h 479894"/>
                  <a:gd name="connsiteX28" fmla="*/ 453083 w 453082"/>
                  <a:gd name="connsiteY28" fmla="*/ 170165 h 479894"/>
                  <a:gd name="connsiteX29" fmla="*/ 387455 w 453082"/>
                  <a:gd name="connsiteY29" fmla="*/ 175285 h 4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082" h="479894">
                    <a:moveTo>
                      <a:pt x="387455" y="175471"/>
                    </a:moveTo>
                    <a:cubicBezTo>
                      <a:pt x="369396" y="180777"/>
                      <a:pt x="346124" y="203770"/>
                      <a:pt x="346124" y="203770"/>
                    </a:cubicBezTo>
                    <a:lnTo>
                      <a:pt x="346124" y="134326"/>
                    </a:lnTo>
                    <a:lnTo>
                      <a:pt x="229764" y="134326"/>
                    </a:lnTo>
                    <a:lnTo>
                      <a:pt x="229764" y="0"/>
                    </a:lnTo>
                    <a:lnTo>
                      <a:pt x="219338" y="9123"/>
                    </a:lnTo>
                    <a:cubicBezTo>
                      <a:pt x="208912" y="18245"/>
                      <a:pt x="219338" y="57342"/>
                      <a:pt x="209750" y="78287"/>
                    </a:cubicBezTo>
                    <a:cubicBezTo>
                      <a:pt x="200162" y="99139"/>
                      <a:pt x="206306" y="103048"/>
                      <a:pt x="189364" y="151361"/>
                    </a:cubicBezTo>
                    <a:cubicBezTo>
                      <a:pt x="172422" y="199581"/>
                      <a:pt x="177635" y="161787"/>
                      <a:pt x="163299" y="175564"/>
                    </a:cubicBezTo>
                    <a:cubicBezTo>
                      <a:pt x="148964" y="189341"/>
                      <a:pt x="142447" y="186641"/>
                      <a:pt x="112473" y="190551"/>
                    </a:cubicBezTo>
                    <a:cubicBezTo>
                      <a:pt x="82498" y="194461"/>
                      <a:pt x="99441" y="215312"/>
                      <a:pt x="89015" y="245287"/>
                    </a:cubicBezTo>
                    <a:cubicBezTo>
                      <a:pt x="78589" y="275261"/>
                      <a:pt x="82498" y="236164"/>
                      <a:pt x="57737" y="234861"/>
                    </a:cubicBezTo>
                    <a:cubicBezTo>
                      <a:pt x="32975" y="233558"/>
                      <a:pt x="52524" y="266138"/>
                      <a:pt x="43402" y="283080"/>
                    </a:cubicBezTo>
                    <a:cubicBezTo>
                      <a:pt x="34279" y="300022"/>
                      <a:pt x="39492" y="298719"/>
                      <a:pt x="35582" y="318268"/>
                    </a:cubicBezTo>
                    <a:cubicBezTo>
                      <a:pt x="32231" y="335210"/>
                      <a:pt x="22922" y="324784"/>
                      <a:pt x="7749" y="313241"/>
                    </a:cubicBezTo>
                    <a:cubicBezTo>
                      <a:pt x="7749" y="313241"/>
                      <a:pt x="1698" y="322177"/>
                      <a:pt x="116" y="338654"/>
                    </a:cubicBezTo>
                    <a:cubicBezTo>
                      <a:pt x="-1467" y="355223"/>
                      <a:pt x="13427" y="379519"/>
                      <a:pt x="30369" y="399347"/>
                    </a:cubicBezTo>
                    <a:cubicBezTo>
                      <a:pt x="47311" y="419175"/>
                      <a:pt x="53828" y="421223"/>
                      <a:pt x="59041" y="443378"/>
                    </a:cubicBezTo>
                    <a:cubicBezTo>
                      <a:pt x="81196" y="434255"/>
                      <a:pt x="61647" y="481171"/>
                      <a:pt x="94228" y="479868"/>
                    </a:cubicBezTo>
                    <a:cubicBezTo>
                      <a:pt x="126809" y="478565"/>
                      <a:pt x="134628" y="459016"/>
                      <a:pt x="146357" y="464229"/>
                    </a:cubicBezTo>
                    <a:cubicBezTo>
                      <a:pt x="158086" y="469442"/>
                      <a:pt x="156783" y="485081"/>
                      <a:pt x="176332" y="468139"/>
                    </a:cubicBezTo>
                    <a:cubicBezTo>
                      <a:pt x="195880" y="451197"/>
                      <a:pt x="187223" y="438351"/>
                      <a:pt x="209843" y="442168"/>
                    </a:cubicBezTo>
                    <a:cubicBezTo>
                      <a:pt x="232464" y="445984"/>
                      <a:pt x="237677" y="453990"/>
                      <a:pt x="246799" y="442168"/>
                    </a:cubicBezTo>
                    <a:cubicBezTo>
                      <a:pt x="255922" y="430346"/>
                      <a:pt x="237677" y="429042"/>
                      <a:pt x="261135" y="405491"/>
                    </a:cubicBezTo>
                    <a:cubicBezTo>
                      <a:pt x="284593" y="382033"/>
                      <a:pt x="300232" y="312869"/>
                      <a:pt x="322387" y="302443"/>
                    </a:cubicBezTo>
                    <a:cubicBezTo>
                      <a:pt x="344542" y="292017"/>
                      <a:pt x="351058" y="323294"/>
                      <a:pt x="365394" y="302443"/>
                    </a:cubicBezTo>
                    <a:cubicBezTo>
                      <a:pt x="379729" y="281591"/>
                      <a:pt x="392762" y="246404"/>
                      <a:pt x="404491" y="251617"/>
                    </a:cubicBezTo>
                    <a:cubicBezTo>
                      <a:pt x="416220" y="256830"/>
                      <a:pt x="405794" y="285780"/>
                      <a:pt x="427949" y="251058"/>
                    </a:cubicBezTo>
                    <a:cubicBezTo>
                      <a:pt x="442750" y="227972"/>
                      <a:pt x="445542" y="190644"/>
                      <a:pt x="453083" y="170165"/>
                    </a:cubicBezTo>
                    <a:cubicBezTo>
                      <a:pt x="432138" y="163369"/>
                      <a:pt x="405142" y="170165"/>
                      <a:pt x="387455" y="175285"/>
                    </a:cubicBezTo>
                    <a:close/>
                  </a:path>
                </a:pathLst>
              </a:custGeom>
              <a:solidFill>
                <a:srgbClr val="2BACE2"/>
              </a:solidFill>
              <a:ln w="8840"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11C39F37-3B56-2E08-F95C-E56C8A14C63B}"/>
                  </a:ext>
                </a:extLst>
              </p:cNvPr>
              <p:cNvSpPr/>
              <p:nvPr/>
            </p:nvSpPr>
            <p:spPr>
              <a:xfrm>
                <a:off x="10489337" y="4519356"/>
                <a:ext cx="144508" cy="392551"/>
              </a:xfrm>
              <a:custGeom>
                <a:avLst/>
                <a:gdLst>
                  <a:gd name="connsiteX0" fmla="*/ 130545 w 144508"/>
                  <a:gd name="connsiteY0" fmla="*/ 318174 h 392551"/>
                  <a:gd name="connsiteX1" fmla="*/ 112394 w 144508"/>
                  <a:gd name="connsiteY1" fmla="*/ 280288 h 392551"/>
                  <a:gd name="connsiteX2" fmla="*/ 105784 w 144508"/>
                  <a:gd name="connsiteY2" fmla="*/ 3351 h 392551"/>
                  <a:gd name="connsiteX3" fmla="*/ 99919 w 144508"/>
                  <a:gd name="connsiteY3" fmla="*/ 7819 h 392551"/>
                  <a:gd name="connsiteX4" fmla="*/ 83443 w 144508"/>
                  <a:gd name="connsiteY4" fmla="*/ 0 h 392551"/>
                  <a:gd name="connsiteX5" fmla="*/ 65197 w 144508"/>
                  <a:gd name="connsiteY5" fmla="*/ 7819 h 392551"/>
                  <a:gd name="connsiteX6" fmla="*/ 57378 w 144508"/>
                  <a:gd name="connsiteY6" fmla="*/ 41703 h 392551"/>
                  <a:gd name="connsiteX7" fmla="*/ 39320 w 144508"/>
                  <a:gd name="connsiteY7" fmla="*/ 41703 h 392551"/>
                  <a:gd name="connsiteX8" fmla="*/ 62219 w 144508"/>
                  <a:gd name="connsiteY8" fmla="*/ 117291 h 392551"/>
                  <a:gd name="connsiteX9" fmla="*/ 9531 w 144508"/>
                  <a:gd name="connsiteY9" fmla="*/ 162997 h 392551"/>
                  <a:gd name="connsiteX10" fmla="*/ 9531 w 144508"/>
                  <a:gd name="connsiteY10" fmla="*/ 306259 h 392551"/>
                  <a:gd name="connsiteX11" fmla="*/ 9531 w 144508"/>
                  <a:gd name="connsiteY11" fmla="*/ 392552 h 392551"/>
                  <a:gd name="connsiteX12" fmla="*/ 92007 w 144508"/>
                  <a:gd name="connsiteY12" fmla="*/ 389666 h 392551"/>
                  <a:gd name="connsiteX13" fmla="*/ 132873 w 144508"/>
                  <a:gd name="connsiteY13" fmla="*/ 376168 h 392551"/>
                  <a:gd name="connsiteX14" fmla="*/ 143298 w 144508"/>
                  <a:gd name="connsiteY14" fmla="*/ 337723 h 392551"/>
                  <a:gd name="connsiteX15" fmla="*/ 144509 w 144508"/>
                  <a:gd name="connsiteY15" fmla="*/ 336233 h 392551"/>
                  <a:gd name="connsiteX16" fmla="*/ 130545 w 144508"/>
                  <a:gd name="connsiteY16" fmla="*/ 318082 h 39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508" h="392551">
                    <a:moveTo>
                      <a:pt x="130545" y="318174"/>
                    </a:moveTo>
                    <a:cubicBezTo>
                      <a:pt x="124030" y="291179"/>
                      <a:pt x="112394" y="280288"/>
                      <a:pt x="112394" y="280288"/>
                    </a:cubicBezTo>
                    <a:lnTo>
                      <a:pt x="105784" y="3351"/>
                    </a:lnTo>
                    <a:lnTo>
                      <a:pt x="99919" y="7819"/>
                    </a:lnTo>
                    <a:lnTo>
                      <a:pt x="83443" y="0"/>
                    </a:lnTo>
                    <a:lnTo>
                      <a:pt x="65197" y="7819"/>
                    </a:lnTo>
                    <a:lnTo>
                      <a:pt x="57378" y="41703"/>
                    </a:lnTo>
                    <a:lnTo>
                      <a:pt x="39320" y="41703"/>
                    </a:lnTo>
                    <a:cubicBezTo>
                      <a:pt x="53190" y="59111"/>
                      <a:pt x="81581" y="95788"/>
                      <a:pt x="62219" y="117291"/>
                    </a:cubicBezTo>
                    <a:cubicBezTo>
                      <a:pt x="37923" y="144286"/>
                      <a:pt x="27125" y="122318"/>
                      <a:pt x="9531" y="162997"/>
                    </a:cubicBezTo>
                    <a:cubicBezTo>
                      <a:pt x="-8063" y="203676"/>
                      <a:pt x="2829" y="254968"/>
                      <a:pt x="9531" y="306259"/>
                    </a:cubicBezTo>
                    <a:cubicBezTo>
                      <a:pt x="16048" y="356061"/>
                      <a:pt x="9997" y="390597"/>
                      <a:pt x="9531" y="392552"/>
                    </a:cubicBezTo>
                    <a:cubicBezTo>
                      <a:pt x="46301" y="392179"/>
                      <a:pt x="79161" y="391342"/>
                      <a:pt x="92007" y="389666"/>
                    </a:cubicBezTo>
                    <a:cubicBezTo>
                      <a:pt x="116489" y="386594"/>
                      <a:pt x="122260" y="379426"/>
                      <a:pt x="132873" y="376168"/>
                    </a:cubicBezTo>
                    <a:cubicBezTo>
                      <a:pt x="132593" y="356247"/>
                      <a:pt x="129894" y="351128"/>
                      <a:pt x="143298" y="337723"/>
                    </a:cubicBezTo>
                    <a:cubicBezTo>
                      <a:pt x="143764" y="337258"/>
                      <a:pt x="144044" y="336699"/>
                      <a:pt x="144509" y="336233"/>
                    </a:cubicBezTo>
                    <a:cubicBezTo>
                      <a:pt x="137434" y="330928"/>
                      <a:pt x="132128" y="324784"/>
                      <a:pt x="130545" y="318082"/>
                    </a:cubicBezTo>
                    <a:close/>
                  </a:path>
                </a:pathLst>
              </a:custGeom>
              <a:solidFill>
                <a:srgbClr val="4B708E"/>
              </a:solidFill>
              <a:ln w="8840"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04FEDF5C-442E-C7D2-FB39-375112C084CD}"/>
                  </a:ext>
                </a:extLst>
              </p:cNvPr>
              <p:cNvSpPr/>
              <p:nvPr/>
            </p:nvSpPr>
            <p:spPr>
              <a:xfrm>
                <a:off x="10595120" y="4178748"/>
                <a:ext cx="439185" cy="677121"/>
              </a:xfrm>
              <a:custGeom>
                <a:avLst/>
                <a:gdLst>
                  <a:gd name="connsiteX0" fmla="*/ 437329 w 439185"/>
                  <a:gd name="connsiteY0" fmla="*/ 411728 h 677121"/>
                  <a:gd name="connsiteX1" fmla="*/ 430161 w 439185"/>
                  <a:gd name="connsiteY1" fmla="*/ 396741 h 677121"/>
                  <a:gd name="connsiteX2" fmla="*/ 434070 w 439185"/>
                  <a:gd name="connsiteY2" fmla="*/ 372631 h 677121"/>
                  <a:gd name="connsiteX3" fmla="*/ 419736 w 439185"/>
                  <a:gd name="connsiteY3" fmla="*/ 357644 h 677121"/>
                  <a:gd name="connsiteX4" fmla="*/ 402142 w 439185"/>
                  <a:gd name="connsiteY4" fmla="*/ 362857 h 677121"/>
                  <a:gd name="connsiteX5" fmla="*/ 390412 w 439185"/>
                  <a:gd name="connsiteY5" fmla="*/ 338095 h 677121"/>
                  <a:gd name="connsiteX6" fmla="*/ 388458 w 439185"/>
                  <a:gd name="connsiteY6" fmla="*/ 308773 h 677121"/>
                  <a:gd name="connsiteX7" fmla="*/ 396928 w 439185"/>
                  <a:gd name="connsiteY7" fmla="*/ 295740 h 677121"/>
                  <a:gd name="connsiteX8" fmla="*/ 378683 w 439185"/>
                  <a:gd name="connsiteY8" fmla="*/ 291179 h 677121"/>
                  <a:gd name="connsiteX9" fmla="*/ 364347 w 439185"/>
                  <a:gd name="connsiteY9" fmla="*/ 277495 h 677121"/>
                  <a:gd name="connsiteX10" fmla="*/ 360438 w 439185"/>
                  <a:gd name="connsiteY10" fmla="*/ 278147 h 677121"/>
                  <a:gd name="connsiteX11" fmla="*/ 357179 w 439185"/>
                  <a:gd name="connsiteY11" fmla="*/ 62928 h 677121"/>
                  <a:gd name="connsiteX12" fmla="*/ 310635 w 439185"/>
                  <a:gd name="connsiteY12" fmla="*/ 12101 h 677121"/>
                  <a:gd name="connsiteX13" fmla="*/ 292390 w 439185"/>
                  <a:gd name="connsiteY13" fmla="*/ 14708 h 677121"/>
                  <a:gd name="connsiteX14" fmla="*/ 293228 w 439185"/>
                  <a:gd name="connsiteY14" fmla="*/ 25134 h 677121"/>
                  <a:gd name="connsiteX15" fmla="*/ 271446 w 439185"/>
                  <a:gd name="connsiteY15" fmla="*/ 26903 h 677121"/>
                  <a:gd name="connsiteX16" fmla="*/ 237561 w 439185"/>
                  <a:gd name="connsiteY16" fmla="*/ 44310 h 677121"/>
                  <a:gd name="connsiteX17" fmla="*/ 218479 w 439185"/>
                  <a:gd name="connsiteY17" fmla="*/ 31277 h 677121"/>
                  <a:gd name="connsiteX18" fmla="*/ 221084 w 439185"/>
                  <a:gd name="connsiteY18" fmla="*/ 2606 h 677121"/>
                  <a:gd name="connsiteX19" fmla="*/ 201071 w 439185"/>
                  <a:gd name="connsiteY19" fmla="*/ 0 h 677121"/>
                  <a:gd name="connsiteX20" fmla="*/ 114965 w 439185"/>
                  <a:gd name="connsiteY20" fmla="*/ 119152 h 677121"/>
                  <a:gd name="connsiteX21" fmla="*/ 109751 w 439185"/>
                  <a:gd name="connsiteY21" fmla="*/ 163462 h 677121"/>
                  <a:gd name="connsiteX22" fmla="*/ 90668 w 439185"/>
                  <a:gd name="connsiteY22" fmla="*/ 179939 h 677121"/>
                  <a:gd name="connsiteX23" fmla="*/ 88062 w 439185"/>
                  <a:gd name="connsiteY23" fmla="*/ 204328 h 677121"/>
                  <a:gd name="connsiteX24" fmla="*/ 83686 w 439185"/>
                  <a:gd name="connsiteY24" fmla="*/ 239143 h 677121"/>
                  <a:gd name="connsiteX25" fmla="*/ 84525 w 439185"/>
                  <a:gd name="connsiteY25" fmla="*/ 253013 h 677121"/>
                  <a:gd name="connsiteX26" fmla="*/ 74099 w 439185"/>
                  <a:gd name="connsiteY26" fmla="*/ 259994 h 677121"/>
                  <a:gd name="connsiteX27" fmla="*/ 77543 w 439185"/>
                  <a:gd name="connsiteY27" fmla="*/ 273865 h 677121"/>
                  <a:gd name="connsiteX28" fmla="*/ 41890 w 439185"/>
                  <a:gd name="connsiteY28" fmla="*/ 299092 h 677121"/>
                  <a:gd name="connsiteX29" fmla="*/ 44496 w 439185"/>
                  <a:gd name="connsiteY29" fmla="*/ 329531 h 677121"/>
                  <a:gd name="connsiteX30" fmla="*/ 30626 w 439185"/>
                  <a:gd name="connsiteY30" fmla="*/ 324318 h 677121"/>
                  <a:gd name="connsiteX31" fmla="*/ 26252 w 439185"/>
                  <a:gd name="connsiteY31" fmla="*/ 349545 h 677121"/>
                  <a:gd name="connsiteX32" fmla="*/ 12381 w 439185"/>
                  <a:gd name="connsiteY32" fmla="*/ 334744 h 677121"/>
                  <a:gd name="connsiteX33" fmla="*/ 0 w 439185"/>
                  <a:gd name="connsiteY33" fmla="*/ 344146 h 677121"/>
                  <a:gd name="connsiteX34" fmla="*/ 6610 w 439185"/>
                  <a:gd name="connsiteY34" fmla="*/ 621083 h 677121"/>
                  <a:gd name="connsiteX35" fmla="*/ 24762 w 439185"/>
                  <a:gd name="connsiteY35" fmla="*/ 658969 h 677121"/>
                  <a:gd name="connsiteX36" fmla="*/ 38725 w 439185"/>
                  <a:gd name="connsiteY36" fmla="*/ 677121 h 677121"/>
                  <a:gd name="connsiteX37" fmla="*/ 56412 w 439185"/>
                  <a:gd name="connsiteY37" fmla="*/ 636908 h 677121"/>
                  <a:gd name="connsiteX38" fmla="*/ 90947 w 439185"/>
                  <a:gd name="connsiteY38" fmla="*/ 606933 h 677121"/>
                  <a:gd name="connsiteX39" fmla="*/ 92903 w 439185"/>
                  <a:gd name="connsiteY39" fmla="*/ 582172 h 677121"/>
                  <a:gd name="connsiteX40" fmla="*/ 115058 w 439185"/>
                  <a:gd name="connsiteY40" fmla="*/ 560017 h 677121"/>
                  <a:gd name="connsiteX41" fmla="*/ 129021 w 439185"/>
                  <a:gd name="connsiteY41" fmla="*/ 568488 h 677121"/>
                  <a:gd name="connsiteX42" fmla="*/ 129021 w 439185"/>
                  <a:gd name="connsiteY42" fmla="*/ 582172 h 677121"/>
                  <a:gd name="connsiteX43" fmla="*/ 150897 w 439185"/>
                  <a:gd name="connsiteY43" fmla="*/ 556759 h 677121"/>
                  <a:gd name="connsiteX44" fmla="*/ 176961 w 439185"/>
                  <a:gd name="connsiteY44" fmla="*/ 552849 h 677121"/>
                  <a:gd name="connsiteX45" fmla="*/ 191948 w 439185"/>
                  <a:gd name="connsiteY45" fmla="*/ 539817 h 677121"/>
                  <a:gd name="connsiteX46" fmla="*/ 206284 w 439185"/>
                  <a:gd name="connsiteY46" fmla="*/ 544378 h 677121"/>
                  <a:gd name="connsiteX47" fmla="*/ 218013 w 439185"/>
                  <a:gd name="connsiteY47" fmla="*/ 522875 h 677121"/>
                  <a:gd name="connsiteX48" fmla="*/ 227788 w 439185"/>
                  <a:gd name="connsiteY48" fmla="*/ 494204 h 677121"/>
                  <a:gd name="connsiteX49" fmla="*/ 233000 w 439185"/>
                  <a:gd name="connsiteY49" fmla="*/ 473352 h 677121"/>
                  <a:gd name="connsiteX50" fmla="*/ 246684 w 439185"/>
                  <a:gd name="connsiteY50" fmla="*/ 461623 h 677121"/>
                  <a:gd name="connsiteX51" fmla="*/ 258413 w 439185"/>
                  <a:gd name="connsiteY51" fmla="*/ 475959 h 677121"/>
                  <a:gd name="connsiteX52" fmla="*/ 255807 w 439185"/>
                  <a:gd name="connsiteY52" fmla="*/ 491597 h 677121"/>
                  <a:gd name="connsiteX53" fmla="*/ 266884 w 439185"/>
                  <a:gd name="connsiteY53" fmla="*/ 498113 h 677121"/>
                  <a:gd name="connsiteX54" fmla="*/ 277962 w 439185"/>
                  <a:gd name="connsiteY54" fmla="*/ 486384 h 677121"/>
                  <a:gd name="connsiteX55" fmla="*/ 290343 w 439185"/>
                  <a:gd name="connsiteY55" fmla="*/ 467487 h 677121"/>
                  <a:gd name="connsiteX56" fmla="*/ 300116 w 439185"/>
                  <a:gd name="connsiteY56" fmla="*/ 464881 h 677121"/>
                  <a:gd name="connsiteX57" fmla="*/ 313801 w 439185"/>
                  <a:gd name="connsiteY57" fmla="*/ 455107 h 677121"/>
                  <a:gd name="connsiteX58" fmla="*/ 322924 w 439185"/>
                  <a:gd name="connsiteY58" fmla="*/ 468791 h 677121"/>
                  <a:gd name="connsiteX59" fmla="*/ 335304 w 439185"/>
                  <a:gd name="connsiteY59" fmla="*/ 472700 h 677121"/>
                  <a:gd name="connsiteX60" fmla="*/ 339214 w 439185"/>
                  <a:gd name="connsiteY60" fmla="*/ 451849 h 677121"/>
                  <a:gd name="connsiteX61" fmla="*/ 342472 w 439185"/>
                  <a:gd name="connsiteY61" fmla="*/ 468791 h 677121"/>
                  <a:gd name="connsiteX62" fmla="*/ 357459 w 439185"/>
                  <a:gd name="connsiteY62" fmla="*/ 453152 h 677121"/>
                  <a:gd name="connsiteX63" fmla="*/ 376356 w 439185"/>
                  <a:gd name="connsiteY63" fmla="*/ 452500 h 677121"/>
                  <a:gd name="connsiteX64" fmla="*/ 376356 w 439185"/>
                  <a:gd name="connsiteY64" fmla="*/ 436210 h 677121"/>
                  <a:gd name="connsiteX65" fmla="*/ 403723 w 439185"/>
                  <a:gd name="connsiteY65" fmla="*/ 434907 h 677121"/>
                  <a:gd name="connsiteX66" fmla="*/ 416105 w 439185"/>
                  <a:gd name="connsiteY66" fmla="*/ 434907 h 677121"/>
                  <a:gd name="connsiteX67" fmla="*/ 422621 w 439185"/>
                  <a:gd name="connsiteY67" fmla="*/ 444029 h 677121"/>
                  <a:gd name="connsiteX68" fmla="*/ 429789 w 439185"/>
                  <a:gd name="connsiteY68" fmla="*/ 424481 h 677121"/>
                  <a:gd name="connsiteX69" fmla="*/ 436957 w 439185"/>
                  <a:gd name="connsiteY69" fmla="*/ 412100 h 67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9185" h="677121">
                    <a:moveTo>
                      <a:pt x="437329" y="411728"/>
                    </a:moveTo>
                    <a:cubicBezTo>
                      <a:pt x="432116" y="403909"/>
                      <a:pt x="426903" y="406515"/>
                      <a:pt x="430161" y="396741"/>
                    </a:cubicBezTo>
                    <a:cubicBezTo>
                      <a:pt x="433419" y="386967"/>
                      <a:pt x="434070" y="374586"/>
                      <a:pt x="434070" y="372631"/>
                    </a:cubicBezTo>
                    <a:cubicBezTo>
                      <a:pt x="434070" y="370676"/>
                      <a:pt x="419736" y="357644"/>
                      <a:pt x="419736" y="357644"/>
                    </a:cubicBezTo>
                    <a:cubicBezTo>
                      <a:pt x="419736" y="357644"/>
                      <a:pt x="411264" y="374586"/>
                      <a:pt x="402142" y="362857"/>
                    </a:cubicBezTo>
                    <a:cubicBezTo>
                      <a:pt x="393019" y="351128"/>
                      <a:pt x="385851" y="345915"/>
                      <a:pt x="390412" y="338095"/>
                    </a:cubicBezTo>
                    <a:cubicBezTo>
                      <a:pt x="394974" y="330276"/>
                      <a:pt x="377380" y="313986"/>
                      <a:pt x="388458" y="308773"/>
                    </a:cubicBezTo>
                    <a:cubicBezTo>
                      <a:pt x="399535" y="303560"/>
                      <a:pt x="396928" y="295740"/>
                      <a:pt x="396928" y="295740"/>
                    </a:cubicBezTo>
                    <a:lnTo>
                      <a:pt x="378683" y="291179"/>
                    </a:lnTo>
                    <a:lnTo>
                      <a:pt x="364347" y="277495"/>
                    </a:lnTo>
                    <a:lnTo>
                      <a:pt x="360438" y="278147"/>
                    </a:lnTo>
                    <a:lnTo>
                      <a:pt x="357179" y="62928"/>
                    </a:lnTo>
                    <a:lnTo>
                      <a:pt x="310635" y="12101"/>
                    </a:lnTo>
                    <a:lnTo>
                      <a:pt x="292390" y="14708"/>
                    </a:lnTo>
                    <a:lnTo>
                      <a:pt x="293228" y="25134"/>
                    </a:lnTo>
                    <a:lnTo>
                      <a:pt x="271446" y="26903"/>
                    </a:lnTo>
                    <a:lnTo>
                      <a:pt x="237561" y="44310"/>
                    </a:lnTo>
                    <a:lnTo>
                      <a:pt x="218479" y="31277"/>
                    </a:lnTo>
                    <a:lnTo>
                      <a:pt x="221084" y="2606"/>
                    </a:lnTo>
                    <a:lnTo>
                      <a:pt x="201071" y="0"/>
                    </a:lnTo>
                    <a:lnTo>
                      <a:pt x="114965" y="119152"/>
                    </a:lnTo>
                    <a:lnTo>
                      <a:pt x="109751" y="163462"/>
                    </a:lnTo>
                    <a:lnTo>
                      <a:pt x="90668" y="179939"/>
                    </a:lnTo>
                    <a:cubicBezTo>
                      <a:pt x="90668" y="179939"/>
                      <a:pt x="90668" y="188596"/>
                      <a:pt x="88062" y="204328"/>
                    </a:cubicBezTo>
                    <a:cubicBezTo>
                      <a:pt x="85455" y="219967"/>
                      <a:pt x="78474" y="228717"/>
                      <a:pt x="83686" y="239143"/>
                    </a:cubicBezTo>
                    <a:cubicBezTo>
                      <a:pt x="88900" y="249569"/>
                      <a:pt x="84525" y="253013"/>
                      <a:pt x="84525" y="253013"/>
                    </a:cubicBezTo>
                    <a:lnTo>
                      <a:pt x="74099" y="259994"/>
                    </a:lnTo>
                    <a:lnTo>
                      <a:pt x="77543" y="273865"/>
                    </a:lnTo>
                    <a:lnTo>
                      <a:pt x="41890" y="299092"/>
                    </a:lnTo>
                    <a:lnTo>
                      <a:pt x="44496" y="329531"/>
                    </a:lnTo>
                    <a:cubicBezTo>
                      <a:pt x="44496" y="329531"/>
                      <a:pt x="34071" y="319943"/>
                      <a:pt x="30626" y="324318"/>
                    </a:cubicBezTo>
                    <a:cubicBezTo>
                      <a:pt x="27182" y="328693"/>
                      <a:pt x="32396" y="351314"/>
                      <a:pt x="26252" y="349545"/>
                    </a:cubicBezTo>
                    <a:cubicBezTo>
                      <a:pt x="20201" y="347776"/>
                      <a:pt x="12381" y="334744"/>
                      <a:pt x="12381" y="334744"/>
                    </a:cubicBezTo>
                    <a:lnTo>
                      <a:pt x="0" y="344146"/>
                    </a:lnTo>
                    <a:lnTo>
                      <a:pt x="6610" y="621083"/>
                    </a:lnTo>
                    <a:cubicBezTo>
                      <a:pt x="6610" y="621083"/>
                      <a:pt x="18246" y="631881"/>
                      <a:pt x="24762" y="658969"/>
                    </a:cubicBezTo>
                    <a:cubicBezTo>
                      <a:pt x="26345" y="665672"/>
                      <a:pt x="31743" y="671722"/>
                      <a:pt x="38725" y="677121"/>
                    </a:cubicBezTo>
                    <a:cubicBezTo>
                      <a:pt x="51944" y="662320"/>
                      <a:pt x="46359" y="643796"/>
                      <a:pt x="56412" y="636908"/>
                    </a:cubicBezTo>
                    <a:cubicBezTo>
                      <a:pt x="66838" y="629740"/>
                      <a:pt x="86386" y="622572"/>
                      <a:pt x="90947" y="606933"/>
                    </a:cubicBezTo>
                    <a:cubicBezTo>
                      <a:pt x="95509" y="591294"/>
                      <a:pt x="90947" y="594552"/>
                      <a:pt x="92903" y="582172"/>
                    </a:cubicBezTo>
                    <a:cubicBezTo>
                      <a:pt x="94857" y="569791"/>
                      <a:pt x="112451" y="560017"/>
                      <a:pt x="115058" y="560017"/>
                    </a:cubicBezTo>
                    <a:cubicBezTo>
                      <a:pt x="117664" y="560017"/>
                      <a:pt x="127996" y="567836"/>
                      <a:pt x="129021" y="568488"/>
                    </a:cubicBezTo>
                    <a:cubicBezTo>
                      <a:pt x="130045" y="569140"/>
                      <a:pt x="114313" y="594552"/>
                      <a:pt x="129021" y="582172"/>
                    </a:cubicBezTo>
                    <a:cubicBezTo>
                      <a:pt x="143729" y="569791"/>
                      <a:pt x="139168" y="550243"/>
                      <a:pt x="150897" y="556759"/>
                    </a:cubicBezTo>
                    <a:cubicBezTo>
                      <a:pt x="162626" y="563275"/>
                      <a:pt x="170445" y="564578"/>
                      <a:pt x="176961" y="552849"/>
                    </a:cubicBezTo>
                    <a:cubicBezTo>
                      <a:pt x="183478" y="541120"/>
                      <a:pt x="184129" y="533952"/>
                      <a:pt x="191948" y="539817"/>
                    </a:cubicBezTo>
                    <a:cubicBezTo>
                      <a:pt x="199768" y="545681"/>
                      <a:pt x="197161" y="555456"/>
                      <a:pt x="206284" y="544378"/>
                    </a:cubicBezTo>
                    <a:cubicBezTo>
                      <a:pt x="215406" y="533301"/>
                      <a:pt x="216710" y="534604"/>
                      <a:pt x="218013" y="522875"/>
                    </a:cubicBezTo>
                    <a:cubicBezTo>
                      <a:pt x="219316" y="511146"/>
                      <a:pt x="223226" y="511146"/>
                      <a:pt x="227788" y="494204"/>
                    </a:cubicBezTo>
                    <a:cubicBezTo>
                      <a:pt x="232349" y="477262"/>
                      <a:pt x="219316" y="485081"/>
                      <a:pt x="233000" y="473352"/>
                    </a:cubicBezTo>
                    <a:cubicBezTo>
                      <a:pt x="246684" y="461623"/>
                      <a:pt x="249290" y="437513"/>
                      <a:pt x="246684" y="461623"/>
                    </a:cubicBezTo>
                    <a:cubicBezTo>
                      <a:pt x="244078" y="485733"/>
                      <a:pt x="270794" y="462275"/>
                      <a:pt x="258413" y="475959"/>
                    </a:cubicBezTo>
                    <a:cubicBezTo>
                      <a:pt x="246033" y="489642"/>
                      <a:pt x="249290" y="485081"/>
                      <a:pt x="255807" y="491597"/>
                    </a:cubicBezTo>
                    <a:cubicBezTo>
                      <a:pt x="262323" y="498113"/>
                      <a:pt x="259065" y="503326"/>
                      <a:pt x="266884" y="498113"/>
                    </a:cubicBezTo>
                    <a:cubicBezTo>
                      <a:pt x="274703" y="492901"/>
                      <a:pt x="274052" y="500068"/>
                      <a:pt x="277962" y="486384"/>
                    </a:cubicBezTo>
                    <a:cubicBezTo>
                      <a:pt x="281871" y="472700"/>
                      <a:pt x="285781" y="464229"/>
                      <a:pt x="290343" y="467487"/>
                    </a:cubicBezTo>
                    <a:cubicBezTo>
                      <a:pt x="294904" y="470746"/>
                      <a:pt x="296858" y="472049"/>
                      <a:pt x="300116" y="464881"/>
                    </a:cubicBezTo>
                    <a:cubicBezTo>
                      <a:pt x="303375" y="457713"/>
                      <a:pt x="307284" y="444681"/>
                      <a:pt x="313801" y="455107"/>
                    </a:cubicBezTo>
                    <a:cubicBezTo>
                      <a:pt x="320317" y="465533"/>
                      <a:pt x="318362" y="451849"/>
                      <a:pt x="322924" y="468791"/>
                    </a:cubicBezTo>
                    <a:cubicBezTo>
                      <a:pt x="327485" y="485733"/>
                      <a:pt x="337259" y="483126"/>
                      <a:pt x="335304" y="472700"/>
                    </a:cubicBezTo>
                    <a:cubicBezTo>
                      <a:pt x="333349" y="462275"/>
                      <a:pt x="335304" y="441423"/>
                      <a:pt x="339214" y="451849"/>
                    </a:cubicBezTo>
                    <a:cubicBezTo>
                      <a:pt x="343124" y="462275"/>
                      <a:pt x="341168" y="466184"/>
                      <a:pt x="342472" y="468791"/>
                    </a:cubicBezTo>
                    <a:cubicBezTo>
                      <a:pt x="343775" y="471397"/>
                      <a:pt x="348336" y="449242"/>
                      <a:pt x="357459" y="453152"/>
                    </a:cubicBezTo>
                    <a:cubicBezTo>
                      <a:pt x="366581" y="457062"/>
                      <a:pt x="374402" y="464229"/>
                      <a:pt x="376356" y="452500"/>
                    </a:cubicBezTo>
                    <a:cubicBezTo>
                      <a:pt x="378311" y="440771"/>
                      <a:pt x="363324" y="429042"/>
                      <a:pt x="376356" y="436210"/>
                    </a:cubicBezTo>
                    <a:cubicBezTo>
                      <a:pt x="389389" y="443378"/>
                      <a:pt x="401118" y="438817"/>
                      <a:pt x="403723" y="434907"/>
                    </a:cubicBezTo>
                    <a:cubicBezTo>
                      <a:pt x="406330" y="430997"/>
                      <a:pt x="412847" y="425784"/>
                      <a:pt x="416105" y="434907"/>
                    </a:cubicBezTo>
                    <a:cubicBezTo>
                      <a:pt x="419363" y="444029"/>
                      <a:pt x="416756" y="455758"/>
                      <a:pt x="422621" y="444029"/>
                    </a:cubicBezTo>
                    <a:cubicBezTo>
                      <a:pt x="428485" y="432300"/>
                      <a:pt x="421970" y="431649"/>
                      <a:pt x="429789" y="424481"/>
                    </a:cubicBezTo>
                    <a:cubicBezTo>
                      <a:pt x="437608" y="417313"/>
                      <a:pt x="442169" y="419919"/>
                      <a:pt x="436957" y="412100"/>
                    </a:cubicBezTo>
                    <a:close/>
                  </a:path>
                </a:pathLst>
              </a:custGeom>
              <a:solidFill>
                <a:srgbClr val="D7DCE1"/>
              </a:solidFill>
              <a:ln w="8840"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758F822F-AC49-D6E9-88F5-7FD92A161826}"/>
                  </a:ext>
                </a:extLst>
              </p:cNvPr>
              <p:cNvSpPr/>
              <p:nvPr/>
            </p:nvSpPr>
            <p:spPr>
              <a:xfrm>
                <a:off x="10523629" y="5011791"/>
                <a:ext cx="68046" cy="100721"/>
              </a:xfrm>
              <a:custGeom>
                <a:avLst/>
                <a:gdLst>
                  <a:gd name="connsiteX0" fmla="*/ 34349 w 68046"/>
                  <a:gd name="connsiteY0" fmla="*/ 4003 h 100721"/>
                  <a:gd name="connsiteX1" fmla="*/ 0 w 68046"/>
                  <a:gd name="connsiteY1" fmla="*/ 0 h 100721"/>
                  <a:gd name="connsiteX2" fmla="*/ 0 w 68046"/>
                  <a:gd name="connsiteY2" fmla="*/ 100721 h 100721"/>
                  <a:gd name="connsiteX3" fmla="*/ 13218 w 68046"/>
                  <a:gd name="connsiteY3" fmla="*/ 96998 h 100721"/>
                  <a:gd name="connsiteX4" fmla="*/ 36025 w 68046"/>
                  <a:gd name="connsiteY4" fmla="*/ 64417 h 100721"/>
                  <a:gd name="connsiteX5" fmla="*/ 45148 w 68046"/>
                  <a:gd name="connsiteY5" fmla="*/ 47475 h 100721"/>
                  <a:gd name="connsiteX6" fmla="*/ 45148 w 68046"/>
                  <a:gd name="connsiteY6" fmla="*/ 80707 h 100721"/>
                  <a:gd name="connsiteX7" fmla="*/ 55573 w 68046"/>
                  <a:gd name="connsiteY7" fmla="*/ 72236 h 100721"/>
                  <a:gd name="connsiteX8" fmla="*/ 55573 w 68046"/>
                  <a:gd name="connsiteY8" fmla="*/ 48127 h 100721"/>
                  <a:gd name="connsiteX9" fmla="*/ 62648 w 68046"/>
                  <a:gd name="connsiteY9" fmla="*/ 76798 h 100721"/>
                  <a:gd name="connsiteX10" fmla="*/ 68047 w 68046"/>
                  <a:gd name="connsiteY10" fmla="*/ 77170 h 100721"/>
                  <a:gd name="connsiteX11" fmla="*/ 34256 w 68046"/>
                  <a:gd name="connsiteY11" fmla="*/ 4003 h 10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46" h="100721">
                    <a:moveTo>
                      <a:pt x="34349" y="4003"/>
                    </a:moveTo>
                    <a:cubicBezTo>
                      <a:pt x="30626" y="2048"/>
                      <a:pt x="17780" y="745"/>
                      <a:pt x="0" y="0"/>
                    </a:cubicBezTo>
                    <a:lnTo>
                      <a:pt x="0" y="100721"/>
                    </a:lnTo>
                    <a:cubicBezTo>
                      <a:pt x="2514" y="100163"/>
                      <a:pt x="6236" y="99139"/>
                      <a:pt x="13218" y="96998"/>
                    </a:cubicBezTo>
                    <a:cubicBezTo>
                      <a:pt x="37328" y="89830"/>
                      <a:pt x="31464" y="77449"/>
                      <a:pt x="36025" y="64417"/>
                    </a:cubicBezTo>
                    <a:cubicBezTo>
                      <a:pt x="40586" y="51385"/>
                      <a:pt x="41237" y="32488"/>
                      <a:pt x="45148" y="47475"/>
                    </a:cubicBezTo>
                    <a:cubicBezTo>
                      <a:pt x="49058" y="62462"/>
                      <a:pt x="38632" y="76146"/>
                      <a:pt x="45148" y="80707"/>
                    </a:cubicBezTo>
                    <a:cubicBezTo>
                      <a:pt x="51663" y="85269"/>
                      <a:pt x="56226" y="91133"/>
                      <a:pt x="55573" y="72236"/>
                    </a:cubicBezTo>
                    <a:cubicBezTo>
                      <a:pt x="54922" y="53339"/>
                      <a:pt x="49151" y="32488"/>
                      <a:pt x="55573" y="48127"/>
                    </a:cubicBezTo>
                    <a:cubicBezTo>
                      <a:pt x="61997" y="63765"/>
                      <a:pt x="54829" y="76146"/>
                      <a:pt x="62648" y="76798"/>
                    </a:cubicBezTo>
                    <a:cubicBezTo>
                      <a:pt x="64882" y="76984"/>
                      <a:pt x="66558" y="77077"/>
                      <a:pt x="68047" y="77170"/>
                    </a:cubicBezTo>
                    <a:cubicBezTo>
                      <a:pt x="60507" y="33512"/>
                      <a:pt x="49895" y="12288"/>
                      <a:pt x="34256" y="4003"/>
                    </a:cubicBezTo>
                    <a:close/>
                  </a:path>
                </a:pathLst>
              </a:custGeom>
              <a:solidFill>
                <a:srgbClr val="4B708E"/>
              </a:solidFill>
              <a:ln w="8840"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940876AA-567C-F99D-CAAA-C35E9D5FFD06}"/>
                  </a:ext>
                </a:extLst>
              </p:cNvPr>
              <p:cNvSpPr/>
              <p:nvPr/>
            </p:nvSpPr>
            <p:spPr>
              <a:xfrm>
                <a:off x="10331339" y="4895804"/>
                <a:ext cx="392818" cy="193257"/>
              </a:xfrm>
              <a:custGeom>
                <a:avLst/>
                <a:gdLst>
                  <a:gd name="connsiteX0" fmla="*/ 167529 w 392818"/>
                  <a:gd name="connsiteY0" fmla="*/ 16197 h 193257"/>
                  <a:gd name="connsiteX1" fmla="*/ 167529 w 392818"/>
                  <a:gd name="connsiteY1" fmla="*/ 16570 h 193257"/>
                  <a:gd name="connsiteX2" fmla="*/ 167529 w 392818"/>
                  <a:gd name="connsiteY2" fmla="*/ 16197 h 193257"/>
                  <a:gd name="connsiteX3" fmla="*/ 23894 w 392818"/>
                  <a:gd name="connsiteY3" fmla="*/ 16290 h 193257"/>
                  <a:gd name="connsiteX4" fmla="*/ 63 w 392818"/>
                  <a:gd name="connsiteY4" fmla="*/ 117477 h 193257"/>
                  <a:gd name="connsiteX5" fmla="*/ 192291 w 392818"/>
                  <a:gd name="connsiteY5" fmla="*/ 116081 h 193257"/>
                  <a:gd name="connsiteX6" fmla="*/ 192291 w 392818"/>
                  <a:gd name="connsiteY6" fmla="*/ 116081 h 193257"/>
                  <a:gd name="connsiteX7" fmla="*/ 192291 w 392818"/>
                  <a:gd name="connsiteY7" fmla="*/ 116081 h 193257"/>
                  <a:gd name="connsiteX8" fmla="*/ 226640 w 392818"/>
                  <a:gd name="connsiteY8" fmla="*/ 120083 h 193257"/>
                  <a:gd name="connsiteX9" fmla="*/ 260431 w 392818"/>
                  <a:gd name="connsiteY9" fmla="*/ 193251 h 193257"/>
                  <a:gd name="connsiteX10" fmla="*/ 271974 w 392818"/>
                  <a:gd name="connsiteY10" fmla="*/ 188317 h 193257"/>
                  <a:gd name="connsiteX11" fmla="*/ 285006 w 392818"/>
                  <a:gd name="connsiteY11" fmla="*/ 175284 h 193257"/>
                  <a:gd name="connsiteX12" fmla="*/ 305207 w 392818"/>
                  <a:gd name="connsiteY12" fmla="*/ 160949 h 193257"/>
                  <a:gd name="connsiteX13" fmla="*/ 305207 w 392818"/>
                  <a:gd name="connsiteY13" fmla="*/ 188968 h 193257"/>
                  <a:gd name="connsiteX14" fmla="*/ 355381 w 392818"/>
                  <a:gd name="connsiteY14" fmla="*/ 169420 h 193257"/>
                  <a:gd name="connsiteX15" fmla="*/ 391220 w 392818"/>
                  <a:gd name="connsiteY15" fmla="*/ 142052 h 193257"/>
                  <a:gd name="connsiteX16" fmla="*/ 372323 w 392818"/>
                  <a:gd name="connsiteY16" fmla="*/ 111426 h 193257"/>
                  <a:gd name="connsiteX17" fmla="*/ 357987 w 392818"/>
                  <a:gd name="connsiteY17" fmla="*/ 109471 h 193257"/>
                  <a:gd name="connsiteX18" fmla="*/ 375581 w 392818"/>
                  <a:gd name="connsiteY18" fmla="*/ 134884 h 193257"/>
                  <a:gd name="connsiteX19" fmla="*/ 341696 w 392818"/>
                  <a:gd name="connsiteY19" fmla="*/ 157039 h 193257"/>
                  <a:gd name="connsiteX20" fmla="*/ 319541 w 392818"/>
                  <a:gd name="connsiteY20" fmla="*/ 135536 h 193257"/>
                  <a:gd name="connsiteX21" fmla="*/ 311722 w 392818"/>
                  <a:gd name="connsiteY21" fmla="*/ 125110 h 193257"/>
                  <a:gd name="connsiteX22" fmla="*/ 305207 w 392818"/>
                  <a:gd name="connsiteY22" fmla="*/ 106865 h 193257"/>
                  <a:gd name="connsiteX23" fmla="*/ 290871 w 392818"/>
                  <a:gd name="connsiteY23" fmla="*/ 84058 h 193257"/>
                  <a:gd name="connsiteX24" fmla="*/ 274580 w 392818"/>
                  <a:gd name="connsiteY24" fmla="*/ 83407 h 193257"/>
                  <a:gd name="connsiteX25" fmla="*/ 268716 w 392818"/>
                  <a:gd name="connsiteY25" fmla="*/ 61903 h 193257"/>
                  <a:gd name="connsiteX26" fmla="*/ 277187 w 392818"/>
                  <a:gd name="connsiteY26" fmla="*/ 42355 h 193257"/>
                  <a:gd name="connsiteX27" fmla="*/ 304554 w 392818"/>
                  <a:gd name="connsiteY27" fmla="*/ 33884 h 193257"/>
                  <a:gd name="connsiteX28" fmla="*/ 304554 w 392818"/>
                  <a:gd name="connsiteY28" fmla="*/ 17594 h 193257"/>
                  <a:gd name="connsiteX29" fmla="*/ 290871 w 392818"/>
                  <a:gd name="connsiteY29" fmla="*/ 7819 h 193257"/>
                  <a:gd name="connsiteX30" fmla="*/ 290871 w 392818"/>
                  <a:gd name="connsiteY30" fmla="*/ 0 h 193257"/>
                  <a:gd name="connsiteX31" fmla="*/ 250005 w 392818"/>
                  <a:gd name="connsiteY31" fmla="*/ 13498 h 193257"/>
                  <a:gd name="connsiteX32" fmla="*/ 167529 w 392818"/>
                  <a:gd name="connsiteY32" fmla="*/ 16384 h 19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2818" h="193257">
                    <a:moveTo>
                      <a:pt x="167529" y="16197"/>
                    </a:moveTo>
                    <a:cubicBezTo>
                      <a:pt x="167529" y="16197"/>
                      <a:pt x="167529" y="16570"/>
                      <a:pt x="167529" y="16570"/>
                    </a:cubicBezTo>
                    <a:cubicBezTo>
                      <a:pt x="167529" y="16570"/>
                      <a:pt x="167529" y="16290"/>
                      <a:pt x="167529" y="16197"/>
                    </a:cubicBezTo>
                    <a:cubicBezTo>
                      <a:pt x="101994" y="16942"/>
                      <a:pt x="23894" y="16290"/>
                      <a:pt x="23894" y="16290"/>
                    </a:cubicBezTo>
                    <a:cubicBezTo>
                      <a:pt x="23894" y="16290"/>
                      <a:pt x="-1426" y="89178"/>
                      <a:pt x="63" y="117477"/>
                    </a:cubicBezTo>
                    <a:cubicBezTo>
                      <a:pt x="63" y="117477"/>
                      <a:pt x="128246" y="113381"/>
                      <a:pt x="192291" y="116081"/>
                    </a:cubicBezTo>
                    <a:lnTo>
                      <a:pt x="192291" y="116081"/>
                    </a:lnTo>
                    <a:cubicBezTo>
                      <a:pt x="192291" y="116081"/>
                      <a:pt x="192291" y="116081"/>
                      <a:pt x="192291" y="116081"/>
                    </a:cubicBezTo>
                    <a:cubicBezTo>
                      <a:pt x="210071" y="116825"/>
                      <a:pt x="222917" y="118035"/>
                      <a:pt x="226640" y="120083"/>
                    </a:cubicBezTo>
                    <a:cubicBezTo>
                      <a:pt x="242279" y="128368"/>
                      <a:pt x="252984" y="149592"/>
                      <a:pt x="260431" y="193251"/>
                    </a:cubicBezTo>
                    <a:cubicBezTo>
                      <a:pt x="264341" y="193343"/>
                      <a:pt x="266854" y="192506"/>
                      <a:pt x="271974" y="188317"/>
                    </a:cubicBezTo>
                    <a:cubicBezTo>
                      <a:pt x="279141" y="182452"/>
                      <a:pt x="283052" y="183104"/>
                      <a:pt x="285006" y="175284"/>
                    </a:cubicBezTo>
                    <a:cubicBezTo>
                      <a:pt x="286961" y="167465"/>
                      <a:pt x="301949" y="151826"/>
                      <a:pt x="305207" y="160949"/>
                    </a:cubicBezTo>
                    <a:cubicBezTo>
                      <a:pt x="308464" y="170072"/>
                      <a:pt x="281748" y="194182"/>
                      <a:pt x="305207" y="188968"/>
                    </a:cubicBezTo>
                    <a:cubicBezTo>
                      <a:pt x="328665" y="183755"/>
                      <a:pt x="326709" y="172027"/>
                      <a:pt x="355381" y="169420"/>
                    </a:cubicBezTo>
                    <a:cubicBezTo>
                      <a:pt x="384052" y="166814"/>
                      <a:pt x="397736" y="151826"/>
                      <a:pt x="391220" y="142052"/>
                    </a:cubicBezTo>
                    <a:cubicBezTo>
                      <a:pt x="384703" y="132278"/>
                      <a:pt x="376884" y="114684"/>
                      <a:pt x="372323" y="111426"/>
                    </a:cubicBezTo>
                    <a:cubicBezTo>
                      <a:pt x="367762" y="108168"/>
                      <a:pt x="346910" y="95788"/>
                      <a:pt x="357987" y="109471"/>
                    </a:cubicBezTo>
                    <a:cubicBezTo>
                      <a:pt x="369065" y="123155"/>
                      <a:pt x="378187" y="120549"/>
                      <a:pt x="375581" y="134884"/>
                    </a:cubicBezTo>
                    <a:cubicBezTo>
                      <a:pt x="372975" y="149220"/>
                      <a:pt x="356685" y="164207"/>
                      <a:pt x="341696" y="157039"/>
                    </a:cubicBezTo>
                    <a:cubicBezTo>
                      <a:pt x="326709" y="149872"/>
                      <a:pt x="319541" y="140749"/>
                      <a:pt x="319541" y="135536"/>
                    </a:cubicBezTo>
                    <a:cubicBezTo>
                      <a:pt x="319541" y="130323"/>
                      <a:pt x="321497" y="129671"/>
                      <a:pt x="311722" y="125110"/>
                    </a:cubicBezTo>
                    <a:cubicBezTo>
                      <a:pt x="301949" y="120549"/>
                      <a:pt x="305207" y="119897"/>
                      <a:pt x="305207" y="106865"/>
                    </a:cubicBezTo>
                    <a:cubicBezTo>
                      <a:pt x="305207" y="93832"/>
                      <a:pt x="307161" y="84710"/>
                      <a:pt x="290871" y="84058"/>
                    </a:cubicBezTo>
                    <a:cubicBezTo>
                      <a:pt x="274580" y="83407"/>
                      <a:pt x="285658" y="94484"/>
                      <a:pt x="274580" y="83407"/>
                    </a:cubicBezTo>
                    <a:cubicBezTo>
                      <a:pt x="263503" y="72329"/>
                      <a:pt x="256986" y="68420"/>
                      <a:pt x="268716" y="61903"/>
                    </a:cubicBezTo>
                    <a:cubicBezTo>
                      <a:pt x="280445" y="55387"/>
                      <a:pt x="258942" y="48871"/>
                      <a:pt x="277187" y="42355"/>
                    </a:cubicBezTo>
                    <a:cubicBezTo>
                      <a:pt x="295432" y="35839"/>
                      <a:pt x="292825" y="44961"/>
                      <a:pt x="304554" y="33884"/>
                    </a:cubicBezTo>
                    <a:cubicBezTo>
                      <a:pt x="316284" y="22807"/>
                      <a:pt x="316936" y="16942"/>
                      <a:pt x="304554" y="17594"/>
                    </a:cubicBezTo>
                    <a:cubicBezTo>
                      <a:pt x="292174" y="18245"/>
                      <a:pt x="290220" y="34536"/>
                      <a:pt x="290871" y="7819"/>
                    </a:cubicBezTo>
                    <a:cubicBezTo>
                      <a:pt x="290871" y="4934"/>
                      <a:pt x="290871" y="2420"/>
                      <a:pt x="290871" y="0"/>
                    </a:cubicBezTo>
                    <a:cubicBezTo>
                      <a:pt x="280165" y="3258"/>
                      <a:pt x="274487" y="10426"/>
                      <a:pt x="250005" y="13498"/>
                    </a:cubicBezTo>
                    <a:cubicBezTo>
                      <a:pt x="237159" y="15080"/>
                      <a:pt x="204299" y="15918"/>
                      <a:pt x="167529" y="16384"/>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4772ADDC-9E4A-A447-0EF0-2A1A811E02D8}"/>
                  </a:ext>
                </a:extLst>
              </p:cNvPr>
              <p:cNvSpPr/>
              <p:nvPr/>
            </p:nvSpPr>
            <p:spPr>
              <a:xfrm>
                <a:off x="10320232" y="5011003"/>
                <a:ext cx="203304" cy="146843"/>
              </a:xfrm>
              <a:custGeom>
                <a:avLst/>
                <a:gdLst>
                  <a:gd name="connsiteX0" fmla="*/ 11263 w 203304"/>
                  <a:gd name="connsiteY0" fmla="*/ 2278 h 146843"/>
                  <a:gd name="connsiteX1" fmla="*/ 5306 w 203304"/>
                  <a:gd name="connsiteY1" fmla="*/ 104116 h 146843"/>
                  <a:gd name="connsiteX2" fmla="*/ 0 w 203304"/>
                  <a:gd name="connsiteY2" fmla="*/ 146843 h 146843"/>
                  <a:gd name="connsiteX3" fmla="*/ 9309 w 203304"/>
                  <a:gd name="connsiteY3" fmla="*/ 141537 h 146843"/>
                  <a:gd name="connsiteX4" fmla="*/ 58180 w 203304"/>
                  <a:gd name="connsiteY4" fmla="*/ 118731 h 146843"/>
                  <a:gd name="connsiteX5" fmla="*/ 103792 w 203304"/>
                  <a:gd name="connsiteY5" fmla="*/ 106350 h 146843"/>
                  <a:gd name="connsiteX6" fmla="*/ 157226 w 203304"/>
                  <a:gd name="connsiteY6" fmla="*/ 104395 h 146843"/>
                  <a:gd name="connsiteX7" fmla="*/ 184593 w 203304"/>
                  <a:gd name="connsiteY7" fmla="*/ 99834 h 146843"/>
                  <a:gd name="connsiteX8" fmla="*/ 203304 w 203304"/>
                  <a:gd name="connsiteY8" fmla="*/ 101603 h 146843"/>
                  <a:gd name="connsiteX9" fmla="*/ 203304 w 203304"/>
                  <a:gd name="connsiteY9" fmla="*/ 882 h 146843"/>
                  <a:gd name="connsiteX10" fmla="*/ 11077 w 203304"/>
                  <a:gd name="connsiteY10" fmla="*/ 2278 h 14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304" h="146843">
                    <a:moveTo>
                      <a:pt x="11263" y="2278"/>
                    </a:moveTo>
                    <a:cubicBezTo>
                      <a:pt x="12753" y="30577"/>
                      <a:pt x="9774" y="79541"/>
                      <a:pt x="5306" y="104116"/>
                    </a:cubicBezTo>
                    <a:cubicBezTo>
                      <a:pt x="2420" y="120127"/>
                      <a:pt x="744" y="136976"/>
                      <a:pt x="0" y="146843"/>
                    </a:cubicBezTo>
                    <a:cubicBezTo>
                      <a:pt x="2606" y="145726"/>
                      <a:pt x="5585" y="144144"/>
                      <a:pt x="9309" y="141537"/>
                    </a:cubicBezTo>
                    <a:cubicBezTo>
                      <a:pt x="25599" y="130460"/>
                      <a:pt x="40586" y="120686"/>
                      <a:pt x="58180" y="118731"/>
                    </a:cubicBezTo>
                    <a:cubicBezTo>
                      <a:pt x="75774" y="116776"/>
                      <a:pt x="80986" y="103092"/>
                      <a:pt x="103792" y="106350"/>
                    </a:cubicBezTo>
                    <a:cubicBezTo>
                      <a:pt x="126600" y="109608"/>
                      <a:pt x="140283" y="109608"/>
                      <a:pt x="157226" y="104395"/>
                    </a:cubicBezTo>
                    <a:cubicBezTo>
                      <a:pt x="174168" y="99182"/>
                      <a:pt x="163742" y="98531"/>
                      <a:pt x="184593" y="99834"/>
                    </a:cubicBezTo>
                    <a:cubicBezTo>
                      <a:pt x="199394" y="100765"/>
                      <a:pt x="197253" y="102906"/>
                      <a:pt x="203304" y="101603"/>
                    </a:cubicBezTo>
                    <a:lnTo>
                      <a:pt x="203304" y="882"/>
                    </a:lnTo>
                    <a:cubicBezTo>
                      <a:pt x="139260" y="-1725"/>
                      <a:pt x="11077" y="2278"/>
                      <a:pt x="11077" y="2278"/>
                    </a:cubicBezTo>
                    <a:close/>
                  </a:path>
                </a:pathLst>
              </a:custGeom>
              <a:solidFill>
                <a:srgbClr val="2BACE2"/>
              </a:solidFill>
              <a:ln w="8840"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F5C155EE-7AD6-86CE-E1B7-92735DEA9F49}"/>
                  </a:ext>
                </a:extLst>
              </p:cNvPr>
              <p:cNvSpPr/>
              <p:nvPr/>
            </p:nvSpPr>
            <p:spPr>
              <a:xfrm>
                <a:off x="6454185" y="5720097"/>
                <a:ext cx="657295" cy="747682"/>
              </a:xfrm>
              <a:custGeom>
                <a:avLst/>
                <a:gdLst>
                  <a:gd name="connsiteX0" fmla="*/ 657296 w 657295"/>
                  <a:gd name="connsiteY0" fmla="*/ 665951 h 747682"/>
                  <a:gd name="connsiteX1" fmla="*/ 657296 w 657295"/>
                  <a:gd name="connsiteY1" fmla="*/ 0 h 747682"/>
                  <a:gd name="connsiteX2" fmla="*/ 0 w 657295"/>
                  <a:gd name="connsiteY2" fmla="*/ 0 h 747682"/>
                  <a:gd name="connsiteX3" fmla="*/ 0 w 657295"/>
                  <a:gd name="connsiteY3" fmla="*/ 747682 h 747682"/>
                  <a:gd name="connsiteX4" fmla="*/ 92995 w 657295"/>
                  <a:gd name="connsiteY4" fmla="*/ 747682 h 747682"/>
                  <a:gd name="connsiteX5" fmla="*/ 92995 w 657295"/>
                  <a:gd name="connsiteY5" fmla="*/ 692016 h 747682"/>
                  <a:gd name="connsiteX6" fmla="*/ 267722 w 657295"/>
                  <a:gd name="connsiteY6" fmla="*/ 692016 h 747682"/>
                  <a:gd name="connsiteX7" fmla="*/ 274703 w 657295"/>
                  <a:gd name="connsiteY7" fmla="*/ 699556 h 747682"/>
                  <a:gd name="connsiteX8" fmla="*/ 300768 w 657295"/>
                  <a:gd name="connsiteY8" fmla="*/ 665858 h 747682"/>
                  <a:gd name="connsiteX9" fmla="*/ 657203 w 657295"/>
                  <a:gd name="connsiteY9" fmla="*/ 665858 h 74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95" h="747682">
                    <a:moveTo>
                      <a:pt x="657296" y="665951"/>
                    </a:moveTo>
                    <a:lnTo>
                      <a:pt x="657296" y="0"/>
                    </a:lnTo>
                    <a:lnTo>
                      <a:pt x="0" y="0"/>
                    </a:lnTo>
                    <a:lnTo>
                      <a:pt x="0" y="747682"/>
                    </a:lnTo>
                    <a:lnTo>
                      <a:pt x="92995" y="747682"/>
                    </a:lnTo>
                    <a:lnTo>
                      <a:pt x="92995" y="692016"/>
                    </a:lnTo>
                    <a:lnTo>
                      <a:pt x="267722" y="692016"/>
                    </a:lnTo>
                    <a:cubicBezTo>
                      <a:pt x="267722" y="692016"/>
                      <a:pt x="270514" y="695181"/>
                      <a:pt x="274703" y="699556"/>
                    </a:cubicBezTo>
                    <a:lnTo>
                      <a:pt x="300768" y="665858"/>
                    </a:lnTo>
                    <a:lnTo>
                      <a:pt x="657203" y="665858"/>
                    </a:lnTo>
                    <a:close/>
                  </a:path>
                </a:pathLst>
              </a:custGeom>
              <a:solidFill>
                <a:srgbClr val="2BACE2"/>
              </a:solidFill>
              <a:ln w="8840"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23CC427-9AFB-9AD7-FD6B-F97875704B19}"/>
                  </a:ext>
                </a:extLst>
              </p:cNvPr>
              <p:cNvSpPr/>
              <p:nvPr/>
            </p:nvSpPr>
            <p:spPr>
              <a:xfrm>
                <a:off x="4773617" y="5015980"/>
                <a:ext cx="1123660" cy="1303309"/>
              </a:xfrm>
              <a:custGeom>
                <a:avLst/>
                <a:gdLst>
                  <a:gd name="connsiteX0" fmla="*/ 1089365 w 1123660"/>
                  <a:gd name="connsiteY0" fmla="*/ 1236207 h 1303309"/>
                  <a:gd name="connsiteX1" fmla="*/ 1059763 w 1123660"/>
                  <a:gd name="connsiteY1" fmla="*/ 1215356 h 1303309"/>
                  <a:gd name="connsiteX2" fmla="*/ 1075495 w 1123660"/>
                  <a:gd name="connsiteY2" fmla="*/ 1166671 h 1303309"/>
                  <a:gd name="connsiteX3" fmla="*/ 1091507 w 1123660"/>
                  <a:gd name="connsiteY3" fmla="*/ 1102347 h 1303309"/>
                  <a:gd name="connsiteX4" fmla="*/ 1113662 w 1123660"/>
                  <a:gd name="connsiteY4" fmla="*/ 1053662 h 1303309"/>
                  <a:gd name="connsiteX5" fmla="*/ 1075402 w 1123660"/>
                  <a:gd name="connsiteY5" fmla="*/ 963274 h 1303309"/>
                  <a:gd name="connsiteX6" fmla="*/ 1075402 w 1123660"/>
                  <a:gd name="connsiteY6" fmla="*/ 963832 h 1303309"/>
                  <a:gd name="connsiteX7" fmla="*/ 1075402 w 1123660"/>
                  <a:gd name="connsiteY7" fmla="*/ 963274 h 1303309"/>
                  <a:gd name="connsiteX8" fmla="*/ 485968 w 1123660"/>
                  <a:gd name="connsiteY8" fmla="*/ 427739 h 1303309"/>
                  <a:gd name="connsiteX9" fmla="*/ 485968 w 1123660"/>
                  <a:gd name="connsiteY9" fmla="*/ 0 h 1303309"/>
                  <a:gd name="connsiteX10" fmla="*/ 21737 w 1123660"/>
                  <a:gd name="connsiteY10" fmla="*/ 0 h 1303309"/>
                  <a:gd name="connsiteX11" fmla="*/ 22575 w 1123660"/>
                  <a:gd name="connsiteY11" fmla="*/ 11264 h 1303309"/>
                  <a:gd name="connsiteX12" fmla="*/ 44264 w 1123660"/>
                  <a:gd name="connsiteY12" fmla="*/ 64324 h 1303309"/>
                  <a:gd name="connsiteX13" fmla="*/ 37282 w 1123660"/>
                  <a:gd name="connsiteY13" fmla="*/ 121666 h 1303309"/>
                  <a:gd name="connsiteX14" fmla="*/ 29463 w 1123660"/>
                  <a:gd name="connsiteY14" fmla="*/ 173795 h 1303309"/>
                  <a:gd name="connsiteX15" fmla="*/ 2468 w 1123660"/>
                  <a:gd name="connsiteY15" fmla="*/ 241656 h 1303309"/>
                  <a:gd name="connsiteX16" fmla="*/ 39889 w 1123660"/>
                  <a:gd name="connsiteY16" fmla="*/ 281684 h 1303309"/>
                  <a:gd name="connsiteX17" fmla="*/ 70329 w 1123660"/>
                  <a:gd name="connsiteY17" fmla="*/ 334744 h 1303309"/>
                  <a:gd name="connsiteX18" fmla="*/ 72935 w 1123660"/>
                  <a:gd name="connsiteY18" fmla="*/ 393855 h 1303309"/>
                  <a:gd name="connsiteX19" fmla="*/ 81593 w 1123660"/>
                  <a:gd name="connsiteY19" fmla="*/ 432952 h 1303309"/>
                  <a:gd name="connsiteX20" fmla="*/ 128509 w 1123660"/>
                  <a:gd name="connsiteY20" fmla="*/ 500813 h 1303309"/>
                  <a:gd name="connsiteX21" fmla="*/ 152898 w 1123660"/>
                  <a:gd name="connsiteY21" fmla="*/ 528646 h 1303309"/>
                  <a:gd name="connsiteX22" fmla="*/ 167699 w 1123660"/>
                  <a:gd name="connsiteY22" fmla="*/ 566068 h 1303309"/>
                  <a:gd name="connsiteX23" fmla="*/ 206796 w 1123660"/>
                  <a:gd name="connsiteY23" fmla="*/ 597345 h 1303309"/>
                  <a:gd name="connsiteX24" fmla="*/ 217222 w 1123660"/>
                  <a:gd name="connsiteY24" fmla="*/ 564299 h 1303309"/>
                  <a:gd name="connsiteX25" fmla="*/ 247662 w 1123660"/>
                  <a:gd name="connsiteY25" fmla="*/ 557317 h 1303309"/>
                  <a:gd name="connsiteX26" fmla="*/ 241611 w 1123660"/>
                  <a:gd name="connsiteY26" fmla="*/ 574725 h 1303309"/>
                  <a:gd name="connsiteX27" fmla="*/ 244218 w 1123660"/>
                  <a:gd name="connsiteY27" fmla="*/ 597904 h 1303309"/>
                  <a:gd name="connsiteX28" fmla="*/ 259019 w 1123660"/>
                  <a:gd name="connsiteY28" fmla="*/ 631229 h 1303309"/>
                  <a:gd name="connsiteX29" fmla="*/ 246824 w 1123660"/>
                  <a:gd name="connsiteY29" fmla="*/ 636442 h 1303309"/>
                  <a:gd name="connsiteX30" fmla="*/ 226810 w 1123660"/>
                  <a:gd name="connsiteY30" fmla="*/ 613822 h 1303309"/>
                  <a:gd name="connsiteX31" fmla="*/ 222435 w 1123660"/>
                  <a:gd name="connsiteY31" fmla="*/ 597345 h 1303309"/>
                  <a:gd name="connsiteX32" fmla="*/ 213778 w 1123660"/>
                  <a:gd name="connsiteY32" fmla="*/ 624341 h 1303309"/>
                  <a:gd name="connsiteX33" fmla="*/ 223366 w 1123660"/>
                  <a:gd name="connsiteY33" fmla="*/ 667813 h 1303309"/>
                  <a:gd name="connsiteX34" fmla="*/ 260787 w 1123660"/>
                  <a:gd name="connsiteY34" fmla="*/ 712123 h 1303309"/>
                  <a:gd name="connsiteX35" fmla="*/ 293834 w 1123660"/>
                  <a:gd name="connsiteY35" fmla="*/ 729530 h 1303309"/>
                  <a:gd name="connsiteX36" fmla="*/ 278195 w 1123660"/>
                  <a:gd name="connsiteY36" fmla="*/ 761738 h 1303309"/>
                  <a:gd name="connsiteX37" fmla="*/ 287783 w 1123660"/>
                  <a:gd name="connsiteY37" fmla="*/ 812192 h 1303309"/>
                  <a:gd name="connsiteX38" fmla="*/ 331255 w 1123660"/>
                  <a:gd name="connsiteY38" fmla="*/ 861715 h 1303309"/>
                  <a:gd name="connsiteX39" fmla="*/ 357320 w 1123660"/>
                  <a:gd name="connsiteY39" fmla="*/ 897367 h 1303309"/>
                  <a:gd name="connsiteX40" fmla="*/ 386922 w 1123660"/>
                  <a:gd name="connsiteY40" fmla="*/ 922594 h 1303309"/>
                  <a:gd name="connsiteX41" fmla="*/ 407774 w 1123660"/>
                  <a:gd name="connsiteY41" fmla="*/ 954803 h 1303309"/>
                  <a:gd name="connsiteX42" fmla="*/ 427788 w 1123660"/>
                  <a:gd name="connsiteY42" fmla="*/ 1019127 h 1303309"/>
                  <a:gd name="connsiteX43" fmla="*/ 462602 w 1123660"/>
                  <a:gd name="connsiteY43" fmla="*/ 1046122 h 1303309"/>
                  <a:gd name="connsiteX44" fmla="*/ 528695 w 1123660"/>
                  <a:gd name="connsiteY44" fmla="*/ 1055710 h 1303309"/>
                  <a:gd name="connsiteX45" fmla="*/ 584362 w 1123660"/>
                  <a:gd name="connsiteY45" fmla="*/ 1100020 h 1303309"/>
                  <a:gd name="connsiteX46" fmla="*/ 652223 w 1123660"/>
                  <a:gd name="connsiteY46" fmla="*/ 1113052 h 1303309"/>
                  <a:gd name="connsiteX47" fmla="*/ 672237 w 1123660"/>
                  <a:gd name="connsiteY47" fmla="*/ 1144330 h 1303309"/>
                  <a:gd name="connsiteX48" fmla="*/ 713103 w 1123660"/>
                  <a:gd name="connsiteY48" fmla="*/ 1163413 h 1303309"/>
                  <a:gd name="connsiteX49" fmla="*/ 769607 w 1123660"/>
                  <a:gd name="connsiteY49" fmla="*/ 1212098 h 1303309"/>
                  <a:gd name="connsiteX50" fmla="*/ 791390 w 1123660"/>
                  <a:gd name="connsiteY50" fmla="*/ 1286009 h 1303309"/>
                  <a:gd name="connsiteX51" fmla="*/ 797441 w 1123660"/>
                  <a:gd name="connsiteY51" fmla="*/ 1295597 h 1303309"/>
                  <a:gd name="connsiteX52" fmla="*/ 824809 w 1123660"/>
                  <a:gd name="connsiteY52" fmla="*/ 1299042 h 1303309"/>
                  <a:gd name="connsiteX53" fmla="*/ 1059950 w 1123660"/>
                  <a:gd name="connsiteY53" fmla="*/ 1276887 h 1303309"/>
                  <a:gd name="connsiteX54" fmla="*/ 1089552 w 1123660"/>
                  <a:gd name="connsiteY54" fmla="*/ 1236487 h 130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3660" h="1303309">
                    <a:moveTo>
                      <a:pt x="1089365" y="1236207"/>
                    </a:moveTo>
                    <a:cubicBezTo>
                      <a:pt x="1080708" y="1225782"/>
                      <a:pt x="1056319" y="1239652"/>
                      <a:pt x="1059763" y="1215356"/>
                    </a:cubicBezTo>
                    <a:cubicBezTo>
                      <a:pt x="1063207" y="1190967"/>
                      <a:pt x="1075495" y="1185754"/>
                      <a:pt x="1075495" y="1166671"/>
                    </a:cubicBezTo>
                    <a:cubicBezTo>
                      <a:pt x="1075495" y="1147588"/>
                      <a:pt x="1062370" y="1128412"/>
                      <a:pt x="1091507" y="1102347"/>
                    </a:cubicBezTo>
                    <a:cubicBezTo>
                      <a:pt x="1120643" y="1076282"/>
                      <a:pt x="1134513" y="1072745"/>
                      <a:pt x="1113662" y="1053662"/>
                    </a:cubicBezTo>
                    <a:cubicBezTo>
                      <a:pt x="1092809" y="1034579"/>
                      <a:pt x="1075402" y="963274"/>
                      <a:pt x="1075402" y="963274"/>
                    </a:cubicBezTo>
                    <a:cubicBezTo>
                      <a:pt x="1075402" y="963646"/>
                      <a:pt x="1075402" y="963925"/>
                      <a:pt x="1075402" y="963832"/>
                    </a:cubicBezTo>
                    <a:cubicBezTo>
                      <a:pt x="1075402" y="963832"/>
                      <a:pt x="1075402" y="963739"/>
                      <a:pt x="1075402" y="963274"/>
                    </a:cubicBezTo>
                    <a:lnTo>
                      <a:pt x="485968" y="427739"/>
                    </a:lnTo>
                    <a:lnTo>
                      <a:pt x="485968" y="0"/>
                    </a:lnTo>
                    <a:lnTo>
                      <a:pt x="21737" y="0"/>
                    </a:lnTo>
                    <a:cubicBezTo>
                      <a:pt x="22295" y="3165"/>
                      <a:pt x="22575" y="6796"/>
                      <a:pt x="22575" y="11264"/>
                    </a:cubicBezTo>
                    <a:cubicBezTo>
                      <a:pt x="22575" y="30347"/>
                      <a:pt x="41658" y="46916"/>
                      <a:pt x="44264" y="64324"/>
                    </a:cubicBezTo>
                    <a:cubicBezTo>
                      <a:pt x="46871" y="81731"/>
                      <a:pt x="45102" y="96532"/>
                      <a:pt x="37282" y="121666"/>
                    </a:cubicBezTo>
                    <a:cubicBezTo>
                      <a:pt x="29463" y="146893"/>
                      <a:pt x="41658" y="151268"/>
                      <a:pt x="29463" y="173795"/>
                    </a:cubicBezTo>
                    <a:cubicBezTo>
                      <a:pt x="17269" y="196416"/>
                      <a:pt x="-7958" y="226855"/>
                      <a:pt x="2468" y="241656"/>
                    </a:cubicBezTo>
                    <a:cubicBezTo>
                      <a:pt x="12893" y="256457"/>
                      <a:pt x="25088" y="258133"/>
                      <a:pt x="39889" y="281684"/>
                    </a:cubicBezTo>
                    <a:cubicBezTo>
                      <a:pt x="54690" y="305142"/>
                      <a:pt x="66885" y="301698"/>
                      <a:pt x="70329" y="334744"/>
                    </a:cubicBezTo>
                    <a:cubicBezTo>
                      <a:pt x="73773" y="367790"/>
                      <a:pt x="64278" y="370397"/>
                      <a:pt x="72935" y="393855"/>
                    </a:cubicBezTo>
                    <a:cubicBezTo>
                      <a:pt x="81593" y="417313"/>
                      <a:pt x="76380" y="417313"/>
                      <a:pt x="81593" y="432952"/>
                    </a:cubicBezTo>
                    <a:cubicBezTo>
                      <a:pt x="86805" y="448591"/>
                      <a:pt x="112032" y="484243"/>
                      <a:pt x="128509" y="500813"/>
                    </a:cubicBezTo>
                    <a:cubicBezTo>
                      <a:pt x="144986" y="517290"/>
                      <a:pt x="148523" y="505188"/>
                      <a:pt x="152898" y="528646"/>
                    </a:cubicBezTo>
                    <a:cubicBezTo>
                      <a:pt x="157273" y="552104"/>
                      <a:pt x="136422" y="543447"/>
                      <a:pt x="167699" y="566068"/>
                    </a:cubicBezTo>
                    <a:cubicBezTo>
                      <a:pt x="198977" y="588688"/>
                      <a:pt x="199908" y="600882"/>
                      <a:pt x="206796" y="597345"/>
                    </a:cubicBezTo>
                    <a:cubicBezTo>
                      <a:pt x="213778" y="593901"/>
                      <a:pt x="204190" y="573887"/>
                      <a:pt x="217222" y="564299"/>
                    </a:cubicBezTo>
                    <a:cubicBezTo>
                      <a:pt x="230254" y="554711"/>
                      <a:pt x="242449" y="557317"/>
                      <a:pt x="247662" y="557317"/>
                    </a:cubicBezTo>
                    <a:cubicBezTo>
                      <a:pt x="252875" y="557317"/>
                      <a:pt x="245893" y="569512"/>
                      <a:pt x="241611" y="574725"/>
                    </a:cubicBezTo>
                    <a:cubicBezTo>
                      <a:pt x="237236" y="579938"/>
                      <a:pt x="235560" y="585430"/>
                      <a:pt x="244218" y="597904"/>
                    </a:cubicBezTo>
                    <a:cubicBezTo>
                      <a:pt x="252875" y="610377"/>
                      <a:pt x="259019" y="624248"/>
                      <a:pt x="259019" y="631229"/>
                    </a:cubicBezTo>
                    <a:cubicBezTo>
                      <a:pt x="259019" y="638211"/>
                      <a:pt x="261625" y="649474"/>
                      <a:pt x="246824" y="636442"/>
                    </a:cubicBezTo>
                    <a:cubicBezTo>
                      <a:pt x="232023" y="623410"/>
                      <a:pt x="225972" y="623410"/>
                      <a:pt x="226810" y="613822"/>
                    </a:cubicBezTo>
                    <a:cubicBezTo>
                      <a:pt x="227648" y="604234"/>
                      <a:pt x="229417" y="591201"/>
                      <a:pt x="222435" y="597345"/>
                    </a:cubicBezTo>
                    <a:cubicBezTo>
                      <a:pt x="215453" y="603396"/>
                      <a:pt x="210240" y="612984"/>
                      <a:pt x="213778" y="624341"/>
                    </a:cubicBezTo>
                    <a:cubicBezTo>
                      <a:pt x="217222" y="635604"/>
                      <a:pt x="211171" y="638211"/>
                      <a:pt x="223366" y="667813"/>
                    </a:cubicBezTo>
                    <a:cubicBezTo>
                      <a:pt x="235560" y="697414"/>
                      <a:pt x="242449" y="711285"/>
                      <a:pt x="260787" y="712123"/>
                    </a:cubicBezTo>
                    <a:cubicBezTo>
                      <a:pt x="279033" y="712960"/>
                      <a:pt x="294672" y="709516"/>
                      <a:pt x="293834" y="729530"/>
                    </a:cubicBezTo>
                    <a:cubicBezTo>
                      <a:pt x="292996" y="749544"/>
                      <a:pt x="284245" y="737349"/>
                      <a:pt x="278195" y="761738"/>
                    </a:cubicBezTo>
                    <a:cubicBezTo>
                      <a:pt x="272144" y="786128"/>
                      <a:pt x="264325" y="793016"/>
                      <a:pt x="287783" y="812192"/>
                    </a:cubicBezTo>
                    <a:cubicBezTo>
                      <a:pt x="311241" y="831275"/>
                      <a:pt x="318223" y="842632"/>
                      <a:pt x="331255" y="861715"/>
                    </a:cubicBezTo>
                    <a:cubicBezTo>
                      <a:pt x="344287" y="880798"/>
                      <a:pt x="339912" y="883497"/>
                      <a:pt x="357320" y="897367"/>
                    </a:cubicBezTo>
                    <a:cubicBezTo>
                      <a:pt x="374727" y="911237"/>
                      <a:pt x="379940" y="900812"/>
                      <a:pt x="386922" y="922594"/>
                    </a:cubicBezTo>
                    <a:cubicBezTo>
                      <a:pt x="393904" y="944284"/>
                      <a:pt x="394741" y="935627"/>
                      <a:pt x="407774" y="954803"/>
                    </a:cubicBezTo>
                    <a:cubicBezTo>
                      <a:pt x="420806" y="973979"/>
                      <a:pt x="424250" y="991293"/>
                      <a:pt x="427788" y="1019127"/>
                    </a:cubicBezTo>
                    <a:cubicBezTo>
                      <a:pt x="431232" y="1046960"/>
                      <a:pt x="436445" y="1036534"/>
                      <a:pt x="462602" y="1046122"/>
                    </a:cubicBezTo>
                    <a:cubicBezTo>
                      <a:pt x="488667" y="1055710"/>
                      <a:pt x="507843" y="1041747"/>
                      <a:pt x="528695" y="1055710"/>
                    </a:cubicBezTo>
                    <a:cubicBezTo>
                      <a:pt x="549547" y="1069580"/>
                      <a:pt x="556528" y="1093969"/>
                      <a:pt x="584362" y="1100020"/>
                    </a:cubicBezTo>
                    <a:cubicBezTo>
                      <a:pt x="612195" y="1106071"/>
                      <a:pt x="640029" y="1098251"/>
                      <a:pt x="652223" y="1113052"/>
                    </a:cubicBezTo>
                    <a:cubicBezTo>
                      <a:pt x="664418" y="1127853"/>
                      <a:pt x="647010" y="1136510"/>
                      <a:pt x="672237" y="1144330"/>
                    </a:cubicBezTo>
                    <a:cubicBezTo>
                      <a:pt x="697464" y="1152149"/>
                      <a:pt x="678288" y="1133066"/>
                      <a:pt x="713103" y="1163413"/>
                    </a:cubicBezTo>
                    <a:cubicBezTo>
                      <a:pt x="747918" y="1193852"/>
                      <a:pt x="753969" y="1174676"/>
                      <a:pt x="769607" y="1212098"/>
                    </a:cubicBezTo>
                    <a:cubicBezTo>
                      <a:pt x="785246" y="1249519"/>
                      <a:pt x="784222" y="1270371"/>
                      <a:pt x="791390" y="1286009"/>
                    </a:cubicBezTo>
                    <a:cubicBezTo>
                      <a:pt x="793531" y="1290757"/>
                      <a:pt x="790924" y="1289919"/>
                      <a:pt x="797441" y="1295597"/>
                    </a:cubicBezTo>
                    <a:cubicBezTo>
                      <a:pt x="803957" y="1301276"/>
                      <a:pt x="780033" y="1307792"/>
                      <a:pt x="824809" y="1299042"/>
                    </a:cubicBezTo>
                    <a:cubicBezTo>
                      <a:pt x="869584" y="1290385"/>
                      <a:pt x="1056971" y="1276421"/>
                      <a:pt x="1059950" y="1276887"/>
                    </a:cubicBezTo>
                    <a:cubicBezTo>
                      <a:pt x="1079033" y="1257338"/>
                      <a:pt x="1098209" y="1246913"/>
                      <a:pt x="1089552" y="1236487"/>
                    </a:cubicBezTo>
                    <a:close/>
                  </a:path>
                </a:pathLst>
              </a:custGeom>
              <a:solidFill>
                <a:srgbClr val="74A333"/>
              </a:solidFill>
              <a:ln w="2210" cap="flat">
                <a:solidFill>
                  <a:srgbClr val="FFFFFF"/>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2046D36D-A60A-0FA6-07BF-BA3EA488B287}"/>
                  </a:ext>
                </a:extLst>
              </p:cNvPr>
              <p:cNvSpPr/>
              <p:nvPr/>
            </p:nvSpPr>
            <p:spPr>
              <a:xfrm>
                <a:off x="5820058" y="5720097"/>
                <a:ext cx="634127" cy="747682"/>
              </a:xfrm>
              <a:custGeom>
                <a:avLst/>
                <a:gdLst>
                  <a:gd name="connsiteX0" fmla="*/ 91609 w 634127"/>
                  <a:gd name="connsiteY0" fmla="*/ 0 h 747682"/>
                  <a:gd name="connsiteX1" fmla="*/ 91609 w 634127"/>
                  <a:gd name="connsiteY1" fmla="*/ 107796 h 747682"/>
                  <a:gd name="connsiteX2" fmla="*/ 67220 w 634127"/>
                  <a:gd name="connsiteY2" fmla="*/ 128648 h 747682"/>
                  <a:gd name="connsiteX3" fmla="*/ 18535 w 634127"/>
                  <a:gd name="connsiteY3" fmla="*/ 123435 h 747682"/>
                  <a:gd name="connsiteX4" fmla="*/ 18535 w 634127"/>
                  <a:gd name="connsiteY4" fmla="*/ 163463 h 747682"/>
                  <a:gd name="connsiteX5" fmla="*/ 28961 w 634127"/>
                  <a:gd name="connsiteY5" fmla="*/ 231324 h 747682"/>
                  <a:gd name="connsiteX6" fmla="*/ 28961 w 634127"/>
                  <a:gd name="connsiteY6" fmla="*/ 259157 h 747682"/>
                  <a:gd name="connsiteX7" fmla="*/ 67220 w 634127"/>
                  <a:gd name="connsiteY7" fmla="*/ 349545 h 747682"/>
                  <a:gd name="connsiteX8" fmla="*/ 45065 w 634127"/>
                  <a:gd name="connsiteY8" fmla="*/ 398230 h 747682"/>
                  <a:gd name="connsiteX9" fmla="*/ 29054 w 634127"/>
                  <a:gd name="connsiteY9" fmla="*/ 462554 h 747682"/>
                  <a:gd name="connsiteX10" fmla="*/ 13322 w 634127"/>
                  <a:gd name="connsiteY10" fmla="*/ 511239 h 747682"/>
                  <a:gd name="connsiteX11" fmla="*/ 42924 w 634127"/>
                  <a:gd name="connsiteY11" fmla="*/ 532091 h 747682"/>
                  <a:gd name="connsiteX12" fmla="*/ 13322 w 634127"/>
                  <a:gd name="connsiteY12" fmla="*/ 572491 h 747682"/>
                  <a:gd name="connsiteX13" fmla="*/ 4665 w 634127"/>
                  <a:gd name="connsiteY13" fmla="*/ 602093 h 747682"/>
                  <a:gd name="connsiteX14" fmla="*/ 412391 w 634127"/>
                  <a:gd name="connsiteY14" fmla="*/ 747682 h 747682"/>
                  <a:gd name="connsiteX15" fmla="*/ 634127 w 634127"/>
                  <a:gd name="connsiteY15" fmla="*/ 747682 h 747682"/>
                  <a:gd name="connsiteX16" fmla="*/ 634127 w 634127"/>
                  <a:gd name="connsiteY16" fmla="*/ 0 h 747682"/>
                  <a:gd name="connsiteX17" fmla="*/ 91609 w 634127"/>
                  <a:gd name="connsiteY17" fmla="*/ 0 h 74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4127" h="747682">
                    <a:moveTo>
                      <a:pt x="91609" y="0"/>
                    </a:moveTo>
                    <a:lnTo>
                      <a:pt x="91609" y="107796"/>
                    </a:lnTo>
                    <a:cubicBezTo>
                      <a:pt x="91609" y="119990"/>
                      <a:pt x="86396" y="126879"/>
                      <a:pt x="67220" y="128648"/>
                    </a:cubicBezTo>
                    <a:cubicBezTo>
                      <a:pt x="48137" y="130416"/>
                      <a:pt x="60239" y="118222"/>
                      <a:pt x="18535" y="123435"/>
                    </a:cubicBezTo>
                    <a:cubicBezTo>
                      <a:pt x="-23169" y="128648"/>
                      <a:pt x="18535" y="123435"/>
                      <a:pt x="18535" y="163463"/>
                    </a:cubicBezTo>
                    <a:cubicBezTo>
                      <a:pt x="18535" y="203490"/>
                      <a:pt x="28961" y="196509"/>
                      <a:pt x="28961" y="231324"/>
                    </a:cubicBezTo>
                    <a:lnTo>
                      <a:pt x="28961" y="259157"/>
                    </a:lnTo>
                    <a:cubicBezTo>
                      <a:pt x="28961" y="259157"/>
                      <a:pt x="46368" y="330462"/>
                      <a:pt x="67220" y="349545"/>
                    </a:cubicBezTo>
                    <a:cubicBezTo>
                      <a:pt x="88072" y="368628"/>
                      <a:pt x="74202" y="372166"/>
                      <a:pt x="45065" y="398230"/>
                    </a:cubicBezTo>
                    <a:cubicBezTo>
                      <a:pt x="15929" y="424295"/>
                      <a:pt x="28961" y="443471"/>
                      <a:pt x="29054" y="462554"/>
                    </a:cubicBezTo>
                    <a:cubicBezTo>
                      <a:pt x="29054" y="481637"/>
                      <a:pt x="16859" y="486943"/>
                      <a:pt x="13322" y="511239"/>
                    </a:cubicBezTo>
                    <a:cubicBezTo>
                      <a:pt x="9878" y="535628"/>
                      <a:pt x="34174" y="521665"/>
                      <a:pt x="42924" y="532091"/>
                    </a:cubicBezTo>
                    <a:cubicBezTo>
                      <a:pt x="51582" y="542516"/>
                      <a:pt x="32498" y="552942"/>
                      <a:pt x="13322" y="572491"/>
                    </a:cubicBezTo>
                    <a:cubicBezTo>
                      <a:pt x="16394" y="572956"/>
                      <a:pt x="-1852" y="597718"/>
                      <a:pt x="4665" y="602093"/>
                    </a:cubicBezTo>
                    <a:cubicBezTo>
                      <a:pt x="11181" y="606468"/>
                      <a:pt x="412391" y="747682"/>
                      <a:pt x="412391" y="747682"/>
                    </a:cubicBezTo>
                    <a:lnTo>
                      <a:pt x="634127" y="747682"/>
                    </a:lnTo>
                    <a:lnTo>
                      <a:pt x="634127" y="0"/>
                    </a:lnTo>
                    <a:lnTo>
                      <a:pt x="91609" y="0"/>
                    </a:lnTo>
                    <a:close/>
                  </a:path>
                </a:pathLst>
              </a:custGeom>
              <a:solidFill>
                <a:srgbClr val="05AAB8"/>
              </a:solidFill>
              <a:ln w="2210" cap="flat">
                <a:solidFill>
                  <a:srgbClr val="FFFFFF"/>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6726DC6B-EE31-1CB5-7E13-261C67DEACD8}"/>
                  </a:ext>
                </a:extLst>
              </p:cNvPr>
              <p:cNvSpPr/>
              <p:nvPr/>
            </p:nvSpPr>
            <p:spPr>
              <a:xfrm>
                <a:off x="4773177" y="4369121"/>
                <a:ext cx="880440" cy="646672"/>
              </a:xfrm>
              <a:custGeom>
                <a:avLst/>
                <a:gdLst>
                  <a:gd name="connsiteX0" fmla="*/ 818547 w 880440"/>
                  <a:gd name="connsiteY0" fmla="*/ 646673 h 646672"/>
                  <a:gd name="connsiteX1" fmla="*/ 818547 w 880440"/>
                  <a:gd name="connsiteY1" fmla="*/ 384072 h 646672"/>
                  <a:gd name="connsiteX2" fmla="*/ 818547 w 880440"/>
                  <a:gd name="connsiteY2" fmla="*/ 316211 h 646672"/>
                  <a:gd name="connsiteX3" fmla="*/ 797694 w 880440"/>
                  <a:gd name="connsiteY3" fmla="*/ 257100 h 646672"/>
                  <a:gd name="connsiteX4" fmla="*/ 834744 w 880440"/>
                  <a:gd name="connsiteY4" fmla="*/ 180582 h 646672"/>
                  <a:gd name="connsiteX5" fmla="*/ 877657 w 880440"/>
                  <a:gd name="connsiteY5" fmla="*/ 90193 h 646672"/>
                  <a:gd name="connsiteX6" fmla="*/ 818547 w 880440"/>
                  <a:gd name="connsiteY6" fmla="*/ 39740 h 646672"/>
                  <a:gd name="connsiteX7" fmla="*/ 597741 w 880440"/>
                  <a:gd name="connsiteY7" fmla="*/ 39740 h 646672"/>
                  <a:gd name="connsiteX8" fmla="*/ 552500 w 880440"/>
                  <a:gd name="connsiteY8" fmla="*/ 55378 h 646672"/>
                  <a:gd name="connsiteX9" fmla="*/ 472538 w 880440"/>
                  <a:gd name="connsiteY9" fmla="*/ 81443 h 646672"/>
                  <a:gd name="connsiteX10" fmla="*/ 248195 w 880440"/>
                  <a:gd name="connsiteY10" fmla="*/ 114489 h 646672"/>
                  <a:gd name="connsiteX11" fmla="*/ 167022 w 880440"/>
                  <a:gd name="connsiteY11" fmla="*/ 8462 h 646672"/>
                  <a:gd name="connsiteX12" fmla="*/ 101302 w 880440"/>
                  <a:gd name="connsiteY12" fmla="*/ 9300 h 646672"/>
                  <a:gd name="connsiteX13" fmla="*/ 57830 w 880440"/>
                  <a:gd name="connsiteY13" fmla="*/ 9300 h 646672"/>
                  <a:gd name="connsiteX14" fmla="*/ 54385 w 880440"/>
                  <a:gd name="connsiteY14" fmla="*/ 56216 h 646672"/>
                  <a:gd name="connsiteX15" fmla="*/ 48335 w 880440"/>
                  <a:gd name="connsiteY15" fmla="*/ 191845 h 646672"/>
                  <a:gd name="connsiteX16" fmla="*/ 37071 w 880440"/>
                  <a:gd name="connsiteY16" fmla="*/ 319655 h 646672"/>
                  <a:gd name="connsiteX17" fmla="*/ 28414 w 880440"/>
                  <a:gd name="connsiteY17" fmla="*/ 412650 h 646672"/>
                  <a:gd name="connsiteX18" fmla="*/ 1418 w 880440"/>
                  <a:gd name="connsiteY18" fmla="*/ 492612 h 646672"/>
                  <a:gd name="connsiteX19" fmla="*/ 5793 w 880440"/>
                  <a:gd name="connsiteY19" fmla="*/ 550885 h 646672"/>
                  <a:gd name="connsiteX20" fmla="*/ 11006 w 880440"/>
                  <a:gd name="connsiteY20" fmla="*/ 616978 h 646672"/>
                  <a:gd name="connsiteX21" fmla="*/ 22363 w 880440"/>
                  <a:gd name="connsiteY21" fmla="*/ 646580 h 646672"/>
                  <a:gd name="connsiteX22" fmla="*/ 818732 w 880440"/>
                  <a:gd name="connsiteY22" fmla="*/ 646580 h 6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0440" h="646672">
                    <a:moveTo>
                      <a:pt x="818547" y="646673"/>
                    </a:moveTo>
                    <a:lnTo>
                      <a:pt x="818547" y="384072"/>
                    </a:lnTo>
                    <a:cubicBezTo>
                      <a:pt x="818547" y="384072"/>
                      <a:pt x="855037" y="338831"/>
                      <a:pt x="818547" y="316211"/>
                    </a:cubicBezTo>
                    <a:cubicBezTo>
                      <a:pt x="782056" y="293590"/>
                      <a:pt x="775074" y="283164"/>
                      <a:pt x="797694" y="257100"/>
                    </a:cubicBezTo>
                    <a:cubicBezTo>
                      <a:pt x="820315" y="231035"/>
                      <a:pt x="819757" y="213628"/>
                      <a:pt x="834744" y="180582"/>
                    </a:cubicBezTo>
                    <a:cubicBezTo>
                      <a:pt x="849824" y="147535"/>
                      <a:pt x="891528" y="104063"/>
                      <a:pt x="877657" y="90193"/>
                    </a:cubicBezTo>
                    <a:cubicBezTo>
                      <a:pt x="863787" y="76323"/>
                      <a:pt x="818547" y="39740"/>
                      <a:pt x="818547" y="39740"/>
                    </a:cubicBezTo>
                    <a:lnTo>
                      <a:pt x="597741" y="39740"/>
                    </a:lnTo>
                    <a:cubicBezTo>
                      <a:pt x="597741" y="39740"/>
                      <a:pt x="575121" y="55378"/>
                      <a:pt x="552500" y="55378"/>
                    </a:cubicBezTo>
                    <a:cubicBezTo>
                      <a:pt x="529880" y="55378"/>
                      <a:pt x="536862" y="71017"/>
                      <a:pt x="472538" y="81443"/>
                    </a:cubicBezTo>
                    <a:cubicBezTo>
                      <a:pt x="408214" y="91869"/>
                      <a:pt x="329927" y="135341"/>
                      <a:pt x="248195" y="114489"/>
                    </a:cubicBezTo>
                    <a:cubicBezTo>
                      <a:pt x="166464" y="93638"/>
                      <a:pt x="198858" y="13675"/>
                      <a:pt x="167022" y="8462"/>
                    </a:cubicBezTo>
                    <a:cubicBezTo>
                      <a:pt x="135186" y="3249"/>
                      <a:pt x="101674" y="25032"/>
                      <a:pt x="101302" y="9300"/>
                    </a:cubicBezTo>
                    <a:cubicBezTo>
                      <a:pt x="72631" y="11069"/>
                      <a:pt x="57830" y="-12483"/>
                      <a:pt x="57830" y="9300"/>
                    </a:cubicBezTo>
                    <a:cubicBezTo>
                      <a:pt x="57830" y="31083"/>
                      <a:pt x="48242" y="6694"/>
                      <a:pt x="54385" y="56216"/>
                    </a:cubicBezTo>
                    <a:cubicBezTo>
                      <a:pt x="60436" y="105739"/>
                      <a:pt x="49173" y="154424"/>
                      <a:pt x="48335" y="191845"/>
                    </a:cubicBezTo>
                    <a:cubicBezTo>
                      <a:pt x="47497" y="229266"/>
                      <a:pt x="36140" y="269201"/>
                      <a:pt x="37071" y="319655"/>
                    </a:cubicBezTo>
                    <a:cubicBezTo>
                      <a:pt x="37909" y="370109"/>
                      <a:pt x="34465" y="393567"/>
                      <a:pt x="28414" y="412650"/>
                    </a:cubicBezTo>
                    <a:cubicBezTo>
                      <a:pt x="22363" y="431733"/>
                      <a:pt x="5793" y="476974"/>
                      <a:pt x="1418" y="492612"/>
                    </a:cubicBezTo>
                    <a:cubicBezTo>
                      <a:pt x="-2957" y="508251"/>
                      <a:pt x="4025" y="534316"/>
                      <a:pt x="5793" y="550885"/>
                    </a:cubicBezTo>
                    <a:cubicBezTo>
                      <a:pt x="7562" y="567362"/>
                      <a:pt x="4025" y="598732"/>
                      <a:pt x="11006" y="616978"/>
                    </a:cubicBezTo>
                    <a:cubicBezTo>
                      <a:pt x="16312" y="630941"/>
                      <a:pt x="20594" y="636247"/>
                      <a:pt x="22363" y="646580"/>
                    </a:cubicBezTo>
                    <a:lnTo>
                      <a:pt x="818732" y="646580"/>
                    </a:lnTo>
                    <a:close/>
                  </a:path>
                </a:pathLst>
              </a:custGeom>
              <a:solidFill>
                <a:srgbClr val="2BACE2"/>
              </a:solidFill>
              <a:ln w="8840"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7928036C-A142-F022-3179-D641444690A9}"/>
                  </a:ext>
                </a:extLst>
              </p:cNvPr>
              <p:cNvSpPr/>
              <p:nvPr/>
            </p:nvSpPr>
            <p:spPr>
              <a:xfrm>
                <a:off x="5689094" y="3916891"/>
                <a:ext cx="1312916" cy="739253"/>
              </a:xfrm>
              <a:custGeom>
                <a:avLst/>
                <a:gdLst>
                  <a:gd name="connsiteX0" fmla="*/ 41704 w 1312916"/>
                  <a:gd name="connsiteY0" fmla="*/ 227786 h 739253"/>
                  <a:gd name="connsiteX1" fmla="*/ 52130 w 1312916"/>
                  <a:gd name="connsiteY1" fmla="*/ 286897 h 739253"/>
                  <a:gd name="connsiteX2" fmla="*/ 168676 w 1312916"/>
                  <a:gd name="connsiteY2" fmla="*/ 386036 h 739253"/>
                  <a:gd name="connsiteX3" fmla="*/ 175657 w 1312916"/>
                  <a:gd name="connsiteY3" fmla="*/ 532091 h 739253"/>
                  <a:gd name="connsiteX4" fmla="*/ 226112 w 1312916"/>
                  <a:gd name="connsiteY4" fmla="*/ 552942 h 739253"/>
                  <a:gd name="connsiteX5" fmla="*/ 286991 w 1312916"/>
                  <a:gd name="connsiteY5" fmla="*/ 646868 h 739253"/>
                  <a:gd name="connsiteX6" fmla="*/ 335676 w 1312916"/>
                  <a:gd name="connsiteY6" fmla="*/ 686896 h 739253"/>
                  <a:gd name="connsiteX7" fmla="*/ 387806 w 1312916"/>
                  <a:gd name="connsiteY7" fmla="*/ 735581 h 739253"/>
                  <a:gd name="connsiteX8" fmla="*/ 439935 w 1312916"/>
                  <a:gd name="connsiteY8" fmla="*/ 714729 h 739253"/>
                  <a:gd name="connsiteX9" fmla="*/ 495601 w 1312916"/>
                  <a:gd name="connsiteY9" fmla="*/ 718173 h 739253"/>
                  <a:gd name="connsiteX10" fmla="*/ 516454 w 1312916"/>
                  <a:gd name="connsiteY10" fmla="*/ 690340 h 739253"/>
                  <a:gd name="connsiteX11" fmla="*/ 551269 w 1312916"/>
                  <a:gd name="connsiteY11" fmla="*/ 728599 h 739253"/>
                  <a:gd name="connsiteX12" fmla="*/ 551269 w 1312916"/>
                  <a:gd name="connsiteY12" fmla="*/ 646868 h 739253"/>
                  <a:gd name="connsiteX13" fmla="*/ 1312916 w 1312916"/>
                  <a:gd name="connsiteY13" fmla="*/ 646868 h 739253"/>
                  <a:gd name="connsiteX14" fmla="*/ 1312916 w 1312916"/>
                  <a:gd name="connsiteY14" fmla="*/ 0 h 739253"/>
                  <a:gd name="connsiteX15" fmla="*/ 6423 w 1312916"/>
                  <a:gd name="connsiteY15" fmla="*/ 0 h 739253"/>
                  <a:gd name="connsiteX16" fmla="*/ 0 w 1312916"/>
                  <a:gd name="connsiteY16" fmla="*/ 172119 h 739253"/>
                  <a:gd name="connsiteX17" fmla="*/ 41704 w 1312916"/>
                  <a:gd name="connsiteY17" fmla="*/ 227786 h 73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916" h="739253">
                    <a:moveTo>
                      <a:pt x="41704" y="227786"/>
                    </a:moveTo>
                    <a:cubicBezTo>
                      <a:pt x="41704" y="227786"/>
                      <a:pt x="27833" y="266045"/>
                      <a:pt x="52130" y="286897"/>
                    </a:cubicBezTo>
                    <a:cubicBezTo>
                      <a:pt x="76519" y="307749"/>
                      <a:pt x="149500" y="372072"/>
                      <a:pt x="168676" y="386036"/>
                    </a:cubicBezTo>
                    <a:cubicBezTo>
                      <a:pt x="187759" y="399906"/>
                      <a:pt x="172120" y="485174"/>
                      <a:pt x="175657" y="532091"/>
                    </a:cubicBezTo>
                    <a:cubicBezTo>
                      <a:pt x="179102" y="579007"/>
                      <a:pt x="189528" y="539072"/>
                      <a:pt x="226112" y="552942"/>
                    </a:cubicBezTo>
                    <a:cubicBezTo>
                      <a:pt x="262602" y="566812"/>
                      <a:pt x="267815" y="615497"/>
                      <a:pt x="286991" y="646868"/>
                    </a:cubicBezTo>
                    <a:cubicBezTo>
                      <a:pt x="306074" y="678145"/>
                      <a:pt x="323481" y="638211"/>
                      <a:pt x="335676" y="686896"/>
                    </a:cubicBezTo>
                    <a:cubicBezTo>
                      <a:pt x="347871" y="735581"/>
                      <a:pt x="373936" y="746007"/>
                      <a:pt x="387806" y="735581"/>
                    </a:cubicBezTo>
                    <a:cubicBezTo>
                      <a:pt x="401676" y="725155"/>
                      <a:pt x="408657" y="709516"/>
                      <a:pt x="439935" y="714729"/>
                    </a:cubicBezTo>
                    <a:cubicBezTo>
                      <a:pt x="471212" y="719942"/>
                      <a:pt x="485176" y="739118"/>
                      <a:pt x="495601" y="718173"/>
                    </a:cubicBezTo>
                    <a:cubicBezTo>
                      <a:pt x="506028" y="697322"/>
                      <a:pt x="504259" y="674701"/>
                      <a:pt x="516454" y="690340"/>
                    </a:cubicBezTo>
                    <a:cubicBezTo>
                      <a:pt x="528648" y="705979"/>
                      <a:pt x="551269" y="728599"/>
                      <a:pt x="551269" y="728599"/>
                    </a:cubicBezTo>
                    <a:lnTo>
                      <a:pt x="551269" y="646868"/>
                    </a:lnTo>
                    <a:lnTo>
                      <a:pt x="1312916" y="646868"/>
                    </a:lnTo>
                    <a:lnTo>
                      <a:pt x="1312916" y="0"/>
                    </a:lnTo>
                    <a:lnTo>
                      <a:pt x="6423" y="0"/>
                    </a:lnTo>
                    <a:lnTo>
                      <a:pt x="0" y="172119"/>
                    </a:lnTo>
                    <a:lnTo>
                      <a:pt x="41704" y="227786"/>
                    </a:lnTo>
                    <a:close/>
                  </a:path>
                </a:pathLst>
              </a:custGeom>
              <a:solidFill>
                <a:srgbClr val="4B708E"/>
              </a:solidFill>
              <a:ln w="8840"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1B5E0F76-02CF-2AC3-DD2B-6DB58C5003DB}"/>
                  </a:ext>
                </a:extLst>
              </p:cNvPr>
              <p:cNvSpPr/>
              <p:nvPr/>
            </p:nvSpPr>
            <p:spPr>
              <a:xfrm>
                <a:off x="5557902" y="3916891"/>
                <a:ext cx="682459" cy="1098995"/>
              </a:xfrm>
              <a:custGeom>
                <a:avLst/>
                <a:gdLst>
                  <a:gd name="connsiteX0" fmla="*/ 33821 w 682459"/>
                  <a:gd name="connsiteY0" fmla="*/ 460785 h 1098995"/>
                  <a:gd name="connsiteX1" fmla="*/ 33821 w 682459"/>
                  <a:gd name="connsiteY1" fmla="*/ 492063 h 1098995"/>
                  <a:gd name="connsiteX2" fmla="*/ 92932 w 682459"/>
                  <a:gd name="connsiteY2" fmla="*/ 542516 h 1098995"/>
                  <a:gd name="connsiteX3" fmla="*/ 50019 w 682459"/>
                  <a:gd name="connsiteY3" fmla="*/ 632905 h 1098995"/>
                  <a:gd name="connsiteX4" fmla="*/ 12969 w 682459"/>
                  <a:gd name="connsiteY4" fmla="*/ 709423 h 1098995"/>
                  <a:gd name="connsiteX5" fmla="*/ 33821 w 682459"/>
                  <a:gd name="connsiteY5" fmla="*/ 768534 h 1098995"/>
                  <a:gd name="connsiteX6" fmla="*/ 33821 w 682459"/>
                  <a:gd name="connsiteY6" fmla="*/ 836395 h 1098995"/>
                  <a:gd name="connsiteX7" fmla="*/ 33821 w 682459"/>
                  <a:gd name="connsiteY7" fmla="*/ 1098996 h 1098995"/>
                  <a:gd name="connsiteX8" fmla="*/ 682460 w 682459"/>
                  <a:gd name="connsiteY8" fmla="*/ 1098996 h 1098995"/>
                  <a:gd name="connsiteX9" fmla="*/ 682460 w 682459"/>
                  <a:gd name="connsiteY9" fmla="*/ 728599 h 1098995"/>
                  <a:gd name="connsiteX10" fmla="*/ 647645 w 682459"/>
                  <a:gd name="connsiteY10" fmla="*/ 690340 h 1098995"/>
                  <a:gd name="connsiteX11" fmla="*/ 626793 w 682459"/>
                  <a:gd name="connsiteY11" fmla="*/ 718173 h 1098995"/>
                  <a:gd name="connsiteX12" fmla="*/ 571126 w 682459"/>
                  <a:gd name="connsiteY12" fmla="*/ 714729 h 1098995"/>
                  <a:gd name="connsiteX13" fmla="*/ 518997 w 682459"/>
                  <a:gd name="connsiteY13" fmla="*/ 735581 h 1098995"/>
                  <a:gd name="connsiteX14" fmla="*/ 466867 w 682459"/>
                  <a:gd name="connsiteY14" fmla="*/ 686896 h 1098995"/>
                  <a:gd name="connsiteX15" fmla="*/ 418182 w 682459"/>
                  <a:gd name="connsiteY15" fmla="*/ 646868 h 1098995"/>
                  <a:gd name="connsiteX16" fmla="*/ 357303 w 682459"/>
                  <a:gd name="connsiteY16" fmla="*/ 552942 h 1098995"/>
                  <a:gd name="connsiteX17" fmla="*/ 306849 w 682459"/>
                  <a:gd name="connsiteY17" fmla="*/ 532091 h 1098995"/>
                  <a:gd name="connsiteX18" fmla="*/ 299867 w 682459"/>
                  <a:gd name="connsiteY18" fmla="*/ 386036 h 1098995"/>
                  <a:gd name="connsiteX19" fmla="*/ 183321 w 682459"/>
                  <a:gd name="connsiteY19" fmla="*/ 286897 h 1098995"/>
                  <a:gd name="connsiteX20" fmla="*/ 172895 w 682459"/>
                  <a:gd name="connsiteY20" fmla="*/ 227786 h 1098995"/>
                  <a:gd name="connsiteX21" fmla="*/ 131191 w 682459"/>
                  <a:gd name="connsiteY21" fmla="*/ 172119 h 1098995"/>
                  <a:gd name="connsiteX22" fmla="*/ 137614 w 682459"/>
                  <a:gd name="connsiteY22" fmla="*/ 0 h 1098995"/>
                  <a:gd name="connsiteX23" fmla="*/ 33821 w 682459"/>
                  <a:gd name="connsiteY23" fmla="*/ 0 h 1098995"/>
                  <a:gd name="connsiteX24" fmla="*/ 33821 w 682459"/>
                  <a:gd name="connsiteY24" fmla="*/ 460785 h 109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459" h="1098995">
                    <a:moveTo>
                      <a:pt x="33821" y="460785"/>
                    </a:moveTo>
                    <a:lnTo>
                      <a:pt x="33821" y="492063"/>
                    </a:lnTo>
                    <a:cubicBezTo>
                      <a:pt x="33821" y="492063"/>
                      <a:pt x="79062" y="528553"/>
                      <a:pt x="92932" y="542516"/>
                    </a:cubicBezTo>
                    <a:cubicBezTo>
                      <a:pt x="106802" y="556387"/>
                      <a:pt x="65099" y="599859"/>
                      <a:pt x="50019" y="632905"/>
                    </a:cubicBezTo>
                    <a:cubicBezTo>
                      <a:pt x="34938" y="665951"/>
                      <a:pt x="35497" y="683358"/>
                      <a:pt x="12969" y="709423"/>
                    </a:cubicBezTo>
                    <a:cubicBezTo>
                      <a:pt x="-9651" y="735488"/>
                      <a:pt x="-2670" y="745913"/>
                      <a:pt x="33821" y="768534"/>
                    </a:cubicBezTo>
                    <a:cubicBezTo>
                      <a:pt x="70312" y="791154"/>
                      <a:pt x="33821" y="836395"/>
                      <a:pt x="33821" y="836395"/>
                    </a:cubicBezTo>
                    <a:lnTo>
                      <a:pt x="33821" y="1098996"/>
                    </a:lnTo>
                    <a:lnTo>
                      <a:pt x="682460" y="1098996"/>
                    </a:lnTo>
                    <a:lnTo>
                      <a:pt x="682460" y="728599"/>
                    </a:lnTo>
                    <a:cubicBezTo>
                      <a:pt x="682460" y="728599"/>
                      <a:pt x="659840" y="705979"/>
                      <a:pt x="647645" y="690340"/>
                    </a:cubicBezTo>
                    <a:cubicBezTo>
                      <a:pt x="635450" y="674701"/>
                      <a:pt x="637219" y="697322"/>
                      <a:pt x="626793" y="718173"/>
                    </a:cubicBezTo>
                    <a:cubicBezTo>
                      <a:pt x="616367" y="739025"/>
                      <a:pt x="602404" y="719942"/>
                      <a:pt x="571126" y="714729"/>
                    </a:cubicBezTo>
                    <a:cubicBezTo>
                      <a:pt x="539849" y="709516"/>
                      <a:pt x="532867" y="725155"/>
                      <a:pt x="518997" y="735581"/>
                    </a:cubicBezTo>
                    <a:cubicBezTo>
                      <a:pt x="505127" y="746007"/>
                      <a:pt x="478969" y="735581"/>
                      <a:pt x="466867" y="686896"/>
                    </a:cubicBezTo>
                    <a:cubicBezTo>
                      <a:pt x="454673" y="638211"/>
                      <a:pt x="437265" y="678239"/>
                      <a:pt x="418182" y="646868"/>
                    </a:cubicBezTo>
                    <a:cubicBezTo>
                      <a:pt x="399099" y="615590"/>
                      <a:pt x="393793" y="566905"/>
                      <a:pt x="357303" y="552942"/>
                    </a:cubicBezTo>
                    <a:cubicBezTo>
                      <a:pt x="320812" y="539072"/>
                      <a:pt x="310386" y="579007"/>
                      <a:pt x="306849" y="532091"/>
                    </a:cubicBezTo>
                    <a:cubicBezTo>
                      <a:pt x="303404" y="485174"/>
                      <a:pt x="319043" y="399906"/>
                      <a:pt x="299867" y="386036"/>
                    </a:cubicBezTo>
                    <a:cubicBezTo>
                      <a:pt x="280784" y="372166"/>
                      <a:pt x="207710" y="307749"/>
                      <a:pt x="183321" y="286897"/>
                    </a:cubicBezTo>
                    <a:cubicBezTo>
                      <a:pt x="158932" y="266045"/>
                      <a:pt x="172895" y="227786"/>
                      <a:pt x="172895" y="227786"/>
                    </a:cubicBezTo>
                    <a:lnTo>
                      <a:pt x="131191" y="172119"/>
                    </a:lnTo>
                    <a:lnTo>
                      <a:pt x="137614" y="0"/>
                    </a:lnTo>
                    <a:lnTo>
                      <a:pt x="33821" y="0"/>
                    </a:lnTo>
                    <a:lnTo>
                      <a:pt x="33821" y="460785"/>
                    </a:lnTo>
                    <a:close/>
                  </a:path>
                </a:pathLst>
              </a:custGeom>
              <a:solidFill>
                <a:srgbClr val="2BACE2"/>
              </a:solidFill>
              <a:ln w="8840"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B772825C-62AC-0EC1-8576-FCB37C73A1F3}"/>
                  </a:ext>
                </a:extLst>
              </p:cNvPr>
              <p:cNvSpPr/>
              <p:nvPr/>
            </p:nvSpPr>
            <p:spPr>
              <a:xfrm>
                <a:off x="4743824" y="3916891"/>
                <a:ext cx="847899" cy="572399"/>
              </a:xfrm>
              <a:custGeom>
                <a:avLst/>
                <a:gdLst>
                  <a:gd name="connsiteX0" fmla="*/ 196375 w 847899"/>
                  <a:gd name="connsiteY0" fmla="*/ 460785 h 572399"/>
                  <a:gd name="connsiteX1" fmla="*/ 277548 w 847899"/>
                  <a:gd name="connsiteY1" fmla="*/ 566812 h 572399"/>
                  <a:gd name="connsiteX2" fmla="*/ 501891 w 847899"/>
                  <a:gd name="connsiteY2" fmla="*/ 533766 h 572399"/>
                  <a:gd name="connsiteX3" fmla="*/ 581853 w 847899"/>
                  <a:gd name="connsiteY3" fmla="*/ 507702 h 572399"/>
                  <a:gd name="connsiteX4" fmla="*/ 627094 w 847899"/>
                  <a:gd name="connsiteY4" fmla="*/ 492063 h 572399"/>
                  <a:gd name="connsiteX5" fmla="*/ 847900 w 847899"/>
                  <a:gd name="connsiteY5" fmla="*/ 492063 h 572399"/>
                  <a:gd name="connsiteX6" fmla="*/ 847900 w 847899"/>
                  <a:gd name="connsiteY6" fmla="*/ 0 h 572399"/>
                  <a:gd name="connsiteX7" fmla="*/ 202240 w 847899"/>
                  <a:gd name="connsiteY7" fmla="*/ 0 h 572399"/>
                  <a:gd name="connsiteX8" fmla="*/ 214155 w 847899"/>
                  <a:gd name="connsiteY8" fmla="*/ 19735 h 572399"/>
                  <a:gd name="connsiteX9" fmla="*/ 234355 w 847899"/>
                  <a:gd name="connsiteY9" fmla="*/ 46451 h 572399"/>
                  <a:gd name="connsiteX10" fmla="*/ 250366 w 847899"/>
                  <a:gd name="connsiteY10" fmla="*/ 70840 h 572399"/>
                  <a:gd name="connsiteX11" fmla="*/ 246829 w 847899"/>
                  <a:gd name="connsiteY11" fmla="*/ 95229 h 572399"/>
                  <a:gd name="connsiteX12" fmla="*/ 237334 w 847899"/>
                  <a:gd name="connsiteY12" fmla="*/ 91692 h 572399"/>
                  <a:gd name="connsiteX13" fmla="*/ 226629 w 847899"/>
                  <a:gd name="connsiteY13" fmla="*/ 98859 h 572399"/>
                  <a:gd name="connsiteX14" fmla="*/ 220112 w 847899"/>
                  <a:gd name="connsiteY14" fmla="*/ 116639 h 572399"/>
                  <a:gd name="connsiteX15" fmla="*/ 220671 w 847899"/>
                  <a:gd name="connsiteY15" fmla="*/ 145776 h 572399"/>
                  <a:gd name="connsiteX16" fmla="*/ 230166 w 847899"/>
                  <a:gd name="connsiteY16" fmla="*/ 163556 h 572399"/>
                  <a:gd name="connsiteX17" fmla="*/ 256324 w 847899"/>
                  <a:gd name="connsiteY17" fmla="*/ 176588 h 572399"/>
                  <a:gd name="connsiteX18" fmla="*/ 241523 w 847899"/>
                  <a:gd name="connsiteY18" fmla="*/ 158156 h 572399"/>
                  <a:gd name="connsiteX19" fmla="*/ 229049 w 847899"/>
                  <a:gd name="connsiteY19" fmla="*/ 130230 h 572399"/>
                  <a:gd name="connsiteX20" fmla="*/ 238544 w 847899"/>
                  <a:gd name="connsiteY20" fmla="*/ 108820 h 572399"/>
                  <a:gd name="connsiteX21" fmla="*/ 248597 w 847899"/>
                  <a:gd name="connsiteY21" fmla="*/ 116546 h 572399"/>
                  <a:gd name="connsiteX22" fmla="*/ 243292 w 847899"/>
                  <a:gd name="connsiteY22" fmla="*/ 131999 h 572399"/>
                  <a:gd name="connsiteX23" fmla="*/ 248039 w 847899"/>
                  <a:gd name="connsiteY23" fmla="*/ 151640 h 572399"/>
                  <a:gd name="connsiteX24" fmla="*/ 248597 w 847899"/>
                  <a:gd name="connsiteY24" fmla="*/ 138608 h 572399"/>
                  <a:gd name="connsiteX25" fmla="*/ 261071 w 847899"/>
                  <a:gd name="connsiteY25" fmla="*/ 158808 h 572399"/>
                  <a:gd name="connsiteX26" fmla="*/ 274104 w 847899"/>
                  <a:gd name="connsiteY26" fmla="*/ 176588 h 572399"/>
                  <a:gd name="connsiteX27" fmla="*/ 261071 w 847899"/>
                  <a:gd name="connsiteY27" fmla="*/ 194368 h 572399"/>
                  <a:gd name="connsiteX28" fmla="*/ 261630 w 847899"/>
                  <a:gd name="connsiteY28" fmla="*/ 234116 h 572399"/>
                  <a:gd name="connsiteX29" fmla="*/ 269915 w 847899"/>
                  <a:gd name="connsiteY29" fmla="*/ 252548 h 572399"/>
                  <a:gd name="connsiteX30" fmla="*/ 265726 w 847899"/>
                  <a:gd name="connsiteY30" fmla="*/ 272189 h 572399"/>
                  <a:gd name="connsiteX31" fmla="*/ 253811 w 847899"/>
                  <a:gd name="connsiteY31" fmla="*/ 281126 h 572399"/>
                  <a:gd name="connsiteX32" fmla="*/ 243105 w 847899"/>
                  <a:gd name="connsiteY32" fmla="*/ 281126 h 572399"/>
                  <a:gd name="connsiteX33" fmla="*/ 233610 w 847899"/>
                  <a:gd name="connsiteY33" fmla="*/ 304304 h 572399"/>
                  <a:gd name="connsiteX34" fmla="*/ 205125 w 847899"/>
                  <a:gd name="connsiteY34" fmla="*/ 310262 h 572399"/>
                  <a:gd name="connsiteX35" fmla="*/ 208663 w 847899"/>
                  <a:gd name="connsiteY35" fmla="*/ 286525 h 572399"/>
                  <a:gd name="connsiteX36" fmla="*/ 215830 w 847899"/>
                  <a:gd name="connsiteY36" fmla="*/ 299557 h 572399"/>
                  <a:gd name="connsiteX37" fmla="*/ 220578 w 847899"/>
                  <a:gd name="connsiteY37" fmla="*/ 277030 h 572399"/>
                  <a:gd name="connsiteX38" fmla="*/ 227094 w 847899"/>
                  <a:gd name="connsiteY38" fmla="*/ 291831 h 572399"/>
                  <a:gd name="connsiteX39" fmla="*/ 237799 w 847899"/>
                  <a:gd name="connsiteY39" fmla="*/ 267442 h 572399"/>
                  <a:gd name="connsiteX40" fmla="*/ 253811 w 847899"/>
                  <a:gd name="connsiteY40" fmla="*/ 256737 h 572399"/>
                  <a:gd name="connsiteX41" fmla="*/ 240127 w 847899"/>
                  <a:gd name="connsiteY41" fmla="*/ 228252 h 572399"/>
                  <a:gd name="connsiteX42" fmla="*/ 247853 w 847899"/>
                  <a:gd name="connsiteY42" fmla="*/ 208052 h 572399"/>
                  <a:gd name="connsiteX43" fmla="*/ 236589 w 847899"/>
                  <a:gd name="connsiteY43" fmla="*/ 183663 h 572399"/>
                  <a:gd name="connsiteX44" fmla="*/ 231283 w 847899"/>
                  <a:gd name="connsiteY44" fmla="*/ 191296 h 572399"/>
                  <a:gd name="connsiteX45" fmla="*/ 223557 w 847899"/>
                  <a:gd name="connsiteY45" fmla="*/ 202653 h 572399"/>
                  <a:gd name="connsiteX46" fmla="*/ 209873 w 847899"/>
                  <a:gd name="connsiteY46" fmla="*/ 215126 h 572399"/>
                  <a:gd name="connsiteX47" fmla="*/ 215830 w 847899"/>
                  <a:gd name="connsiteY47" fmla="*/ 167000 h 572399"/>
                  <a:gd name="connsiteX48" fmla="*/ 205125 w 847899"/>
                  <a:gd name="connsiteY48" fmla="*/ 149220 h 572399"/>
                  <a:gd name="connsiteX49" fmla="*/ 195630 w 847899"/>
                  <a:gd name="connsiteY49" fmla="*/ 154526 h 572399"/>
                  <a:gd name="connsiteX50" fmla="*/ 172451 w 847899"/>
                  <a:gd name="connsiteY50" fmla="*/ 146241 h 572399"/>
                  <a:gd name="connsiteX51" fmla="*/ 143315 w 847899"/>
                  <a:gd name="connsiteY51" fmla="*/ 148010 h 572399"/>
                  <a:gd name="connsiteX52" fmla="*/ 76198 w 847899"/>
                  <a:gd name="connsiteY52" fmla="*/ 141494 h 572399"/>
                  <a:gd name="connsiteX53" fmla="*/ 42314 w 847899"/>
                  <a:gd name="connsiteY53" fmla="*/ 118315 h 572399"/>
                  <a:gd name="connsiteX54" fmla="*/ 3124 w 847899"/>
                  <a:gd name="connsiteY54" fmla="*/ 115336 h 572399"/>
                  <a:gd name="connsiteX55" fmla="*/ 4893 w 847899"/>
                  <a:gd name="connsiteY55" fmla="*/ 166441 h 572399"/>
                  <a:gd name="connsiteX56" fmla="*/ 26303 w 847899"/>
                  <a:gd name="connsiteY56" fmla="*/ 205631 h 572399"/>
                  <a:gd name="connsiteX57" fmla="*/ 39987 w 847899"/>
                  <a:gd name="connsiteY57" fmla="*/ 250779 h 572399"/>
                  <a:gd name="connsiteX58" fmla="*/ 55998 w 847899"/>
                  <a:gd name="connsiteY58" fmla="*/ 286432 h 572399"/>
                  <a:gd name="connsiteX59" fmla="*/ 61304 w 847899"/>
                  <a:gd name="connsiteY59" fmla="*/ 341074 h 572399"/>
                  <a:gd name="connsiteX60" fmla="*/ 78525 w 847899"/>
                  <a:gd name="connsiteY60" fmla="*/ 329159 h 572399"/>
                  <a:gd name="connsiteX61" fmla="*/ 73778 w 847899"/>
                  <a:gd name="connsiteY61" fmla="*/ 354665 h 572399"/>
                  <a:gd name="connsiteX62" fmla="*/ 68472 w 847899"/>
                  <a:gd name="connsiteY62" fmla="*/ 369466 h 572399"/>
                  <a:gd name="connsiteX63" fmla="*/ 93419 w 847899"/>
                  <a:gd name="connsiteY63" fmla="*/ 382498 h 572399"/>
                  <a:gd name="connsiteX64" fmla="*/ 88113 w 847899"/>
                  <a:gd name="connsiteY64" fmla="*/ 413962 h 572399"/>
                  <a:gd name="connsiteX65" fmla="*/ 73871 w 847899"/>
                  <a:gd name="connsiteY65" fmla="*/ 426436 h 572399"/>
                  <a:gd name="connsiteX66" fmla="*/ 73312 w 847899"/>
                  <a:gd name="connsiteY66" fmla="*/ 399720 h 572399"/>
                  <a:gd name="connsiteX67" fmla="*/ 73871 w 847899"/>
                  <a:gd name="connsiteY67" fmla="*/ 449615 h 572399"/>
                  <a:gd name="connsiteX68" fmla="*/ 140895 w 847899"/>
                  <a:gd name="connsiteY68" fmla="*/ 449615 h 572399"/>
                  <a:gd name="connsiteX69" fmla="*/ 130469 w 847899"/>
                  <a:gd name="connsiteY69" fmla="*/ 461623 h 572399"/>
                  <a:gd name="connsiteX70" fmla="*/ 196189 w 847899"/>
                  <a:gd name="connsiteY70" fmla="*/ 460785 h 57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847899" h="572399">
                    <a:moveTo>
                      <a:pt x="196375" y="460785"/>
                    </a:moveTo>
                    <a:cubicBezTo>
                      <a:pt x="228211" y="465998"/>
                      <a:pt x="195817" y="545961"/>
                      <a:pt x="277548" y="566812"/>
                    </a:cubicBezTo>
                    <a:cubicBezTo>
                      <a:pt x="359279" y="587664"/>
                      <a:pt x="437567" y="544192"/>
                      <a:pt x="501891" y="533766"/>
                    </a:cubicBezTo>
                    <a:cubicBezTo>
                      <a:pt x="566215" y="523340"/>
                      <a:pt x="559233" y="507702"/>
                      <a:pt x="581853" y="507702"/>
                    </a:cubicBezTo>
                    <a:cubicBezTo>
                      <a:pt x="604474" y="507702"/>
                      <a:pt x="627094" y="492063"/>
                      <a:pt x="627094" y="492063"/>
                    </a:cubicBezTo>
                    <a:lnTo>
                      <a:pt x="847900" y="492063"/>
                    </a:lnTo>
                    <a:lnTo>
                      <a:pt x="847900" y="0"/>
                    </a:lnTo>
                    <a:lnTo>
                      <a:pt x="202240" y="0"/>
                    </a:lnTo>
                    <a:cubicBezTo>
                      <a:pt x="205777" y="15546"/>
                      <a:pt x="208756" y="3724"/>
                      <a:pt x="214155" y="19735"/>
                    </a:cubicBezTo>
                    <a:cubicBezTo>
                      <a:pt x="219461" y="35746"/>
                      <a:pt x="217692" y="31650"/>
                      <a:pt x="234355" y="46451"/>
                    </a:cubicBezTo>
                    <a:cubicBezTo>
                      <a:pt x="251018" y="61252"/>
                      <a:pt x="254555" y="62462"/>
                      <a:pt x="250366" y="70840"/>
                    </a:cubicBezTo>
                    <a:cubicBezTo>
                      <a:pt x="246177" y="79125"/>
                      <a:pt x="247387" y="93367"/>
                      <a:pt x="246829" y="95229"/>
                    </a:cubicBezTo>
                    <a:cubicBezTo>
                      <a:pt x="246270" y="96998"/>
                      <a:pt x="248039" y="94670"/>
                      <a:pt x="237334" y="91692"/>
                    </a:cubicBezTo>
                    <a:cubicBezTo>
                      <a:pt x="226629" y="88713"/>
                      <a:pt x="227839" y="90481"/>
                      <a:pt x="226629" y="98859"/>
                    </a:cubicBezTo>
                    <a:cubicBezTo>
                      <a:pt x="225418" y="107144"/>
                      <a:pt x="224860" y="104165"/>
                      <a:pt x="220112" y="116639"/>
                    </a:cubicBezTo>
                    <a:cubicBezTo>
                      <a:pt x="215365" y="129113"/>
                      <a:pt x="214155" y="137398"/>
                      <a:pt x="220671" y="145776"/>
                    </a:cubicBezTo>
                    <a:cubicBezTo>
                      <a:pt x="227187" y="154061"/>
                      <a:pt x="225977" y="149965"/>
                      <a:pt x="230166" y="163556"/>
                    </a:cubicBezTo>
                    <a:cubicBezTo>
                      <a:pt x="234355" y="177146"/>
                      <a:pt x="256324" y="176588"/>
                      <a:pt x="256324" y="176588"/>
                    </a:cubicBezTo>
                    <a:cubicBezTo>
                      <a:pt x="256324" y="176588"/>
                      <a:pt x="251576" y="170630"/>
                      <a:pt x="241523" y="158156"/>
                    </a:cubicBezTo>
                    <a:cubicBezTo>
                      <a:pt x="231469" y="145683"/>
                      <a:pt x="219554" y="137398"/>
                      <a:pt x="229049" y="130230"/>
                    </a:cubicBezTo>
                    <a:cubicBezTo>
                      <a:pt x="238544" y="123062"/>
                      <a:pt x="232586" y="113009"/>
                      <a:pt x="238544" y="108820"/>
                    </a:cubicBezTo>
                    <a:cubicBezTo>
                      <a:pt x="244502" y="104631"/>
                      <a:pt x="245060" y="110588"/>
                      <a:pt x="248597" y="116546"/>
                    </a:cubicBezTo>
                    <a:cubicBezTo>
                      <a:pt x="252135" y="122504"/>
                      <a:pt x="245619" y="125483"/>
                      <a:pt x="243292" y="131999"/>
                    </a:cubicBezTo>
                    <a:cubicBezTo>
                      <a:pt x="240871" y="138515"/>
                      <a:pt x="248039" y="151640"/>
                      <a:pt x="248039" y="151640"/>
                    </a:cubicBezTo>
                    <a:cubicBezTo>
                      <a:pt x="248039" y="151640"/>
                      <a:pt x="242081" y="127903"/>
                      <a:pt x="248597" y="138608"/>
                    </a:cubicBezTo>
                    <a:cubicBezTo>
                      <a:pt x="255114" y="149313"/>
                      <a:pt x="249156" y="149872"/>
                      <a:pt x="261071" y="158808"/>
                    </a:cubicBezTo>
                    <a:cubicBezTo>
                      <a:pt x="272987" y="167745"/>
                      <a:pt x="286019" y="162997"/>
                      <a:pt x="274104" y="176588"/>
                    </a:cubicBezTo>
                    <a:cubicBezTo>
                      <a:pt x="262188" y="190272"/>
                      <a:pt x="262188" y="184873"/>
                      <a:pt x="261071" y="194368"/>
                    </a:cubicBezTo>
                    <a:cubicBezTo>
                      <a:pt x="259861" y="203862"/>
                      <a:pt x="253345" y="229369"/>
                      <a:pt x="261630" y="234116"/>
                    </a:cubicBezTo>
                    <a:cubicBezTo>
                      <a:pt x="269915" y="238864"/>
                      <a:pt x="272894" y="244170"/>
                      <a:pt x="269915" y="252548"/>
                    </a:cubicBezTo>
                    <a:cubicBezTo>
                      <a:pt x="266936" y="260833"/>
                      <a:pt x="269915" y="268559"/>
                      <a:pt x="265726" y="272189"/>
                    </a:cubicBezTo>
                    <a:cubicBezTo>
                      <a:pt x="261537" y="275726"/>
                      <a:pt x="261537" y="279915"/>
                      <a:pt x="253811" y="281126"/>
                    </a:cubicBezTo>
                    <a:cubicBezTo>
                      <a:pt x="246084" y="282336"/>
                      <a:pt x="247294" y="271072"/>
                      <a:pt x="243105" y="281126"/>
                    </a:cubicBezTo>
                    <a:cubicBezTo>
                      <a:pt x="238916" y="291179"/>
                      <a:pt x="241336" y="297788"/>
                      <a:pt x="233610" y="304304"/>
                    </a:cubicBezTo>
                    <a:cubicBezTo>
                      <a:pt x="225884" y="310821"/>
                      <a:pt x="206336" y="318547"/>
                      <a:pt x="205125" y="310262"/>
                    </a:cubicBezTo>
                    <a:cubicBezTo>
                      <a:pt x="203915" y="301977"/>
                      <a:pt x="208104" y="278798"/>
                      <a:pt x="208663" y="286525"/>
                    </a:cubicBezTo>
                    <a:cubicBezTo>
                      <a:pt x="209221" y="294251"/>
                      <a:pt x="209221" y="312031"/>
                      <a:pt x="215830" y="299557"/>
                    </a:cubicBezTo>
                    <a:cubicBezTo>
                      <a:pt x="222347" y="287083"/>
                      <a:pt x="217041" y="271072"/>
                      <a:pt x="220578" y="277030"/>
                    </a:cubicBezTo>
                    <a:cubicBezTo>
                      <a:pt x="224115" y="282987"/>
                      <a:pt x="217599" y="302536"/>
                      <a:pt x="227094" y="291831"/>
                    </a:cubicBezTo>
                    <a:cubicBezTo>
                      <a:pt x="236589" y="281126"/>
                      <a:pt x="225884" y="263346"/>
                      <a:pt x="237799" y="267442"/>
                    </a:cubicBezTo>
                    <a:cubicBezTo>
                      <a:pt x="249715" y="271630"/>
                      <a:pt x="268053" y="269210"/>
                      <a:pt x="253811" y="256737"/>
                    </a:cubicBezTo>
                    <a:cubicBezTo>
                      <a:pt x="239568" y="244263"/>
                      <a:pt x="233610" y="237095"/>
                      <a:pt x="240127" y="228252"/>
                    </a:cubicBezTo>
                    <a:cubicBezTo>
                      <a:pt x="246643" y="219315"/>
                      <a:pt x="250180" y="224063"/>
                      <a:pt x="247853" y="208052"/>
                    </a:cubicBezTo>
                    <a:cubicBezTo>
                      <a:pt x="245432" y="192040"/>
                      <a:pt x="241336" y="179567"/>
                      <a:pt x="236589" y="183663"/>
                    </a:cubicBezTo>
                    <a:cubicBezTo>
                      <a:pt x="234448" y="185524"/>
                      <a:pt x="232866" y="188317"/>
                      <a:pt x="231283" y="191296"/>
                    </a:cubicBezTo>
                    <a:cubicBezTo>
                      <a:pt x="229328" y="194926"/>
                      <a:pt x="227094" y="199115"/>
                      <a:pt x="223557" y="202653"/>
                    </a:cubicBezTo>
                    <a:cubicBezTo>
                      <a:pt x="217041" y="209169"/>
                      <a:pt x="208104" y="216895"/>
                      <a:pt x="209873" y="215126"/>
                    </a:cubicBezTo>
                    <a:cubicBezTo>
                      <a:pt x="211641" y="213358"/>
                      <a:pt x="233983" y="186641"/>
                      <a:pt x="215830" y="167000"/>
                    </a:cubicBezTo>
                    <a:cubicBezTo>
                      <a:pt x="208942" y="159553"/>
                      <a:pt x="214620" y="143821"/>
                      <a:pt x="205125" y="149220"/>
                    </a:cubicBezTo>
                    <a:cubicBezTo>
                      <a:pt x="195630" y="154526"/>
                      <a:pt x="202705" y="148010"/>
                      <a:pt x="195630" y="154526"/>
                    </a:cubicBezTo>
                    <a:cubicBezTo>
                      <a:pt x="188462" y="161042"/>
                      <a:pt x="179619" y="143821"/>
                      <a:pt x="172451" y="146241"/>
                    </a:cubicBezTo>
                    <a:cubicBezTo>
                      <a:pt x="165284" y="148661"/>
                      <a:pt x="189673" y="153409"/>
                      <a:pt x="143315" y="148010"/>
                    </a:cubicBezTo>
                    <a:cubicBezTo>
                      <a:pt x="96957" y="142704"/>
                      <a:pt x="89882" y="152199"/>
                      <a:pt x="76198" y="141494"/>
                    </a:cubicBezTo>
                    <a:cubicBezTo>
                      <a:pt x="62514" y="130789"/>
                      <a:pt x="55439" y="117756"/>
                      <a:pt x="42314" y="118315"/>
                    </a:cubicBezTo>
                    <a:cubicBezTo>
                      <a:pt x="29282" y="118873"/>
                      <a:pt x="10292" y="103514"/>
                      <a:pt x="3124" y="115336"/>
                    </a:cubicBezTo>
                    <a:cubicBezTo>
                      <a:pt x="-4044" y="127251"/>
                      <a:pt x="3124" y="157505"/>
                      <a:pt x="4893" y="166441"/>
                    </a:cubicBezTo>
                    <a:cubicBezTo>
                      <a:pt x="6661" y="175378"/>
                      <a:pt x="23883" y="192599"/>
                      <a:pt x="26303" y="205631"/>
                    </a:cubicBezTo>
                    <a:cubicBezTo>
                      <a:pt x="28723" y="218663"/>
                      <a:pt x="38218" y="235885"/>
                      <a:pt x="39987" y="250779"/>
                    </a:cubicBezTo>
                    <a:cubicBezTo>
                      <a:pt x="41755" y="265580"/>
                      <a:pt x="53671" y="270421"/>
                      <a:pt x="55998" y="286432"/>
                    </a:cubicBezTo>
                    <a:cubicBezTo>
                      <a:pt x="58418" y="302443"/>
                      <a:pt x="53019" y="347032"/>
                      <a:pt x="61304" y="341074"/>
                    </a:cubicBezTo>
                    <a:cubicBezTo>
                      <a:pt x="69589" y="335116"/>
                      <a:pt x="70241" y="319105"/>
                      <a:pt x="78525" y="329159"/>
                    </a:cubicBezTo>
                    <a:cubicBezTo>
                      <a:pt x="86810" y="339212"/>
                      <a:pt x="80946" y="345822"/>
                      <a:pt x="73778" y="354665"/>
                    </a:cubicBezTo>
                    <a:cubicBezTo>
                      <a:pt x="66610" y="363601"/>
                      <a:pt x="61862" y="359413"/>
                      <a:pt x="68472" y="369466"/>
                    </a:cubicBezTo>
                    <a:cubicBezTo>
                      <a:pt x="74988" y="379520"/>
                      <a:pt x="98167" y="374214"/>
                      <a:pt x="93419" y="382498"/>
                    </a:cubicBezTo>
                    <a:cubicBezTo>
                      <a:pt x="88672" y="390783"/>
                      <a:pt x="92861" y="400930"/>
                      <a:pt x="88113" y="413962"/>
                    </a:cubicBezTo>
                    <a:cubicBezTo>
                      <a:pt x="83366" y="426994"/>
                      <a:pt x="72661" y="438351"/>
                      <a:pt x="73871" y="426436"/>
                    </a:cubicBezTo>
                    <a:cubicBezTo>
                      <a:pt x="75081" y="414520"/>
                      <a:pt x="78060" y="380729"/>
                      <a:pt x="73312" y="399720"/>
                    </a:cubicBezTo>
                    <a:cubicBezTo>
                      <a:pt x="68565" y="418710"/>
                      <a:pt x="55533" y="446077"/>
                      <a:pt x="73871" y="449615"/>
                    </a:cubicBezTo>
                    <a:cubicBezTo>
                      <a:pt x="92302" y="453152"/>
                      <a:pt x="129631" y="439375"/>
                      <a:pt x="140895" y="449615"/>
                    </a:cubicBezTo>
                    <a:cubicBezTo>
                      <a:pt x="152158" y="459854"/>
                      <a:pt x="159140" y="459854"/>
                      <a:pt x="130469" y="461623"/>
                    </a:cubicBezTo>
                    <a:cubicBezTo>
                      <a:pt x="130841" y="477355"/>
                      <a:pt x="164353" y="455572"/>
                      <a:pt x="196189" y="460785"/>
                    </a:cubicBezTo>
                    <a:close/>
                  </a:path>
                </a:pathLst>
              </a:custGeom>
              <a:solidFill>
                <a:srgbClr val="4E59A7"/>
              </a:solidFill>
              <a:ln w="2210" cap="flat">
                <a:solidFill>
                  <a:srgbClr val="FFFFFF"/>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7B7429B7-161E-AFB6-A715-5F8CB933C506}"/>
                  </a:ext>
                </a:extLst>
              </p:cNvPr>
              <p:cNvSpPr/>
              <p:nvPr/>
            </p:nvSpPr>
            <p:spPr>
              <a:xfrm>
                <a:off x="6728982" y="5795033"/>
                <a:ext cx="1413992" cy="1351302"/>
              </a:xfrm>
              <a:custGeom>
                <a:avLst/>
                <a:gdLst>
                  <a:gd name="connsiteX0" fmla="*/ 1371934 w 1413992"/>
                  <a:gd name="connsiteY0" fmla="*/ 853616 h 1351302"/>
                  <a:gd name="connsiteX1" fmla="*/ 1391017 w 1413992"/>
                  <a:gd name="connsiteY1" fmla="*/ 801487 h 1351302"/>
                  <a:gd name="connsiteX2" fmla="*/ 1413637 w 1413992"/>
                  <a:gd name="connsiteY2" fmla="*/ 707561 h 1351302"/>
                  <a:gd name="connsiteX3" fmla="*/ 1363928 w 1413992"/>
                  <a:gd name="connsiteY3" fmla="*/ 601534 h 1351302"/>
                  <a:gd name="connsiteX4" fmla="*/ 1362625 w 1413992"/>
                  <a:gd name="connsiteY4" fmla="*/ 456224 h 1351302"/>
                  <a:gd name="connsiteX5" fmla="*/ 1362625 w 1413992"/>
                  <a:gd name="connsiteY5" fmla="*/ 456224 h 1351302"/>
                  <a:gd name="connsiteX6" fmla="*/ 1362625 w 1413992"/>
                  <a:gd name="connsiteY6" fmla="*/ 456224 h 1351302"/>
                  <a:gd name="connsiteX7" fmla="*/ 1363928 w 1413992"/>
                  <a:gd name="connsiteY7" fmla="*/ 382405 h 1351302"/>
                  <a:gd name="connsiteX8" fmla="*/ 1330231 w 1413992"/>
                  <a:gd name="connsiteY8" fmla="*/ 391062 h 1351302"/>
                  <a:gd name="connsiteX9" fmla="*/ 1231091 w 1413992"/>
                  <a:gd name="connsiteY9" fmla="*/ 333720 h 1351302"/>
                  <a:gd name="connsiteX10" fmla="*/ 1191064 w 1413992"/>
                  <a:gd name="connsiteY10" fmla="*/ 340888 h 1351302"/>
                  <a:gd name="connsiteX11" fmla="*/ 1128508 w 1413992"/>
                  <a:gd name="connsiteY11" fmla="*/ 351128 h 1351302"/>
                  <a:gd name="connsiteX12" fmla="*/ 1083267 w 1413992"/>
                  <a:gd name="connsiteY12" fmla="*/ 340888 h 1351302"/>
                  <a:gd name="connsiteX13" fmla="*/ 1034582 w 1413992"/>
                  <a:gd name="connsiteY13" fmla="*/ 340888 h 1351302"/>
                  <a:gd name="connsiteX14" fmla="*/ 994554 w 1413992"/>
                  <a:gd name="connsiteY14" fmla="*/ 340888 h 1351302"/>
                  <a:gd name="connsiteX15" fmla="*/ 970258 w 1413992"/>
                  <a:gd name="connsiteY15" fmla="*/ 333720 h 1351302"/>
                  <a:gd name="connsiteX16" fmla="*/ 938981 w 1413992"/>
                  <a:gd name="connsiteY16" fmla="*/ 345915 h 1351302"/>
                  <a:gd name="connsiteX17" fmla="*/ 909379 w 1413992"/>
                  <a:gd name="connsiteY17" fmla="*/ 312868 h 1351302"/>
                  <a:gd name="connsiteX18" fmla="*/ 876332 w 1413992"/>
                  <a:gd name="connsiteY18" fmla="*/ 312868 h 1351302"/>
                  <a:gd name="connsiteX19" fmla="*/ 845054 w 1413992"/>
                  <a:gd name="connsiteY19" fmla="*/ 304211 h 1351302"/>
                  <a:gd name="connsiteX20" fmla="*/ 799814 w 1413992"/>
                  <a:gd name="connsiteY20" fmla="*/ 304211 h 1351302"/>
                  <a:gd name="connsiteX21" fmla="*/ 784175 w 1413992"/>
                  <a:gd name="connsiteY21" fmla="*/ 274982 h 1351302"/>
                  <a:gd name="connsiteX22" fmla="*/ 735490 w 1413992"/>
                  <a:gd name="connsiteY22" fmla="*/ 262508 h 1351302"/>
                  <a:gd name="connsiteX23" fmla="*/ 714638 w 1413992"/>
                  <a:gd name="connsiteY23" fmla="*/ 253851 h 1351302"/>
                  <a:gd name="connsiteX24" fmla="*/ 714638 w 1413992"/>
                  <a:gd name="connsiteY24" fmla="*/ 0 h 1351302"/>
                  <a:gd name="connsiteX25" fmla="*/ 382499 w 1413992"/>
                  <a:gd name="connsiteY25" fmla="*/ 0 h 1351302"/>
                  <a:gd name="connsiteX26" fmla="*/ 382499 w 1413992"/>
                  <a:gd name="connsiteY26" fmla="*/ 591201 h 1351302"/>
                  <a:gd name="connsiteX27" fmla="*/ 26065 w 1413992"/>
                  <a:gd name="connsiteY27" fmla="*/ 591201 h 1351302"/>
                  <a:gd name="connsiteX28" fmla="*/ 0 w 1413992"/>
                  <a:gd name="connsiteY28" fmla="*/ 624899 h 1351302"/>
                  <a:gd name="connsiteX29" fmla="*/ 35653 w 1413992"/>
                  <a:gd name="connsiteY29" fmla="*/ 657294 h 1351302"/>
                  <a:gd name="connsiteX30" fmla="*/ 66930 w 1413992"/>
                  <a:gd name="connsiteY30" fmla="*/ 672932 h 1351302"/>
                  <a:gd name="connsiteX31" fmla="*/ 125204 w 1413992"/>
                  <a:gd name="connsiteY31" fmla="*/ 733812 h 1351302"/>
                  <a:gd name="connsiteX32" fmla="*/ 171283 w 1413992"/>
                  <a:gd name="connsiteY32" fmla="*/ 763414 h 1351302"/>
                  <a:gd name="connsiteX33" fmla="*/ 190365 w 1413992"/>
                  <a:gd name="connsiteY33" fmla="*/ 804280 h 1351302"/>
                  <a:gd name="connsiteX34" fmla="*/ 201629 w 1413992"/>
                  <a:gd name="connsiteY34" fmla="*/ 846914 h 1351302"/>
                  <a:gd name="connsiteX35" fmla="*/ 218106 w 1413992"/>
                  <a:gd name="connsiteY35" fmla="*/ 886941 h 1351302"/>
                  <a:gd name="connsiteX36" fmla="*/ 283361 w 1413992"/>
                  <a:gd name="connsiteY36" fmla="*/ 933020 h 1351302"/>
                  <a:gd name="connsiteX37" fmla="*/ 357273 w 1413992"/>
                  <a:gd name="connsiteY37" fmla="*/ 974724 h 1351302"/>
                  <a:gd name="connsiteX38" fmla="*/ 401583 w 1413992"/>
                  <a:gd name="connsiteY38" fmla="*/ 944284 h 1351302"/>
                  <a:gd name="connsiteX39" fmla="*/ 420666 w 1413992"/>
                  <a:gd name="connsiteY39" fmla="*/ 875585 h 1351302"/>
                  <a:gd name="connsiteX40" fmla="*/ 461531 w 1413992"/>
                  <a:gd name="connsiteY40" fmla="*/ 863390 h 1351302"/>
                  <a:gd name="connsiteX41" fmla="*/ 535444 w 1413992"/>
                  <a:gd name="connsiteY41" fmla="*/ 874654 h 1351302"/>
                  <a:gd name="connsiteX42" fmla="*/ 547638 w 1413992"/>
                  <a:gd name="connsiteY42" fmla="*/ 865997 h 1351302"/>
                  <a:gd name="connsiteX43" fmla="*/ 570258 w 1413992"/>
                  <a:gd name="connsiteY43" fmla="*/ 886011 h 1351302"/>
                  <a:gd name="connsiteX44" fmla="*/ 594647 w 1413992"/>
                  <a:gd name="connsiteY44" fmla="*/ 913844 h 1351302"/>
                  <a:gd name="connsiteX45" fmla="*/ 652921 w 1413992"/>
                  <a:gd name="connsiteY45" fmla="*/ 979005 h 1351302"/>
                  <a:gd name="connsiteX46" fmla="*/ 683360 w 1413992"/>
                  <a:gd name="connsiteY46" fmla="*/ 1050311 h 1351302"/>
                  <a:gd name="connsiteX47" fmla="*/ 722457 w 1413992"/>
                  <a:gd name="connsiteY47" fmla="*/ 1095552 h 1351302"/>
                  <a:gd name="connsiteX48" fmla="*/ 765929 w 1413992"/>
                  <a:gd name="connsiteY48" fmla="*/ 1147681 h 1351302"/>
                  <a:gd name="connsiteX49" fmla="*/ 765929 w 1413992"/>
                  <a:gd name="connsiteY49" fmla="*/ 1175514 h 1351302"/>
                  <a:gd name="connsiteX50" fmla="*/ 771142 w 1413992"/>
                  <a:gd name="connsiteY50" fmla="*/ 1207722 h 1351302"/>
                  <a:gd name="connsiteX51" fmla="*/ 793763 w 1413992"/>
                  <a:gd name="connsiteY51" fmla="*/ 1239931 h 1351302"/>
                  <a:gd name="connsiteX52" fmla="*/ 832860 w 1413992"/>
                  <a:gd name="connsiteY52" fmla="*/ 1297273 h 1351302"/>
                  <a:gd name="connsiteX53" fmla="*/ 878939 w 1413992"/>
                  <a:gd name="connsiteY53" fmla="*/ 1317287 h 1351302"/>
                  <a:gd name="connsiteX54" fmla="*/ 919804 w 1413992"/>
                  <a:gd name="connsiteY54" fmla="*/ 1332926 h 1351302"/>
                  <a:gd name="connsiteX55" fmla="*/ 984966 w 1413992"/>
                  <a:gd name="connsiteY55" fmla="*/ 1345120 h 1351302"/>
                  <a:gd name="connsiteX56" fmla="*/ 1011962 w 1413992"/>
                  <a:gd name="connsiteY56" fmla="*/ 1345120 h 1351302"/>
                  <a:gd name="connsiteX57" fmla="*/ 1004980 w 1413992"/>
                  <a:gd name="connsiteY57" fmla="*/ 1305093 h 1351302"/>
                  <a:gd name="connsiteX58" fmla="*/ 984966 w 1413992"/>
                  <a:gd name="connsiteY58" fmla="*/ 1248588 h 1351302"/>
                  <a:gd name="connsiteX59" fmla="*/ 980591 w 1413992"/>
                  <a:gd name="connsiteY59" fmla="*/ 1212098 h 1351302"/>
                  <a:gd name="connsiteX60" fmla="*/ 992786 w 1413992"/>
                  <a:gd name="connsiteY60" fmla="*/ 1207164 h 1351302"/>
                  <a:gd name="connsiteX61" fmla="*/ 990459 w 1413992"/>
                  <a:gd name="connsiteY61" fmla="*/ 1184450 h 1351302"/>
                  <a:gd name="connsiteX62" fmla="*/ 961881 w 1413992"/>
                  <a:gd name="connsiteY62" fmla="*/ 1176631 h 1351302"/>
                  <a:gd name="connsiteX63" fmla="*/ 968583 w 1413992"/>
                  <a:gd name="connsiteY63" fmla="*/ 1178214 h 1351302"/>
                  <a:gd name="connsiteX64" fmla="*/ 985059 w 1413992"/>
                  <a:gd name="connsiteY64" fmla="*/ 1173466 h 1351302"/>
                  <a:gd name="connsiteX65" fmla="*/ 996044 w 1413992"/>
                  <a:gd name="connsiteY65" fmla="*/ 1163413 h 1351302"/>
                  <a:gd name="connsiteX66" fmla="*/ 1005446 w 1413992"/>
                  <a:gd name="connsiteY66" fmla="*/ 1129528 h 1351302"/>
                  <a:gd name="connsiteX67" fmla="*/ 987852 w 1413992"/>
                  <a:gd name="connsiteY67" fmla="*/ 1111097 h 1351302"/>
                  <a:gd name="connsiteX68" fmla="*/ 1010193 w 1413992"/>
                  <a:gd name="connsiteY68" fmla="*/ 1112680 h 1351302"/>
                  <a:gd name="connsiteX69" fmla="*/ 1033279 w 1413992"/>
                  <a:gd name="connsiteY69" fmla="*/ 1089594 h 1351302"/>
                  <a:gd name="connsiteX70" fmla="*/ 1016430 w 1413992"/>
                  <a:gd name="connsiteY70" fmla="*/ 1083357 h 1351302"/>
                  <a:gd name="connsiteX71" fmla="*/ 1027042 w 1413992"/>
                  <a:gd name="connsiteY71" fmla="*/ 1071256 h 1351302"/>
                  <a:gd name="connsiteX72" fmla="*/ 1038399 w 1413992"/>
                  <a:gd name="connsiteY72" fmla="*/ 1075538 h 1351302"/>
                  <a:gd name="connsiteX73" fmla="*/ 1050128 w 1413992"/>
                  <a:gd name="connsiteY73" fmla="*/ 1077865 h 1351302"/>
                  <a:gd name="connsiteX74" fmla="*/ 1064650 w 1413992"/>
                  <a:gd name="connsiteY74" fmla="*/ 1058689 h 1351302"/>
                  <a:gd name="connsiteX75" fmla="*/ 1073307 w 1413992"/>
                  <a:gd name="connsiteY75" fmla="*/ 1044167 h 1351302"/>
                  <a:gd name="connsiteX76" fmla="*/ 1083081 w 1413992"/>
                  <a:gd name="connsiteY76" fmla="*/ 1049287 h 1351302"/>
                  <a:gd name="connsiteX77" fmla="*/ 1100303 w 1413992"/>
                  <a:gd name="connsiteY77" fmla="*/ 1043795 h 1351302"/>
                  <a:gd name="connsiteX78" fmla="*/ 1076006 w 1413992"/>
                  <a:gd name="connsiteY78" fmla="*/ 1064553 h 1351302"/>
                  <a:gd name="connsiteX79" fmla="*/ 1045008 w 1413992"/>
                  <a:gd name="connsiteY79" fmla="*/ 1090804 h 1351302"/>
                  <a:gd name="connsiteX80" fmla="*/ 1026949 w 1413992"/>
                  <a:gd name="connsiteY80" fmla="*/ 1115473 h 1351302"/>
                  <a:gd name="connsiteX81" fmla="*/ 1009355 w 1413992"/>
                  <a:gd name="connsiteY81" fmla="*/ 1151125 h 1351302"/>
                  <a:gd name="connsiteX82" fmla="*/ 999208 w 1413992"/>
                  <a:gd name="connsiteY82" fmla="*/ 1184823 h 1351302"/>
                  <a:gd name="connsiteX83" fmla="*/ 1009355 w 1413992"/>
                  <a:gd name="connsiteY83" fmla="*/ 1160900 h 1351302"/>
                  <a:gd name="connsiteX84" fmla="*/ 1024622 w 1413992"/>
                  <a:gd name="connsiteY84" fmla="*/ 1125247 h 1351302"/>
                  <a:gd name="connsiteX85" fmla="*/ 1042216 w 1413992"/>
                  <a:gd name="connsiteY85" fmla="*/ 1100951 h 1351302"/>
                  <a:gd name="connsiteX86" fmla="*/ 1064184 w 1413992"/>
                  <a:gd name="connsiteY86" fmla="*/ 1077027 h 1351302"/>
                  <a:gd name="connsiteX87" fmla="*/ 1093135 w 1413992"/>
                  <a:gd name="connsiteY87" fmla="*/ 1058595 h 1351302"/>
                  <a:gd name="connsiteX88" fmla="*/ 1105236 w 1413992"/>
                  <a:gd name="connsiteY88" fmla="*/ 1038582 h 1351302"/>
                  <a:gd name="connsiteX89" fmla="*/ 1087177 w 1413992"/>
                  <a:gd name="connsiteY89" fmla="*/ 1024060 h 1351302"/>
                  <a:gd name="connsiteX90" fmla="*/ 1077031 w 1413992"/>
                  <a:gd name="connsiteY90" fmla="*/ 1006001 h 1351302"/>
                  <a:gd name="connsiteX91" fmla="*/ 1091552 w 1413992"/>
                  <a:gd name="connsiteY91" fmla="*/ 1012703 h 1351302"/>
                  <a:gd name="connsiteX92" fmla="*/ 1101699 w 1413992"/>
                  <a:gd name="connsiteY92" fmla="*/ 1016241 h 1351302"/>
                  <a:gd name="connsiteX93" fmla="*/ 1104399 w 1413992"/>
                  <a:gd name="connsiteY93" fmla="*/ 1008049 h 1351302"/>
                  <a:gd name="connsiteX94" fmla="*/ 1112218 w 1413992"/>
                  <a:gd name="connsiteY94" fmla="*/ 1012331 h 1351302"/>
                  <a:gd name="connsiteX95" fmla="*/ 1123947 w 1413992"/>
                  <a:gd name="connsiteY95" fmla="*/ 1006094 h 1351302"/>
                  <a:gd name="connsiteX96" fmla="*/ 1146660 w 1413992"/>
                  <a:gd name="connsiteY96" fmla="*/ 1011586 h 1351302"/>
                  <a:gd name="connsiteX97" fmla="*/ 1163137 w 1413992"/>
                  <a:gd name="connsiteY97" fmla="*/ 1015124 h 1351302"/>
                  <a:gd name="connsiteX98" fmla="*/ 1156435 w 1413992"/>
                  <a:gd name="connsiteY98" fmla="*/ 1007677 h 1351302"/>
                  <a:gd name="connsiteX99" fmla="*/ 1183896 w 1413992"/>
                  <a:gd name="connsiteY99" fmla="*/ 999857 h 1351302"/>
                  <a:gd name="connsiteX100" fmla="*/ 1213684 w 1413992"/>
                  <a:gd name="connsiteY100" fmla="*/ 985708 h 1351302"/>
                  <a:gd name="connsiteX101" fmla="*/ 1238725 w 1413992"/>
                  <a:gd name="connsiteY101" fmla="*/ 946146 h 1351302"/>
                  <a:gd name="connsiteX102" fmla="*/ 1262276 w 1413992"/>
                  <a:gd name="connsiteY102" fmla="*/ 932834 h 1351302"/>
                  <a:gd name="connsiteX103" fmla="*/ 1269351 w 1413992"/>
                  <a:gd name="connsiteY103" fmla="*/ 914402 h 1351302"/>
                  <a:gd name="connsiteX104" fmla="*/ 1260321 w 1413992"/>
                  <a:gd name="connsiteY104" fmla="*/ 903046 h 1351302"/>
                  <a:gd name="connsiteX105" fmla="*/ 1256784 w 1413992"/>
                  <a:gd name="connsiteY105" fmla="*/ 883032 h 1351302"/>
                  <a:gd name="connsiteX106" fmla="*/ 1265813 w 1413992"/>
                  <a:gd name="connsiteY106" fmla="*/ 884614 h 1351302"/>
                  <a:gd name="connsiteX107" fmla="*/ 1288899 w 1413992"/>
                  <a:gd name="connsiteY107" fmla="*/ 871303 h 1351302"/>
                  <a:gd name="connsiteX108" fmla="*/ 1283407 w 1413992"/>
                  <a:gd name="connsiteY108" fmla="*/ 900719 h 1351302"/>
                  <a:gd name="connsiteX109" fmla="*/ 1310030 w 1413992"/>
                  <a:gd name="connsiteY109" fmla="*/ 899509 h 1351302"/>
                  <a:gd name="connsiteX110" fmla="*/ 1363277 w 1413992"/>
                  <a:gd name="connsiteY110" fmla="*/ 884614 h 1351302"/>
                  <a:gd name="connsiteX111" fmla="*/ 1377984 w 1413992"/>
                  <a:gd name="connsiteY111" fmla="*/ 881915 h 1351302"/>
                  <a:gd name="connsiteX112" fmla="*/ 1371748 w 1413992"/>
                  <a:gd name="connsiteY112" fmla="*/ 853802 h 135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413992" h="1351302">
                    <a:moveTo>
                      <a:pt x="1371934" y="853616"/>
                    </a:moveTo>
                    <a:cubicBezTo>
                      <a:pt x="1394554" y="829227"/>
                      <a:pt x="1387573" y="832765"/>
                      <a:pt x="1391017" y="801487"/>
                    </a:cubicBezTo>
                    <a:cubicBezTo>
                      <a:pt x="1394461" y="770209"/>
                      <a:pt x="1417081" y="738932"/>
                      <a:pt x="1413637" y="707561"/>
                    </a:cubicBezTo>
                    <a:cubicBezTo>
                      <a:pt x="1410193" y="676284"/>
                      <a:pt x="1368024" y="634487"/>
                      <a:pt x="1363928" y="601534"/>
                    </a:cubicBezTo>
                    <a:cubicBezTo>
                      <a:pt x="1361508" y="582451"/>
                      <a:pt x="1361880" y="512170"/>
                      <a:pt x="1362625" y="456224"/>
                    </a:cubicBezTo>
                    <a:lnTo>
                      <a:pt x="1362625" y="456224"/>
                    </a:lnTo>
                    <a:lnTo>
                      <a:pt x="1362625" y="456224"/>
                    </a:lnTo>
                    <a:cubicBezTo>
                      <a:pt x="1363184" y="415544"/>
                      <a:pt x="1363928" y="382405"/>
                      <a:pt x="1363928" y="382405"/>
                    </a:cubicBezTo>
                    <a:cubicBezTo>
                      <a:pt x="1363928" y="382405"/>
                      <a:pt x="1351082" y="406794"/>
                      <a:pt x="1330231" y="391062"/>
                    </a:cubicBezTo>
                    <a:cubicBezTo>
                      <a:pt x="1309378" y="375423"/>
                      <a:pt x="1243286" y="326739"/>
                      <a:pt x="1231091" y="333720"/>
                    </a:cubicBezTo>
                    <a:cubicBezTo>
                      <a:pt x="1218897" y="340702"/>
                      <a:pt x="1229323" y="337630"/>
                      <a:pt x="1191064" y="340888"/>
                    </a:cubicBezTo>
                    <a:cubicBezTo>
                      <a:pt x="1152804" y="344146"/>
                      <a:pt x="1144147" y="340702"/>
                      <a:pt x="1128508" y="351128"/>
                    </a:cubicBezTo>
                    <a:cubicBezTo>
                      <a:pt x="1112869" y="361553"/>
                      <a:pt x="1100675" y="349824"/>
                      <a:pt x="1083267" y="340888"/>
                    </a:cubicBezTo>
                    <a:cubicBezTo>
                      <a:pt x="1065860" y="331952"/>
                      <a:pt x="1058878" y="335861"/>
                      <a:pt x="1034582" y="340888"/>
                    </a:cubicBezTo>
                    <a:cubicBezTo>
                      <a:pt x="1010193" y="345915"/>
                      <a:pt x="1018944" y="348056"/>
                      <a:pt x="994554" y="340888"/>
                    </a:cubicBezTo>
                    <a:cubicBezTo>
                      <a:pt x="970258" y="333720"/>
                      <a:pt x="1001536" y="321526"/>
                      <a:pt x="970258" y="333720"/>
                    </a:cubicBezTo>
                    <a:cubicBezTo>
                      <a:pt x="938981" y="345915"/>
                      <a:pt x="952851" y="364998"/>
                      <a:pt x="938981" y="345915"/>
                    </a:cubicBezTo>
                    <a:cubicBezTo>
                      <a:pt x="925111" y="326832"/>
                      <a:pt x="926786" y="314637"/>
                      <a:pt x="909379" y="312868"/>
                    </a:cubicBezTo>
                    <a:cubicBezTo>
                      <a:pt x="891971" y="311100"/>
                      <a:pt x="893740" y="314637"/>
                      <a:pt x="876332" y="312868"/>
                    </a:cubicBezTo>
                    <a:cubicBezTo>
                      <a:pt x="858925" y="311100"/>
                      <a:pt x="876332" y="307655"/>
                      <a:pt x="845054" y="304211"/>
                    </a:cubicBezTo>
                    <a:cubicBezTo>
                      <a:pt x="813777" y="300767"/>
                      <a:pt x="808564" y="326832"/>
                      <a:pt x="799814" y="304211"/>
                    </a:cubicBezTo>
                    <a:cubicBezTo>
                      <a:pt x="791157" y="281591"/>
                      <a:pt x="810239" y="271817"/>
                      <a:pt x="784175" y="274982"/>
                    </a:cubicBezTo>
                    <a:cubicBezTo>
                      <a:pt x="758110" y="278147"/>
                      <a:pt x="745916" y="269489"/>
                      <a:pt x="735490" y="262508"/>
                    </a:cubicBezTo>
                    <a:cubicBezTo>
                      <a:pt x="725064" y="255526"/>
                      <a:pt x="714638" y="253851"/>
                      <a:pt x="714638" y="253851"/>
                    </a:cubicBezTo>
                    <a:lnTo>
                      <a:pt x="714638" y="0"/>
                    </a:lnTo>
                    <a:lnTo>
                      <a:pt x="382499" y="0"/>
                    </a:lnTo>
                    <a:lnTo>
                      <a:pt x="382499" y="591201"/>
                    </a:lnTo>
                    <a:lnTo>
                      <a:pt x="26065" y="591201"/>
                    </a:lnTo>
                    <a:lnTo>
                      <a:pt x="0" y="624899"/>
                    </a:lnTo>
                    <a:cubicBezTo>
                      <a:pt x="9029" y="634580"/>
                      <a:pt x="24948" y="650778"/>
                      <a:pt x="35653" y="657294"/>
                    </a:cubicBezTo>
                    <a:cubicBezTo>
                      <a:pt x="51292" y="666882"/>
                      <a:pt x="60042" y="665113"/>
                      <a:pt x="66930" y="672932"/>
                    </a:cubicBezTo>
                    <a:cubicBezTo>
                      <a:pt x="73912" y="680752"/>
                      <a:pt x="106958" y="724224"/>
                      <a:pt x="125204" y="733812"/>
                    </a:cubicBezTo>
                    <a:cubicBezTo>
                      <a:pt x="143449" y="743400"/>
                      <a:pt x="162625" y="746844"/>
                      <a:pt x="171283" y="763414"/>
                    </a:cubicBezTo>
                    <a:cubicBezTo>
                      <a:pt x="179940" y="779983"/>
                      <a:pt x="179102" y="792085"/>
                      <a:pt x="190365" y="804280"/>
                    </a:cubicBezTo>
                    <a:cubicBezTo>
                      <a:pt x="201629" y="816474"/>
                      <a:pt x="199023" y="839932"/>
                      <a:pt x="201629" y="846914"/>
                    </a:cubicBezTo>
                    <a:cubicBezTo>
                      <a:pt x="204236" y="853895"/>
                      <a:pt x="211217" y="879960"/>
                      <a:pt x="218106" y="886941"/>
                    </a:cubicBezTo>
                    <a:cubicBezTo>
                      <a:pt x="225087" y="893923"/>
                      <a:pt x="269397" y="930414"/>
                      <a:pt x="283361" y="933020"/>
                    </a:cubicBezTo>
                    <a:cubicBezTo>
                      <a:pt x="297231" y="935627"/>
                      <a:pt x="345078" y="975654"/>
                      <a:pt x="357273" y="974724"/>
                    </a:cubicBezTo>
                    <a:cubicBezTo>
                      <a:pt x="369467" y="973886"/>
                      <a:pt x="402513" y="952941"/>
                      <a:pt x="401583" y="944284"/>
                    </a:cubicBezTo>
                    <a:cubicBezTo>
                      <a:pt x="400745" y="935627"/>
                      <a:pt x="404189" y="875585"/>
                      <a:pt x="420666" y="875585"/>
                    </a:cubicBezTo>
                    <a:cubicBezTo>
                      <a:pt x="437142" y="875585"/>
                      <a:pt x="455480" y="865997"/>
                      <a:pt x="461531" y="863390"/>
                    </a:cubicBezTo>
                    <a:cubicBezTo>
                      <a:pt x="467582" y="860784"/>
                      <a:pt x="529393" y="878191"/>
                      <a:pt x="535444" y="874654"/>
                    </a:cubicBezTo>
                    <a:cubicBezTo>
                      <a:pt x="541494" y="871209"/>
                      <a:pt x="535444" y="857246"/>
                      <a:pt x="547638" y="865997"/>
                    </a:cubicBezTo>
                    <a:cubicBezTo>
                      <a:pt x="559833" y="874654"/>
                      <a:pt x="565883" y="876423"/>
                      <a:pt x="570258" y="886011"/>
                    </a:cubicBezTo>
                    <a:cubicBezTo>
                      <a:pt x="574633" y="895599"/>
                      <a:pt x="575471" y="910400"/>
                      <a:pt x="594647" y="913844"/>
                    </a:cubicBezTo>
                    <a:cubicBezTo>
                      <a:pt x="613730" y="917288"/>
                      <a:pt x="634675" y="933858"/>
                      <a:pt x="652921" y="979005"/>
                    </a:cubicBezTo>
                    <a:cubicBezTo>
                      <a:pt x="671166" y="1024246"/>
                      <a:pt x="682523" y="1031135"/>
                      <a:pt x="683360" y="1050311"/>
                    </a:cubicBezTo>
                    <a:cubicBezTo>
                      <a:pt x="684198" y="1069394"/>
                      <a:pt x="712032" y="1077306"/>
                      <a:pt x="722457" y="1095552"/>
                    </a:cubicBezTo>
                    <a:cubicBezTo>
                      <a:pt x="732883" y="1113797"/>
                      <a:pt x="758948" y="1132973"/>
                      <a:pt x="765929" y="1147681"/>
                    </a:cubicBezTo>
                    <a:cubicBezTo>
                      <a:pt x="772911" y="1162482"/>
                      <a:pt x="760716" y="1164157"/>
                      <a:pt x="765929" y="1175514"/>
                    </a:cubicBezTo>
                    <a:cubicBezTo>
                      <a:pt x="771142" y="1186778"/>
                      <a:pt x="767698" y="1196366"/>
                      <a:pt x="771142" y="1207722"/>
                    </a:cubicBezTo>
                    <a:cubicBezTo>
                      <a:pt x="774587" y="1218986"/>
                      <a:pt x="784175" y="1214704"/>
                      <a:pt x="793763" y="1239931"/>
                    </a:cubicBezTo>
                    <a:cubicBezTo>
                      <a:pt x="803351" y="1265158"/>
                      <a:pt x="808564" y="1292060"/>
                      <a:pt x="832860" y="1297273"/>
                    </a:cubicBezTo>
                    <a:cubicBezTo>
                      <a:pt x="857249" y="1302486"/>
                      <a:pt x="857249" y="1315518"/>
                      <a:pt x="878939" y="1317287"/>
                    </a:cubicBezTo>
                    <a:cubicBezTo>
                      <a:pt x="900628" y="1319056"/>
                      <a:pt x="898953" y="1329482"/>
                      <a:pt x="919804" y="1332926"/>
                    </a:cubicBezTo>
                    <a:cubicBezTo>
                      <a:pt x="940656" y="1336370"/>
                      <a:pt x="971934" y="1337301"/>
                      <a:pt x="984966" y="1345120"/>
                    </a:cubicBezTo>
                    <a:cubicBezTo>
                      <a:pt x="997999" y="1352939"/>
                      <a:pt x="1004980" y="1353777"/>
                      <a:pt x="1011962" y="1345120"/>
                    </a:cubicBezTo>
                    <a:cubicBezTo>
                      <a:pt x="1018944" y="1336463"/>
                      <a:pt x="1016337" y="1324269"/>
                      <a:pt x="1004980" y="1305093"/>
                    </a:cubicBezTo>
                    <a:cubicBezTo>
                      <a:pt x="993717" y="1286010"/>
                      <a:pt x="988504" y="1266833"/>
                      <a:pt x="984966" y="1248588"/>
                    </a:cubicBezTo>
                    <a:cubicBezTo>
                      <a:pt x="981522" y="1230343"/>
                      <a:pt x="972772" y="1220755"/>
                      <a:pt x="980591" y="1212098"/>
                    </a:cubicBezTo>
                    <a:cubicBezTo>
                      <a:pt x="988410" y="1203440"/>
                      <a:pt x="995113" y="1222431"/>
                      <a:pt x="992786" y="1207164"/>
                    </a:cubicBezTo>
                    <a:cubicBezTo>
                      <a:pt x="990459" y="1191897"/>
                      <a:pt x="1002560" y="1180913"/>
                      <a:pt x="990459" y="1184450"/>
                    </a:cubicBezTo>
                    <a:cubicBezTo>
                      <a:pt x="978357" y="1187988"/>
                      <a:pt x="962253" y="1185195"/>
                      <a:pt x="961881" y="1176631"/>
                    </a:cubicBezTo>
                    <a:cubicBezTo>
                      <a:pt x="961508" y="1167974"/>
                      <a:pt x="960670" y="1179796"/>
                      <a:pt x="968583" y="1178214"/>
                    </a:cubicBezTo>
                    <a:cubicBezTo>
                      <a:pt x="976402" y="1176631"/>
                      <a:pt x="979567" y="1171511"/>
                      <a:pt x="985059" y="1173466"/>
                    </a:cubicBezTo>
                    <a:cubicBezTo>
                      <a:pt x="990551" y="1175421"/>
                      <a:pt x="989341" y="1181193"/>
                      <a:pt x="996044" y="1163413"/>
                    </a:cubicBezTo>
                    <a:cubicBezTo>
                      <a:pt x="1002746" y="1145633"/>
                      <a:pt x="1018385" y="1139396"/>
                      <a:pt x="1005446" y="1129528"/>
                    </a:cubicBezTo>
                    <a:cubicBezTo>
                      <a:pt x="992506" y="1119754"/>
                      <a:pt x="969421" y="1112307"/>
                      <a:pt x="987852" y="1111097"/>
                    </a:cubicBezTo>
                    <a:cubicBezTo>
                      <a:pt x="1006283" y="1109887"/>
                      <a:pt x="999208" y="1117334"/>
                      <a:pt x="1010193" y="1112680"/>
                    </a:cubicBezTo>
                    <a:cubicBezTo>
                      <a:pt x="1021178" y="1108025"/>
                      <a:pt x="1046218" y="1095458"/>
                      <a:pt x="1033279" y="1089594"/>
                    </a:cubicBezTo>
                    <a:cubicBezTo>
                      <a:pt x="1020340" y="1083729"/>
                      <a:pt x="1014103" y="1089966"/>
                      <a:pt x="1016430" y="1083357"/>
                    </a:cubicBezTo>
                    <a:cubicBezTo>
                      <a:pt x="1018757" y="1076655"/>
                      <a:pt x="1019967" y="1070046"/>
                      <a:pt x="1027042" y="1071256"/>
                    </a:cubicBezTo>
                    <a:cubicBezTo>
                      <a:pt x="1034116" y="1072466"/>
                      <a:pt x="1033279" y="1072466"/>
                      <a:pt x="1038399" y="1075538"/>
                    </a:cubicBezTo>
                    <a:cubicBezTo>
                      <a:pt x="1043518" y="1078610"/>
                      <a:pt x="1047429" y="1081030"/>
                      <a:pt x="1050128" y="1077865"/>
                    </a:cubicBezTo>
                    <a:cubicBezTo>
                      <a:pt x="1052827" y="1074700"/>
                      <a:pt x="1066232" y="1066136"/>
                      <a:pt x="1064650" y="1058689"/>
                    </a:cubicBezTo>
                    <a:cubicBezTo>
                      <a:pt x="1063067" y="1051242"/>
                      <a:pt x="1072469" y="1037092"/>
                      <a:pt x="1073307" y="1044167"/>
                    </a:cubicBezTo>
                    <a:cubicBezTo>
                      <a:pt x="1074052" y="1051242"/>
                      <a:pt x="1076844" y="1053197"/>
                      <a:pt x="1083081" y="1049287"/>
                    </a:cubicBezTo>
                    <a:cubicBezTo>
                      <a:pt x="1089318" y="1045377"/>
                      <a:pt x="1101885" y="1037185"/>
                      <a:pt x="1100303" y="1043795"/>
                    </a:cubicBezTo>
                    <a:cubicBezTo>
                      <a:pt x="1098720" y="1050497"/>
                      <a:pt x="1086991" y="1057106"/>
                      <a:pt x="1076006" y="1064553"/>
                    </a:cubicBezTo>
                    <a:cubicBezTo>
                      <a:pt x="1065022" y="1072000"/>
                      <a:pt x="1049756" y="1083357"/>
                      <a:pt x="1045008" y="1090804"/>
                    </a:cubicBezTo>
                    <a:cubicBezTo>
                      <a:pt x="1040354" y="1098251"/>
                      <a:pt x="1030114" y="1110818"/>
                      <a:pt x="1026949" y="1115473"/>
                    </a:cubicBezTo>
                    <a:cubicBezTo>
                      <a:pt x="1023784" y="1120127"/>
                      <a:pt x="1010844" y="1145633"/>
                      <a:pt x="1009355" y="1151125"/>
                    </a:cubicBezTo>
                    <a:cubicBezTo>
                      <a:pt x="1007773" y="1156617"/>
                      <a:pt x="993717" y="1187988"/>
                      <a:pt x="999208" y="1184823"/>
                    </a:cubicBezTo>
                    <a:cubicBezTo>
                      <a:pt x="1004701" y="1181658"/>
                      <a:pt x="1004701" y="1171884"/>
                      <a:pt x="1009355" y="1160900"/>
                    </a:cubicBezTo>
                    <a:cubicBezTo>
                      <a:pt x="1014010" y="1149915"/>
                      <a:pt x="1019129" y="1132694"/>
                      <a:pt x="1024622" y="1125247"/>
                    </a:cubicBezTo>
                    <a:cubicBezTo>
                      <a:pt x="1030114" y="1117800"/>
                      <a:pt x="1036723" y="1106443"/>
                      <a:pt x="1042216" y="1100951"/>
                    </a:cubicBezTo>
                    <a:cubicBezTo>
                      <a:pt x="1047708" y="1095458"/>
                      <a:pt x="1053200" y="1084846"/>
                      <a:pt x="1064184" y="1077027"/>
                    </a:cubicBezTo>
                    <a:cubicBezTo>
                      <a:pt x="1075169" y="1069208"/>
                      <a:pt x="1087270" y="1064088"/>
                      <a:pt x="1093135" y="1058595"/>
                    </a:cubicBezTo>
                    <a:cubicBezTo>
                      <a:pt x="1098999" y="1053104"/>
                      <a:pt x="1107284" y="1044074"/>
                      <a:pt x="1105236" y="1038582"/>
                    </a:cubicBezTo>
                    <a:cubicBezTo>
                      <a:pt x="1103188" y="1033089"/>
                      <a:pt x="1091087" y="1028808"/>
                      <a:pt x="1087177" y="1024060"/>
                    </a:cubicBezTo>
                    <a:cubicBezTo>
                      <a:pt x="1083267" y="1019313"/>
                      <a:pt x="1069584" y="1009538"/>
                      <a:pt x="1077031" y="1006001"/>
                    </a:cubicBezTo>
                    <a:cubicBezTo>
                      <a:pt x="1084478" y="1002464"/>
                      <a:pt x="1085688" y="1009166"/>
                      <a:pt x="1091552" y="1012703"/>
                    </a:cubicBezTo>
                    <a:cubicBezTo>
                      <a:pt x="1097417" y="1016241"/>
                      <a:pt x="1099744" y="1020895"/>
                      <a:pt x="1101699" y="1016241"/>
                    </a:cubicBezTo>
                    <a:cubicBezTo>
                      <a:pt x="1103654" y="1011586"/>
                      <a:pt x="1100954" y="1004884"/>
                      <a:pt x="1104399" y="1008049"/>
                    </a:cubicBezTo>
                    <a:cubicBezTo>
                      <a:pt x="1107936" y="1011214"/>
                      <a:pt x="1108680" y="1015496"/>
                      <a:pt x="1112218" y="1012331"/>
                    </a:cubicBezTo>
                    <a:cubicBezTo>
                      <a:pt x="1115755" y="1009166"/>
                      <a:pt x="1122830" y="1001719"/>
                      <a:pt x="1123947" y="1006094"/>
                    </a:cubicBezTo>
                    <a:cubicBezTo>
                      <a:pt x="1125064" y="1010469"/>
                      <a:pt x="1138841" y="1007304"/>
                      <a:pt x="1146660" y="1011586"/>
                    </a:cubicBezTo>
                    <a:cubicBezTo>
                      <a:pt x="1154480" y="1015868"/>
                      <a:pt x="1167047" y="1019778"/>
                      <a:pt x="1163137" y="1015124"/>
                    </a:cubicBezTo>
                    <a:cubicBezTo>
                      <a:pt x="1159227" y="1010469"/>
                      <a:pt x="1146660" y="1012796"/>
                      <a:pt x="1156435" y="1007677"/>
                    </a:cubicBezTo>
                    <a:cubicBezTo>
                      <a:pt x="1166209" y="1002557"/>
                      <a:pt x="1173283" y="1002184"/>
                      <a:pt x="1183896" y="999857"/>
                    </a:cubicBezTo>
                    <a:cubicBezTo>
                      <a:pt x="1194508" y="997530"/>
                      <a:pt x="1195625" y="997158"/>
                      <a:pt x="1213684" y="985708"/>
                    </a:cubicBezTo>
                    <a:cubicBezTo>
                      <a:pt x="1231743" y="974351"/>
                      <a:pt x="1228206" y="950427"/>
                      <a:pt x="1238725" y="946146"/>
                    </a:cubicBezTo>
                    <a:cubicBezTo>
                      <a:pt x="1249337" y="941863"/>
                      <a:pt x="1256784" y="942608"/>
                      <a:pt x="1262276" y="932834"/>
                    </a:cubicBezTo>
                    <a:cubicBezTo>
                      <a:pt x="1267768" y="923059"/>
                      <a:pt x="1272050" y="918685"/>
                      <a:pt x="1269351" y="914402"/>
                    </a:cubicBezTo>
                    <a:cubicBezTo>
                      <a:pt x="1266651" y="910121"/>
                      <a:pt x="1261159" y="908538"/>
                      <a:pt x="1260321" y="903046"/>
                    </a:cubicBezTo>
                    <a:cubicBezTo>
                      <a:pt x="1259576" y="897553"/>
                      <a:pt x="1254084" y="886569"/>
                      <a:pt x="1256784" y="883032"/>
                    </a:cubicBezTo>
                    <a:cubicBezTo>
                      <a:pt x="1259483" y="879494"/>
                      <a:pt x="1259111" y="887314"/>
                      <a:pt x="1265813" y="884614"/>
                    </a:cubicBezTo>
                    <a:cubicBezTo>
                      <a:pt x="1272516" y="881915"/>
                      <a:pt x="1284989" y="864228"/>
                      <a:pt x="1288899" y="871303"/>
                    </a:cubicBezTo>
                    <a:cubicBezTo>
                      <a:pt x="1292809" y="878377"/>
                      <a:pt x="1281452" y="897181"/>
                      <a:pt x="1283407" y="900719"/>
                    </a:cubicBezTo>
                    <a:cubicBezTo>
                      <a:pt x="1285362" y="904256"/>
                      <a:pt x="1289644" y="901463"/>
                      <a:pt x="1310030" y="899509"/>
                    </a:cubicBezTo>
                    <a:cubicBezTo>
                      <a:pt x="1330416" y="897553"/>
                      <a:pt x="1349593" y="884614"/>
                      <a:pt x="1363277" y="884614"/>
                    </a:cubicBezTo>
                    <a:cubicBezTo>
                      <a:pt x="1367373" y="884614"/>
                      <a:pt x="1372492" y="883404"/>
                      <a:pt x="1377984" y="881915"/>
                    </a:cubicBezTo>
                    <a:cubicBezTo>
                      <a:pt x="1366628" y="867486"/>
                      <a:pt x="1355830" y="870930"/>
                      <a:pt x="1371748" y="853802"/>
                    </a:cubicBezTo>
                    <a:close/>
                  </a:path>
                </a:pathLst>
              </a:custGeom>
              <a:solidFill>
                <a:srgbClr val="F79320"/>
              </a:solidFill>
              <a:ln w="2210" cap="flat">
                <a:solidFill>
                  <a:srgbClr val="FFFFFF"/>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499FDED6-98DB-5C9B-FA4E-678A66F3EBA7}"/>
                  </a:ext>
                </a:extLst>
              </p:cNvPr>
              <p:cNvSpPr/>
              <p:nvPr/>
            </p:nvSpPr>
            <p:spPr>
              <a:xfrm>
                <a:off x="8783031" y="6516257"/>
                <a:ext cx="833118" cy="722679"/>
              </a:xfrm>
              <a:custGeom>
                <a:avLst/>
                <a:gdLst>
                  <a:gd name="connsiteX0" fmla="*/ 620281 w 833118"/>
                  <a:gd name="connsiteY0" fmla="*/ 22827 h 722679"/>
                  <a:gd name="connsiteX1" fmla="*/ 606411 w 833118"/>
                  <a:gd name="connsiteY1" fmla="*/ 80169 h 722679"/>
                  <a:gd name="connsiteX2" fmla="*/ 592541 w 833118"/>
                  <a:gd name="connsiteY2" fmla="*/ 50475 h 722679"/>
                  <a:gd name="connsiteX3" fmla="*/ 314300 w 833118"/>
                  <a:gd name="connsiteY3" fmla="*/ 33253 h 722679"/>
                  <a:gd name="connsiteX4" fmla="*/ 289911 w 833118"/>
                  <a:gd name="connsiteY4" fmla="*/ 5420 h 722679"/>
                  <a:gd name="connsiteX5" fmla="*/ 3013 w 833118"/>
                  <a:gd name="connsiteY5" fmla="*/ 5420 h 722679"/>
                  <a:gd name="connsiteX6" fmla="*/ 31871 w 833118"/>
                  <a:gd name="connsiteY6" fmla="*/ 52336 h 722679"/>
                  <a:gd name="connsiteX7" fmla="*/ 21817 w 833118"/>
                  <a:gd name="connsiteY7" fmla="*/ 87337 h 722679"/>
                  <a:gd name="connsiteX8" fmla="*/ 51233 w 833118"/>
                  <a:gd name="connsiteY8" fmla="*/ 75422 h 722679"/>
                  <a:gd name="connsiteX9" fmla="*/ 66221 w 833118"/>
                  <a:gd name="connsiteY9" fmla="*/ 55222 h 722679"/>
                  <a:gd name="connsiteX10" fmla="*/ 74691 w 833118"/>
                  <a:gd name="connsiteY10" fmla="*/ 71512 h 722679"/>
                  <a:gd name="connsiteX11" fmla="*/ 119001 w 833118"/>
                  <a:gd name="connsiteY11" fmla="*/ 70209 h 722679"/>
                  <a:gd name="connsiteX12" fmla="*/ 135292 w 833118"/>
                  <a:gd name="connsiteY12" fmla="*/ 61086 h 722679"/>
                  <a:gd name="connsiteX13" fmla="*/ 169176 w 833118"/>
                  <a:gd name="connsiteY13" fmla="*/ 70860 h 722679"/>
                  <a:gd name="connsiteX14" fmla="*/ 144414 w 833118"/>
                  <a:gd name="connsiteY14" fmla="*/ 72164 h 722679"/>
                  <a:gd name="connsiteX15" fmla="*/ 195241 w 833118"/>
                  <a:gd name="connsiteY15" fmla="*/ 93667 h 722679"/>
                  <a:gd name="connsiteX16" fmla="*/ 208924 w 833118"/>
                  <a:gd name="connsiteY16" fmla="*/ 88454 h 722679"/>
                  <a:gd name="connsiteX17" fmla="*/ 228473 w 833118"/>
                  <a:gd name="connsiteY17" fmla="*/ 103441 h 722679"/>
                  <a:gd name="connsiteX18" fmla="*/ 240202 w 833118"/>
                  <a:gd name="connsiteY18" fmla="*/ 121686 h 722679"/>
                  <a:gd name="connsiteX19" fmla="*/ 256493 w 833118"/>
                  <a:gd name="connsiteY19" fmla="*/ 154267 h 722679"/>
                  <a:gd name="connsiteX20" fmla="*/ 296241 w 833118"/>
                  <a:gd name="connsiteY20" fmla="*/ 158828 h 722679"/>
                  <a:gd name="connsiteX21" fmla="*/ 346416 w 833118"/>
                  <a:gd name="connsiteY21" fmla="*/ 139932 h 722679"/>
                  <a:gd name="connsiteX22" fmla="*/ 371177 w 833118"/>
                  <a:gd name="connsiteY22" fmla="*/ 114519 h 722679"/>
                  <a:gd name="connsiteX23" fmla="*/ 398545 w 833118"/>
                  <a:gd name="connsiteY23" fmla="*/ 111912 h 722679"/>
                  <a:gd name="connsiteX24" fmla="*/ 451978 w 833118"/>
                  <a:gd name="connsiteY24" fmla="*/ 146448 h 722679"/>
                  <a:gd name="connsiteX25" fmla="*/ 466965 w 833118"/>
                  <a:gd name="connsiteY25" fmla="*/ 173164 h 722679"/>
                  <a:gd name="connsiteX26" fmla="*/ 489120 w 833118"/>
                  <a:gd name="connsiteY26" fmla="*/ 200532 h 722679"/>
                  <a:gd name="connsiteX27" fmla="*/ 521049 w 833118"/>
                  <a:gd name="connsiteY27" fmla="*/ 225945 h 722679"/>
                  <a:gd name="connsiteX28" fmla="*/ 542553 w 833118"/>
                  <a:gd name="connsiteY28" fmla="*/ 257222 h 722679"/>
                  <a:gd name="connsiteX29" fmla="*/ 552327 w 833118"/>
                  <a:gd name="connsiteY29" fmla="*/ 293713 h 722679"/>
                  <a:gd name="connsiteX30" fmla="*/ 534733 w 833118"/>
                  <a:gd name="connsiteY30" fmla="*/ 347146 h 722679"/>
                  <a:gd name="connsiteX31" fmla="*/ 529520 w 833118"/>
                  <a:gd name="connsiteY31" fmla="*/ 378423 h 722679"/>
                  <a:gd name="connsiteX32" fmla="*/ 540598 w 833118"/>
                  <a:gd name="connsiteY32" fmla="*/ 412958 h 722679"/>
                  <a:gd name="connsiteX33" fmla="*/ 553630 w 833118"/>
                  <a:gd name="connsiteY33" fmla="*/ 404488 h 722679"/>
                  <a:gd name="connsiteX34" fmla="*/ 553630 w 833118"/>
                  <a:gd name="connsiteY34" fmla="*/ 382333 h 722679"/>
                  <a:gd name="connsiteX35" fmla="*/ 578391 w 833118"/>
                  <a:gd name="connsiteY35" fmla="*/ 394713 h 722679"/>
                  <a:gd name="connsiteX36" fmla="*/ 562101 w 833118"/>
                  <a:gd name="connsiteY36" fmla="*/ 420778 h 722679"/>
                  <a:gd name="connsiteX37" fmla="*/ 552327 w 833118"/>
                  <a:gd name="connsiteY37" fmla="*/ 432507 h 722679"/>
                  <a:gd name="connsiteX38" fmla="*/ 567314 w 833118"/>
                  <a:gd name="connsiteY38" fmla="*/ 468346 h 722679"/>
                  <a:gd name="connsiteX39" fmla="*/ 595985 w 833118"/>
                  <a:gd name="connsiteY39" fmla="*/ 517217 h 722679"/>
                  <a:gd name="connsiteX40" fmla="*/ 610321 w 833118"/>
                  <a:gd name="connsiteY40" fmla="*/ 495062 h 722679"/>
                  <a:gd name="connsiteX41" fmla="*/ 620095 w 833118"/>
                  <a:gd name="connsiteY41" fmla="*/ 545236 h 722679"/>
                  <a:gd name="connsiteX42" fmla="*/ 640947 w 833118"/>
                  <a:gd name="connsiteY42" fmla="*/ 592804 h 722679"/>
                  <a:gd name="connsiteX43" fmla="*/ 672876 w 833118"/>
                  <a:gd name="connsiteY43" fmla="*/ 633856 h 722679"/>
                  <a:gd name="connsiteX44" fmla="*/ 708063 w 833118"/>
                  <a:gd name="connsiteY44" fmla="*/ 670347 h 722679"/>
                  <a:gd name="connsiteX45" fmla="*/ 736083 w 833118"/>
                  <a:gd name="connsiteY45" fmla="*/ 706837 h 722679"/>
                  <a:gd name="connsiteX46" fmla="*/ 714580 w 833118"/>
                  <a:gd name="connsiteY46" fmla="*/ 698366 h 722679"/>
                  <a:gd name="connsiteX47" fmla="*/ 721747 w 833118"/>
                  <a:gd name="connsiteY47" fmla="*/ 722476 h 722679"/>
                  <a:gd name="connsiteX48" fmla="*/ 748464 w 833118"/>
                  <a:gd name="connsiteY48" fmla="*/ 717263 h 722679"/>
                  <a:gd name="connsiteX49" fmla="*/ 784954 w 833118"/>
                  <a:gd name="connsiteY49" fmla="*/ 713353 h 722679"/>
                  <a:gd name="connsiteX50" fmla="*/ 805155 w 833118"/>
                  <a:gd name="connsiteY50" fmla="*/ 684682 h 722679"/>
                  <a:gd name="connsiteX51" fmla="*/ 818838 w 833118"/>
                  <a:gd name="connsiteY51" fmla="*/ 631901 h 722679"/>
                  <a:gd name="connsiteX52" fmla="*/ 827961 w 833118"/>
                  <a:gd name="connsiteY52" fmla="*/ 573256 h 722679"/>
                  <a:gd name="connsiteX53" fmla="*/ 827961 w 833118"/>
                  <a:gd name="connsiteY53" fmla="*/ 505395 h 722679"/>
                  <a:gd name="connsiteX54" fmla="*/ 807109 w 833118"/>
                  <a:gd name="connsiteY54" fmla="*/ 467601 h 722679"/>
                  <a:gd name="connsiteX55" fmla="*/ 802548 w 833118"/>
                  <a:gd name="connsiteY55" fmla="*/ 429808 h 722679"/>
                  <a:gd name="connsiteX56" fmla="*/ 780393 w 833118"/>
                  <a:gd name="connsiteY56" fmla="*/ 382239 h 722679"/>
                  <a:gd name="connsiteX57" fmla="*/ 761496 w 833118"/>
                  <a:gd name="connsiteY57" fmla="*/ 336627 h 722679"/>
                  <a:gd name="connsiteX58" fmla="*/ 754328 w 833118"/>
                  <a:gd name="connsiteY58" fmla="*/ 316426 h 722679"/>
                  <a:gd name="connsiteX59" fmla="*/ 769315 w 833118"/>
                  <a:gd name="connsiteY59" fmla="*/ 305349 h 722679"/>
                  <a:gd name="connsiteX60" fmla="*/ 734128 w 833118"/>
                  <a:gd name="connsiteY60" fmla="*/ 233578 h 722679"/>
                  <a:gd name="connsiteX61" fmla="*/ 715883 w 833118"/>
                  <a:gd name="connsiteY61" fmla="*/ 171675 h 722679"/>
                  <a:gd name="connsiteX62" fmla="*/ 687212 w 833118"/>
                  <a:gd name="connsiteY62" fmla="*/ 66672 h 722679"/>
                  <a:gd name="connsiteX63" fmla="*/ 673714 w 833118"/>
                  <a:gd name="connsiteY63" fmla="*/ 38839 h 722679"/>
                  <a:gd name="connsiteX64" fmla="*/ 673714 w 833118"/>
                  <a:gd name="connsiteY64" fmla="*/ 38839 h 722679"/>
                  <a:gd name="connsiteX65" fmla="*/ 619909 w 833118"/>
                  <a:gd name="connsiteY65" fmla="*/ 22548 h 7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33118" h="722679">
                    <a:moveTo>
                      <a:pt x="620281" y="22827"/>
                    </a:moveTo>
                    <a:cubicBezTo>
                      <a:pt x="599429" y="31484"/>
                      <a:pt x="622050" y="48892"/>
                      <a:pt x="606411" y="80169"/>
                    </a:cubicBezTo>
                    <a:cubicBezTo>
                      <a:pt x="590772" y="111447"/>
                      <a:pt x="594217" y="66299"/>
                      <a:pt x="592541" y="50475"/>
                    </a:cubicBezTo>
                    <a:cubicBezTo>
                      <a:pt x="590772" y="34650"/>
                      <a:pt x="314300" y="33253"/>
                      <a:pt x="314300" y="33253"/>
                    </a:cubicBezTo>
                    <a:lnTo>
                      <a:pt x="289911" y="5420"/>
                    </a:lnTo>
                    <a:cubicBezTo>
                      <a:pt x="289911" y="5420"/>
                      <a:pt x="16883" y="-6775"/>
                      <a:pt x="3013" y="5420"/>
                    </a:cubicBezTo>
                    <a:cubicBezTo>
                      <a:pt x="-10857" y="17614"/>
                      <a:pt x="27402" y="17614"/>
                      <a:pt x="31871" y="52336"/>
                    </a:cubicBezTo>
                    <a:cubicBezTo>
                      <a:pt x="35594" y="80635"/>
                      <a:pt x="29078" y="73187"/>
                      <a:pt x="21817" y="87337"/>
                    </a:cubicBezTo>
                    <a:cubicBezTo>
                      <a:pt x="40807" y="82404"/>
                      <a:pt x="44717" y="83614"/>
                      <a:pt x="51233" y="75422"/>
                    </a:cubicBezTo>
                    <a:cubicBezTo>
                      <a:pt x="58401" y="66299"/>
                      <a:pt x="56446" y="46099"/>
                      <a:pt x="66221" y="55222"/>
                    </a:cubicBezTo>
                    <a:cubicBezTo>
                      <a:pt x="75995" y="64345"/>
                      <a:pt x="51885" y="69557"/>
                      <a:pt x="74691" y="71512"/>
                    </a:cubicBezTo>
                    <a:cubicBezTo>
                      <a:pt x="97498" y="73467"/>
                      <a:pt x="117046" y="73467"/>
                      <a:pt x="119001" y="70209"/>
                    </a:cubicBezTo>
                    <a:cubicBezTo>
                      <a:pt x="120956" y="66951"/>
                      <a:pt x="107272" y="61086"/>
                      <a:pt x="135292" y="61086"/>
                    </a:cubicBezTo>
                    <a:cubicBezTo>
                      <a:pt x="163311" y="61086"/>
                      <a:pt x="187421" y="71512"/>
                      <a:pt x="169176" y="70860"/>
                    </a:cubicBezTo>
                    <a:cubicBezTo>
                      <a:pt x="150931" y="70209"/>
                      <a:pt x="127472" y="63041"/>
                      <a:pt x="144414" y="72164"/>
                    </a:cubicBezTo>
                    <a:cubicBezTo>
                      <a:pt x="161356" y="81287"/>
                      <a:pt x="181556" y="84544"/>
                      <a:pt x="195241" y="93667"/>
                    </a:cubicBezTo>
                    <a:cubicBezTo>
                      <a:pt x="208924" y="102790"/>
                      <a:pt x="195241" y="83893"/>
                      <a:pt x="208924" y="88454"/>
                    </a:cubicBezTo>
                    <a:cubicBezTo>
                      <a:pt x="222609" y="93015"/>
                      <a:pt x="227822" y="92364"/>
                      <a:pt x="228473" y="103441"/>
                    </a:cubicBezTo>
                    <a:cubicBezTo>
                      <a:pt x="229125" y="114519"/>
                      <a:pt x="224563" y="106048"/>
                      <a:pt x="240202" y="121686"/>
                    </a:cubicBezTo>
                    <a:cubicBezTo>
                      <a:pt x="255841" y="137325"/>
                      <a:pt x="251280" y="142538"/>
                      <a:pt x="256493" y="154267"/>
                    </a:cubicBezTo>
                    <a:cubicBezTo>
                      <a:pt x="261706" y="165996"/>
                      <a:pt x="282557" y="159480"/>
                      <a:pt x="296241" y="158828"/>
                    </a:cubicBezTo>
                    <a:cubicBezTo>
                      <a:pt x="309925" y="158177"/>
                      <a:pt x="324261" y="147751"/>
                      <a:pt x="346416" y="139932"/>
                    </a:cubicBezTo>
                    <a:cubicBezTo>
                      <a:pt x="368571" y="132112"/>
                      <a:pt x="363358" y="120383"/>
                      <a:pt x="371177" y="114519"/>
                    </a:cubicBezTo>
                    <a:cubicBezTo>
                      <a:pt x="378997" y="108655"/>
                      <a:pt x="388119" y="106699"/>
                      <a:pt x="398545" y="111912"/>
                    </a:cubicBezTo>
                    <a:cubicBezTo>
                      <a:pt x="408971" y="117125"/>
                      <a:pt x="448720" y="138629"/>
                      <a:pt x="451978" y="146448"/>
                    </a:cubicBezTo>
                    <a:cubicBezTo>
                      <a:pt x="455236" y="154267"/>
                      <a:pt x="461752" y="159480"/>
                      <a:pt x="466965" y="173164"/>
                    </a:cubicBezTo>
                    <a:cubicBezTo>
                      <a:pt x="472178" y="186848"/>
                      <a:pt x="472178" y="174467"/>
                      <a:pt x="489120" y="200532"/>
                    </a:cubicBezTo>
                    <a:cubicBezTo>
                      <a:pt x="506062" y="226597"/>
                      <a:pt x="504107" y="219429"/>
                      <a:pt x="521049" y="225945"/>
                    </a:cubicBezTo>
                    <a:cubicBezTo>
                      <a:pt x="537991" y="232461"/>
                      <a:pt x="539294" y="238978"/>
                      <a:pt x="542553" y="257222"/>
                    </a:cubicBezTo>
                    <a:cubicBezTo>
                      <a:pt x="545811" y="275468"/>
                      <a:pt x="557540" y="263739"/>
                      <a:pt x="552327" y="293713"/>
                    </a:cubicBezTo>
                    <a:cubicBezTo>
                      <a:pt x="547114" y="323687"/>
                      <a:pt x="549069" y="327597"/>
                      <a:pt x="534733" y="347146"/>
                    </a:cubicBezTo>
                    <a:cubicBezTo>
                      <a:pt x="520398" y="366694"/>
                      <a:pt x="530172" y="360829"/>
                      <a:pt x="529520" y="378423"/>
                    </a:cubicBezTo>
                    <a:cubicBezTo>
                      <a:pt x="528868" y="396017"/>
                      <a:pt x="535385" y="404488"/>
                      <a:pt x="540598" y="412958"/>
                    </a:cubicBezTo>
                    <a:cubicBezTo>
                      <a:pt x="545811" y="421430"/>
                      <a:pt x="553630" y="416217"/>
                      <a:pt x="553630" y="404488"/>
                    </a:cubicBezTo>
                    <a:cubicBezTo>
                      <a:pt x="553630" y="392758"/>
                      <a:pt x="539294" y="388849"/>
                      <a:pt x="553630" y="382333"/>
                    </a:cubicBezTo>
                    <a:cubicBezTo>
                      <a:pt x="567966" y="375816"/>
                      <a:pt x="580998" y="386242"/>
                      <a:pt x="578391" y="394713"/>
                    </a:cubicBezTo>
                    <a:cubicBezTo>
                      <a:pt x="575785" y="403184"/>
                      <a:pt x="567314" y="417520"/>
                      <a:pt x="562101" y="420778"/>
                    </a:cubicBezTo>
                    <a:cubicBezTo>
                      <a:pt x="556888" y="424036"/>
                      <a:pt x="557540" y="426643"/>
                      <a:pt x="552327" y="432507"/>
                    </a:cubicBezTo>
                    <a:cubicBezTo>
                      <a:pt x="547114" y="438372"/>
                      <a:pt x="554934" y="440326"/>
                      <a:pt x="567314" y="468346"/>
                    </a:cubicBezTo>
                    <a:cubicBezTo>
                      <a:pt x="579695" y="496365"/>
                      <a:pt x="588817" y="530249"/>
                      <a:pt x="595985" y="517217"/>
                    </a:cubicBezTo>
                    <a:cubicBezTo>
                      <a:pt x="603153" y="504185"/>
                      <a:pt x="603805" y="478772"/>
                      <a:pt x="610321" y="495062"/>
                    </a:cubicBezTo>
                    <a:cubicBezTo>
                      <a:pt x="616837" y="511352"/>
                      <a:pt x="606411" y="521778"/>
                      <a:pt x="620095" y="545236"/>
                    </a:cubicBezTo>
                    <a:cubicBezTo>
                      <a:pt x="633779" y="568695"/>
                      <a:pt x="625308" y="555662"/>
                      <a:pt x="640947" y="592804"/>
                    </a:cubicBezTo>
                    <a:cubicBezTo>
                      <a:pt x="656586" y="629947"/>
                      <a:pt x="653979" y="626688"/>
                      <a:pt x="672876" y="633856"/>
                    </a:cubicBezTo>
                    <a:cubicBezTo>
                      <a:pt x="691773" y="641024"/>
                      <a:pt x="689818" y="645586"/>
                      <a:pt x="708063" y="670347"/>
                    </a:cubicBezTo>
                    <a:cubicBezTo>
                      <a:pt x="726309" y="695108"/>
                      <a:pt x="741947" y="704231"/>
                      <a:pt x="736083" y="706837"/>
                    </a:cubicBezTo>
                    <a:cubicBezTo>
                      <a:pt x="730218" y="709444"/>
                      <a:pt x="718489" y="684682"/>
                      <a:pt x="714580" y="698366"/>
                    </a:cubicBezTo>
                    <a:cubicBezTo>
                      <a:pt x="710670" y="712050"/>
                      <a:pt x="705457" y="724431"/>
                      <a:pt x="721747" y="722476"/>
                    </a:cubicBezTo>
                    <a:cubicBezTo>
                      <a:pt x="738038" y="720521"/>
                      <a:pt x="725657" y="715308"/>
                      <a:pt x="748464" y="717263"/>
                    </a:cubicBezTo>
                    <a:cubicBezTo>
                      <a:pt x="771270" y="719218"/>
                      <a:pt x="769967" y="718566"/>
                      <a:pt x="784954" y="713353"/>
                    </a:cubicBezTo>
                    <a:cubicBezTo>
                      <a:pt x="799941" y="708140"/>
                      <a:pt x="802548" y="702927"/>
                      <a:pt x="805155" y="684682"/>
                    </a:cubicBezTo>
                    <a:cubicBezTo>
                      <a:pt x="807761" y="666437"/>
                      <a:pt x="811670" y="659269"/>
                      <a:pt x="818838" y="631901"/>
                    </a:cubicBezTo>
                    <a:cubicBezTo>
                      <a:pt x="826006" y="604533"/>
                      <a:pt x="822096" y="601276"/>
                      <a:pt x="827961" y="573256"/>
                    </a:cubicBezTo>
                    <a:cubicBezTo>
                      <a:pt x="833825" y="545236"/>
                      <a:pt x="835781" y="528294"/>
                      <a:pt x="827961" y="505395"/>
                    </a:cubicBezTo>
                    <a:cubicBezTo>
                      <a:pt x="820142" y="482588"/>
                      <a:pt x="807761" y="489105"/>
                      <a:pt x="807109" y="467601"/>
                    </a:cubicBezTo>
                    <a:cubicBezTo>
                      <a:pt x="806458" y="446098"/>
                      <a:pt x="817535" y="455221"/>
                      <a:pt x="802548" y="429808"/>
                    </a:cubicBezTo>
                    <a:cubicBezTo>
                      <a:pt x="787561" y="404394"/>
                      <a:pt x="787561" y="395272"/>
                      <a:pt x="780393" y="382239"/>
                    </a:cubicBezTo>
                    <a:cubicBezTo>
                      <a:pt x="773225" y="369207"/>
                      <a:pt x="762147" y="343794"/>
                      <a:pt x="761496" y="336627"/>
                    </a:cubicBezTo>
                    <a:cubicBezTo>
                      <a:pt x="760845" y="329459"/>
                      <a:pt x="747160" y="311213"/>
                      <a:pt x="754328" y="316426"/>
                    </a:cubicBezTo>
                    <a:cubicBezTo>
                      <a:pt x="761496" y="321639"/>
                      <a:pt x="782348" y="339885"/>
                      <a:pt x="769315" y="305349"/>
                    </a:cubicBezTo>
                    <a:cubicBezTo>
                      <a:pt x="756283" y="270814"/>
                      <a:pt x="745206" y="262994"/>
                      <a:pt x="734128" y="233578"/>
                    </a:cubicBezTo>
                    <a:cubicBezTo>
                      <a:pt x="723051" y="204255"/>
                      <a:pt x="735431" y="221197"/>
                      <a:pt x="715883" y="171675"/>
                    </a:cubicBezTo>
                    <a:cubicBezTo>
                      <a:pt x="696335" y="122152"/>
                      <a:pt x="700896" y="86220"/>
                      <a:pt x="687212" y="66672"/>
                    </a:cubicBezTo>
                    <a:cubicBezTo>
                      <a:pt x="680695" y="57270"/>
                      <a:pt x="675948" y="47216"/>
                      <a:pt x="673714" y="38839"/>
                    </a:cubicBezTo>
                    <a:cubicBezTo>
                      <a:pt x="673714" y="38839"/>
                      <a:pt x="673714" y="38839"/>
                      <a:pt x="673714" y="38839"/>
                    </a:cubicBezTo>
                    <a:cubicBezTo>
                      <a:pt x="649325" y="41258"/>
                      <a:pt x="640761" y="13891"/>
                      <a:pt x="619909" y="22548"/>
                    </a:cubicBezTo>
                    <a:close/>
                  </a:path>
                </a:pathLst>
              </a:custGeom>
              <a:solidFill>
                <a:srgbClr val="F79320"/>
              </a:solidFill>
              <a:ln w="2210" cap="flat">
                <a:solidFill>
                  <a:srgbClr val="FFFFFF"/>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60E62F9D-C377-8882-4D24-204ECC0BE2B5}"/>
                  </a:ext>
                </a:extLst>
              </p:cNvPr>
              <p:cNvSpPr/>
              <p:nvPr/>
            </p:nvSpPr>
            <p:spPr>
              <a:xfrm>
                <a:off x="9015507" y="5991500"/>
                <a:ext cx="512618" cy="615748"/>
              </a:xfrm>
              <a:custGeom>
                <a:avLst/>
                <a:gdLst>
                  <a:gd name="connsiteX0" fmla="*/ 488713 w 512618"/>
                  <a:gd name="connsiteY0" fmla="*/ 370159 h 615748"/>
                  <a:gd name="connsiteX1" fmla="*/ 466093 w 512618"/>
                  <a:gd name="connsiteY1" fmla="*/ 323243 h 615748"/>
                  <a:gd name="connsiteX2" fmla="*/ 440028 w 512618"/>
                  <a:gd name="connsiteY2" fmla="*/ 259664 h 615748"/>
                  <a:gd name="connsiteX3" fmla="*/ 393111 w 512618"/>
                  <a:gd name="connsiteY3" fmla="*/ 215447 h 615748"/>
                  <a:gd name="connsiteX4" fmla="*/ 363509 w 512618"/>
                  <a:gd name="connsiteY4" fmla="*/ 171975 h 615748"/>
                  <a:gd name="connsiteX5" fmla="*/ 337445 w 512618"/>
                  <a:gd name="connsiteY5" fmla="*/ 142373 h 615748"/>
                  <a:gd name="connsiteX6" fmla="*/ 297417 w 512618"/>
                  <a:gd name="connsiteY6" fmla="*/ 78328 h 615748"/>
                  <a:gd name="connsiteX7" fmla="*/ 241750 w 512618"/>
                  <a:gd name="connsiteY7" fmla="*/ 45003 h 615748"/>
                  <a:gd name="connsiteX8" fmla="*/ 273028 w 512618"/>
                  <a:gd name="connsiteY8" fmla="*/ 1531 h 615748"/>
                  <a:gd name="connsiteX9" fmla="*/ 0 w 512618"/>
                  <a:gd name="connsiteY9" fmla="*/ 1531 h 615748"/>
                  <a:gd name="connsiteX10" fmla="*/ 59111 w 512618"/>
                  <a:gd name="connsiteY10" fmla="*/ 333668 h 615748"/>
                  <a:gd name="connsiteX11" fmla="*/ 59111 w 512618"/>
                  <a:gd name="connsiteY11" fmla="*/ 366715 h 615748"/>
                  <a:gd name="connsiteX12" fmla="*/ 46916 w 512618"/>
                  <a:gd name="connsiteY12" fmla="*/ 410187 h 615748"/>
                  <a:gd name="connsiteX13" fmla="*/ 46916 w 512618"/>
                  <a:gd name="connsiteY13" fmla="*/ 450215 h 615748"/>
                  <a:gd name="connsiteX14" fmla="*/ 57342 w 512618"/>
                  <a:gd name="connsiteY14" fmla="*/ 530177 h 615748"/>
                  <a:gd name="connsiteX15" fmla="*/ 81731 w 512618"/>
                  <a:gd name="connsiteY15" fmla="*/ 558010 h 615748"/>
                  <a:gd name="connsiteX16" fmla="*/ 359972 w 512618"/>
                  <a:gd name="connsiteY16" fmla="*/ 575232 h 615748"/>
                  <a:gd name="connsiteX17" fmla="*/ 373842 w 512618"/>
                  <a:gd name="connsiteY17" fmla="*/ 604926 h 615748"/>
                  <a:gd name="connsiteX18" fmla="*/ 387712 w 512618"/>
                  <a:gd name="connsiteY18" fmla="*/ 547584 h 615748"/>
                  <a:gd name="connsiteX19" fmla="*/ 441517 w 512618"/>
                  <a:gd name="connsiteY19" fmla="*/ 563875 h 615748"/>
                  <a:gd name="connsiteX20" fmla="*/ 441517 w 512618"/>
                  <a:gd name="connsiteY20" fmla="*/ 563875 h 615748"/>
                  <a:gd name="connsiteX21" fmla="*/ 443938 w 512618"/>
                  <a:gd name="connsiteY21" fmla="*/ 545444 h 615748"/>
                  <a:gd name="connsiteX22" fmla="*/ 444589 w 512618"/>
                  <a:gd name="connsiteY22" fmla="*/ 527198 h 615748"/>
                  <a:gd name="connsiteX23" fmla="*/ 445892 w 512618"/>
                  <a:gd name="connsiteY23" fmla="*/ 505695 h 615748"/>
                  <a:gd name="connsiteX24" fmla="*/ 461531 w 512618"/>
                  <a:gd name="connsiteY24" fmla="*/ 491360 h 615748"/>
                  <a:gd name="connsiteX25" fmla="*/ 441983 w 512618"/>
                  <a:gd name="connsiteY25" fmla="*/ 477675 h 615748"/>
                  <a:gd name="connsiteX26" fmla="*/ 466744 w 512618"/>
                  <a:gd name="connsiteY26" fmla="*/ 480934 h 615748"/>
                  <a:gd name="connsiteX27" fmla="*/ 473912 w 512618"/>
                  <a:gd name="connsiteY27" fmla="*/ 457475 h 615748"/>
                  <a:gd name="connsiteX28" fmla="*/ 462183 w 512618"/>
                  <a:gd name="connsiteY28" fmla="*/ 444443 h 615748"/>
                  <a:gd name="connsiteX29" fmla="*/ 461531 w 512618"/>
                  <a:gd name="connsiteY29" fmla="*/ 426849 h 615748"/>
                  <a:gd name="connsiteX30" fmla="*/ 470002 w 512618"/>
                  <a:gd name="connsiteY30" fmla="*/ 423591 h 615748"/>
                  <a:gd name="connsiteX31" fmla="*/ 487596 w 512618"/>
                  <a:gd name="connsiteY31" fmla="*/ 426849 h 615748"/>
                  <a:gd name="connsiteX32" fmla="*/ 491506 w 512618"/>
                  <a:gd name="connsiteY32" fmla="*/ 408604 h 615748"/>
                  <a:gd name="connsiteX33" fmla="*/ 512357 w 512618"/>
                  <a:gd name="connsiteY33" fmla="*/ 392966 h 615748"/>
                  <a:gd name="connsiteX34" fmla="*/ 509658 w 512618"/>
                  <a:gd name="connsiteY34" fmla="*/ 385798 h 615748"/>
                  <a:gd name="connsiteX35" fmla="*/ 488433 w 512618"/>
                  <a:gd name="connsiteY35" fmla="*/ 370345 h 61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2618" h="615748">
                    <a:moveTo>
                      <a:pt x="488713" y="370159"/>
                    </a:moveTo>
                    <a:cubicBezTo>
                      <a:pt x="485269" y="354520"/>
                      <a:pt x="476519" y="335344"/>
                      <a:pt x="466093" y="323243"/>
                    </a:cubicBezTo>
                    <a:cubicBezTo>
                      <a:pt x="455667" y="311141"/>
                      <a:pt x="462648" y="284797"/>
                      <a:pt x="440028" y="259664"/>
                    </a:cubicBezTo>
                    <a:cubicBezTo>
                      <a:pt x="417407" y="234530"/>
                      <a:pt x="400000" y="234530"/>
                      <a:pt x="393111" y="215447"/>
                    </a:cubicBezTo>
                    <a:cubicBezTo>
                      <a:pt x="386130" y="196364"/>
                      <a:pt x="379241" y="189382"/>
                      <a:pt x="363509" y="171975"/>
                    </a:cubicBezTo>
                    <a:cubicBezTo>
                      <a:pt x="347871" y="154567"/>
                      <a:pt x="358296" y="161549"/>
                      <a:pt x="337445" y="142373"/>
                    </a:cubicBezTo>
                    <a:cubicBezTo>
                      <a:pt x="316593" y="123290"/>
                      <a:pt x="297417" y="78328"/>
                      <a:pt x="297417" y="78328"/>
                    </a:cubicBezTo>
                    <a:cubicBezTo>
                      <a:pt x="297417" y="78328"/>
                      <a:pt x="233093" y="74512"/>
                      <a:pt x="241750" y="45003"/>
                    </a:cubicBezTo>
                    <a:cubicBezTo>
                      <a:pt x="250407" y="15401"/>
                      <a:pt x="278241" y="4975"/>
                      <a:pt x="273028" y="1531"/>
                    </a:cubicBezTo>
                    <a:cubicBezTo>
                      <a:pt x="267815" y="-1913"/>
                      <a:pt x="0" y="1531"/>
                      <a:pt x="0" y="1531"/>
                    </a:cubicBezTo>
                    <a:cubicBezTo>
                      <a:pt x="0" y="1531"/>
                      <a:pt x="46916" y="321474"/>
                      <a:pt x="59111" y="333668"/>
                    </a:cubicBezTo>
                    <a:cubicBezTo>
                      <a:pt x="71305" y="345863"/>
                      <a:pt x="72981" y="347539"/>
                      <a:pt x="59111" y="366715"/>
                    </a:cubicBezTo>
                    <a:cubicBezTo>
                      <a:pt x="45241" y="385798"/>
                      <a:pt x="46916" y="396317"/>
                      <a:pt x="46916" y="410187"/>
                    </a:cubicBezTo>
                    <a:cubicBezTo>
                      <a:pt x="46916" y="424057"/>
                      <a:pt x="45148" y="429270"/>
                      <a:pt x="46916" y="450215"/>
                    </a:cubicBezTo>
                    <a:cubicBezTo>
                      <a:pt x="48685" y="471066"/>
                      <a:pt x="57342" y="530177"/>
                      <a:pt x="57342" y="530177"/>
                    </a:cubicBezTo>
                    <a:lnTo>
                      <a:pt x="81731" y="558010"/>
                    </a:lnTo>
                    <a:cubicBezTo>
                      <a:pt x="81731" y="558010"/>
                      <a:pt x="358203" y="559407"/>
                      <a:pt x="359972" y="575232"/>
                    </a:cubicBezTo>
                    <a:cubicBezTo>
                      <a:pt x="361741" y="591056"/>
                      <a:pt x="358203" y="636298"/>
                      <a:pt x="373842" y="604926"/>
                    </a:cubicBezTo>
                    <a:cubicBezTo>
                      <a:pt x="389481" y="573649"/>
                      <a:pt x="366860" y="556242"/>
                      <a:pt x="387712" y="547584"/>
                    </a:cubicBezTo>
                    <a:cubicBezTo>
                      <a:pt x="408564" y="538927"/>
                      <a:pt x="417128" y="566295"/>
                      <a:pt x="441517" y="563875"/>
                    </a:cubicBezTo>
                    <a:cubicBezTo>
                      <a:pt x="441517" y="563875"/>
                      <a:pt x="441517" y="563875"/>
                      <a:pt x="441517" y="563875"/>
                    </a:cubicBezTo>
                    <a:cubicBezTo>
                      <a:pt x="439097" y="554659"/>
                      <a:pt x="439469" y="547491"/>
                      <a:pt x="443938" y="545444"/>
                    </a:cubicBezTo>
                    <a:cubicBezTo>
                      <a:pt x="452408" y="541534"/>
                      <a:pt x="440679" y="538276"/>
                      <a:pt x="444589" y="527198"/>
                    </a:cubicBezTo>
                    <a:cubicBezTo>
                      <a:pt x="448499" y="516121"/>
                      <a:pt x="440679" y="510256"/>
                      <a:pt x="445892" y="505695"/>
                    </a:cubicBezTo>
                    <a:cubicBezTo>
                      <a:pt x="451105" y="501134"/>
                      <a:pt x="475215" y="497224"/>
                      <a:pt x="461531" y="491360"/>
                    </a:cubicBezTo>
                    <a:cubicBezTo>
                      <a:pt x="447847" y="485495"/>
                      <a:pt x="427647" y="477675"/>
                      <a:pt x="441983" y="477675"/>
                    </a:cubicBezTo>
                    <a:cubicBezTo>
                      <a:pt x="456319" y="477675"/>
                      <a:pt x="464789" y="495269"/>
                      <a:pt x="466744" y="480934"/>
                    </a:cubicBezTo>
                    <a:cubicBezTo>
                      <a:pt x="468699" y="466598"/>
                      <a:pt x="484338" y="467250"/>
                      <a:pt x="473912" y="457475"/>
                    </a:cubicBezTo>
                    <a:cubicBezTo>
                      <a:pt x="463486" y="447701"/>
                      <a:pt x="457621" y="450959"/>
                      <a:pt x="462183" y="444443"/>
                    </a:cubicBezTo>
                    <a:cubicBezTo>
                      <a:pt x="466744" y="437927"/>
                      <a:pt x="461531" y="426849"/>
                      <a:pt x="461531" y="426849"/>
                    </a:cubicBezTo>
                    <a:cubicBezTo>
                      <a:pt x="461531" y="426849"/>
                      <a:pt x="467395" y="419682"/>
                      <a:pt x="470002" y="423591"/>
                    </a:cubicBezTo>
                    <a:cubicBezTo>
                      <a:pt x="472609" y="427501"/>
                      <a:pt x="481080" y="434669"/>
                      <a:pt x="487596" y="426849"/>
                    </a:cubicBezTo>
                    <a:cubicBezTo>
                      <a:pt x="494112" y="419030"/>
                      <a:pt x="485641" y="408604"/>
                      <a:pt x="491506" y="408604"/>
                    </a:cubicBezTo>
                    <a:cubicBezTo>
                      <a:pt x="497370" y="408604"/>
                      <a:pt x="514964" y="402088"/>
                      <a:pt x="512357" y="392966"/>
                    </a:cubicBezTo>
                    <a:cubicBezTo>
                      <a:pt x="511706" y="390731"/>
                      <a:pt x="510682" y="388218"/>
                      <a:pt x="509658" y="385798"/>
                    </a:cubicBezTo>
                    <a:cubicBezTo>
                      <a:pt x="499511" y="382540"/>
                      <a:pt x="490016" y="377606"/>
                      <a:pt x="488433" y="370345"/>
                    </a:cubicBezTo>
                    <a:close/>
                  </a:path>
                </a:pathLst>
              </a:custGeom>
              <a:solidFill>
                <a:srgbClr val="F79320"/>
              </a:solidFill>
              <a:ln w="2210" cap="flat">
                <a:solidFill>
                  <a:srgbClr val="FFFFFF"/>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A2858EE1-2FD6-029B-B298-4792545D3A20}"/>
                  </a:ext>
                </a:extLst>
              </p:cNvPr>
              <p:cNvSpPr/>
              <p:nvPr/>
            </p:nvSpPr>
            <p:spPr>
              <a:xfrm>
                <a:off x="8697425" y="5993031"/>
                <a:ext cx="387070" cy="617628"/>
              </a:xfrm>
              <a:custGeom>
                <a:avLst/>
                <a:gdLst>
                  <a:gd name="connsiteX0" fmla="*/ 117477 w 387070"/>
                  <a:gd name="connsiteY0" fmla="*/ 575562 h 617628"/>
                  <a:gd name="connsiteX1" fmla="*/ 88620 w 387070"/>
                  <a:gd name="connsiteY1" fmla="*/ 528646 h 617628"/>
                  <a:gd name="connsiteX2" fmla="*/ 375517 w 387070"/>
                  <a:gd name="connsiteY2" fmla="*/ 528646 h 617628"/>
                  <a:gd name="connsiteX3" fmla="*/ 365092 w 387070"/>
                  <a:gd name="connsiteY3" fmla="*/ 448684 h 617628"/>
                  <a:gd name="connsiteX4" fmla="*/ 365092 w 387070"/>
                  <a:gd name="connsiteY4" fmla="*/ 408656 h 617628"/>
                  <a:gd name="connsiteX5" fmla="*/ 377286 w 387070"/>
                  <a:gd name="connsiteY5" fmla="*/ 365184 h 617628"/>
                  <a:gd name="connsiteX6" fmla="*/ 377286 w 387070"/>
                  <a:gd name="connsiteY6" fmla="*/ 332138 h 617628"/>
                  <a:gd name="connsiteX7" fmla="*/ 318175 w 387070"/>
                  <a:gd name="connsiteY7" fmla="*/ 0 h 617628"/>
                  <a:gd name="connsiteX8" fmla="*/ 41703 w 387070"/>
                  <a:gd name="connsiteY8" fmla="*/ 0 h 617628"/>
                  <a:gd name="connsiteX9" fmla="*/ 0 w 387070"/>
                  <a:gd name="connsiteY9" fmla="*/ 386036 h 617628"/>
                  <a:gd name="connsiteX10" fmla="*/ 9122 w 387070"/>
                  <a:gd name="connsiteY10" fmla="*/ 593901 h 617628"/>
                  <a:gd name="connsiteX11" fmla="*/ 17593 w 387070"/>
                  <a:gd name="connsiteY11" fmla="*/ 594646 h 617628"/>
                  <a:gd name="connsiteX12" fmla="*/ 39748 w 387070"/>
                  <a:gd name="connsiteY12" fmla="*/ 595949 h 617628"/>
                  <a:gd name="connsiteX13" fmla="*/ 51477 w 387070"/>
                  <a:gd name="connsiteY13" fmla="*/ 560110 h 617628"/>
                  <a:gd name="connsiteX14" fmla="*/ 60600 w 387070"/>
                  <a:gd name="connsiteY14" fmla="*/ 586175 h 617628"/>
                  <a:gd name="connsiteX15" fmla="*/ 76239 w 387070"/>
                  <a:gd name="connsiteY15" fmla="*/ 612239 h 617628"/>
                  <a:gd name="connsiteX16" fmla="*/ 56690 w 387070"/>
                  <a:gd name="connsiteY16" fmla="*/ 614194 h 617628"/>
                  <a:gd name="connsiteX17" fmla="*/ 101000 w 387070"/>
                  <a:gd name="connsiteY17" fmla="*/ 612239 h 617628"/>
                  <a:gd name="connsiteX18" fmla="*/ 107424 w 387070"/>
                  <a:gd name="connsiteY18" fmla="*/ 610470 h 617628"/>
                  <a:gd name="connsiteX19" fmla="*/ 117477 w 387070"/>
                  <a:gd name="connsiteY19" fmla="*/ 575469 h 61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070" h="617628">
                    <a:moveTo>
                      <a:pt x="117477" y="575562"/>
                    </a:moveTo>
                    <a:cubicBezTo>
                      <a:pt x="112915" y="540748"/>
                      <a:pt x="74750" y="540748"/>
                      <a:pt x="88620" y="528646"/>
                    </a:cubicBezTo>
                    <a:cubicBezTo>
                      <a:pt x="102490" y="516452"/>
                      <a:pt x="375517" y="528646"/>
                      <a:pt x="375517" y="528646"/>
                    </a:cubicBezTo>
                    <a:cubicBezTo>
                      <a:pt x="375517" y="528646"/>
                      <a:pt x="366860" y="469536"/>
                      <a:pt x="365092" y="448684"/>
                    </a:cubicBezTo>
                    <a:cubicBezTo>
                      <a:pt x="363323" y="427832"/>
                      <a:pt x="365092" y="422619"/>
                      <a:pt x="365092" y="408656"/>
                    </a:cubicBezTo>
                    <a:cubicBezTo>
                      <a:pt x="365092" y="394693"/>
                      <a:pt x="363323" y="384267"/>
                      <a:pt x="377286" y="365184"/>
                    </a:cubicBezTo>
                    <a:cubicBezTo>
                      <a:pt x="391156" y="346101"/>
                      <a:pt x="389481" y="344332"/>
                      <a:pt x="377286" y="332138"/>
                    </a:cubicBezTo>
                    <a:cubicBezTo>
                      <a:pt x="365092" y="319943"/>
                      <a:pt x="318175" y="0"/>
                      <a:pt x="318175" y="0"/>
                    </a:cubicBezTo>
                    <a:lnTo>
                      <a:pt x="41703" y="0"/>
                    </a:lnTo>
                    <a:lnTo>
                      <a:pt x="0" y="386036"/>
                    </a:lnTo>
                    <a:lnTo>
                      <a:pt x="9122" y="593901"/>
                    </a:lnTo>
                    <a:cubicBezTo>
                      <a:pt x="11263" y="593156"/>
                      <a:pt x="13963" y="593063"/>
                      <a:pt x="17593" y="594646"/>
                    </a:cubicBezTo>
                    <a:cubicBezTo>
                      <a:pt x="31277" y="600510"/>
                      <a:pt x="37142" y="610285"/>
                      <a:pt x="39748" y="595949"/>
                    </a:cubicBezTo>
                    <a:cubicBezTo>
                      <a:pt x="42355" y="581613"/>
                      <a:pt x="43658" y="551639"/>
                      <a:pt x="51477" y="560110"/>
                    </a:cubicBezTo>
                    <a:cubicBezTo>
                      <a:pt x="59297" y="568581"/>
                      <a:pt x="40400" y="565975"/>
                      <a:pt x="60600" y="586175"/>
                    </a:cubicBezTo>
                    <a:cubicBezTo>
                      <a:pt x="80800" y="606375"/>
                      <a:pt x="95788" y="610285"/>
                      <a:pt x="76239" y="612239"/>
                    </a:cubicBezTo>
                    <a:cubicBezTo>
                      <a:pt x="56690" y="614194"/>
                      <a:pt x="37142" y="609633"/>
                      <a:pt x="56690" y="614194"/>
                    </a:cubicBezTo>
                    <a:cubicBezTo>
                      <a:pt x="76239" y="618755"/>
                      <a:pt x="76239" y="619407"/>
                      <a:pt x="101000" y="612239"/>
                    </a:cubicBezTo>
                    <a:cubicBezTo>
                      <a:pt x="103421" y="611587"/>
                      <a:pt x="105469" y="611029"/>
                      <a:pt x="107424" y="610470"/>
                    </a:cubicBezTo>
                    <a:cubicBezTo>
                      <a:pt x="114684" y="596414"/>
                      <a:pt x="121107" y="603862"/>
                      <a:pt x="117477" y="575469"/>
                    </a:cubicBezTo>
                    <a:close/>
                  </a:path>
                </a:pathLst>
              </a:custGeom>
              <a:solidFill>
                <a:srgbClr val="4E59A7"/>
              </a:solidFill>
              <a:ln w="2210" cap="flat">
                <a:solidFill>
                  <a:srgbClr val="FFFFFF"/>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AD495976-06A4-7AAE-A43C-FD19EB882779}"/>
                  </a:ext>
                </a:extLst>
              </p:cNvPr>
              <p:cNvSpPr/>
              <p:nvPr/>
            </p:nvSpPr>
            <p:spPr>
              <a:xfrm>
                <a:off x="9256456" y="5947822"/>
                <a:ext cx="524702" cy="429289"/>
              </a:xfrm>
              <a:custGeom>
                <a:avLst/>
                <a:gdLst>
                  <a:gd name="connsiteX0" fmla="*/ 272061 w 524702"/>
                  <a:gd name="connsiteY0" fmla="*/ 67829 h 429289"/>
                  <a:gd name="connsiteX1" fmla="*/ 251209 w 524702"/>
                  <a:gd name="connsiteY1" fmla="*/ 31338 h 429289"/>
                  <a:gd name="connsiteX2" fmla="*/ 159051 w 524702"/>
                  <a:gd name="connsiteY2" fmla="*/ 8718 h 429289"/>
                  <a:gd name="connsiteX3" fmla="*/ 98172 w 524702"/>
                  <a:gd name="connsiteY3" fmla="*/ 7973 h 429289"/>
                  <a:gd name="connsiteX4" fmla="*/ 32080 w 524702"/>
                  <a:gd name="connsiteY4" fmla="*/ 45208 h 429289"/>
                  <a:gd name="connsiteX5" fmla="*/ 802 w 524702"/>
                  <a:gd name="connsiteY5" fmla="*/ 88681 h 429289"/>
                  <a:gd name="connsiteX6" fmla="*/ 56469 w 524702"/>
                  <a:gd name="connsiteY6" fmla="*/ 122006 h 429289"/>
                  <a:gd name="connsiteX7" fmla="*/ 96496 w 524702"/>
                  <a:gd name="connsiteY7" fmla="*/ 186050 h 429289"/>
                  <a:gd name="connsiteX8" fmla="*/ 122561 w 524702"/>
                  <a:gd name="connsiteY8" fmla="*/ 215652 h 429289"/>
                  <a:gd name="connsiteX9" fmla="*/ 152163 w 524702"/>
                  <a:gd name="connsiteY9" fmla="*/ 259125 h 429289"/>
                  <a:gd name="connsiteX10" fmla="*/ 199080 w 524702"/>
                  <a:gd name="connsiteY10" fmla="*/ 303341 h 429289"/>
                  <a:gd name="connsiteX11" fmla="*/ 225144 w 524702"/>
                  <a:gd name="connsiteY11" fmla="*/ 366920 h 429289"/>
                  <a:gd name="connsiteX12" fmla="*/ 247765 w 524702"/>
                  <a:gd name="connsiteY12" fmla="*/ 413837 h 429289"/>
                  <a:gd name="connsiteX13" fmla="*/ 268989 w 524702"/>
                  <a:gd name="connsiteY13" fmla="*/ 429289 h 429289"/>
                  <a:gd name="connsiteX14" fmla="*/ 272991 w 524702"/>
                  <a:gd name="connsiteY14" fmla="*/ 413651 h 429289"/>
                  <a:gd name="connsiteX15" fmla="*/ 289282 w 524702"/>
                  <a:gd name="connsiteY15" fmla="*/ 412347 h 429289"/>
                  <a:gd name="connsiteX16" fmla="*/ 277553 w 524702"/>
                  <a:gd name="connsiteY16" fmla="*/ 392799 h 429289"/>
                  <a:gd name="connsiteX17" fmla="*/ 270385 w 524702"/>
                  <a:gd name="connsiteY17" fmla="*/ 383025 h 429289"/>
                  <a:gd name="connsiteX18" fmla="*/ 272991 w 524702"/>
                  <a:gd name="connsiteY18" fmla="*/ 368689 h 429289"/>
                  <a:gd name="connsiteX19" fmla="*/ 291889 w 524702"/>
                  <a:gd name="connsiteY19" fmla="*/ 392147 h 429289"/>
                  <a:gd name="connsiteX20" fmla="*/ 312089 w 524702"/>
                  <a:gd name="connsiteY20" fmla="*/ 382373 h 429289"/>
                  <a:gd name="connsiteX21" fmla="*/ 297753 w 524702"/>
                  <a:gd name="connsiteY21" fmla="*/ 370644 h 429289"/>
                  <a:gd name="connsiteX22" fmla="*/ 299056 w 524702"/>
                  <a:gd name="connsiteY22" fmla="*/ 362173 h 429289"/>
                  <a:gd name="connsiteX23" fmla="*/ 323818 w 524702"/>
                  <a:gd name="connsiteY23" fmla="*/ 373902 h 429289"/>
                  <a:gd name="connsiteX24" fmla="*/ 341412 w 524702"/>
                  <a:gd name="connsiteY24" fmla="*/ 364779 h 429289"/>
                  <a:gd name="connsiteX25" fmla="*/ 338805 w 524702"/>
                  <a:gd name="connsiteY25" fmla="*/ 347837 h 429289"/>
                  <a:gd name="connsiteX26" fmla="*/ 347928 w 524702"/>
                  <a:gd name="connsiteY26" fmla="*/ 358915 h 429289"/>
                  <a:gd name="connsiteX27" fmla="*/ 368779 w 524702"/>
                  <a:gd name="connsiteY27" fmla="*/ 345883 h 429289"/>
                  <a:gd name="connsiteX28" fmla="*/ 375947 w 524702"/>
                  <a:gd name="connsiteY28" fmla="*/ 334153 h 429289"/>
                  <a:gd name="connsiteX29" fmla="*/ 407877 w 524702"/>
                  <a:gd name="connsiteY29" fmla="*/ 320469 h 429289"/>
                  <a:gd name="connsiteX30" fmla="*/ 421560 w 524702"/>
                  <a:gd name="connsiteY30" fmla="*/ 303527 h 429289"/>
                  <a:gd name="connsiteX31" fmla="*/ 452186 w 524702"/>
                  <a:gd name="connsiteY31" fmla="*/ 274205 h 429289"/>
                  <a:gd name="connsiteX32" fmla="*/ 463915 w 524702"/>
                  <a:gd name="connsiteY32" fmla="*/ 247489 h 429289"/>
                  <a:gd name="connsiteX33" fmla="*/ 523212 w 524702"/>
                  <a:gd name="connsiteY33" fmla="*/ 196663 h 429289"/>
                  <a:gd name="connsiteX34" fmla="*/ 524702 w 524702"/>
                  <a:gd name="connsiteY34" fmla="*/ 196383 h 429289"/>
                  <a:gd name="connsiteX35" fmla="*/ 402384 w 524702"/>
                  <a:gd name="connsiteY35" fmla="*/ 67922 h 429289"/>
                  <a:gd name="connsiteX36" fmla="*/ 271968 w 524702"/>
                  <a:gd name="connsiteY36" fmla="*/ 67922 h 4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702" h="429289">
                    <a:moveTo>
                      <a:pt x="272061" y="67829"/>
                    </a:moveTo>
                    <a:cubicBezTo>
                      <a:pt x="272061" y="67829"/>
                      <a:pt x="277274" y="48746"/>
                      <a:pt x="251209" y="31338"/>
                    </a:cubicBezTo>
                    <a:cubicBezTo>
                      <a:pt x="225144" y="13931"/>
                      <a:pt x="209506" y="5274"/>
                      <a:pt x="159051" y="8718"/>
                    </a:cubicBezTo>
                    <a:cubicBezTo>
                      <a:pt x="108598" y="12162"/>
                      <a:pt x="108598" y="-11947"/>
                      <a:pt x="98172" y="7973"/>
                    </a:cubicBezTo>
                    <a:cubicBezTo>
                      <a:pt x="87746" y="27894"/>
                      <a:pt x="32080" y="45208"/>
                      <a:pt x="32080" y="45208"/>
                    </a:cubicBezTo>
                    <a:cubicBezTo>
                      <a:pt x="37293" y="48653"/>
                      <a:pt x="9459" y="59079"/>
                      <a:pt x="802" y="88681"/>
                    </a:cubicBezTo>
                    <a:cubicBezTo>
                      <a:pt x="-7856" y="118282"/>
                      <a:pt x="56469" y="122006"/>
                      <a:pt x="56469" y="122006"/>
                    </a:cubicBezTo>
                    <a:cubicBezTo>
                      <a:pt x="56469" y="122006"/>
                      <a:pt x="75552" y="166874"/>
                      <a:pt x="96496" y="186050"/>
                    </a:cubicBezTo>
                    <a:cubicBezTo>
                      <a:pt x="117348" y="205133"/>
                      <a:pt x="106922" y="198245"/>
                      <a:pt x="122561" y="215652"/>
                    </a:cubicBezTo>
                    <a:cubicBezTo>
                      <a:pt x="138200" y="233060"/>
                      <a:pt x="145181" y="240041"/>
                      <a:pt x="152163" y="259125"/>
                    </a:cubicBezTo>
                    <a:cubicBezTo>
                      <a:pt x="159145" y="278207"/>
                      <a:pt x="176552" y="278207"/>
                      <a:pt x="199080" y="303341"/>
                    </a:cubicBezTo>
                    <a:cubicBezTo>
                      <a:pt x="221700" y="328475"/>
                      <a:pt x="214719" y="354726"/>
                      <a:pt x="225144" y="366920"/>
                    </a:cubicBezTo>
                    <a:cubicBezTo>
                      <a:pt x="235570" y="379115"/>
                      <a:pt x="244227" y="398198"/>
                      <a:pt x="247765" y="413837"/>
                    </a:cubicBezTo>
                    <a:cubicBezTo>
                      <a:pt x="249347" y="421097"/>
                      <a:pt x="258842" y="426031"/>
                      <a:pt x="268989" y="429289"/>
                    </a:cubicBezTo>
                    <a:cubicBezTo>
                      <a:pt x="265917" y="421842"/>
                      <a:pt x="263217" y="414581"/>
                      <a:pt x="272991" y="413651"/>
                    </a:cubicBezTo>
                    <a:cubicBezTo>
                      <a:pt x="286024" y="412347"/>
                      <a:pt x="287979" y="420167"/>
                      <a:pt x="289282" y="412347"/>
                    </a:cubicBezTo>
                    <a:cubicBezTo>
                      <a:pt x="290585" y="404528"/>
                      <a:pt x="284721" y="392799"/>
                      <a:pt x="277553" y="392799"/>
                    </a:cubicBezTo>
                    <a:cubicBezTo>
                      <a:pt x="270385" y="392799"/>
                      <a:pt x="267778" y="389541"/>
                      <a:pt x="270385" y="383025"/>
                    </a:cubicBezTo>
                    <a:cubicBezTo>
                      <a:pt x="272991" y="376508"/>
                      <a:pt x="267127" y="351747"/>
                      <a:pt x="272991" y="368689"/>
                    </a:cubicBezTo>
                    <a:cubicBezTo>
                      <a:pt x="278856" y="385631"/>
                      <a:pt x="282114" y="384328"/>
                      <a:pt x="291889" y="392147"/>
                    </a:cubicBezTo>
                    <a:cubicBezTo>
                      <a:pt x="301663" y="399967"/>
                      <a:pt x="323166" y="389541"/>
                      <a:pt x="312089" y="382373"/>
                    </a:cubicBezTo>
                    <a:cubicBezTo>
                      <a:pt x="301011" y="375205"/>
                      <a:pt x="296450" y="379115"/>
                      <a:pt x="297753" y="370644"/>
                    </a:cubicBezTo>
                    <a:cubicBezTo>
                      <a:pt x="299056" y="362173"/>
                      <a:pt x="281463" y="353050"/>
                      <a:pt x="299056" y="362173"/>
                    </a:cubicBezTo>
                    <a:cubicBezTo>
                      <a:pt x="316650" y="371295"/>
                      <a:pt x="315999" y="378463"/>
                      <a:pt x="323818" y="373902"/>
                    </a:cubicBezTo>
                    <a:cubicBezTo>
                      <a:pt x="331637" y="369341"/>
                      <a:pt x="340760" y="370644"/>
                      <a:pt x="341412" y="364779"/>
                    </a:cubicBezTo>
                    <a:cubicBezTo>
                      <a:pt x="342063" y="358915"/>
                      <a:pt x="331637" y="346534"/>
                      <a:pt x="338805" y="347837"/>
                    </a:cubicBezTo>
                    <a:cubicBezTo>
                      <a:pt x="345973" y="349140"/>
                      <a:pt x="337502" y="362173"/>
                      <a:pt x="347928" y="358915"/>
                    </a:cubicBezTo>
                    <a:cubicBezTo>
                      <a:pt x="358354" y="355657"/>
                      <a:pt x="366173" y="351095"/>
                      <a:pt x="368779" y="345883"/>
                    </a:cubicBezTo>
                    <a:cubicBezTo>
                      <a:pt x="371386" y="340670"/>
                      <a:pt x="359005" y="340670"/>
                      <a:pt x="375947" y="334153"/>
                    </a:cubicBezTo>
                    <a:cubicBezTo>
                      <a:pt x="392889" y="327637"/>
                      <a:pt x="405922" y="332850"/>
                      <a:pt x="407877" y="320469"/>
                    </a:cubicBezTo>
                    <a:cubicBezTo>
                      <a:pt x="409831" y="308089"/>
                      <a:pt x="411786" y="303527"/>
                      <a:pt x="421560" y="303527"/>
                    </a:cubicBezTo>
                    <a:cubicBezTo>
                      <a:pt x="431334" y="303527"/>
                      <a:pt x="459354" y="282676"/>
                      <a:pt x="452186" y="274205"/>
                    </a:cubicBezTo>
                    <a:cubicBezTo>
                      <a:pt x="445019" y="265734"/>
                      <a:pt x="453489" y="262476"/>
                      <a:pt x="463915" y="247489"/>
                    </a:cubicBezTo>
                    <a:cubicBezTo>
                      <a:pt x="474341" y="232501"/>
                      <a:pt x="484116" y="203830"/>
                      <a:pt x="523212" y="196663"/>
                    </a:cubicBezTo>
                    <a:cubicBezTo>
                      <a:pt x="523771" y="196569"/>
                      <a:pt x="524144" y="196476"/>
                      <a:pt x="524702" y="196383"/>
                    </a:cubicBezTo>
                    <a:lnTo>
                      <a:pt x="402384" y="67922"/>
                    </a:lnTo>
                    <a:lnTo>
                      <a:pt x="271968" y="67922"/>
                    </a:lnTo>
                    <a:close/>
                  </a:path>
                </a:pathLst>
              </a:custGeom>
              <a:solidFill>
                <a:srgbClr val="2BACE2"/>
              </a:solidFill>
              <a:ln w="8840"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C2DB5EAF-786A-11E0-6C5D-E06A40B50DDD}"/>
                  </a:ext>
                </a:extLst>
              </p:cNvPr>
              <p:cNvSpPr/>
              <p:nvPr/>
            </p:nvSpPr>
            <p:spPr>
              <a:xfrm>
                <a:off x="8337908" y="5993031"/>
                <a:ext cx="401220" cy="623689"/>
              </a:xfrm>
              <a:custGeom>
                <a:avLst/>
                <a:gdLst>
                  <a:gd name="connsiteX0" fmla="*/ 401221 w 401220"/>
                  <a:gd name="connsiteY0" fmla="*/ 0 h 623689"/>
                  <a:gd name="connsiteX1" fmla="*/ 171665 w 401220"/>
                  <a:gd name="connsiteY1" fmla="*/ 0 h 623689"/>
                  <a:gd name="connsiteX2" fmla="*/ 154257 w 401220"/>
                  <a:gd name="connsiteY2" fmla="*/ 17407 h 623689"/>
                  <a:gd name="connsiteX3" fmla="*/ 129868 w 401220"/>
                  <a:gd name="connsiteY3" fmla="*/ 50454 h 623689"/>
                  <a:gd name="connsiteX4" fmla="*/ 121211 w 401220"/>
                  <a:gd name="connsiteY4" fmla="*/ 76891 h 623689"/>
                  <a:gd name="connsiteX5" fmla="*/ 96822 w 401220"/>
                  <a:gd name="connsiteY5" fmla="*/ 111333 h 623689"/>
                  <a:gd name="connsiteX6" fmla="*/ 84627 w 401220"/>
                  <a:gd name="connsiteY6" fmla="*/ 144379 h 623689"/>
                  <a:gd name="connsiteX7" fmla="*/ 74202 w 401220"/>
                  <a:gd name="connsiteY7" fmla="*/ 172213 h 623689"/>
                  <a:gd name="connsiteX8" fmla="*/ 67220 w 401220"/>
                  <a:gd name="connsiteY8" fmla="*/ 203490 h 623689"/>
                  <a:gd name="connsiteX9" fmla="*/ 63776 w 401220"/>
                  <a:gd name="connsiteY9" fmla="*/ 258133 h 623689"/>
                  <a:gd name="connsiteX10" fmla="*/ 77646 w 401220"/>
                  <a:gd name="connsiteY10" fmla="*/ 300860 h 623689"/>
                  <a:gd name="connsiteX11" fmla="*/ 75877 w 401220"/>
                  <a:gd name="connsiteY11" fmla="*/ 366953 h 623689"/>
                  <a:gd name="connsiteX12" fmla="*/ 41062 w 401220"/>
                  <a:gd name="connsiteY12" fmla="*/ 441702 h 623689"/>
                  <a:gd name="connsiteX13" fmla="*/ 27192 w 401220"/>
                  <a:gd name="connsiteY13" fmla="*/ 478193 h 623689"/>
                  <a:gd name="connsiteX14" fmla="*/ 18535 w 401220"/>
                  <a:gd name="connsiteY14" fmla="*/ 506026 h 623689"/>
                  <a:gd name="connsiteX15" fmla="*/ 18535 w 401220"/>
                  <a:gd name="connsiteY15" fmla="*/ 518221 h 623689"/>
                  <a:gd name="connsiteX16" fmla="*/ 216813 w 401220"/>
                  <a:gd name="connsiteY16" fmla="*/ 518221 h 623689"/>
                  <a:gd name="connsiteX17" fmla="*/ 216813 w 401220"/>
                  <a:gd name="connsiteY17" fmla="*/ 556480 h 623689"/>
                  <a:gd name="connsiteX18" fmla="*/ 251535 w 401220"/>
                  <a:gd name="connsiteY18" fmla="*/ 623689 h 623689"/>
                  <a:gd name="connsiteX19" fmla="*/ 265498 w 401220"/>
                  <a:gd name="connsiteY19" fmla="*/ 616242 h 623689"/>
                  <a:gd name="connsiteX20" fmla="*/ 281137 w 401220"/>
                  <a:gd name="connsiteY20" fmla="*/ 603862 h 623689"/>
                  <a:gd name="connsiteX21" fmla="*/ 323492 w 401220"/>
                  <a:gd name="connsiteY21" fmla="*/ 596694 h 623689"/>
                  <a:gd name="connsiteX22" fmla="*/ 354118 w 401220"/>
                  <a:gd name="connsiteY22" fmla="*/ 599951 h 623689"/>
                  <a:gd name="connsiteX23" fmla="*/ 368453 w 401220"/>
                  <a:gd name="connsiteY23" fmla="*/ 593994 h 623689"/>
                  <a:gd name="connsiteX24" fmla="*/ 359331 w 401220"/>
                  <a:gd name="connsiteY24" fmla="*/ 386129 h 623689"/>
                  <a:gd name="connsiteX25" fmla="*/ 401034 w 401220"/>
                  <a:gd name="connsiteY25" fmla="*/ 93 h 6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1220" h="623689">
                    <a:moveTo>
                      <a:pt x="401221" y="0"/>
                    </a:moveTo>
                    <a:lnTo>
                      <a:pt x="171665" y="0"/>
                    </a:lnTo>
                    <a:cubicBezTo>
                      <a:pt x="171665" y="0"/>
                      <a:pt x="166452" y="6982"/>
                      <a:pt x="154257" y="17407"/>
                    </a:cubicBezTo>
                    <a:cubicBezTo>
                      <a:pt x="142063" y="27833"/>
                      <a:pt x="133406" y="33046"/>
                      <a:pt x="129868" y="50454"/>
                    </a:cubicBezTo>
                    <a:cubicBezTo>
                      <a:pt x="126424" y="67861"/>
                      <a:pt x="131637" y="63300"/>
                      <a:pt x="121211" y="76891"/>
                    </a:cubicBezTo>
                    <a:cubicBezTo>
                      <a:pt x="110785" y="90481"/>
                      <a:pt x="103804" y="97463"/>
                      <a:pt x="96822" y="111333"/>
                    </a:cubicBezTo>
                    <a:cubicBezTo>
                      <a:pt x="89840" y="125203"/>
                      <a:pt x="88165" y="132185"/>
                      <a:pt x="84627" y="144379"/>
                    </a:cubicBezTo>
                    <a:cubicBezTo>
                      <a:pt x="81183" y="156574"/>
                      <a:pt x="79415" y="156574"/>
                      <a:pt x="74202" y="172213"/>
                    </a:cubicBezTo>
                    <a:cubicBezTo>
                      <a:pt x="68989" y="187851"/>
                      <a:pt x="65544" y="191296"/>
                      <a:pt x="67220" y="203490"/>
                    </a:cubicBezTo>
                    <a:cubicBezTo>
                      <a:pt x="68896" y="215685"/>
                      <a:pt x="63776" y="258133"/>
                      <a:pt x="63776" y="258133"/>
                    </a:cubicBezTo>
                    <a:cubicBezTo>
                      <a:pt x="63776" y="258133"/>
                      <a:pt x="68989" y="264370"/>
                      <a:pt x="77646" y="300860"/>
                    </a:cubicBezTo>
                    <a:cubicBezTo>
                      <a:pt x="86303" y="337351"/>
                      <a:pt x="89840" y="339119"/>
                      <a:pt x="75877" y="366953"/>
                    </a:cubicBezTo>
                    <a:cubicBezTo>
                      <a:pt x="62007" y="394786"/>
                      <a:pt x="53257" y="426064"/>
                      <a:pt x="41062" y="441702"/>
                    </a:cubicBezTo>
                    <a:cubicBezTo>
                      <a:pt x="28868" y="457341"/>
                      <a:pt x="27192" y="467767"/>
                      <a:pt x="27192" y="478193"/>
                    </a:cubicBezTo>
                    <a:cubicBezTo>
                      <a:pt x="27192" y="488619"/>
                      <a:pt x="18535" y="493832"/>
                      <a:pt x="18535" y="506026"/>
                    </a:cubicBezTo>
                    <a:cubicBezTo>
                      <a:pt x="18535" y="518221"/>
                      <a:pt x="-23169" y="519896"/>
                      <a:pt x="18535" y="518221"/>
                    </a:cubicBezTo>
                    <a:cubicBezTo>
                      <a:pt x="60238" y="516452"/>
                      <a:pt x="216813" y="518221"/>
                      <a:pt x="216813" y="518221"/>
                    </a:cubicBezTo>
                    <a:lnTo>
                      <a:pt x="216813" y="556480"/>
                    </a:lnTo>
                    <a:lnTo>
                      <a:pt x="251535" y="623689"/>
                    </a:lnTo>
                    <a:cubicBezTo>
                      <a:pt x="257679" y="622200"/>
                      <a:pt x="262333" y="620804"/>
                      <a:pt x="265498" y="616242"/>
                    </a:cubicBezTo>
                    <a:cubicBezTo>
                      <a:pt x="271362" y="607771"/>
                      <a:pt x="251162" y="609074"/>
                      <a:pt x="281137" y="603862"/>
                    </a:cubicBezTo>
                    <a:cubicBezTo>
                      <a:pt x="311111" y="598649"/>
                      <a:pt x="307201" y="594739"/>
                      <a:pt x="323492" y="596694"/>
                    </a:cubicBezTo>
                    <a:cubicBezTo>
                      <a:pt x="339782" y="598649"/>
                      <a:pt x="345647" y="594739"/>
                      <a:pt x="354118" y="599951"/>
                    </a:cubicBezTo>
                    <a:cubicBezTo>
                      <a:pt x="360355" y="603768"/>
                      <a:pt x="362403" y="596042"/>
                      <a:pt x="368453" y="593994"/>
                    </a:cubicBezTo>
                    <a:lnTo>
                      <a:pt x="359331" y="386129"/>
                    </a:lnTo>
                    <a:lnTo>
                      <a:pt x="401034" y="93"/>
                    </a:lnTo>
                    <a:close/>
                  </a:path>
                </a:pathLst>
              </a:custGeom>
              <a:solidFill>
                <a:srgbClr val="4B708E"/>
              </a:solidFill>
              <a:ln w="8840"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5BADBEFC-4E9B-F579-F7EE-5E657BC21A17}"/>
                  </a:ext>
                </a:extLst>
              </p:cNvPr>
              <p:cNvSpPr/>
              <p:nvPr/>
            </p:nvSpPr>
            <p:spPr>
              <a:xfrm>
                <a:off x="8091045" y="6251164"/>
                <a:ext cx="517645" cy="499791"/>
              </a:xfrm>
              <a:custGeom>
                <a:avLst/>
                <a:gdLst>
                  <a:gd name="connsiteX0" fmla="*/ 463676 w 517645"/>
                  <a:gd name="connsiteY0" fmla="*/ 260088 h 499791"/>
                  <a:gd name="connsiteX1" fmla="*/ 265398 w 517645"/>
                  <a:gd name="connsiteY1" fmla="*/ 260088 h 499791"/>
                  <a:gd name="connsiteX2" fmla="*/ 265398 w 517645"/>
                  <a:gd name="connsiteY2" fmla="*/ 247893 h 499791"/>
                  <a:gd name="connsiteX3" fmla="*/ 274055 w 517645"/>
                  <a:gd name="connsiteY3" fmla="*/ 220060 h 499791"/>
                  <a:gd name="connsiteX4" fmla="*/ 287925 w 517645"/>
                  <a:gd name="connsiteY4" fmla="*/ 183569 h 499791"/>
                  <a:gd name="connsiteX5" fmla="*/ 322740 w 517645"/>
                  <a:gd name="connsiteY5" fmla="*/ 108820 h 499791"/>
                  <a:gd name="connsiteX6" fmla="*/ 324509 w 517645"/>
                  <a:gd name="connsiteY6" fmla="*/ 42727 h 499791"/>
                  <a:gd name="connsiteX7" fmla="*/ 310639 w 517645"/>
                  <a:gd name="connsiteY7" fmla="*/ 0 h 499791"/>
                  <a:gd name="connsiteX8" fmla="*/ 562 w 517645"/>
                  <a:gd name="connsiteY8" fmla="*/ 0 h 499791"/>
                  <a:gd name="connsiteX9" fmla="*/ 1865 w 517645"/>
                  <a:gd name="connsiteY9" fmla="*/ 145310 h 499791"/>
                  <a:gd name="connsiteX10" fmla="*/ 51574 w 517645"/>
                  <a:gd name="connsiteY10" fmla="*/ 251337 h 499791"/>
                  <a:gd name="connsiteX11" fmla="*/ 28954 w 517645"/>
                  <a:gd name="connsiteY11" fmla="*/ 345263 h 499791"/>
                  <a:gd name="connsiteX12" fmla="*/ 9871 w 517645"/>
                  <a:gd name="connsiteY12" fmla="*/ 397392 h 499791"/>
                  <a:gd name="connsiteX13" fmla="*/ 16108 w 517645"/>
                  <a:gd name="connsiteY13" fmla="*/ 425505 h 499791"/>
                  <a:gd name="connsiteX14" fmla="*/ 56229 w 517645"/>
                  <a:gd name="connsiteY14" fmla="*/ 416103 h 499791"/>
                  <a:gd name="connsiteX15" fmla="*/ 128279 w 517645"/>
                  <a:gd name="connsiteY15" fmla="*/ 425877 h 499791"/>
                  <a:gd name="connsiteX16" fmla="*/ 183666 w 517645"/>
                  <a:gd name="connsiteY16" fmla="*/ 443471 h 499791"/>
                  <a:gd name="connsiteX17" fmla="*/ 214944 w 517645"/>
                  <a:gd name="connsiteY17" fmla="*/ 439561 h 499791"/>
                  <a:gd name="connsiteX18" fmla="*/ 205170 w 517645"/>
                  <a:gd name="connsiteY18" fmla="*/ 425226 h 499791"/>
                  <a:gd name="connsiteX19" fmla="*/ 220157 w 517645"/>
                  <a:gd name="connsiteY19" fmla="*/ 411542 h 499791"/>
                  <a:gd name="connsiteX20" fmla="*/ 225370 w 517645"/>
                  <a:gd name="connsiteY20" fmla="*/ 395903 h 499791"/>
                  <a:gd name="connsiteX21" fmla="*/ 229931 w 517645"/>
                  <a:gd name="connsiteY21" fmla="*/ 385477 h 499791"/>
                  <a:gd name="connsiteX22" fmla="*/ 244267 w 517645"/>
                  <a:gd name="connsiteY22" fmla="*/ 405677 h 499791"/>
                  <a:gd name="connsiteX23" fmla="*/ 246501 w 517645"/>
                  <a:gd name="connsiteY23" fmla="*/ 421316 h 499791"/>
                  <a:gd name="connsiteX24" fmla="*/ 264467 w 517645"/>
                  <a:gd name="connsiteY24" fmla="*/ 425226 h 499791"/>
                  <a:gd name="connsiteX25" fmla="*/ 282712 w 517645"/>
                  <a:gd name="connsiteY25" fmla="*/ 437606 h 499791"/>
                  <a:gd name="connsiteX26" fmla="*/ 289229 w 517645"/>
                  <a:gd name="connsiteY26" fmla="*/ 453897 h 499791"/>
                  <a:gd name="connsiteX27" fmla="*/ 312035 w 517645"/>
                  <a:gd name="connsiteY27" fmla="*/ 436955 h 499791"/>
                  <a:gd name="connsiteX28" fmla="*/ 312035 w 517645"/>
                  <a:gd name="connsiteY28" fmla="*/ 422619 h 499791"/>
                  <a:gd name="connsiteX29" fmla="*/ 313338 w 517645"/>
                  <a:gd name="connsiteY29" fmla="*/ 414148 h 499791"/>
                  <a:gd name="connsiteX30" fmla="*/ 318924 w 517645"/>
                  <a:gd name="connsiteY30" fmla="*/ 405677 h 499791"/>
                  <a:gd name="connsiteX31" fmla="*/ 323112 w 517645"/>
                  <a:gd name="connsiteY31" fmla="*/ 435651 h 499791"/>
                  <a:gd name="connsiteX32" fmla="*/ 308125 w 517645"/>
                  <a:gd name="connsiteY32" fmla="*/ 450638 h 499791"/>
                  <a:gd name="connsiteX33" fmla="*/ 310080 w 517645"/>
                  <a:gd name="connsiteY33" fmla="*/ 464323 h 499791"/>
                  <a:gd name="connsiteX34" fmla="*/ 302912 w 517645"/>
                  <a:gd name="connsiteY34" fmla="*/ 468884 h 499791"/>
                  <a:gd name="connsiteX35" fmla="*/ 310080 w 517645"/>
                  <a:gd name="connsiteY35" fmla="*/ 486478 h 499791"/>
                  <a:gd name="connsiteX36" fmla="*/ 327022 w 517645"/>
                  <a:gd name="connsiteY36" fmla="*/ 491039 h 499791"/>
                  <a:gd name="connsiteX37" fmla="*/ 345919 w 517645"/>
                  <a:gd name="connsiteY37" fmla="*/ 492342 h 499791"/>
                  <a:gd name="connsiteX38" fmla="*/ 338752 w 517645"/>
                  <a:gd name="connsiteY38" fmla="*/ 478006 h 499791"/>
                  <a:gd name="connsiteX39" fmla="*/ 348153 w 517645"/>
                  <a:gd name="connsiteY39" fmla="*/ 489084 h 499791"/>
                  <a:gd name="connsiteX40" fmla="*/ 360255 w 517645"/>
                  <a:gd name="connsiteY40" fmla="*/ 496903 h 499791"/>
                  <a:gd name="connsiteX41" fmla="*/ 394790 w 517645"/>
                  <a:gd name="connsiteY41" fmla="*/ 476052 h 499791"/>
                  <a:gd name="connsiteX42" fmla="*/ 414339 w 517645"/>
                  <a:gd name="connsiteY42" fmla="*/ 498858 h 499791"/>
                  <a:gd name="connsiteX43" fmla="*/ 431932 w 517645"/>
                  <a:gd name="connsiteY43" fmla="*/ 476703 h 499791"/>
                  <a:gd name="connsiteX44" fmla="*/ 443662 w 517645"/>
                  <a:gd name="connsiteY44" fmla="*/ 455851 h 499791"/>
                  <a:gd name="connsiteX45" fmla="*/ 496443 w 517645"/>
                  <a:gd name="connsiteY45" fmla="*/ 486478 h 499791"/>
                  <a:gd name="connsiteX46" fmla="*/ 513385 w 517645"/>
                  <a:gd name="connsiteY46" fmla="*/ 484522 h 499791"/>
                  <a:gd name="connsiteX47" fmla="*/ 496443 w 517645"/>
                  <a:gd name="connsiteY47" fmla="*/ 463019 h 499791"/>
                  <a:gd name="connsiteX48" fmla="*/ 476242 w 517645"/>
                  <a:gd name="connsiteY48" fmla="*/ 446077 h 499791"/>
                  <a:gd name="connsiteX49" fmla="*/ 488623 w 517645"/>
                  <a:gd name="connsiteY49" fmla="*/ 431742 h 499791"/>
                  <a:gd name="connsiteX50" fmla="*/ 513757 w 517645"/>
                  <a:gd name="connsiteY50" fmla="*/ 408283 h 499791"/>
                  <a:gd name="connsiteX51" fmla="*/ 494488 w 517645"/>
                  <a:gd name="connsiteY51" fmla="*/ 384174 h 499791"/>
                  <a:gd name="connsiteX52" fmla="*/ 481455 w 517645"/>
                  <a:gd name="connsiteY52" fmla="*/ 405026 h 499791"/>
                  <a:gd name="connsiteX53" fmla="*/ 463210 w 517645"/>
                  <a:gd name="connsiteY53" fmla="*/ 393296 h 499791"/>
                  <a:gd name="connsiteX54" fmla="*/ 466468 w 517645"/>
                  <a:gd name="connsiteY54" fmla="*/ 382219 h 499791"/>
                  <a:gd name="connsiteX55" fmla="*/ 478849 w 517645"/>
                  <a:gd name="connsiteY55" fmla="*/ 371793 h 499791"/>
                  <a:gd name="connsiteX56" fmla="*/ 498119 w 517645"/>
                  <a:gd name="connsiteY56" fmla="*/ 365556 h 499791"/>
                  <a:gd name="connsiteX57" fmla="*/ 463396 w 517645"/>
                  <a:gd name="connsiteY57" fmla="*/ 298347 h 499791"/>
                  <a:gd name="connsiteX58" fmla="*/ 463396 w 517645"/>
                  <a:gd name="connsiteY58" fmla="*/ 260088 h 4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7645" h="499791">
                    <a:moveTo>
                      <a:pt x="463676" y="260088"/>
                    </a:moveTo>
                    <a:cubicBezTo>
                      <a:pt x="463676" y="260088"/>
                      <a:pt x="307195" y="258319"/>
                      <a:pt x="265398" y="260088"/>
                    </a:cubicBezTo>
                    <a:cubicBezTo>
                      <a:pt x="223694" y="261856"/>
                      <a:pt x="265398" y="260088"/>
                      <a:pt x="265398" y="247893"/>
                    </a:cubicBezTo>
                    <a:cubicBezTo>
                      <a:pt x="265398" y="235699"/>
                      <a:pt x="274055" y="230486"/>
                      <a:pt x="274055" y="220060"/>
                    </a:cubicBezTo>
                    <a:cubicBezTo>
                      <a:pt x="274055" y="209634"/>
                      <a:pt x="275824" y="199208"/>
                      <a:pt x="287925" y="183569"/>
                    </a:cubicBezTo>
                    <a:cubicBezTo>
                      <a:pt x="300027" y="167931"/>
                      <a:pt x="308777" y="136653"/>
                      <a:pt x="322740" y="108820"/>
                    </a:cubicBezTo>
                    <a:cubicBezTo>
                      <a:pt x="336610" y="80986"/>
                      <a:pt x="333166" y="79218"/>
                      <a:pt x="324509" y="42727"/>
                    </a:cubicBezTo>
                    <a:cubicBezTo>
                      <a:pt x="315852" y="6237"/>
                      <a:pt x="310639" y="0"/>
                      <a:pt x="310639" y="0"/>
                    </a:cubicBezTo>
                    <a:lnTo>
                      <a:pt x="562" y="0"/>
                    </a:lnTo>
                    <a:cubicBezTo>
                      <a:pt x="-183" y="55946"/>
                      <a:pt x="-555" y="126134"/>
                      <a:pt x="1865" y="145310"/>
                    </a:cubicBezTo>
                    <a:cubicBezTo>
                      <a:pt x="6054" y="178356"/>
                      <a:pt x="48130" y="220060"/>
                      <a:pt x="51574" y="251337"/>
                    </a:cubicBezTo>
                    <a:cubicBezTo>
                      <a:pt x="55018" y="282615"/>
                      <a:pt x="32491" y="313892"/>
                      <a:pt x="28954" y="345263"/>
                    </a:cubicBezTo>
                    <a:cubicBezTo>
                      <a:pt x="25510" y="376541"/>
                      <a:pt x="32398" y="373097"/>
                      <a:pt x="9871" y="397392"/>
                    </a:cubicBezTo>
                    <a:cubicBezTo>
                      <a:pt x="-6047" y="414520"/>
                      <a:pt x="4751" y="411076"/>
                      <a:pt x="16108" y="425505"/>
                    </a:cubicBezTo>
                    <a:cubicBezTo>
                      <a:pt x="28954" y="421968"/>
                      <a:pt x="44220" y="416103"/>
                      <a:pt x="56229" y="416103"/>
                    </a:cubicBezTo>
                    <a:cubicBezTo>
                      <a:pt x="73450" y="416103"/>
                      <a:pt x="108730" y="416755"/>
                      <a:pt x="128279" y="425877"/>
                    </a:cubicBezTo>
                    <a:cubicBezTo>
                      <a:pt x="147828" y="435000"/>
                      <a:pt x="162815" y="445425"/>
                      <a:pt x="183666" y="443471"/>
                    </a:cubicBezTo>
                    <a:cubicBezTo>
                      <a:pt x="204518" y="441516"/>
                      <a:pt x="215596" y="446729"/>
                      <a:pt x="214944" y="439561"/>
                    </a:cubicBezTo>
                    <a:cubicBezTo>
                      <a:pt x="214292" y="432393"/>
                      <a:pt x="197351" y="433045"/>
                      <a:pt x="205170" y="425226"/>
                    </a:cubicBezTo>
                    <a:cubicBezTo>
                      <a:pt x="212989" y="417406"/>
                      <a:pt x="218854" y="420013"/>
                      <a:pt x="220157" y="411542"/>
                    </a:cubicBezTo>
                    <a:cubicBezTo>
                      <a:pt x="221460" y="403071"/>
                      <a:pt x="220157" y="400464"/>
                      <a:pt x="225370" y="395903"/>
                    </a:cubicBezTo>
                    <a:cubicBezTo>
                      <a:pt x="230583" y="391341"/>
                      <a:pt x="222112" y="375051"/>
                      <a:pt x="229931" y="385477"/>
                    </a:cubicBezTo>
                    <a:cubicBezTo>
                      <a:pt x="237751" y="395903"/>
                      <a:pt x="252087" y="394600"/>
                      <a:pt x="244267" y="405677"/>
                    </a:cubicBezTo>
                    <a:cubicBezTo>
                      <a:pt x="236447" y="416755"/>
                      <a:pt x="234493" y="422619"/>
                      <a:pt x="246501" y="421316"/>
                    </a:cubicBezTo>
                    <a:cubicBezTo>
                      <a:pt x="258602" y="420013"/>
                      <a:pt x="259254" y="418709"/>
                      <a:pt x="264467" y="425226"/>
                    </a:cubicBezTo>
                    <a:cubicBezTo>
                      <a:pt x="269680" y="431742"/>
                      <a:pt x="285319" y="427181"/>
                      <a:pt x="282712" y="437606"/>
                    </a:cubicBezTo>
                    <a:cubicBezTo>
                      <a:pt x="280106" y="448032"/>
                      <a:pt x="278151" y="458458"/>
                      <a:pt x="289229" y="453897"/>
                    </a:cubicBezTo>
                    <a:cubicBezTo>
                      <a:pt x="300306" y="449336"/>
                      <a:pt x="304867" y="441516"/>
                      <a:pt x="312035" y="436955"/>
                    </a:cubicBezTo>
                    <a:cubicBezTo>
                      <a:pt x="319203" y="432393"/>
                      <a:pt x="323112" y="423922"/>
                      <a:pt x="312035" y="422619"/>
                    </a:cubicBezTo>
                    <a:cubicBezTo>
                      <a:pt x="300958" y="421316"/>
                      <a:pt x="311384" y="420013"/>
                      <a:pt x="313338" y="414148"/>
                    </a:cubicBezTo>
                    <a:cubicBezTo>
                      <a:pt x="315293" y="408283"/>
                      <a:pt x="319016" y="382871"/>
                      <a:pt x="318924" y="405677"/>
                    </a:cubicBezTo>
                    <a:cubicBezTo>
                      <a:pt x="318924" y="428483"/>
                      <a:pt x="320506" y="427181"/>
                      <a:pt x="323112" y="435651"/>
                    </a:cubicBezTo>
                    <a:cubicBezTo>
                      <a:pt x="325719" y="444123"/>
                      <a:pt x="309429" y="444774"/>
                      <a:pt x="308125" y="450638"/>
                    </a:cubicBezTo>
                    <a:cubicBezTo>
                      <a:pt x="306822" y="456503"/>
                      <a:pt x="306171" y="459110"/>
                      <a:pt x="310080" y="464323"/>
                    </a:cubicBezTo>
                    <a:cubicBezTo>
                      <a:pt x="313990" y="469535"/>
                      <a:pt x="312035" y="463671"/>
                      <a:pt x="302912" y="468884"/>
                    </a:cubicBezTo>
                    <a:cubicBezTo>
                      <a:pt x="293790" y="474097"/>
                      <a:pt x="299654" y="485826"/>
                      <a:pt x="310080" y="486478"/>
                    </a:cubicBezTo>
                    <a:cubicBezTo>
                      <a:pt x="320506" y="487129"/>
                      <a:pt x="319854" y="487781"/>
                      <a:pt x="327022" y="491039"/>
                    </a:cubicBezTo>
                    <a:cubicBezTo>
                      <a:pt x="334190" y="494297"/>
                      <a:pt x="355042" y="500161"/>
                      <a:pt x="345919" y="492342"/>
                    </a:cubicBezTo>
                    <a:cubicBezTo>
                      <a:pt x="336797" y="484522"/>
                      <a:pt x="331584" y="476052"/>
                      <a:pt x="338752" y="478006"/>
                    </a:cubicBezTo>
                    <a:cubicBezTo>
                      <a:pt x="345919" y="479961"/>
                      <a:pt x="348246" y="482754"/>
                      <a:pt x="348153" y="489084"/>
                    </a:cubicBezTo>
                    <a:cubicBezTo>
                      <a:pt x="348153" y="495414"/>
                      <a:pt x="356997" y="502768"/>
                      <a:pt x="360255" y="496903"/>
                    </a:cubicBezTo>
                    <a:cubicBezTo>
                      <a:pt x="363513" y="491039"/>
                      <a:pt x="380455" y="470839"/>
                      <a:pt x="394790" y="476052"/>
                    </a:cubicBezTo>
                    <a:cubicBezTo>
                      <a:pt x="409126" y="481265"/>
                      <a:pt x="403262" y="504722"/>
                      <a:pt x="414339" y="498858"/>
                    </a:cubicBezTo>
                    <a:cubicBezTo>
                      <a:pt x="425417" y="492994"/>
                      <a:pt x="436494" y="484522"/>
                      <a:pt x="431932" y="476703"/>
                    </a:cubicBezTo>
                    <a:cubicBezTo>
                      <a:pt x="427371" y="468884"/>
                      <a:pt x="426719" y="450638"/>
                      <a:pt x="443662" y="455851"/>
                    </a:cubicBezTo>
                    <a:cubicBezTo>
                      <a:pt x="460604" y="461064"/>
                      <a:pt x="484062" y="481916"/>
                      <a:pt x="496443" y="486478"/>
                    </a:cubicBezTo>
                    <a:cubicBezTo>
                      <a:pt x="508823" y="491039"/>
                      <a:pt x="511430" y="492994"/>
                      <a:pt x="513385" y="484522"/>
                    </a:cubicBezTo>
                    <a:cubicBezTo>
                      <a:pt x="515340" y="476052"/>
                      <a:pt x="508172" y="468232"/>
                      <a:pt x="496443" y="463019"/>
                    </a:cubicBezTo>
                    <a:cubicBezTo>
                      <a:pt x="484714" y="457806"/>
                      <a:pt x="476242" y="454548"/>
                      <a:pt x="476242" y="446077"/>
                    </a:cubicBezTo>
                    <a:cubicBezTo>
                      <a:pt x="476242" y="437606"/>
                      <a:pt x="465165" y="436955"/>
                      <a:pt x="488623" y="431742"/>
                    </a:cubicBezTo>
                    <a:cubicBezTo>
                      <a:pt x="512082" y="426529"/>
                      <a:pt x="524462" y="421316"/>
                      <a:pt x="513757" y="408283"/>
                    </a:cubicBezTo>
                    <a:cubicBezTo>
                      <a:pt x="502959" y="395251"/>
                      <a:pt x="498398" y="371141"/>
                      <a:pt x="494488" y="384174"/>
                    </a:cubicBezTo>
                    <a:cubicBezTo>
                      <a:pt x="490578" y="397206"/>
                      <a:pt x="499701" y="416755"/>
                      <a:pt x="481455" y="405026"/>
                    </a:cubicBezTo>
                    <a:cubicBezTo>
                      <a:pt x="463210" y="393296"/>
                      <a:pt x="469726" y="396554"/>
                      <a:pt x="463210" y="393296"/>
                    </a:cubicBezTo>
                    <a:cubicBezTo>
                      <a:pt x="456694" y="390039"/>
                      <a:pt x="460604" y="384825"/>
                      <a:pt x="466468" y="382219"/>
                    </a:cubicBezTo>
                    <a:cubicBezTo>
                      <a:pt x="472333" y="379612"/>
                      <a:pt x="462559" y="379612"/>
                      <a:pt x="478849" y="371793"/>
                    </a:cubicBezTo>
                    <a:cubicBezTo>
                      <a:pt x="486483" y="368163"/>
                      <a:pt x="492812" y="366767"/>
                      <a:pt x="498119" y="365556"/>
                    </a:cubicBezTo>
                    <a:lnTo>
                      <a:pt x="463396" y="298347"/>
                    </a:lnTo>
                    <a:lnTo>
                      <a:pt x="463396" y="260088"/>
                    </a:lnTo>
                    <a:close/>
                  </a:path>
                </a:pathLst>
              </a:custGeom>
              <a:solidFill>
                <a:srgbClr val="2BACE2"/>
              </a:solidFill>
              <a:ln w="8840" cap="flat">
                <a:noFill/>
                <a:prstDash val="solid"/>
                <a:miter/>
              </a:ln>
            </p:spPr>
            <p:txBody>
              <a:bodyPr rtlCol="0" anchor="ctr"/>
              <a:lstStyle/>
              <a:p>
                <a:endParaRPr lang="en-US"/>
              </a:p>
            </p:txBody>
          </p:sp>
        </p:grpSp>
        <p:grpSp>
          <p:nvGrpSpPr>
            <p:cNvPr id="199" name="Picture 2">
              <a:extLst>
                <a:ext uri="{FF2B5EF4-FFF2-40B4-BE49-F238E27FC236}">
                  <a16:creationId xmlns:a16="http://schemas.microsoft.com/office/drawing/2014/main" id="{16D47675-0743-5243-0B3A-0B3B197EF28F}"/>
                </a:ext>
              </a:extLst>
            </p:cNvPr>
            <p:cNvGrpSpPr/>
            <p:nvPr/>
          </p:nvGrpSpPr>
          <p:grpSpPr>
            <a:xfrm>
              <a:off x="4743824" y="3859363"/>
              <a:ext cx="6618981" cy="5180058"/>
              <a:chOff x="4743824" y="3859363"/>
              <a:chExt cx="6618981" cy="5180058"/>
            </a:xfrm>
          </p:grpSpPr>
          <p:sp>
            <p:nvSpPr>
              <p:cNvPr id="200" name="Freeform: Shape 199">
                <a:extLst>
                  <a:ext uri="{FF2B5EF4-FFF2-40B4-BE49-F238E27FC236}">
                    <a16:creationId xmlns:a16="http://schemas.microsoft.com/office/drawing/2014/main" id="{5BD7CC87-ED43-F47F-FEAE-EC802B674F95}"/>
                  </a:ext>
                </a:extLst>
              </p:cNvPr>
              <p:cNvSpPr/>
              <p:nvPr/>
            </p:nvSpPr>
            <p:spPr>
              <a:xfrm>
                <a:off x="8615716" y="4062914"/>
                <a:ext cx="74597" cy="52905"/>
              </a:xfrm>
              <a:custGeom>
                <a:avLst/>
                <a:gdLst>
                  <a:gd name="connsiteX0" fmla="*/ 257 w 74597"/>
                  <a:gd name="connsiteY0" fmla="*/ 52813 h 52905"/>
                  <a:gd name="connsiteX1" fmla="*/ 16455 w 74597"/>
                  <a:gd name="connsiteY1" fmla="*/ 28517 h 52905"/>
                  <a:gd name="connsiteX2" fmla="*/ 68397 w 74597"/>
                  <a:gd name="connsiteY2" fmla="*/ 32 h 52905"/>
                  <a:gd name="connsiteX3" fmla="*/ 71842 w 74597"/>
                  <a:gd name="connsiteY3" fmla="*/ 16229 h 52905"/>
                  <a:gd name="connsiteX4" fmla="*/ 36934 w 74597"/>
                  <a:gd name="connsiteY4" fmla="*/ 32427 h 52905"/>
                  <a:gd name="connsiteX5" fmla="*/ 28463 w 74597"/>
                  <a:gd name="connsiteY5" fmla="*/ 41828 h 52905"/>
                  <a:gd name="connsiteX6" fmla="*/ 9287 w 74597"/>
                  <a:gd name="connsiteY6" fmla="*/ 52906 h 52905"/>
                  <a:gd name="connsiteX7" fmla="*/ 350 w 74597"/>
                  <a:gd name="connsiteY7" fmla="*/ 52906 h 5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97" h="52905">
                    <a:moveTo>
                      <a:pt x="257" y="52813"/>
                    </a:moveTo>
                    <a:cubicBezTo>
                      <a:pt x="-209" y="40060"/>
                      <a:pt x="-1884" y="38291"/>
                      <a:pt x="16455" y="28517"/>
                    </a:cubicBezTo>
                    <a:cubicBezTo>
                      <a:pt x="34793" y="18743"/>
                      <a:pt x="61602" y="-899"/>
                      <a:pt x="68397" y="32"/>
                    </a:cubicBezTo>
                    <a:cubicBezTo>
                      <a:pt x="75193" y="870"/>
                      <a:pt x="76497" y="10272"/>
                      <a:pt x="71842" y="16229"/>
                    </a:cubicBezTo>
                    <a:cubicBezTo>
                      <a:pt x="67188" y="22187"/>
                      <a:pt x="41216" y="29820"/>
                      <a:pt x="36934" y="32427"/>
                    </a:cubicBezTo>
                    <a:cubicBezTo>
                      <a:pt x="32652" y="34940"/>
                      <a:pt x="27159" y="34567"/>
                      <a:pt x="28463" y="41828"/>
                    </a:cubicBezTo>
                    <a:cubicBezTo>
                      <a:pt x="29766" y="49089"/>
                      <a:pt x="18223" y="52906"/>
                      <a:pt x="9287" y="52906"/>
                    </a:cubicBezTo>
                    <a:lnTo>
                      <a:pt x="350" y="52906"/>
                    </a:lnTo>
                    <a:close/>
                  </a:path>
                </a:pathLst>
              </a:custGeom>
              <a:noFill/>
              <a:ln w="2210" cap="rnd">
                <a:solidFill>
                  <a:srgbClr val="FFFFFF"/>
                </a:solidFill>
                <a:prstDash val="solid"/>
                <a:round/>
              </a:ln>
            </p:spPr>
            <p:txBody>
              <a:bodyPr rtlCol="0" anchor="ctr"/>
              <a:lstStyle/>
              <a:p>
                <a:endParaRPr lang="en-US"/>
              </a:p>
            </p:txBody>
          </p:sp>
          <p:sp>
            <p:nvSpPr>
              <p:cNvPr id="201" name="Freeform: Shape 200">
                <a:extLst>
                  <a:ext uri="{FF2B5EF4-FFF2-40B4-BE49-F238E27FC236}">
                    <a16:creationId xmlns:a16="http://schemas.microsoft.com/office/drawing/2014/main" id="{3DF89D0C-A58D-E1FE-9C49-9827C0330D64}"/>
                  </a:ext>
                </a:extLst>
              </p:cNvPr>
              <p:cNvSpPr/>
              <p:nvPr/>
            </p:nvSpPr>
            <p:spPr>
              <a:xfrm>
                <a:off x="10880368" y="4648689"/>
                <a:ext cx="23060" cy="34163"/>
              </a:xfrm>
              <a:custGeom>
                <a:avLst/>
                <a:gdLst>
                  <a:gd name="connsiteX0" fmla="*/ 9470 w 23060"/>
                  <a:gd name="connsiteY0" fmla="*/ 5738 h 34163"/>
                  <a:gd name="connsiteX1" fmla="*/ 5839 w 23060"/>
                  <a:gd name="connsiteY1" fmla="*/ 31710 h 34163"/>
                  <a:gd name="connsiteX2" fmla="*/ 22223 w 23060"/>
                  <a:gd name="connsiteY2" fmla="*/ 19887 h 34163"/>
                  <a:gd name="connsiteX3" fmla="*/ 13100 w 23060"/>
                  <a:gd name="connsiteY3" fmla="*/ 1084 h 34163"/>
                  <a:gd name="connsiteX4" fmla="*/ 9470 w 23060"/>
                  <a:gd name="connsiteY4" fmla="*/ 5645 h 3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0" h="34163">
                    <a:moveTo>
                      <a:pt x="9470" y="5738"/>
                    </a:moveTo>
                    <a:cubicBezTo>
                      <a:pt x="1278" y="18491"/>
                      <a:pt x="-5145" y="41763"/>
                      <a:pt x="5839" y="31710"/>
                    </a:cubicBezTo>
                    <a:cubicBezTo>
                      <a:pt x="16824" y="21656"/>
                      <a:pt x="18592" y="32827"/>
                      <a:pt x="22223" y="19887"/>
                    </a:cubicBezTo>
                    <a:cubicBezTo>
                      <a:pt x="25853" y="7041"/>
                      <a:pt x="16731" y="-3478"/>
                      <a:pt x="13100" y="1084"/>
                    </a:cubicBezTo>
                    <a:lnTo>
                      <a:pt x="9470" y="5645"/>
                    </a:lnTo>
                    <a:close/>
                  </a:path>
                </a:pathLst>
              </a:custGeom>
              <a:noFill/>
              <a:ln w="2210" cap="rnd">
                <a:solidFill>
                  <a:srgbClr val="FFFFFF"/>
                </a:solidFill>
                <a:prstDash val="solid"/>
                <a:round/>
              </a:ln>
            </p:spPr>
            <p:txBody>
              <a:bodyPr rtlCol="0" anchor="ctr"/>
              <a:lstStyle/>
              <a:p>
                <a:endParaRPr lang="en-US"/>
              </a:p>
            </p:txBody>
          </p:sp>
          <p:sp>
            <p:nvSpPr>
              <p:cNvPr id="202" name="Freeform: Shape 201">
                <a:extLst>
                  <a:ext uri="{FF2B5EF4-FFF2-40B4-BE49-F238E27FC236}">
                    <a16:creationId xmlns:a16="http://schemas.microsoft.com/office/drawing/2014/main" id="{F4595B9B-D250-CF21-7543-73FFC4105851}"/>
                  </a:ext>
                </a:extLst>
              </p:cNvPr>
              <p:cNvSpPr/>
              <p:nvPr/>
            </p:nvSpPr>
            <p:spPr>
              <a:xfrm>
                <a:off x="10832450" y="4691748"/>
                <a:ext cx="8011" cy="20206"/>
              </a:xfrm>
              <a:custGeom>
                <a:avLst/>
                <a:gdLst>
                  <a:gd name="connsiteX0" fmla="*/ 1721 w 8011"/>
                  <a:gd name="connsiteY0" fmla="*/ 100 h 20206"/>
                  <a:gd name="connsiteX1" fmla="*/ 4886 w 8011"/>
                  <a:gd name="connsiteY1" fmla="*/ 18811 h 20206"/>
                  <a:gd name="connsiteX2" fmla="*/ 7586 w 8011"/>
                  <a:gd name="connsiteY2" fmla="*/ 2428 h 20206"/>
                  <a:gd name="connsiteX3" fmla="*/ 1628 w 8011"/>
                  <a:gd name="connsiteY3" fmla="*/ 100 h 20206"/>
                </a:gdLst>
                <a:ahLst/>
                <a:cxnLst>
                  <a:cxn ang="0">
                    <a:pos x="connsiteX0" y="connsiteY0"/>
                  </a:cxn>
                  <a:cxn ang="0">
                    <a:pos x="connsiteX1" y="connsiteY1"/>
                  </a:cxn>
                  <a:cxn ang="0">
                    <a:pos x="connsiteX2" y="connsiteY2"/>
                  </a:cxn>
                  <a:cxn ang="0">
                    <a:pos x="connsiteX3" y="connsiteY3"/>
                  </a:cxn>
                </a:cxnLst>
                <a:rect l="l" t="t" r="r" b="b"/>
                <a:pathLst>
                  <a:path w="8011" h="20206">
                    <a:moveTo>
                      <a:pt x="1721" y="100"/>
                    </a:moveTo>
                    <a:cubicBezTo>
                      <a:pt x="-2375" y="7827"/>
                      <a:pt x="1721" y="25234"/>
                      <a:pt x="4886" y="18811"/>
                    </a:cubicBezTo>
                    <a:cubicBezTo>
                      <a:pt x="8052" y="12388"/>
                      <a:pt x="8516" y="5593"/>
                      <a:pt x="7586" y="2428"/>
                    </a:cubicBezTo>
                    <a:cubicBezTo>
                      <a:pt x="6655" y="-737"/>
                      <a:pt x="1628" y="100"/>
                      <a:pt x="1628" y="100"/>
                    </a:cubicBezTo>
                    <a:close/>
                  </a:path>
                </a:pathLst>
              </a:custGeom>
              <a:noFill/>
              <a:ln w="2210" cap="rnd">
                <a:solidFill>
                  <a:srgbClr val="FFFFFF"/>
                </a:solidFill>
                <a:prstDash val="solid"/>
                <a:round/>
              </a:ln>
            </p:spPr>
            <p:txBody>
              <a:bodyPr rtlCol="0" anchor="ctr"/>
              <a:lstStyle/>
              <a:p>
                <a:endParaRPr lang="en-US"/>
              </a:p>
            </p:txBody>
          </p:sp>
          <p:sp>
            <p:nvSpPr>
              <p:cNvPr id="203" name="Freeform: Shape 202">
                <a:extLst>
                  <a:ext uri="{FF2B5EF4-FFF2-40B4-BE49-F238E27FC236}">
                    <a16:creationId xmlns:a16="http://schemas.microsoft.com/office/drawing/2014/main" id="{FF700C32-F36F-A0C0-975B-A8DE1A79C6E5}"/>
                  </a:ext>
                </a:extLst>
              </p:cNvPr>
              <p:cNvSpPr/>
              <p:nvPr/>
            </p:nvSpPr>
            <p:spPr>
              <a:xfrm>
                <a:off x="10850480" y="4679303"/>
                <a:ext cx="13204" cy="14970"/>
              </a:xfrm>
              <a:custGeom>
                <a:avLst/>
                <a:gdLst>
                  <a:gd name="connsiteX0" fmla="*/ 3333 w 13204"/>
                  <a:gd name="connsiteY0" fmla="*/ 3608 h 14970"/>
                  <a:gd name="connsiteX1" fmla="*/ 3333 w 13204"/>
                  <a:gd name="connsiteY1" fmla="*/ 12452 h 14970"/>
                  <a:gd name="connsiteX2" fmla="*/ 11059 w 13204"/>
                  <a:gd name="connsiteY2" fmla="*/ 257 h 14970"/>
                  <a:gd name="connsiteX3" fmla="*/ 3333 w 13204"/>
                  <a:gd name="connsiteY3" fmla="*/ 3608 h 14970"/>
                </a:gdLst>
                <a:ahLst/>
                <a:cxnLst>
                  <a:cxn ang="0">
                    <a:pos x="connsiteX0" y="connsiteY0"/>
                  </a:cxn>
                  <a:cxn ang="0">
                    <a:pos x="connsiteX1" y="connsiteY1"/>
                  </a:cxn>
                  <a:cxn ang="0">
                    <a:pos x="connsiteX2" y="connsiteY2"/>
                  </a:cxn>
                  <a:cxn ang="0">
                    <a:pos x="connsiteX3" y="connsiteY3"/>
                  </a:cxn>
                </a:cxnLst>
                <a:rect l="l" t="t" r="r" b="b"/>
                <a:pathLst>
                  <a:path w="13204" h="14970">
                    <a:moveTo>
                      <a:pt x="3333" y="3608"/>
                    </a:moveTo>
                    <a:cubicBezTo>
                      <a:pt x="2867" y="9845"/>
                      <a:pt x="-3928" y="19619"/>
                      <a:pt x="3333" y="12452"/>
                    </a:cubicBezTo>
                    <a:cubicBezTo>
                      <a:pt x="10594" y="5284"/>
                      <a:pt x="16552" y="1654"/>
                      <a:pt x="11059" y="257"/>
                    </a:cubicBezTo>
                    <a:cubicBezTo>
                      <a:pt x="5567" y="-1139"/>
                      <a:pt x="3333" y="3608"/>
                      <a:pt x="3333" y="3608"/>
                    </a:cubicBezTo>
                    <a:close/>
                  </a:path>
                </a:pathLst>
              </a:custGeom>
              <a:noFill/>
              <a:ln w="2210" cap="rnd">
                <a:solidFill>
                  <a:srgbClr val="FFFFFF"/>
                </a:solidFill>
                <a:prstDash val="solid"/>
                <a:round/>
              </a:ln>
            </p:spPr>
            <p:txBody>
              <a:bodyPr rtlCol="0" anchor="ctr"/>
              <a:lstStyle/>
              <a:p>
                <a:endParaRPr lang="en-US"/>
              </a:p>
            </p:txBody>
          </p:sp>
          <p:sp>
            <p:nvSpPr>
              <p:cNvPr id="204" name="Freeform: Shape 203">
                <a:extLst>
                  <a:ext uri="{FF2B5EF4-FFF2-40B4-BE49-F238E27FC236}">
                    <a16:creationId xmlns:a16="http://schemas.microsoft.com/office/drawing/2014/main" id="{65AAF7B8-A42F-0C0A-DC0F-0C6CC3DC877B}"/>
                  </a:ext>
                </a:extLst>
              </p:cNvPr>
              <p:cNvSpPr/>
              <p:nvPr/>
            </p:nvSpPr>
            <p:spPr>
              <a:xfrm>
                <a:off x="10625693" y="5093422"/>
                <a:ext cx="31503" cy="19969"/>
              </a:xfrm>
              <a:custGeom>
                <a:avLst/>
                <a:gdLst>
                  <a:gd name="connsiteX0" fmla="*/ 13180 w 31503"/>
                  <a:gd name="connsiteY0" fmla="*/ 473 h 19969"/>
                  <a:gd name="connsiteX1" fmla="*/ 6756 w 31503"/>
                  <a:gd name="connsiteY1" fmla="*/ 18718 h 19969"/>
                  <a:gd name="connsiteX2" fmla="*/ 31424 w 31503"/>
                  <a:gd name="connsiteY2" fmla="*/ 12761 h 19969"/>
                  <a:gd name="connsiteX3" fmla="*/ 13180 w 31503"/>
                  <a:gd name="connsiteY3" fmla="*/ 473 h 19969"/>
                </a:gdLst>
                <a:ahLst/>
                <a:cxnLst>
                  <a:cxn ang="0">
                    <a:pos x="connsiteX0" y="connsiteY0"/>
                  </a:cxn>
                  <a:cxn ang="0">
                    <a:pos x="connsiteX1" y="connsiteY1"/>
                  </a:cxn>
                  <a:cxn ang="0">
                    <a:pos x="connsiteX2" y="connsiteY2"/>
                  </a:cxn>
                  <a:cxn ang="0">
                    <a:pos x="connsiteX3" y="connsiteY3"/>
                  </a:cxn>
                </a:cxnLst>
                <a:rect l="l" t="t" r="r" b="b"/>
                <a:pathLst>
                  <a:path w="31503" h="19969">
                    <a:moveTo>
                      <a:pt x="13180" y="473"/>
                    </a:moveTo>
                    <a:cubicBezTo>
                      <a:pt x="5267" y="10434"/>
                      <a:pt x="-8231" y="24210"/>
                      <a:pt x="6756" y="18718"/>
                    </a:cubicBezTo>
                    <a:cubicBezTo>
                      <a:pt x="21836" y="13226"/>
                      <a:pt x="30028" y="18253"/>
                      <a:pt x="31424" y="12761"/>
                    </a:cubicBezTo>
                    <a:cubicBezTo>
                      <a:pt x="32821" y="7269"/>
                      <a:pt x="15227" y="-2227"/>
                      <a:pt x="13180" y="473"/>
                    </a:cubicBezTo>
                    <a:close/>
                  </a:path>
                </a:pathLst>
              </a:custGeom>
              <a:solidFill>
                <a:srgbClr val="00A8B0"/>
              </a:solidFill>
              <a:ln w="2210" cap="rnd">
                <a:solidFill>
                  <a:srgbClr val="FFFFFF"/>
                </a:solidFill>
                <a:prstDash val="solid"/>
                <a:round/>
              </a:ln>
            </p:spPr>
            <p:txBody>
              <a:bodyPr rtlCol="0" anchor="ctr"/>
              <a:lstStyle/>
              <a:p>
                <a:endParaRPr lang="en-US"/>
              </a:p>
            </p:txBody>
          </p:sp>
          <p:sp>
            <p:nvSpPr>
              <p:cNvPr id="205" name="Freeform: Shape 204">
                <a:extLst>
                  <a:ext uri="{FF2B5EF4-FFF2-40B4-BE49-F238E27FC236}">
                    <a16:creationId xmlns:a16="http://schemas.microsoft.com/office/drawing/2014/main" id="{FC06BC9B-354C-3103-850A-82AC2140AD45}"/>
                  </a:ext>
                </a:extLst>
              </p:cNvPr>
              <p:cNvSpPr/>
              <p:nvPr/>
            </p:nvSpPr>
            <p:spPr>
              <a:xfrm>
                <a:off x="10691839" y="5114769"/>
                <a:ext cx="27919" cy="11111"/>
              </a:xfrm>
              <a:custGeom>
                <a:avLst/>
                <a:gdLst>
                  <a:gd name="connsiteX0" fmla="*/ 0 w 27919"/>
                  <a:gd name="connsiteY0" fmla="*/ 4632 h 11111"/>
                  <a:gd name="connsiteX1" fmla="*/ 13219 w 27919"/>
                  <a:gd name="connsiteY1" fmla="*/ 10590 h 11111"/>
                  <a:gd name="connsiteX2" fmla="*/ 21875 w 27919"/>
                  <a:gd name="connsiteY2" fmla="*/ 536 h 11111"/>
                  <a:gd name="connsiteX3" fmla="*/ 0 w 27919"/>
                  <a:gd name="connsiteY3" fmla="*/ 4632 h 11111"/>
                </a:gdLst>
                <a:ahLst/>
                <a:cxnLst>
                  <a:cxn ang="0">
                    <a:pos x="connsiteX0" y="connsiteY0"/>
                  </a:cxn>
                  <a:cxn ang="0">
                    <a:pos x="connsiteX1" y="connsiteY1"/>
                  </a:cxn>
                  <a:cxn ang="0">
                    <a:pos x="connsiteX2" y="connsiteY2"/>
                  </a:cxn>
                  <a:cxn ang="0">
                    <a:pos x="connsiteX3" y="connsiteY3"/>
                  </a:cxn>
                </a:cxnLst>
                <a:rect l="l" t="t" r="r" b="b"/>
                <a:pathLst>
                  <a:path w="27919" h="11111">
                    <a:moveTo>
                      <a:pt x="0" y="4632"/>
                    </a:moveTo>
                    <a:cubicBezTo>
                      <a:pt x="5958" y="11055"/>
                      <a:pt x="7727" y="11893"/>
                      <a:pt x="13219" y="10590"/>
                    </a:cubicBezTo>
                    <a:cubicBezTo>
                      <a:pt x="18711" y="9194"/>
                      <a:pt x="37422" y="-2629"/>
                      <a:pt x="21875" y="536"/>
                    </a:cubicBezTo>
                    <a:cubicBezTo>
                      <a:pt x="6330" y="3701"/>
                      <a:pt x="0" y="4632"/>
                      <a:pt x="0" y="4632"/>
                    </a:cubicBezTo>
                    <a:close/>
                  </a:path>
                </a:pathLst>
              </a:custGeom>
              <a:solidFill>
                <a:srgbClr val="00A8B0"/>
              </a:solidFill>
              <a:ln w="2210" cap="rnd">
                <a:solidFill>
                  <a:srgbClr val="FFFFFF"/>
                </a:solidFill>
                <a:prstDash val="solid"/>
                <a:round/>
              </a:ln>
            </p:spPr>
            <p:txBody>
              <a:bodyPr rtlCol="0" anchor="ctr"/>
              <a:lstStyle/>
              <a:p>
                <a:endParaRPr lang="en-US"/>
              </a:p>
            </p:txBody>
          </p:sp>
          <p:sp>
            <p:nvSpPr>
              <p:cNvPr id="206" name="Freeform: Shape 205">
                <a:extLst>
                  <a:ext uri="{FF2B5EF4-FFF2-40B4-BE49-F238E27FC236}">
                    <a16:creationId xmlns:a16="http://schemas.microsoft.com/office/drawing/2014/main" id="{DFC088F2-E4E3-5838-FB5A-8B41B11FFB92}"/>
                  </a:ext>
                </a:extLst>
              </p:cNvPr>
              <p:cNvSpPr/>
              <p:nvPr/>
            </p:nvSpPr>
            <p:spPr>
              <a:xfrm>
                <a:off x="8609815" y="6738200"/>
                <a:ext cx="20142" cy="21051"/>
              </a:xfrm>
              <a:custGeom>
                <a:avLst/>
                <a:gdLst>
                  <a:gd name="connsiteX0" fmla="*/ 6530 w 20142"/>
                  <a:gd name="connsiteY0" fmla="*/ 0 h 21051"/>
                  <a:gd name="connsiteX1" fmla="*/ 6530 w 20142"/>
                  <a:gd name="connsiteY1" fmla="*/ 19455 h 21051"/>
                  <a:gd name="connsiteX2" fmla="*/ 18911 w 20142"/>
                  <a:gd name="connsiteY2" fmla="*/ 12381 h 21051"/>
                  <a:gd name="connsiteX3" fmla="*/ 13605 w 20142"/>
                  <a:gd name="connsiteY3" fmla="*/ 0 h 21051"/>
                  <a:gd name="connsiteX4" fmla="*/ 6530 w 20142"/>
                  <a:gd name="connsiteY4" fmla="*/ 0 h 2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2" h="21051">
                    <a:moveTo>
                      <a:pt x="6530" y="0"/>
                    </a:moveTo>
                    <a:cubicBezTo>
                      <a:pt x="2434" y="8285"/>
                      <a:pt x="-5851" y="26530"/>
                      <a:pt x="6530" y="19455"/>
                    </a:cubicBezTo>
                    <a:cubicBezTo>
                      <a:pt x="18911" y="12381"/>
                      <a:pt x="16584" y="21224"/>
                      <a:pt x="18911" y="12381"/>
                    </a:cubicBezTo>
                    <a:cubicBezTo>
                      <a:pt x="21238" y="3537"/>
                      <a:pt x="20680" y="0"/>
                      <a:pt x="13605" y="0"/>
                    </a:cubicBezTo>
                    <a:lnTo>
                      <a:pt x="6530" y="0"/>
                    </a:lnTo>
                    <a:close/>
                  </a:path>
                </a:pathLst>
              </a:custGeom>
              <a:noFill/>
              <a:ln w="2210" cap="rnd">
                <a:solidFill>
                  <a:srgbClr val="FFFFFF"/>
                </a:solidFill>
                <a:prstDash val="solid"/>
                <a:round/>
              </a:ln>
            </p:spPr>
            <p:txBody>
              <a:bodyPr rtlCol="0" anchor="ctr"/>
              <a:lstStyle/>
              <a:p>
                <a:endParaRPr lang="en-US"/>
              </a:p>
            </p:txBody>
          </p:sp>
          <p:sp>
            <p:nvSpPr>
              <p:cNvPr id="207" name="Freeform: Shape 206">
                <a:extLst>
                  <a:ext uri="{FF2B5EF4-FFF2-40B4-BE49-F238E27FC236}">
                    <a16:creationId xmlns:a16="http://schemas.microsoft.com/office/drawing/2014/main" id="{27488E83-D839-E024-28C9-5DC6A864BDA1}"/>
                  </a:ext>
                </a:extLst>
              </p:cNvPr>
              <p:cNvSpPr/>
              <p:nvPr/>
            </p:nvSpPr>
            <p:spPr>
              <a:xfrm>
                <a:off x="8309529" y="6685605"/>
                <a:ext cx="36906" cy="21593"/>
              </a:xfrm>
              <a:custGeom>
                <a:avLst/>
                <a:gdLst>
                  <a:gd name="connsiteX0" fmla="*/ 6606 w 36906"/>
                  <a:gd name="connsiteY0" fmla="*/ 0 h 21593"/>
                  <a:gd name="connsiteX1" fmla="*/ 6606 w 36906"/>
                  <a:gd name="connsiteY1" fmla="*/ 13312 h 21593"/>
                  <a:gd name="connsiteX2" fmla="*/ 24479 w 36906"/>
                  <a:gd name="connsiteY2" fmla="*/ 17314 h 21593"/>
                  <a:gd name="connsiteX3" fmla="*/ 32019 w 36906"/>
                  <a:gd name="connsiteY3" fmla="*/ 6888 h 21593"/>
                  <a:gd name="connsiteX4" fmla="*/ 11819 w 36906"/>
                  <a:gd name="connsiteY4" fmla="*/ 0 h 21593"/>
                  <a:gd name="connsiteX5" fmla="*/ 6606 w 36906"/>
                  <a:gd name="connsiteY5" fmla="*/ 0 h 2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06" h="21593">
                    <a:moveTo>
                      <a:pt x="6606" y="0"/>
                    </a:moveTo>
                    <a:cubicBezTo>
                      <a:pt x="-4378" y="4841"/>
                      <a:pt x="276" y="10426"/>
                      <a:pt x="6606" y="13312"/>
                    </a:cubicBezTo>
                    <a:cubicBezTo>
                      <a:pt x="12936" y="16197"/>
                      <a:pt x="17032" y="27741"/>
                      <a:pt x="24479" y="17314"/>
                    </a:cubicBezTo>
                    <a:cubicBezTo>
                      <a:pt x="32019" y="6888"/>
                      <a:pt x="43562" y="10426"/>
                      <a:pt x="32019" y="6888"/>
                    </a:cubicBezTo>
                    <a:cubicBezTo>
                      <a:pt x="20476" y="3444"/>
                      <a:pt x="17032" y="0"/>
                      <a:pt x="11819" y="0"/>
                    </a:cubicBezTo>
                    <a:lnTo>
                      <a:pt x="6606" y="0"/>
                    </a:lnTo>
                    <a:close/>
                  </a:path>
                </a:pathLst>
              </a:custGeom>
              <a:noFill/>
              <a:ln w="2210" cap="rnd">
                <a:solidFill>
                  <a:srgbClr val="FFFFFF"/>
                </a:solidFill>
                <a:prstDash val="solid"/>
                <a:round/>
              </a:ln>
            </p:spPr>
            <p:txBody>
              <a:bodyPr rtlCol="0" anchor="ctr"/>
              <a:lstStyle/>
              <a:p>
                <a:endParaRPr lang="en-US"/>
              </a:p>
            </p:txBody>
          </p:sp>
          <p:sp>
            <p:nvSpPr>
              <p:cNvPr id="208" name="Freeform: Shape 207">
                <a:extLst>
                  <a:ext uri="{FF2B5EF4-FFF2-40B4-BE49-F238E27FC236}">
                    <a16:creationId xmlns:a16="http://schemas.microsoft.com/office/drawing/2014/main" id="{D90F46C3-A78F-89CC-B7FD-D0A45A89CEC9}"/>
                  </a:ext>
                </a:extLst>
              </p:cNvPr>
              <p:cNvSpPr/>
              <p:nvPr/>
            </p:nvSpPr>
            <p:spPr>
              <a:xfrm>
                <a:off x="5422955" y="6196335"/>
                <a:ext cx="21267" cy="16878"/>
              </a:xfrm>
              <a:custGeom>
                <a:avLst/>
                <a:gdLst>
                  <a:gd name="connsiteX0" fmla="*/ 0 w 21267"/>
                  <a:gd name="connsiteY0" fmla="*/ 0 h 16878"/>
                  <a:gd name="connsiteX1" fmla="*/ 10984 w 21267"/>
                  <a:gd name="connsiteY1" fmla="*/ 16756 h 16878"/>
                  <a:gd name="connsiteX2" fmla="*/ 16197 w 21267"/>
                  <a:gd name="connsiteY2" fmla="*/ 8378 h 16878"/>
                  <a:gd name="connsiteX3" fmla="*/ 0 w 21267"/>
                  <a:gd name="connsiteY3" fmla="*/ 0 h 16878"/>
                </a:gdLst>
                <a:ahLst/>
                <a:cxnLst>
                  <a:cxn ang="0">
                    <a:pos x="connsiteX0" y="connsiteY0"/>
                  </a:cxn>
                  <a:cxn ang="0">
                    <a:pos x="connsiteX1" y="connsiteY1"/>
                  </a:cxn>
                  <a:cxn ang="0">
                    <a:pos x="connsiteX2" y="connsiteY2"/>
                  </a:cxn>
                  <a:cxn ang="0">
                    <a:pos x="connsiteX3" y="connsiteY3"/>
                  </a:cxn>
                </a:cxnLst>
                <a:rect l="l" t="t" r="r" b="b"/>
                <a:pathLst>
                  <a:path w="21267" h="16878">
                    <a:moveTo>
                      <a:pt x="0" y="0"/>
                    </a:moveTo>
                    <a:cubicBezTo>
                      <a:pt x="2327" y="8657"/>
                      <a:pt x="5213" y="16197"/>
                      <a:pt x="10984" y="16756"/>
                    </a:cubicBezTo>
                    <a:cubicBezTo>
                      <a:pt x="16756" y="17314"/>
                      <a:pt x="27740" y="16197"/>
                      <a:pt x="16197" y="8378"/>
                    </a:cubicBezTo>
                    <a:cubicBezTo>
                      <a:pt x="4654" y="559"/>
                      <a:pt x="0" y="0"/>
                      <a:pt x="0" y="0"/>
                    </a:cubicBezTo>
                    <a:close/>
                  </a:path>
                </a:pathLst>
              </a:custGeom>
              <a:noFill/>
              <a:ln w="2210" cap="rnd">
                <a:solidFill>
                  <a:srgbClr val="FFFFFF"/>
                </a:solidFill>
                <a:prstDash val="solid"/>
                <a:round/>
              </a:ln>
            </p:spPr>
            <p:txBody>
              <a:bodyPr rtlCol="0" anchor="ctr"/>
              <a:lstStyle/>
              <a:p>
                <a:endParaRPr lang="en-US"/>
              </a:p>
            </p:txBody>
          </p:sp>
          <p:sp>
            <p:nvSpPr>
              <p:cNvPr id="209" name="Freeform: Shape 208">
                <a:extLst>
                  <a:ext uri="{FF2B5EF4-FFF2-40B4-BE49-F238E27FC236}">
                    <a16:creationId xmlns:a16="http://schemas.microsoft.com/office/drawing/2014/main" id="{5CC61846-D63B-82DE-33EF-DCD8D6122C6C}"/>
                  </a:ext>
                </a:extLst>
              </p:cNvPr>
              <p:cNvSpPr/>
              <p:nvPr/>
            </p:nvSpPr>
            <p:spPr>
              <a:xfrm>
                <a:off x="5413671" y="6259325"/>
                <a:ext cx="20800" cy="20749"/>
              </a:xfrm>
              <a:custGeom>
                <a:avLst/>
                <a:gdLst>
                  <a:gd name="connsiteX0" fmla="*/ 1744 w 20800"/>
                  <a:gd name="connsiteY0" fmla="*/ 4592 h 20749"/>
                  <a:gd name="connsiteX1" fmla="*/ 19896 w 20800"/>
                  <a:gd name="connsiteY1" fmla="*/ 19579 h 20749"/>
                  <a:gd name="connsiteX2" fmla="*/ 13287 w 20800"/>
                  <a:gd name="connsiteY2" fmla="*/ 4592 h 20749"/>
                  <a:gd name="connsiteX3" fmla="*/ 1744 w 20800"/>
                  <a:gd name="connsiteY3" fmla="*/ 4592 h 20749"/>
                </a:gdLst>
                <a:ahLst/>
                <a:cxnLst>
                  <a:cxn ang="0">
                    <a:pos x="connsiteX0" y="connsiteY0"/>
                  </a:cxn>
                  <a:cxn ang="0">
                    <a:pos x="connsiteX1" y="connsiteY1"/>
                  </a:cxn>
                  <a:cxn ang="0">
                    <a:pos x="connsiteX2" y="connsiteY2"/>
                  </a:cxn>
                  <a:cxn ang="0">
                    <a:pos x="connsiteX3" y="connsiteY3"/>
                  </a:cxn>
                </a:cxnLst>
                <a:rect l="l" t="t" r="r" b="b"/>
                <a:pathLst>
                  <a:path w="20800" h="20749">
                    <a:moveTo>
                      <a:pt x="1744" y="4592"/>
                    </a:moveTo>
                    <a:cubicBezTo>
                      <a:pt x="9005" y="11294"/>
                      <a:pt x="17755" y="24792"/>
                      <a:pt x="19896" y="19579"/>
                    </a:cubicBezTo>
                    <a:cubicBezTo>
                      <a:pt x="21944" y="14366"/>
                      <a:pt x="20827" y="11480"/>
                      <a:pt x="13287" y="4592"/>
                    </a:cubicBezTo>
                    <a:cubicBezTo>
                      <a:pt x="5747" y="-2296"/>
                      <a:pt x="-4027" y="-714"/>
                      <a:pt x="1744" y="4592"/>
                    </a:cubicBezTo>
                    <a:close/>
                  </a:path>
                </a:pathLst>
              </a:custGeom>
              <a:noFill/>
              <a:ln w="2210" cap="rnd">
                <a:solidFill>
                  <a:srgbClr val="FFFFFF"/>
                </a:solidFill>
                <a:prstDash val="solid"/>
                <a:round/>
              </a:ln>
            </p:spPr>
            <p:txBody>
              <a:bodyPr rtlCol="0" anchor="ctr"/>
              <a:lstStyle/>
              <a:p>
                <a:endParaRPr lang="en-US"/>
              </a:p>
            </p:txBody>
          </p:sp>
          <p:sp>
            <p:nvSpPr>
              <p:cNvPr id="210" name="Freeform: Shape 209">
                <a:extLst>
                  <a:ext uri="{FF2B5EF4-FFF2-40B4-BE49-F238E27FC236}">
                    <a16:creationId xmlns:a16="http://schemas.microsoft.com/office/drawing/2014/main" id="{27490CE2-FADA-AE86-F563-79A4F856CF99}"/>
                  </a:ext>
                </a:extLst>
              </p:cNvPr>
              <p:cNvSpPr/>
              <p:nvPr/>
            </p:nvSpPr>
            <p:spPr>
              <a:xfrm>
                <a:off x="4939176" y="4002067"/>
                <a:ext cx="11326" cy="21364"/>
              </a:xfrm>
              <a:custGeom>
                <a:avLst/>
                <a:gdLst>
                  <a:gd name="connsiteX0" fmla="*/ 3164 w 11326"/>
                  <a:gd name="connsiteY0" fmla="*/ 0 h 21364"/>
                  <a:gd name="connsiteX1" fmla="*/ 3164 w 11326"/>
                  <a:gd name="connsiteY1" fmla="*/ 17873 h 21364"/>
                  <a:gd name="connsiteX2" fmla="*/ 8935 w 11326"/>
                  <a:gd name="connsiteY2" fmla="*/ 0 h 21364"/>
                  <a:gd name="connsiteX3" fmla="*/ 3164 w 11326"/>
                  <a:gd name="connsiteY3" fmla="*/ 0 h 21364"/>
                </a:gdLst>
                <a:ahLst/>
                <a:cxnLst>
                  <a:cxn ang="0">
                    <a:pos x="connsiteX0" y="connsiteY0"/>
                  </a:cxn>
                  <a:cxn ang="0">
                    <a:pos x="connsiteX1" y="connsiteY1"/>
                  </a:cxn>
                  <a:cxn ang="0">
                    <a:pos x="connsiteX2" y="connsiteY2"/>
                  </a:cxn>
                  <a:cxn ang="0">
                    <a:pos x="connsiteX3" y="connsiteY3"/>
                  </a:cxn>
                </a:cxnLst>
                <a:rect l="l" t="t" r="r" b="b"/>
                <a:pathLst>
                  <a:path w="11326" h="21364">
                    <a:moveTo>
                      <a:pt x="3164" y="0"/>
                    </a:moveTo>
                    <a:cubicBezTo>
                      <a:pt x="837" y="13312"/>
                      <a:pt x="-2608" y="28299"/>
                      <a:pt x="3164" y="17873"/>
                    </a:cubicBezTo>
                    <a:cubicBezTo>
                      <a:pt x="8935" y="7447"/>
                      <a:pt x="14707" y="0"/>
                      <a:pt x="8935" y="0"/>
                    </a:cubicBezTo>
                    <a:lnTo>
                      <a:pt x="3164" y="0"/>
                    </a:lnTo>
                    <a:close/>
                  </a:path>
                </a:pathLst>
              </a:custGeom>
              <a:noFill/>
              <a:ln w="2210" cap="rnd">
                <a:solidFill>
                  <a:srgbClr val="FFFFFF"/>
                </a:solidFill>
                <a:prstDash val="solid"/>
                <a:round/>
              </a:ln>
            </p:spPr>
            <p:txBody>
              <a:bodyPr rtlCol="0" anchor="ctr"/>
              <a:lstStyle/>
              <a:p>
                <a:endParaRPr lang="en-US"/>
              </a:p>
            </p:txBody>
          </p:sp>
          <p:sp>
            <p:nvSpPr>
              <p:cNvPr id="211" name="Freeform: Shape 210">
                <a:extLst>
                  <a:ext uri="{FF2B5EF4-FFF2-40B4-BE49-F238E27FC236}">
                    <a16:creationId xmlns:a16="http://schemas.microsoft.com/office/drawing/2014/main" id="{3AA80BC7-FA9D-CA0F-25E1-31C691CF294F}"/>
                  </a:ext>
                </a:extLst>
              </p:cNvPr>
              <p:cNvSpPr/>
              <p:nvPr/>
            </p:nvSpPr>
            <p:spPr>
              <a:xfrm>
                <a:off x="4918559" y="3987638"/>
                <a:ext cx="12346" cy="24692"/>
              </a:xfrm>
              <a:custGeom>
                <a:avLst/>
                <a:gdLst>
                  <a:gd name="connsiteX0" fmla="*/ 696 w 12346"/>
                  <a:gd name="connsiteY0" fmla="*/ 0 h 24692"/>
                  <a:gd name="connsiteX1" fmla="*/ 4140 w 12346"/>
                  <a:gd name="connsiteY1" fmla="*/ 20200 h 24692"/>
                  <a:gd name="connsiteX2" fmla="*/ 12239 w 12346"/>
                  <a:gd name="connsiteY2" fmla="*/ 20200 h 24692"/>
                  <a:gd name="connsiteX3" fmla="*/ 8794 w 12346"/>
                  <a:gd name="connsiteY3" fmla="*/ 6330 h 24692"/>
                  <a:gd name="connsiteX4" fmla="*/ 696 w 12346"/>
                  <a:gd name="connsiteY4" fmla="*/ 0 h 2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6" h="24692">
                    <a:moveTo>
                      <a:pt x="696" y="0"/>
                    </a:moveTo>
                    <a:cubicBezTo>
                      <a:pt x="-1073" y="10426"/>
                      <a:pt x="696" y="16756"/>
                      <a:pt x="4140" y="20200"/>
                    </a:cubicBezTo>
                    <a:cubicBezTo>
                      <a:pt x="7584" y="23644"/>
                      <a:pt x="11680" y="28299"/>
                      <a:pt x="12239" y="20200"/>
                    </a:cubicBezTo>
                    <a:cubicBezTo>
                      <a:pt x="12797" y="12101"/>
                      <a:pt x="11122" y="8099"/>
                      <a:pt x="8794" y="6330"/>
                    </a:cubicBezTo>
                    <a:cubicBezTo>
                      <a:pt x="6467" y="4561"/>
                      <a:pt x="696" y="0"/>
                      <a:pt x="696" y="0"/>
                    </a:cubicBezTo>
                    <a:close/>
                  </a:path>
                </a:pathLst>
              </a:custGeom>
              <a:noFill/>
              <a:ln w="2210" cap="rnd">
                <a:solidFill>
                  <a:srgbClr val="FFFFFF"/>
                </a:solidFill>
                <a:prstDash val="solid"/>
                <a:round/>
              </a:ln>
            </p:spPr>
            <p:txBody>
              <a:bodyPr rtlCol="0" anchor="ctr"/>
              <a:lstStyle/>
              <a:p>
                <a:endParaRPr lang="en-US"/>
              </a:p>
            </p:txBody>
          </p:sp>
          <p:sp>
            <p:nvSpPr>
              <p:cNvPr id="212" name="Freeform: Shape 211">
                <a:extLst>
                  <a:ext uri="{FF2B5EF4-FFF2-40B4-BE49-F238E27FC236}">
                    <a16:creationId xmlns:a16="http://schemas.microsoft.com/office/drawing/2014/main" id="{A0829012-D422-6607-91B1-F86D348AF51E}"/>
                  </a:ext>
                </a:extLst>
              </p:cNvPr>
              <p:cNvSpPr/>
              <p:nvPr/>
            </p:nvSpPr>
            <p:spPr>
              <a:xfrm>
                <a:off x="4928529" y="3973023"/>
                <a:ext cx="29558" cy="21435"/>
              </a:xfrm>
              <a:custGeom>
                <a:avLst/>
                <a:gdLst>
                  <a:gd name="connsiteX0" fmla="*/ 10646 w 29558"/>
                  <a:gd name="connsiteY0" fmla="*/ 93 h 21435"/>
                  <a:gd name="connsiteX1" fmla="*/ 2362 w 29558"/>
                  <a:gd name="connsiteY1" fmla="*/ 14522 h 21435"/>
                  <a:gd name="connsiteX2" fmla="*/ 13812 w 29558"/>
                  <a:gd name="connsiteY2" fmla="*/ 14522 h 21435"/>
                  <a:gd name="connsiteX3" fmla="*/ 16325 w 29558"/>
                  <a:gd name="connsiteY3" fmla="*/ 7261 h 21435"/>
                  <a:gd name="connsiteX4" fmla="*/ 22003 w 29558"/>
                  <a:gd name="connsiteY4" fmla="*/ 20852 h 21435"/>
                  <a:gd name="connsiteX5" fmla="*/ 29450 w 29558"/>
                  <a:gd name="connsiteY5" fmla="*/ 10426 h 21435"/>
                  <a:gd name="connsiteX6" fmla="*/ 22003 w 29558"/>
                  <a:gd name="connsiteY6" fmla="*/ 1769 h 21435"/>
                  <a:gd name="connsiteX7" fmla="*/ 10646 w 29558"/>
                  <a:gd name="connsiteY7" fmla="*/ 0 h 2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8" h="21435">
                    <a:moveTo>
                      <a:pt x="10646" y="93"/>
                    </a:moveTo>
                    <a:cubicBezTo>
                      <a:pt x="6830" y="4096"/>
                      <a:pt x="-4992" y="9309"/>
                      <a:pt x="2362" y="14522"/>
                    </a:cubicBezTo>
                    <a:cubicBezTo>
                      <a:pt x="9716" y="19735"/>
                      <a:pt x="13253" y="18525"/>
                      <a:pt x="13812" y="14522"/>
                    </a:cubicBezTo>
                    <a:cubicBezTo>
                      <a:pt x="14370" y="10519"/>
                      <a:pt x="11857" y="2979"/>
                      <a:pt x="16325" y="7261"/>
                    </a:cubicBezTo>
                    <a:cubicBezTo>
                      <a:pt x="20793" y="11543"/>
                      <a:pt x="16884" y="24296"/>
                      <a:pt x="22003" y="20852"/>
                    </a:cubicBezTo>
                    <a:cubicBezTo>
                      <a:pt x="27123" y="17408"/>
                      <a:pt x="28240" y="14522"/>
                      <a:pt x="29450" y="10426"/>
                    </a:cubicBezTo>
                    <a:cubicBezTo>
                      <a:pt x="30567" y="6423"/>
                      <a:pt x="22655" y="1769"/>
                      <a:pt x="22003" y="1769"/>
                    </a:cubicBezTo>
                    <a:cubicBezTo>
                      <a:pt x="21352" y="1769"/>
                      <a:pt x="10646" y="0"/>
                      <a:pt x="10646" y="0"/>
                    </a:cubicBezTo>
                    <a:close/>
                  </a:path>
                </a:pathLst>
              </a:custGeom>
              <a:noFill/>
              <a:ln w="2210" cap="rnd">
                <a:solidFill>
                  <a:srgbClr val="FFFFFF"/>
                </a:solidFill>
                <a:prstDash val="solid"/>
                <a:round/>
              </a:ln>
            </p:spPr>
            <p:txBody>
              <a:bodyPr rtlCol="0" anchor="ctr"/>
              <a:lstStyle/>
              <a:p>
                <a:endParaRPr lang="en-US"/>
              </a:p>
            </p:txBody>
          </p:sp>
          <p:sp>
            <p:nvSpPr>
              <p:cNvPr id="213" name="Freeform: Shape 212">
                <a:extLst>
                  <a:ext uri="{FF2B5EF4-FFF2-40B4-BE49-F238E27FC236}">
                    <a16:creationId xmlns:a16="http://schemas.microsoft.com/office/drawing/2014/main" id="{53962435-EAC8-6F49-DDEA-8BA7E2FC512C}"/>
                  </a:ext>
                </a:extLst>
              </p:cNvPr>
              <p:cNvSpPr/>
              <p:nvPr/>
            </p:nvSpPr>
            <p:spPr>
              <a:xfrm>
                <a:off x="9086903" y="5021472"/>
                <a:ext cx="476056" cy="516093"/>
              </a:xfrm>
              <a:custGeom>
                <a:avLst/>
                <a:gdLst>
                  <a:gd name="connsiteX0" fmla="*/ 12104 w 476056"/>
                  <a:gd name="connsiteY0" fmla="*/ 397765 h 516093"/>
                  <a:gd name="connsiteX1" fmla="*/ 4285 w 476056"/>
                  <a:gd name="connsiteY1" fmla="*/ 429042 h 516093"/>
                  <a:gd name="connsiteX2" fmla="*/ 57438 w 476056"/>
                  <a:gd name="connsiteY2" fmla="*/ 419920 h 516093"/>
                  <a:gd name="connsiteX3" fmla="*/ 77266 w 476056"/>
                  <a:gd name="connsiteY3" fmla="*/ 449894 h 516093"/>
                  <a:gd name="connsiteX4" fmla="*/ 113757 w 476056"/>
                  <a:gd name="connsiteY4" fmla="*/ 456410 h 516093"/>
                  <a:gd name="connsiteX5" fmla="*/ 152854 w 476056"/>
                  <a:gd name="connsiteY5" fmla="*/ 470746 h 516093"/>
                  <a:gd name="connsiteX6" fmla="*/ 184132 w 476056"/>
                  <a:gd name="connsiteY6" fmla="*/ 477262 h 516093"/>
                  <a:gd name="connsiteX7" fmla="*/ 216712 w 476056"/>
                  <a:gd name="connsiteY7" fmla="*/ 460320 h 516093"/>
                  <a:gd name="connsiteX8" fmla="*/ 246408 w 476056"/>
                  <a:gd name="connsiteY8" fmla="*/ 496810 h 516093"/>
                  <a:gd name="connsiteX9" fmla="*/ 254040 w 476056"/>
                  <a:gd name="connsiteY9" fmla="*/ 502209 h 516093"/>
                  <a:gd name="connsiteX10" fmla="*/ 254040 w 476056"/>
                  <a:gd name="connsiteY10" fmla="*/ 502209 h 516093"/>
                  <a:gd name="connsiteX11" fmla="*/ 254040 w 476056"/>
                  <a:gd name="connsiteY11" fmla="*/ 502209 h 516093"/>
                  <a:gd name="connsiteX12" fmla="*/ 281874 w 476056"/>
                  <a:gd name="connsiteY12" fmla="*/ 507236 h 516093"/>
                  <a:gd name="connsiteX13" fmla="*/ 289693 w 476056"/>
                  <a:gd name="connsiteY13" fmla="*/ 472049 h 516093"/>
                  <a:gd name="connsiteX14" fmla="*/ 304029 w 476056"/>
                  <a:gd name="connsiteY14" fmla="*/ 423829 h 516093"/>
                  <a:gd name="connsiteX15" fmla="*/ 335307 w 476056"/>
                  <a:gd name="connsiteY15" fmla="*/ 434255 h 516093"/>
                  <a:gd name="connsiteX16" fmla="*/ 358765 w 476056"/>
                  <a:gd name="connsiteY16" fmla="*/ 379519 h 516093"/>
                  <a:gd name="connsiteX17" fmla="*/ 409591 w 476056"/>
                  <a:gd name="connsiteY17" fmla="*/ 364532 h 516093"/>
                  <a:gd name="connsiteX18" fmla="*/ 435656 w 476056"/>
                  <a:gd name="connsiteY18" fmla="*/ 340329 h 516093"/>
                  <a:gd name="connsiteX19" fmla="*/ 456042 w 476056"/>
                  <a:gd name="connsiteY19" fmla="*/ 267255 h 516093"/>
                  <a:gd name="connsiteX20" fmla="*/ 465630 w 476056"/>
                  <a:gd name="connsiteY20" fmla="*/ 198091 h 516093"/>
                  <a:gd name="connsiteX21" fmla="*/ 476056 w 476056"/>
                  <a:gd name="connsiteY21" fmla="*/ 188968 h 516093"/>
                  <a:gd name="connsiteX22" fmla="*/ 476056 w 476056"/>
                  <a:gd name="connsiteY22" fmla="*/ 0 h 516093"/>
                  <a:gd name="connsiteX23" fmla="*/ 448036 w 476056"/>
                  <a:gd name="connsiteY23" fmla="*/ 10240 h 516093"/>
                  <a:gd name="connsiteX24" fmla="*/ 403075 w 476056"/>
                  <a:gd name="connsiteY24" fmla="*/ 22620 h 516093"/>
                  <a:gd name="connsiteX25" fmla="*/ 379617 w 476056"/>
                  <a:gd name="connsiteY25" fmla="*/ 33046 h 516093"/>
                  <a:gd name="connsiteX26" fmla="*/ 342474 w 476056"/>
                  <a:gd name="connsiteY26" fmla="*/ 64975 h 516093"/>
                  <a:gd name="connsiteX27" fmla="*/ 304680 w 476056"/>
                  <a:gd name="connsiteY27" fmla="*/ 67582 h 516093"/>
                  <a:gd name="connsiteX28" fmla="*/ 253855 w 476056"/>
                  <a:gd name="connsiteY28" fmla="*/ 83872 h 516093"/>
                  <a:gd name="connsiteX29" fmla="*/ 244080 w 476056"/>
                  <a:gd name="connsiteY29" fmla="*/ 70188 h 516093"/>
                  <a:gd name="connsiteX30" fmla="*/ 210848 w 476056"/>
                  <a:gd name="connsiteY30" fmla="*/ 79962 h 516093"/>
                  <a:gd name="connsiteX31" fmla="*/ 210848 w 476056"/>
                  <a:gd name="connsiteY31" fmla="*/ 73446 h 516093"/>
                  <a:gd name="connsiteX32" fmla="*/ 236912 w 476056"/>
                  <a:gd name="connsiteY32" fmla="*/ 67582 h 516093"/>
                  <a:gd name="connsiteX33" fmla="*/ 228441 w 476056"/>
                  <a:gd name="connsiteY33" fmla="*/ 59111 h 516093"/>
                  <a:gd name="connsiteX34" fmla="*/ 210196 w 476056"/>
                  <a:gd name="connsiteY34" fmla="*/ 62369 h 516093"/>
                  <a:gd name="connsiteX35" fmla="*/ 185434 w 476056"/>
                  <a:gd name="connsiteY35" fmla="*/ 49336 h 516093"/>
                  <a:gd name="connsiteX36" fmla="*/ 172402 w 476056"/>
                  <a:gd name="connsiteY36" fmla="*/ 42169 h 516093"/>
                  <a:gd name="connsiteX37" fmla="*/ 153319 w 476056"/>
                  <a:gd name="connsiteY37" fmla="*/ 33698 h 516093"/>
                  <a:gd name="connsiteX38" fmla="*/ 12011 w 476056"/>
                  <a:gd name="connsiteY38" fmla="*/ 33698 h 516093"/>
                  <a:gd name="connsiteX39" fmla="*/ 12011 w 476056"/>
                  <a:gd name="connsiteY39" fmla="*/ 397578 h 51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056" h="516093">
                    <a:moveTo>
                      <a:pt x="12104" y="397765"/>
                    </a:moveTo>
                    <a:cubicBezTo>
                      <a:pt x="12104" y="397765"/>
                      <a:pt x="-8747" y="412100"/>
                      <a:pt x="4285" y="429042"/>
                    </a:cubicBezTo>
                    <a:cubicBezTo>
                      <a:pt x="19924" y="421223"/>
                      <a:pt x="50643" y="410797"/>
                      <a:pt x="57438" y="419920"/>
                    </a:cubicBezTo>
                    <a:cubicBezTo>
                      <a:pt x="64234" y="429042"/>
                      <a:pt x="64234" y="445984"/>
                      <a:pt x="77266" y="449894"/>
                    </a:cubicBezTo>
                    <a:cubicBezTo>
                      <a:pt x="90299" y="453804"/>
                      <a:pt x="104634" y="449894"/>
                      <a:pt x="113757" y="456410"/>
                    </a:cubicBezTo>
                    <a:cubicBezTo>
                      <a:pt x="122879" y="462926"/>
                      <a:pt x="135912" y="469442"/>
                      <a:pt x="152854" y="470746"/>
                    </a:cubicBezTo>
                    <a:cubicBezTo>
                      <a:pt x="169796" y="472049"/>
                      <a:pt x="168493" y="488991"/>
                      <a:pt x="184132" y="477262"/>
                    </a:cubicBezTo>
                    <a:cubicBezTo>
                      <a:pt x="199770" y="465533"/>
                      <a:pt x="201074" y="439468"/>
                      <a:pt x="216712" y="460320"/>
                    </a:cubicBezTo>
                    <a:cubicBezTo>
                      <a:pt x="232351" y="481171"/>
                      <a:pt x="226673" y="483778"/>
                      <a:pt x="246408" y="496810"/>
                    </a:cubicBezTo>
                    <a:cubicBezTo>
                      <a:pt x="249107" y="498579"/>
                      <a:pt x="251621" y="500441"/>
                      <a:pt x="254040" y="502209"/>
                    </a:cubicBezTo>
                    <a:lnTo>
                      <a:pt x="254040" y="502209"/>
                    </a:lnTo>
                    <a:cubicBezTo>
                      <a:pt x="254040" y="502209"/>
                      <a:pt x="254040" y="502209"/>
                      <a:pt x="254040" y="502209"/>
                    </a:cubicBezTo>
                    <a:cubicBezTo>
                      <a:pt x="269307" y="513752"/>
                      <a:pt x="278523" y="524085"/>
                      <a:pt x="281874" y="507236"/>
                    </a:cubicBezTo>
                    <a:cubicBezTo>
                      <a:pt x="285784" y="487688"/>
                      <a:pt x="280571" y="488991"/>
                      <a:pt x="289693" y="472049"/>
                    </a:cubicBezTo>
                    <a:cubicBezTo>
                      <a:pt x="298816" y="455107"/>
                      <a:pt x="279267" y="422526"/>
                      <a:pt x="304029" y="423829"/>
                    </a:cubicBezTo>
                    <a:cubicBezTo>
                      <a:pt x="328790" y="425133"/>
                      <a:pt x="324881" y="464229"/>
                      <a:pt x="335307" y="434255"/>
                    </a:cubicBezTo>
                    <a:cubicBezTo>
                      <a:pt x="345733" y="404281"/>
                      <a:pt x="328790" y="383429"/>
                      <a:pt x="358765" y="379519"/>
                    </a:cubicBezTo>
                    <a:cubicBezTo>
                      <a:pt x="388739" y="375610"/>
                      <a:pt x="395256" y="378309"/>
                      <a:pt x="409591" y="364532"/>
                    </a:cubicBezTo>
                    <a:cubicBezTo>
                      <a:pt x="423926" y="350755"/>
                      <a:pt x="418713" y="388642"/>
                      <a:pt x="435656" y="340329"/>
                    </a:cubicBezTo>
                    <a:cubicBezTo>
                      <a:pt x="452598" y="292110"/>
                      <a:pt x="446547" y="288200"/>
                      <a:pt x="456042" y="267255"/>
                    </a:cubicBezTo>
                    <a:cubicBezTo>
                      <a:pt x="465630" y="246404"/>
                      <a:pt x="455204" y="207307"/>
                      <a:pt x="465630" y="198091"/>
                    </a:cubicBezTo>
                    <a:lnTo>
                      <a:pt x="476056" y="188968"/>
                    </a:lnTo>
                    <a:lnTo>
                      <a:pt x="476056" y="0"/>
                    </a:lnTo>
                    <a:cubicBezTo>
                      <a:pt x="469819" y="3072"/>
                      <a:pt x="461255" y="6330"/>
                      <a:pt x="448036" y="10240"/>
                    </a:cubicBezTo>
                    <a:cubicBezTo>
                      <a:pt x="412849" y="20666"/>
                      <a:pt x="421972" y="15453"/>
                      <a:pt x="403075" y="22620"/>
                    </a:cubicBezTo>
                    <a:cubicBezTo>
                      <a:pt x="384178" y="29788"/>
                      <a:pt x="399817" y="14801"/>
                      <a:pt x="379617" y="33046"/>
                    </a:cubicBezTo>
                    <a:cubicBezTo>
                      <a:pt x="359416" y="51292"/>
                      <a:pt x="352249" y="63672"/>
                      <a:pt x="342474" y="64975"/>
                    </a:cubicBezTo>
                    <a:cubicBezTo>
                      <a:pt x="332700" y="66279"/>
                      <a:pt x="320320" y="58459"/>
                      <a:pt x="304680" y="67582"/>
                    </a:cubicBezTo>
                    <a:cubicBezTo>
                      <a:pt x="289042" y="76704"/>
                      <a:pt x="261674" y="85827"/>
                      <a:pt x="253855" y="83872"/>
                    </a:cubicBezTo>
                    <a:cubicBezTo>
                      <a:pt x="246035" y="81917"/>
                      <a:pt x="254506" y="68233"/>
                      <a:pt x="244080" y="70188"/>
                    </a:cubicBezTo>
                    <a:cubicBezTo>
                      <a:pt x="233655" y="72143"/>
                      <a:pt x="217364" y="81266"/>
                      <a:pt x="210848" y="79962"/>
                    </a:cubicBezTo>
                    <a:cubicBezTo>
                      <a:pt x="204332" y="78659"/>
                      <a:pt x="191672" y="72143"/>
                      <a:pt x="210848" y="73446"/>
                    </a:cubicBezTo>
                    <a:cubicBezTo>
                      <a:pt x="230024" y="74750"/>
                      <a:pt x="236261" y="72795"/>
                      <a:pt x="236912" y="67582"/>
                    </a:cubicBezTo>
                    <a:cubicBezTo>
                      <a:pt x="237564" y="62369"/>
                      <a:pt x="233655" y="57156"/>
                      <a:pt x="228441" y="59111"/>
                    </a:cubicBezTo>
                    <a:cubicBezTo>
                      <a:pt x="223228" y="61066"/>
                      <a:pt x="216061" y="66279"/>
                      <a:pt x="210196" y="62369"/>
                    </a:cubicBezTo>
                    <a:cubicBezTo>
                      <a:pt x="204332" y="58459"/>
                      <a:pt x="191951" y="51943"/>
                      <a:pt x="185434" y="49336"/>
                    </a:cubicBezTo>
                    <a:cubicBezTo>
                      <a:pt x="178919" y="46730"/>
                      <a:pt x="186738" y="49988"/>
                      <a:pt x="172402" y="42169"/>
                    </a:cubicBezTo>
                    <a:cubicBezTo>
                      <a:pt x="159184" y="35001"/>
                      <a:pt x="150526" y="40866"/>
                      <a:pt x="153319" y="33698"/>
                    </a:cubicBezTo>
                    <a:lnTo>
                      <a:pt x="12011" y="33698"/>
                    </a:lnTo>
                    <a:lnTo>
                      <a:pt x="12011" y="397578"/>
                    </a:lnTo>
                    <a:close/>
                  </a:path>
                </a:pathLst>
              </a:custGeom>
              <a:noFill/>
              <a:ln w="2210" cap="rnd">
                <a:solidFill>
                  <a:srgbClr val="FFFFFF"/>
                </a:solidFill>
                <a:prstDash val="solid"/>
                <a:round/>
              </a:ln>
            </p:spPr>
            <p:txBody>
              <a:bodyPr rtlCol="0" anchor="ctr"/>
              <a:lstStyle/>
              <a:p>
                <a:endParaRPr lang="en-US"/>
              </a:p>
            </p:txBody>
          </p:sp>
          <p:sp>
            <p:nvSpPr>
              <p:cNvPr id="214" name="Freeform: Shape 213">
                <a:extLst>
                  <a:ext uri="{FF2B5EF4-FFF2-40B4-BE49-F238E27FC236}">
                    <a16:creationId xmlns:a16="http://schemas.microsoft.com/office/drawing/2014/main" id="{D811C447-2963-B6DD-FAAF-C8D6D37F6887}"/>
                  </a:ext>
                </a:extLst>
              </p:cNvPr>
              <p:cNvSpPr/>
              <p:nvPr/>
            </p:nvSpPr>
            <p:spPr>
              <a:xfrm>
                <a:off x="7111481" y="5720097"/>
                <a:ext cx="931347" cy="453803"/>
              </a:xfrm>
              <a:custGeom>
                <a:avLst/>
                <a:gdLst>
                  <a:gd name="connsiteX0" fmla="*/ 917943 w 931347"/>
                  <a:gd name="connsiteY0" fmla="*/ 74750 h 453803"/>
                  <a:gd name="connsiteX1" fmla="*/ 916360 w 931347"/>
                  <a:gd name="connsiteY1" fmla="*/ 0 h 453803"/>
                  <a:gd name="connsiteX2" fmla="*/ 0 w 931347"/>
                  <a:gd name="connsiteY2" fmla="*/ 0 h 453803"/>
                  <a:gd name="connsiteX3" fmla="*/ 0 w 931347"/>
                  <a:gd name="connsiteY3" fmla="*/ 74750 h 453803"/>
                  <a:gd name="connsiteX4" fmla="*/ 332139 w 931347"/>
                  <a:gd name="connsiteY4" fmla="*/ 74750 h 453803"/>
                  <a:gd name="connsiteX5" fmla="*/ 332139 w 931347"/>
                  <a:gd name="connsiteY5" fmla="*/ 328600 h 453803"/>
                  <a:gd name="connsiteX6" fmla="*/ 352991 w 931347"/>
                  <a:gd name="connsiteY6" fmla="*/ 337258 h 453803"/>
                  <a:gd name="connsiteX7" fmla="*/ 401676 w 931347"/>
                  <a:gd name="connsiteY7" fmla="*/ 349731 h 453803"/>
                  <a:gd name="connsiteX8" fmla="*/ 417315 w 931347"/>
                  <a:gd name="connsiteY8" fmla="*/ 378961 h 453803"/>
                  <a:gd name="connsiteX9" fmla="*/ 462555 w 931347"/>
                  <a:gd name="connsiteY9" fmla="*/ 378961 h 453803"/>
                  <a:gd name="connsiteX10" fmla="*/ 493833 w 931347"/>
                  <a:gd name="connsiteY10" fmla="*/ 387618 h 453803"/>
                  <a:gd name="connsiteX11" fmla="*/ 526880 w 931347"/>
                  <a:gd name="connsiteY11" fmla="*/ 387618 h 453803"/>
                  <a:gd name="connsiteX12" fmla="*/ 556482 w 931347"/>
                  <a:gd name="connsiteY12" fmla="*/ 420664 h 453803"/>
                  <a:gd name="connsiteX13" fmla="*/ 587759 w 931347"/>
                  <a:gd name="connsiteY13" fmla="*/ 408470 h 453803"/>
                  <a:gd name="connsiteX14" fmla="*/ 612055 w 931347"/>
                  <a:gd name="connsiteY14" fmla="*/ 415638 h 453803"/>
                  <a:gd name="connsiteX15" fmla="*/ 652083 w 931347"/>
                  <a:gd name="connsiteY15" fmla="*/ 415638 h 453803"/>
                  <a:gd name="connsiteX16" fmla="*/ 700768 w 931347"/>
                  <a:gd name="connsiteY16" fmla="*/ 415638 h 453803"/>
                  <a:gd name="connsiteX17" fmla="*/ 746009 w 931347"/>
                  <a:gd name="connsiteY17" fmla="*/ 425877 h 453803"/>
                  <a:gd name="connsiteX18" fmla="*/ 808565 w 931347"/>
                  <a:gd name="connsiteY18" fmla="*/ 415638 h 453803"/>
                  <a:gd name="connsiteX19" fmla="*/ 848592 w 931347"/>
                  <a:gd name="connsiteY19" fmla="*/ 408470 h 453803"/>
                  <a:gd name="connsiteX20" fmla="*/ 931348 w 931347"/>
                  <a:gd name="connsiteY20" fmla="*/ 453804 h 453803"/>
                  <a:gd name="connsiteX21" fmla="*/ 931348 w 931347"/>
                  <a:gd name="connsiteY21" fmla="*/ 213730 h 453803"/>
                  <a:gd name="connsiteX22" fmla="*/ 917943 w 931347"/>
                  <a:gd name="connsiteY22" fmla="*/ 74657 h 45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1347" h="453803">
                    <a:moveTo>
                      <a:pt x="917943" y="74750"/>
                    </a:moveTo>
                    <a:lnTo>
                      <a:pt x="916360" y="0"/>
                    </a:lnTo>
                    <a:lnTo>
                      <a:pt x="0" y="0"/>
                    </a:lnTo>
                    <a:lnTo>
                      <a:pt x="0" y="74750"/>
                    </a:lnTo>
                    <a:lnTo>
                      <a:pt x="332139" y="74750"/>
                    </a:lnTo>
                    <a:lnTo>
                      <a:pt x="332139" y="328600"/>
                    </a:lnTo>
                    <a:cubicBezTo>
                      <a:pt x="332139" y="328600"/>
                      <a:pt x="342565" y="330369"/>
                      <a:pt x="352991" y="337258"/>
                    </a:cubicBezTo>
                    <a:cubicBezTo>
                      <a:pt x="363417" y="344146"/>
                      <a:pt x="375611" y="352896"/>
                      <a:pt x="401676" y="349731"/>
                    </a:cubicBezTo>
                    <a:cubicBezTo>
                      <a:pt x="427740" y="346566"/>
                      <a:pt x="408657" y="356341"/>
                      <a:pt x="417315" y="378961"/>
                    </a:cubicBezTo>
                    <a:cubicBezTo>
                      <a:pt x="425972" y="401581"/>
                      <a:pt x="431185" y="375517"/>
                      <a:pt x="462555" y="378961"/>
                    </a:cubicBezTo>
                    <a:cubicBezTo>
                      <a:pt x="493833" y="382405"/>
                      <a:pt x="476426" y="385943"/>
                      <a:pt x="493833" y="387618"/>
                    </a:cubicBezTo>
                    <a:cubicBezTo>
                      <a:pt x="511241" y="389387"/>
                      <a:pt x="509472" y="385849"/>
                      <a:pt x="526880" y="387618"/>
                    </a:cubicBezTo>
                    <a:cubicBezTo>
                      <a:pt x="544287" y="389387"/>
                      <a:pt x="542518" y="401488"/>
                      <a:pt x="556482" y="420664"/>
                    </a:cubicBezTo>
                    <a:cubicBezTo>
                      <a:pt x="570352" y="439747"/>
                      <a:pt x="556482" y="420664"/>
                      <a:pt x="587759" y="408470"/>
                    </a:cubicBezTo>
                    <a:cubicBezTo>
                      <a:pt x="619037" y="396275"/>
                      <a:pt x="587759" y="408470"/>
                      <a:pt x="612055" y="415638"/>
                    </a:cubicBezTo>
                    <a:cubicBezTo>
                      <a:pt x="636445" y="422805"/>
                      <a:pt x="627694" y="420664"/>
                      <a:pt x="652083" y="415638"/>
                    </a:cubicBezTo>
                    <a:cubicBezTo>
                      <a:pt x="676472" y="410611"/>
                      <a:pt x="683361" y="406701"/>
                      <a:pt x="700768" y="415638"/>
                    </a:cubicBezTo>
                    <a:cubicBezTo>
                      <a:pt x="718176" y="424574"/>
                      <a:pt x="730370" y="436303"/>
                      <a:pt x="746009" y="425877"/>
                    </a:cubicBezTo>
                    <a:cubicBezTo>
                      <a:pt x="761648" y="415451"/>
                      <a:pt x="770398" y="418896"/>
                      <a:pt x="808565" y="415638"/>
                    </a:cubicBezTo>
                    <a:cubicBezTo>
                      <a:pt x="846824" y="412380"/>
                      <a:pt x="836398" y="415451"/>
                      <a:pt x="848592" y="408470"/>
                    </a:cubicBezTo>
                    <a:cubicBezTo>
                      <a:pt x="858460" y="402884"/>
                      <a:pt x="903421" y="433510"/>
                      <a:pt x="931348" y="453804"/>
                    </a:cubicBezTo>
                    <a:lnTo>
                      <a:pt x="931348" y="213730"/>
                    </a:lnTo>
                    <a:cubicBezTo>
                      <a:pt x="931348" y="213730"/>
                      <a:pt x="917943" y="74657"/>
                      <a:pt x="917943" y="74657"/>
                    </a:cubicBezTo>
                    <a:close/>
                  </a:path>
                </a:pathLst>
              </a:custGeom>
              <a:noFill/>
              <a:ln w="2210" cap="rnd">
                <a:solidFill>
                  <a:srgbClr val="FFFFFF"/>
                </a:solidFill>
                <a:prstDash val="solid"/>
                <a:round/>
              </a:ln>
            </p:spPr>
            <p:txBody>
              <a:bodyPr rtlCol="0" anchor="ctr"/>
              <a:lstStyle/>
              <a:p>
                <a:endParaRPr lang="en-US"/>
              </a:p>
            </p:txBody>
          </p:sp>
          <p:sp>
            <p:nvSpPr>
              <p:cNvPr id="215" name="Freeform: Shape 214">
                <a:extLst>
                  <a:ext uri="{FF2B5EF4-FFF2-40B4-BE49-F238E27FC236}">
                    <a16:creationId xmlns:a16="http://schemas.microsoft.com/office/drawing/2014/main" id="{09A5C236-E51F-D1F9-B128-5E4C69B42C41}"/>
                  </a:ext>
                </a:extLst>
              </p:cNvPr>
              <p:cNvSpPr/>
              <p:nvPr/>
            </p:nvSpPr>
            <p:spPr>
              <a:xfrm>
                <a:off x="8029517" y="5794847"/>
                <a:ext cx="529574" cy="456410"/>
              </a:xfrm>
              <a:custGeom>
                <a:avLst/>
                <a:gdLst>
                  <a:gd name="connsiteX0" fmla="*/ 528741 w 529574"/>
                  <a:gd name="connsiteY0" fmla="*/ 64324 h 456410"/>
                  <a:gd name="connsiteX1" fmla="*/ 466185 w 529574"/>
                  <a:gd name="connsiteY1" fmla="*/ 64324 h 456410"/>
                  <a:gd name="connsiteX2" fmla="*/ 494019 w 529574"/>
                  <a:gd name="connsiteY2" fmla="*/ 17408 h 456410"/>
                  <a:gd name="connsiteX3" fmla="*/ 474936 w 529574"/>
                  <a:gd name="connsiteY3" fmla="*/ 0 h 456410"/>
                  <a:gd name="connsiteX4" fmla="*/ 0 w 529574"/>
                  <a:gd name="connsiteY4" fmla="*/ 0 h 456410"/>
                  <a:gd name="connsiteX5" fmla="*/ 13497 w 529574"/>
                  <a:gd name="connsiteY5" fmla="*/ 139073 h 456410"/>
                  <a:gd name="connsiteX6" fmla="*/ 13497 w 529574"/>
                  <a:gd name="connsiteY6" fmla="*/ 379147 h 456410"/>
                  <a:gd name="connsiteX7" fmla="*/ 29788 w 529574"/>
                  <a:gd name="connsiteY7" fmla="*/ 391249 h 456410"/>
                  <a:gd name="connsiteX8" fmla="*/ 63486 w 529574"/>
                  <a:gd name="connsiteY8" fmla="*/ 382591 h 456410"/>
                  <a:gd name="connsiteX9" fmla="*/ 62183 w 529574"/>
                  <a:gd name="connsiteY9" fmla="*/ 456410 h 456410"/>
                  <a:gd name="connsiteX10" fmla="*/ 372260 w 529574"/>
                  <a:gd name="connsiteY10" fmla="*/ 456410 h 456410"/>
                  <a:gd name="connsiteX11" fmla="*/ 375704 w 529574"/>
                  <a:gd name="connsiteY11" fmla="*/ 401767 h 456410"/>
                  <a:gd name="connsiteX12" fmla="*/ 382685 w 529574"/>
                  <a:gd name="connsiteY12" fmla="*/ 370490 h 456410"/>
                  <a:gd name="connsiteX13" fmla="*/ 393111 w 529574"/>
                  <a:gd name="connsiteY13" fmla="*/ 342657 h 456410"/>
                  <a:gd name="connsiteX14" fmla="*/ 405306 w 529574"/>
                  <a:gd name="connsiteY14" fmla="*/ 309610 h 456410"/>
                  <a:gd name="connsiteX15" fmla="*/ 429695 w 529574"/>
                  <a:gd name="connsiteY15" fmla="*/ 275168 h 456410"/>
                  <a:gd name="connsiteX16" fmla="*/ 438352 w 529574"/>
                  <a:gd name="connsiteY16" fmla="*/ 248731 h 456410"/>
                  <a:gd name="connsiteX17" fmla="*/ 462741 w 529574"/>
                  <a:gd name="connsiteY17" fmla="*/ 215685 h 456410"/>
                  <a:gd name="connsiteX18" fmla="*/ 480149 w 529574"/>
                  <a:gd name="connsiteY18" fmla="*/ 198277 h 456410"/>
                  <a:gd name="connsiteX19" fmla="*/ 481917 w 529574"/>
                  <a:gd name="connsiteY19" fmla="*/ 184407 h 456410"/>
                  <a:gd name="connsiteX20" fmla="*/ 490574 w 529574"/>
                  <a:gd name="connsiteY20" fmla="*/ 161787 h 456410"/>
                  <a:gd name="connsiteX21" fmla="*/ 494019 w 529574"/>
                  <a:gd name="connsiteY21" fmla="*/ 144379 h 456410"/>
                  <a:gd name="connsiteX22" fmla="*/ 499231 w 529574"/>
                  <a:gd name="connsiteY22" fmla="*/ 121759 h 456410"/>
                  <a:gd name="connsiteX23" fmla="*/ 518315 w 529574"/>
                  <a:gd name="connsiteY23" fmla="*/ 102676 h 456410"/>
                  <a:gd name="connsiteX24" fmla="*/ 528741 w 529574"/>
                  <a:gd name="connsiteY24" fmla="*/ 64417 h 45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4" h="456410">
                    <a:moveTo>
                      <a:pt x="528741" y="64324"/>
                    </a:moveTo>
                    <a:lnTo>
                      <a:pt x="466185" y="64324"/>
                    </a:lnTo>
                    <a:lnTo>
                      <a:pt x="494019" y="17408"/>
                    </a:lnTo>
                    <a:lnTo>
                      <a:pt x="474936" y="0"/>
                    </a:lnTo>
                    <a:lnTo>
                      <a:pt x="0" y="0"/>
                    </a:lnTo>
                    <a:lnTo>
                      <a:pt x="13497" y="139073"/>
                    </a:lnTo>
                    <a:lnTo>
                      <a:pt x="13497" y="379147"/>
                    </a:lnTo>
                    <a:cubicBezTo>
                      <a:pt x="20014" y="383988"/>
                      <a:pt x="25785" y="388177"/>
                      <a:pt x="29788" y="391249"/>
                    </a:cubicBezTo>
                    <a:cubicBezTo>
                      <a:pt x="50640" y="406887"/>
                      <a:pt x="63486" y="382591"/>
                      <a:pt x="63486" y="382591"/>
                    </a:cubicBezTo>
                    <a:cubicBezTo>
                      <a:pt x="63486" y="382591"/>
                      <a:pt x="62741" y="415731"/>
                      <a:pt x="62183" y="456410"/>
                    </a:cubicBezTo>
                    <a:lnTo>
                      <a:pt x="372260" y="456410"/>
                    </a:lnTo>
                    <a:cubicBezTo>
                      <a:pt x="372260" y="456410"/>
                      <a:pt x="377473" y="413869"/>
                      <a:pt x="375704" y="401767"/>
                    </a:cubicBezTo>
                    <a:cubicBezTo>
                      <a:pt x="373935" y="389666"/>
                      <a:pt x="377473" y="386129"/>
                      <a:pt x="382685" y="370490"/>
                    </a:cubicBezTo>
                    <a:cubicBezTo>
                      <a:pt x="387898" y="354851"/>
                      <a:pt x="389667" y="354851"/>
                      <a:pt x="393111" y="342657"/>
                    </a:cubicBezTo>
                    <a:cubicBezTo>
                      <a:pt x="396555" y="330462"/>
                      <a:pt x="398324" y="323574"/>
                      <a:pt x="405306" y="309610"/>
                    </a:cubicBezTo>
                    <a:cubicBezTo>
                      <a:pt x="412287" y="295740"/>
                      <a:pt x="419176" y="288759"/>
                      <a:pt x="429695" y="275168"/>
                    </a:cubicBezTo>
                    <a:cubicBezTo>
                      <a:pt x="440121" y="261577"/>
                      <a:pt x="434908" y="266139"/>
                      <a:pt x="438352" y="248731"/>
                    </a:cubicBezTo>
                    <a:cubicBezTo>
                      <a:pt x="441796" y="231324"/>
                      <a:pt x="450547" y="226111"/>
                      <a:pt x="462741" y="215685"/>
                    </a:cubicBezTo>
                    <a:cubicBezTo>
                      <a:pt x="474936" y="205259"/>
                      <a:pt x="480149" y="198277"/>
                      <a:pt x="480149" y="198277"/>
                    </a:cubicBezTo>
                    <a:cubicBezTo>
                      <a:pt x="480149" y="198277"/>
                      <a:pt x="481917" y="189620"/>
                      <a:pt x="481917" y="184407"/>
                    </a:cubicBezTo>
                    <a:cubicBezTo>
                      <a:pt x="481917" y="179194"/>
                      <a:pt x="488899" y="173981"/>
                      <a:pt x="490574" y="161787"/>
                    </a:cubicBezTo>
                    <a:cubicBezTo>
                      <a:pt x="492343" y="149592"/>
                      <a:pt x="490574" y="161787"/>
                      <a:pt x="494019" y="144379"/>
                    </a:cubicBezTo>
                    <a:cubicBezTo>
                      <a:pt x="497463" y="126972"/>
                      <a:pt x="499231" y="133954"/>
                      <a:pt x="499231" y="121759"/>
                    </a:cubicBezTo>
                    <a:cubicBezTo>
                      <a:pt x="499231" y="109565"/>
                      <a:pt x="502676" y="113102"/>
                      <a:pt x="518315" y="102676"/>
                    </a:cubicBezTo>
                    <a:cubicBezTo>
                      <a:pt x="533954" y="92250"/>
                      <a:pt x="528741" y="64417"/>
                      <a:pt x="528741" y="64417"/>
                    </a:cubicBezTo>
                    <a:close/>
                  </a:path>
                </a:pathLst>
              </a:custGeom>
              <a:noFill/>
              <a:ln w="2210" cap="rnd">
                <a:solidFill>
                  <a:srgbClr val="FFFFFF"/>
                </a:solidFill>
                <a:prstDash val="solid"/>
                <a:round/>
              </a:ln>
            </p:spPr>
            <p:txBody>
              <a:bodyPr rtlCol="0" anchor="ctr"/>
              <a:lstStyle/>
              <a:p>
                <a:endParaRPr lang="en-US"/>
              </a:p>
            </p:txBody>
          </p:sp>
          <p:sp>
            <p:nvSpPr>
              <p:cNvPr id="216" name="Freeform: Shape 215">
                <a:extLst>
                  <a:ext uri="{FF2B5EF4-FFF2-40B4-BE49-F238E27FC236}">
                    <a16:creationId xmlns:a16="http://schemas.microsoft.com/office/drawing/2014/main" id="{CA6338CC-ED7D-F918-9495-06BFDDD123A8}"/>
                  </a:ext>
                </a:extLst>
              </p:cNvPr>
              <p:cNvSpPr/>
              <p:nvPr/>
            </p:nvSpPr>
            <p:spPr>
              <a:xfrm>
                <a:off x="6454185" y="5158405"/>
                <a:ext cx="763416" cy="561692"/>
              </a:xfrm>
              <a:custGeom>
                <a:avLst/>
                <a:gdLst>
                  <a:gd name="connsiteX0" fmla="*/ 763416 w 763416"/>
                  <a:gd name="connsiteY0" fmla="*/ 147824 h 561692"/>
                  <a:gd name="connsiteX1" fmla="*/ 763416 w 763416"/>
                  <a:gd name="connsiteY1" fmla="*/ 0 h 561692"/>
                  <a:gd name="connsiteX2" fmla="*/ 547731 w 763416"/>
                  <a:gd name="connsiteY2" fmla="*/ 0 h 561692"/>
                  <a:gd name="connsiteX3" fmla="*/ 0 w 763416"/>
                  <a:gd name="connsiteY3" fmla="*/ 0 h 561692"/>
                  <a:gd name="connsiteX4" fmla="*/ 0 w 763416"/>
                  <a:gd name="connsiteY4" fmla="*/ 561692 h 561692"/>
                  <a:gd name="connsiteX5" fmla="*/ 657296 w 763416"/>
                  <a:gd name="connsiteY5" fmla="*/ 561692 h 561692"/>
                  <a:gd name="connsiteX6" fmla="*/ 763416 w 763416"/>
                  <a:gd name="connsiteY6" fmla="*/ 561692 h 561692"/>
                  <a:gd name="connsiteX7" fmla="*/ 763416 w 763416"/>
                  <a:gd name="connsiteY7" fmla="*/ 147824 h 56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416" h="561692">
                    <a:moveTo>
                      <a:pt x="763416" y="147824"/>
                    </a:moveTo>
                    <a:lnTo>
                      <a:pt x="763416" y="0"/>
                    </a:lnTo>
                    <a:lnTo>
                      <a:pt x="547731" y="0"/>
                    </a:lnTo>
                    <a:lnTo>
                      <a:pt x="0" y="0"/>
                    </a:lnTo>
                    <a:lnTo>
                      <a:pt x="0" y="561692"/>
                    </a:lnTo>
                    <a:lnTo>
                      <a:pt x="657296" y="561692"/>
                    </a:lnTo>
                    <a:lnTo>
                      <a:pt x="763416" y="561692"/>
                    </a:lnTo>
                    <a:lnTo>
                      <a:pt x="763416" y="147824"/>
                    </a:lnTo>
                    <a:close/>
                  </a:path>
                </a:pathLst>
              </a:custGeom>
              <a:noFill/>
              <a:ln w="2210" cap="rnd">
                <a:solidFill>
                  <a:srgbClr val="FFFFFF"/>
                </a:solidFill>
                <a:prstDash val="solid"/>
                <a:round/>
              </a:ln>
            </p:spPr>
            <p:txBody>
              <a:bodyPr rtlCol="0" anchor="ctr"/>
              <a:lstStyle/>
              <a:p>
                <a:endParaRPr lang="en-US"/>
              </a:p>
            </p:txBody>
          </p:sp>
          <p:sp>
            <p:nvSpPr>
              <p:cNvPr id="217" name="Freeform: Shape 216">
                <a:extLst>
                  <a:ext uri="{FF2B5EF4-FFF2-40B4-BE49-F238E27FC236}">
                    <a16:creationId xmlns:a16="http://schemas.microsoft.com/office/drawing/2014/main" id="{A1B58A2F-92D0-CE39-1975-B8717A1FD03B}"/>
                  </a:ext>
                </a:extLst>
              </p:cNvPr>
              <p:cNvSpPr/>
              <p:nvPr/>
            </p:nvSpPr>
            <p:spPr>
              <a:xfrm>
                <a:off x="7001917" y="3916798"/>
                <a:ext cx="808287" cy="499137"/>
              </a:xfrm>
              <a:custGeom>
                <a:avLst/>
                <a:gdLst>
                  <a:gd name="connsiteX0" fmla="*/ 805306 w 808287"/>
                  <a:gd name="connsiteY0" fmla="*/ 499137 h 499137"/>
                  <a:gd name="connsiteX1" fmla="*/ 806795 w 808287"/>
                  <a:gd name="connsiteY1" fmla="*/ 453897 h 499137"/>
                  <a:gd name="connsiteX2" fmla="*/ 784175 w 808287"/>
                  <a:gd name="connsiteY2" fmla="*/ 288666 h 499137"/>
                  <a:gd name="connsiteX3" fmla="*/ 751129 w 808287"/>
                  <a:gd name="connsiteY3" fmla="*/ 199208 h 499137"/>
                  <a:gd name="connsiteX4" fmla="*/ 758110 w 808287"/>
                  <a:gd name="connsiteY4" fmla="*/ 76518 h 499137"/>
                  <a:gd name="connsiteX5" fmla="*/ 744240 w 808287"/>
                  <a:gd name="connsiteY5" fmla="*/ 0 h 499137"/>
                  <a:gd name="connsiteX6" fmla="*/ 0 w 808287"/>
                  <a:gd name="connsiteY6" fmla="*/ 0 h 499137"/>
                  <a:gd name="connsiteX7" fmla="*/ 0 w 808287"/>
                  <a:gd name="connsiteY7" fmla="*/ 499044 h 499137"/>
                  <a:gd name="connsiteX8" fmla="*/ 805306 w 808287"/>
                  <a:gd name="connsiteY8" fmla="*/ 499044 h 49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87" h="499137">
                    <a:moveTo>
                      <a:pt x="805306" y="499137"/>
                    </a:moveTo>
                    <a:cubicBezTo>
                      <a:pt x="808099" y="487501"/>
                      <a:pt x="809588" y="473352"/>
                      <a:pt x="806795" y="453897"/>
                    </a:cubicBezTo>
                    <a:cubicBezTo>
                      <a:pt x="798138" y="393017"/>
                      <a:pt x="782406" y="399999"/>
                      <a:pt x="784175" y="288666"/>
                    </a:cubicBezTo>
                    <a:cubicBezTo>
                      <a:pt x="785944" y="177426"/>
                      <a:pt x="778962" y="252175"/>
                      <a:pt x="751129" y="199208"/>
                    </a:cubicBezTo>
                    <a:cubicBezTo>
                      <a:pt x="723295" y="146241"/>
                      <a:pt x="751129" y="139073"/>
                      <a:pt x="758110" y="76518"/>
                    </a:cubicBezTo>
                    <a:cubicBezTo>
                      <a:pt x="765092" y="13963"/>
                      <a:pt x="739027" y="22620"/>
                      <a:pt x="744240" y="0"/>
                    </a:cubicBezTo>
                    <a:lnTo>
                      <a:pt x="0" y="0"/>
                    </a:lnTo>
                    <a:lnTo>
                      <a:pt x="0" y="499044"/>
                    </a:lnTo>
                    <a:lnTo>
                      <a:pt x="805306" y="499044"/>
                    </a:lnTo>
                    <a:close/>
                  </a:path>
                </a:pathLst>
              </a:custGeom>
              <a:noFill/>
              <a:ln w="2210" cap="rnd">
                <a:solidFill>
                  <a:srgbClr val="FFFFFF"/>
                </a:solidFill>
                <a:prstDash val="solid"/>
                <a:round/>
              </a:ln>
            </p:spPr>
            <p:txBody>
              <a:bodyPr rtlCol="0" anchor="ctr"/>
              <a:lstStyle/>
              <a:p>
                <a:endParaRPr lang="en-US"/>
              </a:p>
            </p:txBody>
          </p:sp>
          <p:sp>
            <p:nvSpPr>
              <p:cNvPr id="218" name="Freeform: Shape 217">
                <a:extLst>
                  <a:ext uri="{FF2B5EF4-FFF2-40B4-BE49-F238E27FC236}">
                    <a16:creationId xmlns:a16="http://schemas.microsoft.com/office/drawing/2014/main" id="{86BC56F6-1218-0573-EDCD-15880A88D1FE}"/>
                  </a:ext>
                </a:extLst>
              </p:cNvPr>
              <p:cNvSpPr/>
              <p:nvPr/>
            </p:nvSpPr>
            <p:spPr>
              <a:xfrm>
                <a:off x="8886859" y="4444607"/>
                <a:ext cx="473632" cy="610841"/>
              </a:xfrm>
              <a:custGeom>
                <a:avLst/>
                <a:gdLst>
                  <a:gd name="connsiteX0" fmla="*/ 212148 w 473632"/>
                  <a:gd name="connsiteY0" fmla="*/ 610749 h 610841"/>
                  <a:gd name="connsiteX1" fmla="*/ 353456 w 473632"/>
                  <a:gd name="connsiteY1" fmla="*/ 610749 h 610841"/>
                  <a:gd name="connsiteX2" fmla="*/ 354294 w 473632"/>
                  <a:gd name="connsiteY2" fmla="*/ 608794 h 610841"/>
                  <a:gd name="connsiteX3" fmla="*/ 371236 w 473632"/>
                  <a:gd name="connsiteY3" fmla="*/ 587291 h 610841"/>
                  <a:gd name="connsiteX4" fmla="*/ 383617 w 473632"/>
                  <a:gd name="connsiteY4" fmla="*/ 569046 h 610841"/>
                  <a:gd name="connsiteX5" fmla="*/ 393204 w 473632"/>
                  <a:gd name="connsiteY5" fmla="*/ 550335 h 610841"/>
                  <a:gd name="connsiteX6" fmla="*/ 394694 w 473632"/>
                  <a:gd name="connsiteY6" fmla="*/ 533858 h 610841"/>
                  <a:gd name="connsiteX7" fmla="*/ 407726 w 473632"/>
                  <a:gd name="connsiteY7" fmla="*/ 520826 h 610841"/>
                  <a:gd name="connsiteX8" fmla="*/ 419362 w 473632"/>
                  <a:gd name="connsiteY8" fmla="*/ 516637 h 610841"/>
                  <a:gd name="connsiteX9" fmla="*/ 419362 w 473632"/>
                  <a:gd name="connsiteY9" fmla="*/ 516637 h 610841"/>
                  <a:gd name="connsiteX10" fmla="*/ 420852 w 473632"/>
                  <a:gd name="connsiteY10" fmla="*/ 502581 h 610841"/>
                  <a:gd name="connsiteX11" fmla="*/ 428019 w 473632"/>
                  <a:gd name="connsiteY11" fmla="*/ 481077 h 610841"/>
                  <a:gd name="connsiteX12" fmla="*/ 443007 w 473632"/>
                  <a:gd name="connsiteY12" fmla="*/ 471955 h 610841"/>
                  <a:gd name="connsiteX13" fmla="*/ 447475 w 473632"/>
                  <a:gd name="connsiteY13" fmla="*/ 491690 h 610841"/>
                  <a:gd name="connsiteX14" fmla="*/ 461717 w 473632"/>
                  <a:gd name="connsiteY14" fmla="*/ 474747 h 610841"/>
                  <a:gd name="connsiteX15" fmla="*/ 466930 w 473632"/>
                  <a:gd name="connsiteY15" fmla="*/ 450452 h 610841"/>
                  <a:gd name="connsiteX16" fmla="*/ 473633 w 473632"/>
                  <a:gd name="connsiteY16" fmla="*/ 428017 h 610841"/>
                  <a:gd name="connsiteX17" fmla="*/ 473633 w 473632"/>
                  <a:gd name="connsiteY17" fmla="*/ 428017 h 610841"/>
                  <a:gd name="connsiteX18" fmla="*/ 456691 w 473632"/>
                  <a:gd name="connsiteY18" fmla="*/ 381287 h 610841"/>
                  <a:gd name="connsiteX19" fmla="*/ 453433 w 473632"/>
                  <a:gd name="connsiteY19" fmla="*/ 341539 h 610841"/>
                  <a:gd name="connsiteX20" fmla="*/ 448220 w 473632"/>
                  <a:gd name="connsiteY20" fmla="*/ 293319 h 610841"/>
                  <a:gd name="connsiteX21" fmla="*/ 417594 w 473632"/>
                  <a:gd name="connsiteY21" fmla="*/ 263997 h 610841"/>
                  <a:gd name="connsiteX22" fmla="*/ 366116 w 473632"/>
                  <a:gd name="connsiteY22" fmla="*/ 280287 h 610841"/>
                  <a:gd name="connsiteX23" fmla="*/ 368071 w 473632"/>
                  <a:gd name="connsiteY23" fmla="*/ 286803 h 610841"/>
                  <a:gd name="connsiteX24" fmla="*/ 333535 w 473632"/>
                  <a:gd name="connsiteY24" fmla="*/ 336326 h 610841"/>
                  <a:gd name="connsiteX25" fmla="*/ 312684 w 473632"/>
                  <a:gd name="connsiteY25" fmla="*/ 321990 h 610841"/>
                  <a:gd name="connsiteX26" fmla="*/ 312684 w 473632"/>
                  <a:gd name="connsiteY26" fmla="*/ 284848 h 610841"/>
                  <a:gd name="connsiteX27" fmla="*/ 326367 w 473632"/>
                  <a:gd name="connsiteY27" fmla="*/ 273119 h 610841"/>
                  <a:gd name="connsiteX28" fmla="*/ 343961 w 473632"/>
                  <a:gd name="connsiteY28" fmla="*/ 269861 h 610841"/>
                  <a:gd name="connsiteX29" fmla="*/ 353083 w 473632"/>
                  <a:gd name="connsiteY29" fmla="*/ 235325 h 610841"/>
                  <a:gd name="connsiteX30" fmla="*/ 368722 w 473632"/>
                  <a:gd name="connsiteY30" fmla="*/ 226854 h 610841"/>
                  <a:gd name="connsiteX31" fmla="*/ 372632 w 473632"/>
                  <a:gd name="connsiteY31" fmla="*/ 136187 h 610841"/>
                  <a:gd name="connsiteX32" fmla="*/ 360903 w 473632"/>
                  <a:gd name="connsiteY32" fmla="*/ 113380 h 610841"/>
                  <a:gd name="connsiteX33" fmla="*/ 372632 w 473632"/>
                  <a:gd name="connsiteY33" fmla="*/ 113380 h 610841"/>
                  <a:gd name="connsiteX34" fmla="*/ 370026 w 473632"/>
                  <a:gd name="connsiteY34" fmla="*/ 93180 h 610841"/>
                  <a:gd name="connsiteX35" fmla="*/ 353083 w 473632"/>
                  <a:gd name="connsiteY35" fmla="*/ 63858 h 610841"/>
                  <a:gd name="connsiteX36" fmla="*/ 318548 w 473632"/>
                  <a:gd name="connsiteY36" fmla="*/ 52780 h 610841"/>
                  <a:gd name="connsiteX37" fmla="*/ 293135 w 473632"/>
                  <a:gd name="connsiteY37" fmla="*/ 36490 h 610841"/>
                  <a:gd name="connsiteX38" fmla="*/ 265767 w 473632"/>
                  <a:gd name="connsiteY38" fmla="*/ 21502 h 610841"/>
                  <a:gd name="connsiteX39" fmla="*/ 240354 w 473632"/>
                  <a:gd name="connsiteY39" fmla="*/ 13683 h 610841"/>
                  <a:gd name="connsiteX40" fmla="*/ 220154 w 473632"/>
                  <a:gd name="connsiteY40" fmla="*/ 1302 h 610841"/>
                  <a:gd name="connsiteX41" fmla="*/ 191482 w 473632"/>
                  <a:gd name="connsiteY41" fmla="*/ 3909 h 610841"/>
                  <a:gd name="connsiteX42" fmla="*/ 177147 w 473632"/>
                  <a:gd name="connsiteY42" fmla="*/ 29973 h 610841"/>
                  <a:gd name="connsiteX43" fmla="*/ 195392 w 473632"/>
                  <a:gd name="connsiteY43" fmla="*/ 57993 h 610841"/>
                  <a:gd name="connsiteX44" fmla="*/ 176961 w 473632"/>
                  <a:gd name="connsiteY44" fmla="*/ 64509 h 610841"/>
                  <a:gd name="connsiteX45" fmla="*/ 149779 w 473632"/>
                  <a:gd name="connsiteY45" fmla="*/ 78845 h 610841"/>
                  <a:gd name="connsiteX46" fmla="*/ 145217 w 473632"/>
                  <a:gd name="connsiteY46" fmla="*/ 132929 h 610841"/>
                  <a:gd name="connsiteX47" fmla="*/ 131534 w 473632"/>
                  <a:gd name="connsiteY47" fmla="*/ 152477 h 610841"/>
                  <a:gd name="connsiteX48" fmla="*/ 136095 w 473632"/>
                  <a:gd name="connsiteY48" fmla="*/ 129671 h 610841"/>
                  <a:gd name="connsiteX49" fmla="*/ 125017 w 473632"/>
                  <a:gd name="connsiteY49" fmla="*/ 150522 h 610841"/>
                  <a:gd name="connsiteX50" fmla="*/ 124366 w 473632"/>
                  <a:gd name="connsiteY50" fmla="*/ 110122 h 610841"/>
                  <a:gd name="connsiteX51" fmla="*/ 110682 w 473632"/>
                  <a:gd name="connsiteY51" fmla="*/ 113380 h 610841"/>
                  <a:gd name="connsiteX52" fmla="*/ 92437 w 473632"/>
                  <a:gd name="connsiteY52" fmla="*/ 127716 h 610841"/>
                  <a:gd name="connsiteX53" fmla="*/ 83966 w 473632"/>
                  <a:gd name="connsiteY53" fmla="*/ 132277 h 610841"/>
                  <a:gd name="connsiteX54" fmla="*/ 69630 w 473632"/>
                  <a:gd name="connsiteY54" fmla="*/ 147916 h 610841"/>
                  <a:gd name="connsiteX55" fmla="*/ 51385 w 473632"/>
                  <a:gd name="connsiteY55" fmla="*/ 166813 h 610841"/>
                  <a:gd name="connsiteX56" fmla="*/ 55946 w 473632"/>
                  <a:gd name="connsiteY56" fmla="*/ 194832 h 610841"/>
                  <a:gd name="connsiteX57" fmla="*/ 27926 w 473632"/>
                  <a:gd name="connsiteY57" fmla="*/ 254129 h 610841"/>
                  <a:gd name="connsiteX58" fmla="*/ 34443 w 473632"/>
                  <a:gd name="connsiteY58" fmla="*/ 295832 h 610841"/>
                  <a:gd name="connsiteX59" fmla="*/ 25320 w 473632"/>
                  <a:gd name="connsiteY59" fmla="*/ 338839 h 610841"/>
                  <a:gd name="connsiteX60" fmla="*/ 52037 w 473632"/>
                  <a:gd name="connsiteY60" fmla="*/ 412565 h 610841"/>
                  <a:gd name="connsiteX61" fmla="*/ 49430 w 473632"/>
                  <a:gd name="connsiteY61" fmla="*/ 518871 h 610841"/>
                  <a:gd name="connsiteX62" fmla="*/ 0 w 473632"/>
                  <a:gd name="connsiteY62" fmla="*/ 603023 h 610841"/>
                  <a:gd name="connsiteX63" fmla="*/ 212521 w 473632"/>
                  <a:gd name="connsiteY63" fmla="*/ 603023 h 610841"/>
                  <a:gd name="connsiteX64" fmla="*/ 212521 w 473632"/>
                  <a:gd name="connsiteY64" fmla="*/ 610842 h 61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73632" h="610841">
                    <a:moveTo>
                      <a:pt x="212148" y="610749"/>
                    </a:moveTo>
                    <a:lnTo>
                      <a:pt x="353456" y="610749"/>
                    </a:lnTo>
                    <a:cubicBezTo>
                      <a:pt x="353735" y="610097"/>
                      <a:pt x="353828" y="609632"/>
                      <a:pt x="354294" y="608794"/>
                    </a:cubicBezTo>
                    <a:cubicBezTo>
                      <a:pt x="359507" y="598368"/>
                      <a:pt x="365371" y="594459"/>
                      <a:pt x="371236" y="587291"/>
                    </a:cubicBezTo>
                    <a:cubicBezTo>
                      <a:pt x="377100" y="580123"/>
                      <a:pt x="375145" y="576120"/>
                      <a:pt x="383617" y="569046"/>
                    </a:cubicBezTo>
                    <a:cubicBezTo>
                      <a:pt x="392087" y="561971"/>
                      <a:pt x="384454" y="552383"/>
                      <a:pt x="393204" y="550335"/>
                    </a:cubicBezTo>
                    <a:lnTo>
                      <a:pt x="394694" y="533858"/>
                    </a:lnTo>
                    <a:lnTo>
                      <a:pt x="407726" y="520826"/>
                    </a:lnTo>
                    <a:lnTo>
                      <a:pt x="419362" y="516637"/>
                    </a:lnTo>
                    <a:lnTo>
                      <a:pt x="419362" y="516637"/>
                    </a:lnTo>
                    <a:cubicBezTo>
                      <a:pt x="419362" y="516637"/>
                      <a:pt x="416290" y="511052"/>
                      <a:pt x="420852" y="502581"/>
                    </a:cubicBezTo>
                    <a:cubicBezTo>
                      <a:pt x="425413" y="494110"/>
                      <a:pt x="422806" y="487594"/>
                      <a:pt x="428019" y="481077"/>
                    </a:cubicBezTo>
                    <a:cubicBezTo>
                      <a:pt x="433232" y="474561"/>
                      <a:pt x="441052" y="465439"/>
                      <a:pt x="443007" y="471955"/>
                    </a:cubicBezTo>
                    <a:cubicBezTo>
                      <a:pt x="444683" y="477447"/>
                      <a:pt x="443565" y="488338"/>
                      <a:pt x="447475" y="491690"/>
                    </a:cubicBezTo>
                    <a:lnTo>
                      <a:pt x="461717" y="474747"/>
                    </a:lnTo>
                    <a:cubicBezTo>
                      <a:pt x="461717" y="474747"/>
                      <a:pt x="466930" y="453058"/>
                      <a:pt x="466930" y="450452"/>
                    </a:cubicBezTo>
                    <a:cubicBezTo>
                      <a:pt x="466930" y="449707"/>
                      <a:pt x="469723" y="440677"/>
                      <a:pt x="473633" y="428017"/>
                    </a:cubicBezTo>
                    <a:lnTo>
                      <a:pt x="473633" y="428017"/>
                    </a:lnTo>
                    <a:cubicBezTo>
                      <a:pt x="473633" y="428017"/>
                      <a:pt x="456039" y="390410"/>
                      <a:pt x="456691" y="381287"/>
                    </a:cubicBezTo>
                    <a:cubicBezTo>
                      <a:pt x="457342" y="372165"/>
                      <a:pt x="455387" y="359132"/>
                      <a:pt x="453433" y="341539"/>
                    </a:cubicBezTo>
                    <a:cubicBezTo>
                      <a:pt x="451478" y="323945"/>
                      <a:pt x="449523" y="296577"/>
                      <a:pt x="448220" y="293319"/>
                    </a:cubicBezTo>
                    <a:cubicBezTo>
                      <a:pt x="446917" y="290061"/>
                      <a:pt x="417594" y="263997"/>
                      <a:pt x="417594" y="263997"/>
                    </a:cubicBezTo>
                    <a:lnTo>
                      <a:pt x="366116" y="280287"/>
                    </a:lnTo>
                    <a:lnTo>
                      <a:pt x="368071" y="286803"/>
                    </a:lnTo>
                    <a:lnTo>
                      <a:pt x="333535" y="336326"/>
                    </a:lnTo>
                    <a:cubicBezTo>
                      <a:pt x="333535" y="336326"/>
                      <a:pt x="315941" y="328506"/>
                      <a:pt x="312684" y="321990"/>
                    </a:cubicBezTo>
                    <a:cubicBezTo>
                      <a:pt x="309425" y="315474"/>
                      <a:pt x="305516" y="293319"/>
                      <a:pt x="312684" y="284848"/>
                    </a:cubicBezTo>
                    <a:cubicBezTo>
                      <a:pt x="319851" y="276377"/>
                      <a:pt x="315290" y="278332"/>
                      <a:pt x="326367" y="273119"/>
                    </a:cubicBezTo>
                    <a:cubicBezTo>
                      <a:pt x="337445" y="267906"/>
                      <a:pt x="341354" y="275074"/>
                      <a:pt x="343961" y="269861"/>
                    </a:cubicBezTo>
                    <a:cubicBezTo>
                      <a:pt x="346567" y="264648"/>
                      <a:pt x="348522" y="237280"/>
                      <a:pt x="353083" y="235325"/>
                    </a:cubicBezTo>
                    <a:cubicBezTo>
                      <a:pt x="357645" y="233371"/>
                      <a:pt x="364813" y="235977"/>
                      <a:pt x="368722" y="226854"/>
                    </a:cubicBezTo>
                    <a:cubicBezTo>
                      <a:pt x="372632" y="217732"/>
                      <a:pt x="372632" y="136187"/>
                      <a:pt x="372632" y="136187"/>
                    </a:cubicBezTo>
                    <a:cubicBezTo>
                      <a:pt x="372632" y="136187"/>
                      <a:pt x="356341" y="118593"/>
                      <a:pt x="360903" y="113380"/>
                    </a:cubicBezTo>
                    <a:cubicBezTo>
                      <a:pt x="365464" y="108167"/>
                      <a:pt x="367419" y="117942"/>
                      <a:pt x="372632" y="113380"/>
                    </a:cubicBezTo>
                    <a:cubicBezTo>
                      <a:pt x="377845" y="108819"/>
                      <a:pt x="372632" y="101000"/>
                      <a:pt x="370026" y="93180"/>
                    </a:cubicBezTo>
                    <a:cubicBezTo>
                      <a:pt x="367419" y="85361"/>
                      <a:pt x="372632" y="63858"/>
                      <a:pt x="353083" y="63858"/>
                    </a:cubicBezTo>
                    <a:cubicBezTo>
                      <a:pt x="333535" y="63858"/>
                      <a:pt x="329625" y="60599"/>
                      <a:pt x="318548" y="52780"/>
                    </a:cubicBezTo>
                    <a:cubicBezTo>
                      <a:pt x="307470" y="44961"/>
                      <a:pt x="306167" y="37793"/>
                      <a:pt x="293135" y="36490"/>
                    </a:cubicBezTo>
                    <a:cubicBezTo>
                      <a:pt x="280103" y="35186"/>
                      <a:pt x="274238" y="26064"/>
                      <a:pt x="265767" y="21502"/>
                    </a:cubicBezTo>
                    <a:cubicBezTo>
                      <a:pt x="257296" y="16941"/>
                      <a:pt x="246870" y="19548"/>
                      <a:pt x="240354" y="13683"/>
                    </a:cubicBezTo>
                    <a:cubicBezTo>
                      <a:pt x="233838" y="7818"/>
                      <a:pt x="233186" y="-3910"/>
                      <a:pt x="220154" y="1302"/>
                    </a:cubicBezTo>
                    <a:cubicBezTo>
                      <a:pt x="207121" y="6515"/>
                      <a:pt x="192786" y="-1304"/>
                      <a:pt x="191482" y="3909"/>
                    </a:cubicBezTo>
                    <a:cubicBezTo>
                      <a:pt x="190179" y="9122"/>
                      <a:pt x="175192" y="16290"/>
                      <a:pt x="177147" y="29973"/>
                    </a:cubicBezTo>
                    <a:cubicBezTo>
                      <a:pt x="179102" y="43657"/>
                      <a:pt x="195392" y="54083"/>
                      <a:pt x="195392" y="57993"/>
                    </a:cubicBezTo>
                    <a:cubicBezTo>
                      <a:pt x="195392" y="61903"/>
                      <a:pt x="190459" y="58644"/>
                      <a:pt x="176961" y="64509"/>
                    </a:cubicBezTo>
                    <a:cubicBezTo>
                      <a:pt x="163463" y="70374"/>
                      <a:pt x="153037" y="55387"/>
                      <a:pt x="149779" y="78845"/>
                    </a:cubicBezTo>
                    <a:cubicBezTo>
                      <a:pt x="146521" y="102303"/>
                      <a:pt x="152385" y="119896"/>
                      <a:pt x="145217" y="132929"/>
                    </a:cubicBezTo>
                    <a:cubicBezTo>
                      <a:pt x="138050" y="145961"/>
                      <a:pt x="129579" y="162903"/>
                      <a:pt x="131534" y="152477"/>
                    </a:cubicBezTo>
                    <a:cubicBezTo>
                      <a:pt x="133489" y="142051"/>
                      <a:pt x="141308" y="121199"/>
                      <a:pt x="136095" y="129671"/>
                    </a:cubicBezTo>
                    <a:cubicBezTo>
                      <a:pt x="130882" y="138142"/>
                      <a:pt x="129579" y="158342"/>
                      <a:pt x="125017" y="150522"/>
                    </a:cubicBezTo>
                    <a:cubicBezTo>
                      <a:pt x="120456" y="142703"/>
                      <a:pt x="123714" y="121199"/>
                      <a:pt x="124366" y="110122"/>
                    </a:cubicBezTo>
                    <a:cubicBezTo>
                      <a:pt x="125017" y="99045"/>
                      <a:pt x="117198" y="100348"/>
                      <a:pt x="110682" y="113380"/>
                    </a:cubicBezTo>
                    <a:cubicBezTo>
                      <a:pt x="104166" y="126413"/>
                      <a:pt x="100908" y="123155"/>
                      <a:pt x="92437" y="127716"/>
                    </a:cubicBezTo>
                    <a:cubicBezTo>
                      <a:pt x="83966" y="132277"/>
                      <a:pt x="96346" y="128367"/>
                      <a:pt x="83966" y="132277"/>
                    </a:cubicBezTo>
                    <a:cubicBezTo>
                      <a:pt x="71585" y="136187"/>
                      <a:pt x="66372" y="138142"/>
                      <a:pt x="69630" y="147916"/>
                    </a:cubicBezTo>
                    <a:cubicBezTo>
                      <a:pt x="72888" y="157690"/>
                      <a:pt x="48778" y="158993"/>
                      <a:pt x="51385" y="166813"/>
                    </a:cubicBezTo>
                    <a:cubicBezTo>
                      <a:pt x="53991" y="174632"/>
                      <a:pt x="61159" y="180497"/>
                      <a:pt x="55946" y="194832"/>
                    </a:cubicBezTo>
                    <a:cubicBezTo>
                      <a:pt x="50733" y="209168"/>
                      <a:pt x="35746" y="241097"/>
                      <a:pt x="27926" y="254129"/>
                    </a:cubicBezTo>
                    <a:cubicBezTo>
                      <a:pt x="20107" y="267162"/>
                      <a:pt x="39656" y="278890"/>
                      <a:pt x="34443" y="295832"/>
                    </a:cubicBezTo>
                    <a:cubicBezTo>
                      <a:pt x="29230" y="312775"/>
                      <a:pt x="12939" y="316684"/>
                      <a:pt x="25320" y="338839"/>
                    </a:cubicBezTo>
                    <a:cubicBezTo>
                      <a:pt x="37701" y="360994"/>
                      <a:pt x="45520" y="362949"/>
                      <a:pt x="52037" y="412565"/>
                    </a:cubicBezTo>
                    <a:cubicBezTo>
                      <a:pt x="58552" y="462181"/>
                      <a:pt x="57901" y="494761"/>
                      <a:pt x="49430" y="518871"/>
                    </a:cubicBezTo>
                    <a:cubicBezTo>
                      <a:pt x="42914" y="537582"/>
                      <a:pt x="22248" y="580309"/>
                      <a:pt x="0" y="603023"/>
                    </a:cubicBezTo>
                    <a:lnTo>
                      <a:pt x="212521" y="603023"/>
                    </a:lnTo>
                    <a:lnTo>
                      <a:pt x="212521" y="610842"/>
                    </a:lnTo>
                    <a:close/>
                  </a:path>
                </a:pathLst>
              </a:custGeom>
              <a:noFill/>
              <a:ln w="2210" cap="rnd">
                <a:solidFill>
                  <a:srgbClr val="FFFFFF"/>
                </a:solidFill>
                <a:prstDash val="solid"/>
                <a:round/>
              </a:ln>
            </p:spPr>
            <p:txBody>
              <a:bodyPr rtlCol="0" anchor="ctr"/>
              <a:lstStyle/>
              <a:p>
                <a:endParaRPr lang="en-US"/>
              </a:p>
            </p:txBody>
          </p:sp>
          <p:sp>
            <p:nvSpPr>
              <p:cNvPr id="219" name="Freeform: Shape 218">
                <a:extLst>
                  <a:ext uri="{FF2B5EF4-FFF2-40B4-BE49-F238E27FC236}">
                    <a16:creationId xmlns:a16="http://schemas.microsoft.com/office/drawing/2014/main" id="{91D1EA4D-B53F-E809-3158-E5ABDC62EBB6}"/>
                  </a:ext>
                </a:extLst>
              </p:cNvPr>
              <p:cNvSpPr/>
              <p:nvPr/>
            </p:nvSpPr>
            <p:spPr>
              <a:xfrm>
                <a:off x="7741012" y="3859363"/>
                <a:ext cx="832605" cy="933857"/>
              </a:xfrm>
              <a:custGeom>
                <a:avLst/>
                <a:gdLst>
                  <a:gd name="connsiteX0" fmla="*/ 19108 w 832605"/>
                  <a:gd name="connsiteY0" fmla="*/ 133953 h 933857"/>
                  <a:gd name="connsiteX1" fmla="*/ 12127 w 832605"/>
                  <a:gd name="connsiteY1" fmla="*/ 256643 h 933857"/>
                  <a:gd name="connsiteX2" fmla="*/ 45173 w 832605"/>
                  <a:gd name="connsiteY2" fmla="*/ 346101 h 933857"/>
                  <a:gd name="connsiteX3" fmla="*/ 67793 w 832605"/>
                  <a:gd name="connsiteY3" fmla="*/ 511332 h 933857"/>
                  <a:gd name="connsiteX4" fmla="*/ 66304 w 832605"/>
                  <a:gd name="connsiteY4" fmla="*/ 556573 h 933857"/>
                  <a:gd name="connsiteX5" fmla="*/ 66583 w 832605"/>
                  <a:gd name="connsiteY5" fmla="*/ 556573 h 933857"/>
                  <a:gd name="connsiteX6" fmla="*/ 66304 w 832605"/>
                  <a:gd name="connsiteY6" fmla="*/ 556573 h 933857"/>
                  <a:gd name="connsiteX7" fmla="*/ 52155 w 832605"/>
                  <a:gd name="connsiteY7" fmla="*/ 613915 h 933857"/>
                  <a:gd name="connsiteX8" fmla="*/ 83432 w 832605"/>
                  <a:gd name="connsiteY8" fmla="*/ 662600 h 933857"/>
                  <a:gd name="connsiteX9" fmla="*/ 83432 w 832605"/>
                  <a:gd name="connsiteY9" fmla="*/ 933858 h 933857"/>
                  <a:gd name="connsiteX10" fmla="*/ 657228 w 832605"/>
                  <a:gd name="connsiteY10" fmla="*/ 933858 h 933857"/>
                  <a:gd name="connsiteX11" fmla="*/ 643358 w 832605"/>
                  <a:gd name="connsiteY11" fmla="*/ 872978 h 933857"/>
                  <a:gd name="connsiteX12" fmla="*/ 618969 w 832605"/>
                  <a:gd name="connsiteY12" fmla="*/ 852127 h 933857"/>
                  <a:gd name="connsiteX13" fmla="*/ 568515 w 832605"/>
                  <a:gd name="connsiteY13" fmla="*/ 819080 h 933857"/>
                  <a:gd name="connsiteX14" fmla="*/ 526904 w 832605"/>
                  <a:gd name="connsiteY14" fmla="*/ 784266 h 933857"/>
                  <a:gd name="connsiteX15" fmla="*/ 488552 w 832605"/>
                  <a:gd name="connsiteY15" fmla="*/ 749451 h 933857"/>
                  <a:gd name="connsiteX16" fmla="*/ 498978 w 832605"/>
                  <a:gd name="connsiteY16" fmla="*/ 657294 h 933857"/>
                  <a:gd name="connsiteX17" fmla="*/ 481571 w 832605"/>
                  <a:gd name="connsiteY17" fmla="*/ 592970 h 933857"/>
                  <a:gd name="connsiteX18" fmla="*/ 526904 w 832605"/>
                  <a:gd name="connsiteY18" fmla="*/ 556480 h 933857"/>
                  <a:gd name="connsiteX19" fmla="*/ 537237 w 832605"/>
                  <a:gd name="connsiteY19" fmla="*/ 452128 h 933857"/>
                  <a:gd name="connsiteX20" fmla="*/ 564326 w 832605"/>
                  <a:gd name="connsiteY20" fmla="*/ 436582 h 933857"/>
                  <a:gd name="connsiteX21" fmla="*/ 600258 w 832605"/>
                  <a:gd name="connsiteY21" fmla="*/ 397206 h 933857"/>
                  <a:gd name="connsiteX22" fmla="*/ 657600 w 832605"/>
                  <a:gd name="connsiteY22" fmla="*/ 342471 h 933857"/>
                  <a:gd name="connsiteX23" fmla="*/ 697349 w 832605"/>
                  <a:gd name="connsiteY23" fmla="*/ 298812 h 933857"/>
                  <a:gd name="connsiteX24" fmla="*/ 754691 w 832605"/>
                  <a:gd name="connsiteY24" fmla="*/ 272747 h 933857"/>
                  <a:gd name="connsiteX25" fmla="*/ 807472 w 832605"/>
                  <a:gd name="connsiteY25" fmla="*/ 244077 h 933857"/>
                  <a:gd name="connsiteX26" fmla="*/ 832606 w 832605"/>
                  <a:gd name="connsiteY26" fmla="*/ 230113 h 933857"/>
                  <a:gd name="connsiteX27" fmla="*/ 809800 w 832605"/>
                  <a:gd name="connsiteY27" fmla="*/ 227972 h 933857"/>
                  <a:gd name="connsiteX28" fmla="*/ 806728 w 832605"/>
                  <a:gd name="connsiteY28" fmla="*/ 235605 h 933857"/>
                  <a:gd name="connsiteX29" fmla="*/ 773215 w 832605"/>
                  <a:gd name="connsiteY29" fmla="*/ 211216 h 933857"/>
                  <a:gd name="connsiteX30" fmla="*/ 709357 w 832605"/>
                  <a:gd name="connsiteY30" fmla="*/ 218571 h 933857"/>
                  <a:gd name="connsiteX31" fmla="*/ 697814 w 832605"/>
                  <a:gd name="connsiteY31" fmla="*/ 189341 h 933857"/>
                  <a:gd name="connsiteX32" fmla="*/ 650060 w 832605"/>
                  <a:gd name="connsiteY32" fmla="*/ 220153 h 933857"/>
                  <a:gd name="connsiteX33" fmla="*/ 630791 w 832605"/>
                  <a:gd name="connsiteY33" fmla="*/ 217081 h 933857"/>
                  <a:gd name="connsiteX34" fmla="*/ 620738 w 832605"/>
                  <a:gd name="connsiteY34" fmla="*/ 223225 h 933857"/>
                  <a:gd name="connsiteX35" fmla="*/ 621482 w 832605"/>
                  <a:gd name="connsiteY35" fmla="*/ 212427 h 933857"/>
                  <a:gd name="connsiteX36" fmla="*/ 601468 w 832605"/>
                  <a:gd name="connsiteY36" fmla="*/ 211682 h 933857"/>
                  <a:gd name="connsiteX37" fmla="*/ 601468 w 832605"/>
                  <a:gd name="connsiteY37" fmla="*/ 200884 h 933857"/>
                  <a:gd name="connsiteX38" fmla="*/ 571400 w 832605"/>
                  <a:gd name="connsiteY38" fmla="*/ 190830 h 933857"/>
                  <a:gd name="connsiteX39" fmla="*/ 563674 w 832605"/>
                  <a:gd name="connsiteY39" fmla="*/ 170816 h 933857"/>
                  <a:gd name="connsiteX40" fmla="*/ 543660 w 832605"/>
                  <a:gd name="connsiteY40" fmla="*/ 170072 h 933857"/>
                  <a:gd name="connsiteX41" fmla="*/ 539006 w 832605"/>
                  <a:gd name="connsiteY41" fmla="*/ 192413 h 933857"/>
                  <a:gd name="connsiteX42" fmla="*/ 530535 w 832605"/>
                  <a:gd name="connsiteY42" fmla="*/ 190830 h 933857"/>
                  <a:gd name="connsiteX43" fmla="*/ 516664 w 832605"/>
                  <a:gd name="connsiteY43" fmla="*/ 156202 h 933857"/>
                  <a:gd name="connsiteX44" fmla="*/ 494324 w 832605"/>
                  <a:gd name="connsiteY44" fmla="*/ 154619 h 933857"/>
                  <a:gd name="connsiteX45" fmla="*/ 504377 w 832605"/>
                  <a:gd name="connsiteY45" fmla="*/ 141494 h 933857"/>
                  <a:gd name="connsiteX46" fmla="*/ 495161 w 832605"/>
                  <a:gd name="connsiteY46" fmla="*/ 134605 h 933857"/>
                  <a:gd name="connsiteX47" fmla="*/ 466676 w 832605"/>
                  <a:gd name="connsiteY47" fmla="*/ 124552 h 933857"/>
                  <a:gd name="connsiteX48" fmla="*/ 421994 w 832605"/>
                  <a:gd name="connsiteY48" fmla="*/ 126134 h 933857"/>
                  <a:gd name="connsiteX49" fmla="*/ 415105 w 832605"/>
                  <a:gd name="connsiteY49" fmla="*/ 130789 h 933857"/>
                  <a:gd name="connsiteX50" fmla="*/ 412778 w 832605"/>
                  <a:gd name="connsiteY50" fmla="*/ 142331 h 933857"/>
                  <a:gd name="connsiteX51" fmla="*/ 379639 w 832605"/>
                  <a:gd name="connsiteY51" fmla="*/ 143914 h 933857"/>
                  <a:gd name="connsiteX52" fmla="*/ 369585 w 832605"/>
                  <a:gd name="connsiteY52" fmla="*/ 123155 h 933857"/>
                  <a:gd name="connsiteX53" fmla="*/ 295673 w 832605"/>
                  <a:gd name="connsiteY53" fmla="*/ 114684 h 933857"/>
                  <a:gd name="connsiteX54" fmla="*/ 280314 w 832605"/>
                  <a:gd name="connsiteY54" fmla="*/ 100814 h 933857"/>
                  <a:gd name="connsiteX55" fmla="*/ 281896 w 832605"/>
                  <a:gd name="connsiteY55" fmla="*/ 75401 h 933857"/>
                  <a:gd name="connsiteX56" fmla="*/ 264954 w 832605"/>
                  <a:gd name="connsiteY56" fmla="*/ 12288 h 933857"/>
                  <a:gd name="connsiteX57" fmla="*/ 229488 w 832605"/>
                  <a:gd name="connsiteY57" fmla="*/ 0 h 933857"/>
                  <a:gd name="connsiteX58" fmla="*/ 230977 w 832605"/>
                  <a:gd name="connsiteY58" fmla="*/ 57808 h 933857"/>
                  <a:gd name="connsiteX59" fmla="*/ 4959 w 832605"/>
                  <a:gd name="connsiteY59" fmla="*/ 57808 h 933857"/>
                  <a:gd name="connsiteX60" fmla="*/ 18829 w 832605"/>
                  <a:gd name="connsiteY60" fmla="*/ 134326 h 93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32605" h="933857">
                    <a:moveTo>
                      <a:pt x="19108" y="133953"/>
                    </a:moveTo>
                    <a:cubicBezTo>
                      <a:pt x="12127" y="196509"/>
                      <a:pt x="-15707" y="203769"/>
                      <a:pt x="12127" y="256643"/>
                    </a:cubicBezTo>
                    <a:cubicBezTo>
                      <a:pt x="39960" y="309610"/>
                      <a:pt x="46942" y="234768"/>
                      <a:pt x="45173" y="346101"/>
                    </a:cubicBezTo>
                    <a:cubicBezTo>
                      <a:pt x="43404" y="457434"/>
                      <a:pt x="59043" y="450452"/>
                      <a:pt x="67793" y="511332"/>
                    </a:cubicBezTo>
                    <a:cubicBezTo>
                      <a:pt x="70586" y="530787"/>
                      <a:pt x="69097" y="544844"/>
                      <a:pt x="66304" y="556573"/>
                    </a:cubicBezTo>
                    <a:lnTo>
                      <a:pt x="66583" y="556573"/>
                    </a:lnTo>
                    <a:lnTo>
                      <a:pt x="66304" y="556573"/>
                    </a:lnTo>
                    <a:cubicBezTo>
                      <a:pt x="60253" y="581427"/>
                      <a:pt x="47407" y="593808"/>
                      <a:pt x="52155" y="613915"/>
                    </a:cubicBezTo>
                    <a:cubicBezTo>
                      <a:pt x="59136" y="643517"/>
                      <a:pt x="83432" y="579100"/>
                      <a:pt x="83432" y="662600"/>
                    </a:cubicBezTo>
                    <a:lnTo>
                      <a:pt x="83432" y="933858"/>
                    </a:lnTo>
                    <a:lnTo>
                      <a:pt x="657228" y="933858"/>
                    </a:lnTo>
                    <a:cubicBezTo>
                      <a:pt x="657228" y="933858"/>
                      <a:pt x="650246" y="881729"/>
                      <a:pt x="643358" y="872978"/>
                    </a:cubicBezTo>
                    <a:cubicBezTo>
                      <a:pt x="636376" y="864321"/>
                      <a:pt x="631163" y="864321"/>
                      <a:pt x="618969" y="852127"/>
                    </a:cubicBezTo>
                    <a:cubicBezTo>
                      <a:pt x="606774" y="839932"/>
                      <a:pt x="578940" y="834719"/>
                      <a:pt x="568515" y="819080"/>
                    </a:cubicBezTo>
                    <a:cubicBezTo>
                      <a:pt x="558089" y="803442"/>
                      <a:pt x="535468" y="794691"/>
                      <a:pt x="526904" y="784266"/>
                    </a:cubicBezTo>
                    <a:cubicBezTo>
                      <a:pt x="518340" y="773840"/>
                      <a:pt x="500747" y="766858"/>
                      <a:pt x="488552" y="749451"/>
                    </a:cubicBezTo>
                    <a:cubicBezTo>
                      <a:pt x="476358" y="732043"/>
                      <a:pt x="493765" y="692109"/>
                      <a:pt x="498978" y="657294"/>
                    </a:cubicBezTo>
                    <a:cubicBezTo>
                      <a:pt x="504191" y="622479"/>
                      <a:pt x="483339" y="626016"/>
                      <a:pt x="481571" y="592970"/>
                    </a:cubicBezTo>
                    <a:cubicBezTo>
                      <a:pt x="479802" y="559924"/>
                      <a:pt x="526904" y="556480"/>
                      <a:pt x="526904" y="556480"/>
                    </a:cubicBezTo>
                    <a:lnTo>
                      <a:pt x="537237" y="452128"/>
                    </a:lnTo>
                    <a:lnTo>
                      <a:pt x="564326" y="436582"/>
                    </a:lnTo>
                    <a:cubicBezTo>
                      <a:pt x="567119" y="420571"/>
                      <a:pt x="582478" y="413124"/>
                      <a:pt x="600258" y="397206"/>
                    </a:cubicBezTo>
                    <a:cubicBezTo>
                      <a:pt x="619155" y="380264"/>
                      <a:pt x="640006" y="363974"/>
                      <a:pt x="657600" y="342471"/>
                    </a:cubicBezTo>
                    <a:cubicBezTo>
                      <a:pt x="675194" y="320967"/>
                      <a:pt x="670633" y="311845"/>
                      <a:pt x="697349" y="298812"/>
                    </a:cubicBezTo>
                    <a:cubicBezTo>
                      <a:pt x="724065" y="285780"/>
                      <a:pt x="725369" y="289038"/>
                      <a:pt x="754691" y="272747"/>
                    </a:cubicBezTo>
                    <a:cubicBezTo>
                      <a:pt x="784014" y="256457"/>
                      <a:pt x="789227" y="252548"/>
                      <a:pt x="807472" y="244077"/>
                    </a:cubicBezTo>
                    <a:cubicBezTo>
                      <a:pt x="814640" y="240725"/>
                      <a:pt x="823949" y="235419"/>
                      <a:pt x="832606" y="230113"/>
                    </a:cubicBezTo>
                    <a:lnTo>
                      <a:pt x="809800" y="227972"/>
                    </a:lnTo>
                    <a:lnTo>
                      <a:pt x="806728" y="235605"/>
                    </a:lnTo>
                    <a:lnTo>
                      <a:pt x="773215" y="211216"/>
                    </a:lnTo>
                    <a:lnTo>
                      <a:pt x="709357" y="218571"/>
                    </a:lnTo>
                    <a:lnTo>
                      <a:pt x="697814" y="189341"/>
                    </a:lnTo>
                    <a:lnTo>
                      <a:pt x="650060" y="220153"/>
                    </a:lnTo>
                    <a:lnTo>
                      <a:pt x="630791" y="217081"/>
                    </a:lnTo>
                    <a:lnTo>
                      <a:pt x="620738" y="223225"/>
                    </a:lnTo>
                    <a:lnTo>
                      <a:pt x="621482" y="212427"/>
                    </a:lnTo>
                    <a:lnTo>
                      <a:pt x="601468" y="211682"/>
                    </a:lnTo>
                    <a:lnTo>
                      <a:pt x="601468" y="200884"/>
                    </a:lnTo>
                    <a:lnTo>
                      <a:pt x="571400" y="190830"/>
                    </a:lnTo>
                    <a:lnTo>
                      <a:pt x="563674" y="170816"/>
                    </a:lnTo>
                    <a:lnTo>
                      <a:pt x="543660" y="170072"/>
                    </a:lnTo>
                    <a:lnTo>
                      <a:pt x="539006" y="192413"/>
                    </a:lnTo>
                    <a:lnTo>
                      <a:pt x="530535" y="190830"/>
                    </a:lnTo>
                    <a:lnTo>
                      <a:pt x="516664" y="156202"/>
                    </a:lnTo>
                    <a:lnTo>
                      <a:pt x="494324" y="154619"/>
                    </a:lnTo>
                    <a:lnTo>
                      <a:pt x="504377" y="141494"/>
                    </a:lnTo>
                    <a:lnTo>
                      <a:pt x="495161" y="134605"/>
                    </a:lnTo>
                    <a:lnTo>
                      <a:pt x="466676" y="124552"/>
                    </a:lnTo>
                    <a:lnTo>
                      <a:pt x="421994" y="126134"/>
                    </a:lnTo>
                    <a:lnTo>
                      <a:pt x="415105" y="130789"/>
                    </a:lnTo>
                    <a:lnTo>
                      <a:pt x="412778" y="142331"/>
                    </a:lnTo>
                    <a:lnTo>
                      <a:pt x="379639" y="143914"/>
                    </a:lnTo>
                    <a:lnTo>
                      <a:pt x="369585" y="123155"/>
                    </a:lnTo>
                    <a:lnTo>
                      <a:pt x="295673" y="114684"/>
                    </a:lnTo>
                    <a:lnTo>
                      <a:pt x="280314" y="100814"/>
                    </a:lnTo>
                    <a:lnTo>
                      <a:pt x="281896" y="75401"/>
                    </a:lnTo>
                    <a:lnTo>
                      <a:pt x="264954" y="12288"/>
                    </a:lnTo>
                    <a:lnTo>
                      <a:pt x="229488" y="0"/>
                    </a:lnTo>
                    <a:lnTo>
                      <a:pt x="230977" y="57808"/>
                    </a:lnTo>
                    <a:lnTo>
                      <a:pt x="4959" y="57808"/>
                    </a:lnTo>
                    <a:cubicBezTo>
                      <a:pt x="-254" y="80428"/>
                      <a:pt x="25811" y="71678"/>
                      <a:pt x="18829" y="134326"/>
                    </a:cubicBezTo>
                    <a:close/>
                  </a:path>
                </a:pathLst>
              </a:custGeom>
              <a:noFill/>
              <a:ln w="2210" cap="rnd">
                <a:solidFill>
                  <a:srgbClr val="FFFFFF"/>
                </a:solidFill>
                <a:prstDash val="solid"/>
                <a:round/>
              </a:ln>
            </p:spPr>
            <p:txBody>
              <a:bodyPr rtlCol="0" anchor="ctr"/>
              <a:lstStyle/>
              <a:p>
                <a:endParaRPr lang="en-US"/>
              </a:p>
            </p:txBody>
          </p:sp>
          <p:sp>
            <p:nvSpPr>
              <p:cNvPr id="220" name="Freeform: Shape 219">
                <a:extLst>
                  <a:ext uri="{FF2B5EF4-FFF2-40B4-BE49-F238E27FC236}">
                    <a16:creationId xmlns:a16="http://schemas.microsoft.com/office/drawing/2014/main" id="{9C10F8B1-F7A4-B421-71A0-4FE4060136D8}"/>
                  </a:ext>
                </a:extLst>
              </p:cNvPr>
              <p:cNvSpPr/>
              <p:nvPr/>
            </p:nvSpPr>
            <p:spPr>
              <a:xfrm>
                <a:off x="8364601" y="4940114"/>
                <a:ext cx="450362" cy="779983"/>
              </a:xfrm>
              <a:custGeom>
                <a:avLst/>
                <a:gdLst>
                  <a:gd name="connsiteX0" fmla="*/ 115370 w 450362"/>
                  <a:gd name="connsiteY0" fmla="*/ 25320 h 779983"/>
                  <a:gd name="connsiteX1" fmla="*/ 139759 w 450362"/>
                  <a:gd name="connsiteY1" fmla="*/ 54922 h 779983"/>
                  <a:gd name="connsiteX2" fmla="*/ 129333 w 450362"/>
                  <a:gd name="connsiteY2" fmla="*/ 129671 h 779983"/>
                  <a:gd name="connsiteX3" fmla="*/ 77204 w 450362"/>
                  <a:gd name="connsiteY3" fmla="*/ 159273 h 779983"/>
                  <a:gd name="connsiteX4" fmla="*/ 47602 w 450362"/>
                  <a:gd name="connsiteY4" fmla="*/ 195764 h 779983"/>
                  <a:gd name="connsiteX5" fmla="*/ 52815 w 450362"/>
                  <a:gd name="connsiteY5" fmla="*/ 244449 h 779983"/>
                  <a:gd name="connsiteX6" fmla="*/ 33732 w 450362"/>
                  <a:gd name="connsiteY6" fmla="*/ 284477 h 779983"/>
                  <a:gd name="connsiteX7" fmla="*/ 14648 w 450362"/>
                  <a:gd name="connsiteY7" fmla="*/ 320967 h 779983"/>
                  <a:gd name="connsiteX8" fmla="*/ 5991 w 450362"/>
                  <a:gd name="connsiteY8" fmla="*/ 366208 h 779983"/>
                  <a:gd name="connsiteX9" fmla="*/ 37269 w 450362"/>
                  <a:gd name="connsiteY9" fmla="*/ 427925 h 779983"/>
                  <a:gd name="connsiteX10" fmla="*/ 89398 w 450362"/>
                  <a:gd name="connsiteY10" fmla="*/ 467022 h 779983"/>
                  <a:gd name="connsiteX11" fmla="*/ 89398 w 450362"/>
                  <a:gd name="connsiteY11" fmla="*/ 519151 h 779983"/>
                  <a:gd name="connsiteX12" fmla="*/ 143296 w 450362"/>
                  <a:gd name="connsiteY12" fmla="*/ 517382 h 779983"/>
                  <a:gd name="connsiteX13" fmla="*/ 134639 w 450362"/>
                  <a:gd name="connsiteY13" fmla="*/ 573049 h 779983"/>
                  <a:gd name="connsiteX14" fmla="*/ 138083 w 450362"/>
                  <a:gd name="connsiteY14" fmla="*/ 628716 h 779983"/>
                  <a:gd name="connsiteX15" fmla="*/ 174574 w 450362"/>
                  <a:gd name="connsiteY15" fmla="*/ 644355 h 779983"/>
                  <a:gd name="connsiteX16" fmla="*/ 222794 w 450362"/>
                  <a:gd name="connsiteY16" fmla="*/ 689595 h 779983"/>
                  <a:gd name="connsiteX17" fmla="*/ 222794 w 450362"/>
                  <a:gd name="connsiteY17" fmla="*/ 726086 h 779983"/>
                  <a:gd name="connsiteX18" fmla="*/ 231916 w 450362"/>
                  <a:gd name="connsiteY18" fmla="*/ 771326 h 779983"/>
                  <a:gd name="connsiteX19" fmla="*/ 256305 w 450362"/>
                  <a:gd name="connsiteY19" fmla="*/ 779983 h 779983"/>
                  <a:gd name="connsiteX20" fmla="*/ 291120 w 450362"/>
                  <a:gd name="connsiteY20" fmla="*/ 755688 h 779983"/>
                  <a:gd name="connsiteX21" fmla="*/ 322398 w 450362"/>
                  <a:gd name="connsiteY21" fmla="*/ 767882 h 779983"/>
                  <a:gd name="connsiteX22" fmla="*/ 348463 w 450362"/>
                  <a:gd name="connsiteY22" fmla="*/ 727854 h 779983"/>
                  <a:gd name="connsiteX23" fmla="*/ 374528 w 450362"/>
                  <a:gd name="connsiteY23" fmla="*/ 700021 h 779983"/>
                  <a:gd name="connsiteX24" fmla="*/ 384953 w 450362"/>
                  <a:gd name="connsiteY24" fmla="*/ 675632 h 779983"/>
                  <a:gd name="connsiteX25" fmla="*/ 374528 w 450362"/>
                  <a:gd name="connsiteY25" fmla="*/ 625178 h 779983"/>
                  <a:gd name="connsiteX26" fmla="*/ 430194 w 450362"/>
                  <a:gd name="connsiteY26" fmla="*/ 553873 h 779983"/>
                  <a:gd name="connsiteX27" fmla="*/ 421537 w 450362"/>
                  <a:gd name="connsiteY27" fmla="*/ 489549 h 779983"/>
                  <a:gd name="connsiteX28" fmla="*/ 442389 w 450362"/>
                  <a:gd name="connsiteY28" fmla="*/ 439096 h 779983"/>
                  <a:gd name="connsiteX29" fmla="*/ 442389 w 450362"/>
                  <a:gd name="connsiteY29" fmla="*/ 116081 h 779983"/>
                  <a:gd name="connsiteX30" fmla="*/ 438479 w 450362"/>
                  <a:gd name="connsiteY30" fmla="*/ 110588 h 779983"/>
                  <a:gd name="connsiteX31" fmla="*/ 427402 w 450362"/>
                  <a:gd name="connsiteY31" fmla="*/ 86478 h 779983"/>
                  <a:gd name="connsiteX32" fmla="*/ 420234 w 450362"/>
                  <a:gd name="connsiteY32" fmla="*/ 78008 h 779983"/>
                  <a:gd name="connsiteX33" fmla="*/ 405898 w 450362"/>
                  <a:gd name="connsiteY33" fmla="*/ 51943 h 779983"/>
                  <a:gd name="connsiteX34" fmla="*/ 400685 w 450362"/>
                  <a:gd name="connsiteY34" fmla="*/ 29788 h 779983"/>
                  <a:gd name="connsiteX35" fmla="*/ 401802 w 450362"/>
                  <a:gd name="connsiteY35" fmla="*/ 0 h 779983"/>
                  <a:gd name="connsiteX36" fmla="*/ 96008 w 450362"/>
                  <a:gd name="connsiteY36" fmla="*/ 0 h 779983"/>
                  <a:gd name="connsiteX37" fmla="*/ 115556 w 450362"/>
                  <a:gd name="connsiteY37" fmla="*/ 25227 h 77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0362" h="779983">
                    <a:moveTo>
                      <a:pt x="115370" y="25320"/>
                    </a:moveTo>
                    <a:cubicBezTo>
                      <a:pt x="129240" y="40959"/>
                      <a:pt x="136221" y="9681"/>
                      <a:pt x="139759" y="54922"/>
                    </a:cubicBezTo>
                    <a:cubicBezTo>
                      <a:pt x="143203" y="100162"/>
                      <a:pt x="139759" y="115801"/>
                      <a:pt x="129333" y="129671"/>
                    </a:cubicBezTo>
                    <a:cubicBezTo>
                      <a:pt x="118907" y="143541"/>
                      <a:pt x="103268" y="153967"/>
                      <a:pt x="77204" y="159273"/>
                    </a:cubicBezTo>
                    <a:cubicBezTo>
                      <a:pt x="51139" y="164579"/>
                      <a:pt x="35500" y="178356"/>
                      <a:pt x="47602" y="195764"/>
                    </a:cubicBezTo>
                    <a:cubicBezTo>
                      <a:pt x="59796" y="213171"/>
                      <a:pt x="61472" y="228810"/>
                      <a:pt x="52815" y="244449"/>
                    </a:cubicBezTo>
                    <a:cubicBezTo>
                      <a:pt x="44158" y="260088"/>
                      <a:pt x="49371" y="274051"/>
                      <a:pt x="33732" y="284477"/>
                    </a:cubicBezTo>
                    <a:cubicBezTo>
                      <a:pt x="18093" y="294902"/>
                      <a:pt x="14648" y="320967"/>
                      <a:pt x="14648" y="320967"/>
                    </a:cubicBezTo>
                    <a:cubicBezTo>
                      <a:pt x="14648" y="320967"/>
                      <a:pt x="-11416" y="319198"/>
                      <a:pt x="5991" y="366208"/>
                    </a:cubicBezTo>
                    <a:cubicBezTo>
                      <a:pt x="23399" y="413124"/>
                      <a:pt x="18186" y="414893"/>
                      <a:pt x="37269" y="427925"/>
                    </a:cubicBezTo>
                    <a:cubicBezTo>
                      <a:pt x="56352" y="440957"/>
                      <a:pt x="87723" y="437513"/>
                      <a:pt x="89398" y="467022"/>
                    </a:cubicBezTo>
                    <a:cubicBezTo>
                      <a:pt x="91167" y="496624"/>
                      <a:pt x="66778" y="513938"/>
                      <a:pt x="89398" y="519151"/>
                    </a:cubicBezTo>
                    <a:cubicBezTo>
                      <a:pt x="112019" y="524364"/>
                      <a:pt x="138083" y="512170"/>
                      <a:pt x="143296" y="517382"/>
                    </a:cubicBezTo>
                    <a:cubicBezTo>
                      <a:pt x="148509" y="522595"/>
                      <a:pt x="145065" y="548660"/>
                      <a:pt x="134639" y="573049"/>
                    </a:cubicBezTo>
                    <a:cubicBezTo>
                      <a:pt x="124213" y="597438"/>
                      <a:pt x="129426" y="623503"/>
                      <a:pt x="138083" y="628716"/>
                    </a:cubicBezTo>
                    <a:cubicBezTo>
                      <a:pt x="146740" y="633929"/>
                      <a:pt x="160704" y="625271"/>
                      <a:pt x="174574" y="644355"/>
                    </a:cubicBezTo>
                    <a:cubicBezTo>
                      <a:pt x="188444" y="663437"/>
                      <a:pt x="222328" y="680845"/>
                      <a:pt x="222794" y="689595"/>
                    </a:cubicBezTo>
                    <a:cubicBezTo>
                      <a:pt x="223259" y="698252"/>
                      <a:pt x="220560" y="705234"/>
                      <a:pt x="222794" y="726086"/>
                    </a:cubicBezTo>
                    <a:cubicBezTo>
                      <a:pt x="225028" y="746937"/>
                      <a:pt x="216278" y="760900"/>
                      <a:pt x="231916" y="771326"/>
                    </a:cubicBezTo>
                    <a:cubicBezTo>
                      <a:pt x="247555" y="781752"/>
                      <a:pt x="254537" y="759132"/>
                      <a:pt x="256305" y="779983"/>
                    </a:cubicBezTo>
                    <a:cubicBezTo>
                      <a:pt x="256305" y="779983"/>
                      <a:pt x="271944" y="755688"/>
                      <a:pt x="291120" y="755688"/>
                    </a:cubicBezTo>
                    <a:cubicBezTo>
                      <a:pt x="310296" y="755688"/>
                      <a:pt x="322398" y="767882"/>
                      <a:pt x="322398" y="767882"/>
                    </a:cubicBezTo>
                    <a:cubicBezTo>
                      <a:pt x="322398" y="767882"/>
                      <a:pt x="325843" y="740049"/>
                      <a:pt x="348463" y="727854"/>
                    </a:cubicBezTo>
                    <a:cubicBezTo>
                      <a:pt x="371083" y="715660"/>
                      <a:pt x="371083" y="705234"/>
                      <a:pt x="374528" y="700021"/>
                    </a:cubicBezTo>
                    <a:cubicBezTo>
                      <a:pt x="377972" y="694808"/>
                      <a:pt x="379740" y="682614"/>
                      <a:pt x="384953" y="675632"/>
                    </a:cubicBezTo>
                    <a:cubicBezTo>
                      <a:pt x="390166" y="668650"/>
                      <a:pt x="383185" y="653012"/>
                      <a:pt x="374528" y="625178"/>
                    </a:cubicBezTo>
                    <a:cubicBezTo>
                      <a:pt x="365870" y="597345"/>
                      <a:pt x="386722" y="593901"/>
                      <a:pt x="430194" y="553873"/>
                    </a:cubicBezTo>
                    <a:cubicBezTo>
                      <a:pt x="473666" y="513845"/>
                      <a:pt x="435407" y="519058"/>
                      <a:pt x="421537" y="489549"/>
                    </a:cubicBezTo>
                    <a:cubicBezTo>
                      <a:pt x="407667" y="459947"/>
                      <a:pt x="442389" y="439096"/>
                      <a:pt x="442389" y="439096"/>
                    </a:cubicBezTo>
                    <a:lnTo>
                      <a:pt x="442389" y="116081"/>
                    </a:lnTo>
                    <a:cubicBezTo>
                      <a:pt x="441551" y="113846"/>
                      <a:pt x="440620" y="111985"/>
                      <a:pt x="438479" y="110588"/>
                    </a:cubicBezTo>
                    <a:cubicBezTo>
                      <a:pt x="433266" y="107330"/>
                      <a:pt x="428053" y="88434"/>
                      <a:pt x="427402" y="86478"/>
                    </a:cubicBezTo>
                    <a:cubicBezTo>
                      <a:pt x="426750" y="84524"/>
                      <a:pt x="428705" y="84524"/>
                      <a:pt x="420234" y="78008"/>
                    </a:cubicBezTo>
                    <a:cubicBezTo>
                      <a:pt x="411763" y="71491"/>
                      <a:pt x="407853" y="57808"/>
                      <a:pt x="405898" y="51943"/>
                    </a:cubicBezTo>
                    <a:cubicBezTo>
                      <a:pt x="403943" y="46078"/>
                      <a:pt x="398730" y="55853"/>
                      <a:pt x="400685" y="29788"/>
                    </a:cubicBezTo>
                    <a:cubicBezTo>
                      <a:pt x="401616" y="17687"/>
                      <a:pt x="401523" y="8099"/>
                      <a:pt x="401802" y="0"/>
                    </a:cubicBezTo>
                    <a:lnTo>
                      <a:pt x="96008" y="0"/>
                    </a:lnTo>
                    <a:cubicBezTo>
                      <a:pt x="102524" y="7726"/>
                      <a:pt x="106434" y="14987"/>
                      <a:pt x="115556" y="25227"/>
                    </a:cubicBezTo>
                    <a:close/>
                  </a:path>
                </a:pathLst>
              </a:custGeom>
              <a:noFill/>
              <a:ln w="2210" cap="rnd">
                <a:solidFill>
                  <a:srgbClr val="FFFFFF"/>
                </a:solidFill>
                <a:prstDash val="solid"/>
                <a:round/>
              </a:ln>
            </p:spPr>
            <p:txBody>
              <a:bodyPr rtlCol="0" anchor="ctr"/>
              <a:lstStyle/>
              <a:p>
                <a:endParaRPr lang="en-US"/>
              </a:p>
            </p:txBody>
          </p:sp>
          <p:sp>
            <p:nvSpPr>
              <p:cNvPr id="221" name="Freeform: Shape 220">
                <a:extLst>
                  <a:ext uri="{FF2B5EF4-FFF2-40B4-BE49-F238E27FC236}">
                    <a16:creationId xmlns:a16="http://schemas.microsoft.com/office/drawing/2014/main" id="{0F594A80-C093-CFF3-EAF1-ECDF283F7446}"/>
                  </a:ext>
                </a:extLst>
              </p:cNvPr>
              <p:cNvSpPr/>
              <p:nvPr/>
            </p:nvSpPr>
            <p:spPr>
              <a:xfrm>
                <a:off x="8222627" y="4259082"/>
                <a:ext cx="637261" cy="681124"/>
              </a:xfrm>
              <a:custGeom>
                <a:avLst/>
                <a:gdLst>
                  <a:gd name="connsiteX0" fmla="*/ 630535 w 637261"/>
                  <a:gd name="connsiteY0" fmla="*/ 258971 h 681124"/>
                  <a:gd name="connsiteX1" fmla="*/ 617502 w 637261"/>
                  <a:gd name="connsiteY1" fmla="*/ 275912 h 681124"/>
                  <a:gd name="connsiteX2" fmla="*/ 605122 w 637261"/>
                  <a:gd name="connsiteY2" fmla="*/ 290900 h 681124"/>
                  <a:gd name="connsiteX3" fmla="*/ 590134 w 637261"/>
                  <a:gd name="connsiteY3" fmla="*/ 317616 h 681124"/>
                  <a:gd name="connsiteX4" fmla="*/ 573844 w 637261"/>
                  <a:gd name="connsiteY4" fmla="*/ 333906 h 681124"/>
                  <a:gd name="connsiteX5" fmla="*/ 555599 w 637261"/>
                  <a:gd name="connsiteY5" fmla="*/ 356061 h 681124"/>
                  <a:gd name="connsiteX6" fmla="*/ 530185 w 637261"/>
                  <a:gd name="connsiteY6" fmla="*/ 375610 h 681124"/>
                  <a:gd name="connsiteX7" fmla="*/ 525624 w 637261"/>
                  <a:gd name="connsiteY7" fmla="*/ 350848 h 681124"/>
                  <a:gd name="connsiteX8" fmla="*/ 548431 w 637261"/>
                  <a:gd name="connsiteY8" fmla="*/ 316964 h 681124"/>
                  <a:gd name="connsiteX9" fmla="*/ 569934 w 637261"/>
                  <a:gd name="connsiteY9" fmla="*/ 298719 h 681124"/>
                  <a:gd name="connsiteX10" fmla="*/ 569655 w 637261"/>
                  <a:gd name="connsiteY10" fmla="*/ 291272 h 681124"/>
                  <a:gd name="connsiteX11" fmla="*/ 555319 w 637261"/>
                  <a:gd name="connsiteY11" fmla="*/ 285501 h 681124"/>
                  <a:gd name="connsiteX12" fmla="*/ 555319 w 637261"/>
                  <a:gd name="connsiteY12" fmla="*/ 250686 h 681124"/>
                  <a:gd name="connsiteX13" fmla="*/ 554761 w 637261"/>
                  <a:gd name="connsiteY13" fmla="*/ 219408 h 681124"/>
                  <a:gd name="connsiteX14" fmla="*/ 530465 w 637261"/>
                  <a:gd name="connsiteY14" fmla="*/ 169420 h 681124"/>
                  <a:gd name="connsiteX15" fmla="*/ 468747 w 637261"/>
                  <a:gd name="connsiteY15" fmla="*/ 156853 h 681124"/>
                  <a:gd name="connsiteX16" fmla="*/ 360020 w 637261"/>
                  <a:gd name="connsiteY16" fmla="*/ 116825 h 681124"/>
                  <a:gd name="connsiteX17" fmla="*/ 290483 w 637261"/>
                  <a:gd name="connsiteY17" fmla="*/ 83779 h 681124"/>
                  <a:gd name="connsiteX18" fmla="*/ 278940 w 637261"/>
                  <a:gd name="connsiteY18" fmla="*/ 54270 h 681124"/>
                  <a:gd name="connsiteX19" fmla="*/ 267398 w 637261"/>
                  <a:gd name="connsiteY19" fmla="*/ 58087 h 681124"/>
                  <a:gd name="connsiteX20" fmla="*/ 248501 w 637261"/>
                  <a:gd name="connsiteY20" fmla="*/ 52874 h 681124"/>
                  <a:gd name="connsiteX21" fmla="*/ 233513 w 637261"/>
                  <a:gd name="connsiteY21" fmla="*/ 61345 h 681124"/>
                  <a:gd name="connsiteX22" fmla="*/ 229604 w 637261"/>
                  <a:gd name="connsiteY22" fmla="*/ 56132 h 681124"/>
                  <a:gd name="connsiteX23" fmla="*/ 232211 w 637261"/>
                  <a:gd name="connsiteY23" fmla="*/ 42448 h 681124"/>
                  <a:gd name="connsiteX24" fmla="*/ 212662 w 637261"/>
                  <a:gd name="connsiteY24" fmla="*/ 54829 h 681124"/>
                  <a:gd name="connsiteX25" fmla="*/ 220481 w 637261"/>
                  <a:gd name="connsiteY25" fmla="*/ 20945 h 681124"/>
                  <a:gd name="connsiteX26" fmla="*/ 212569 w 637261"/>
                  <a:gd name="connsiteY26" fmla="*/ 745 h 681124"/>
                  <a:gd name="connsiteX27" fmla="*/ 142194 w 637261"/>
                  <a:gd name="connsiteY27" fmla="*/ 20945 h 681124"/>
                  <a:gd name="connsiteX28" fmla="*/ 82245 w 637261"/>
                  <a:gd name="connsiteY28" fmla="*/ 39842 h 681124"/>
                  <a:gd name="connsiteX29" fmla="*/ 82804 w 637261"/>
                  <a:gd name="connsiteY29" fmla="*/ 36863 h 681124"/>
                  <a:gd name="connsiteX30" fmla="*/ 55715 w 637261"/>
                  <a:gd name="connsiteY30" fmla="*/ 52409 h 681124"/>
                  <a:gd name="connsiteX31" fmla="*/ 45382 w 637261"/>
                  <a:gd name="connsiteY31" fmla="*/ 156760 h 681124"/>
                  <a:gd name="connsiteX32" fmla="*/ 49 w 637261"/>
                  <a:gd name="connsiteY32" fmla="*/ 193251 h 681124"/>
                  <a:gd name="connsiteX33" fmla="*/ 17456 w 637261"/>
                  <a:gd name="connsiteY33" fmla="*/ 257574 h 681124"/>
                  <a:gd name="connsiteX34" fmla="*/ 7030 w 637261"/>
                  <a:gd name="connsiteY34" fmla="*/ 349731 h 681124"/>
                  <a:gd name="connsiteX35" fmla="*/ 45382 w 637261"/>
                  <a:gd name="connsiteY35" fmla="*/ 384546 h 681124"/>
                  <a:gd name="connsiteX36" fmla="*/ 86993 w 637261"/>
                  <a:gd name="connsiteY36" fmla="*/ 419361 h 681124"/>
                  <a:gd name="connsiteX37" fmla="*/ 137446 w 637261"/>
                  <a:gd name="connsiteY37" fmla="*/ 452407 h 681124"/>
                  <a:gd name="connsiteX38" fmla="*/ 161835 w 637261"/>
                  <a:gd name="connsiteY38" fmla="*/ 473259 h 681124"/>
                  <a:gd name="connsiteX39" fmla="*/ 175706 w 637261"/>
                  <a:gd name="connsiteY39" fmla="*/ 534139 h 681124"/>
                  <a:gd name="connsiteX40" fmla="*/ 193113 w 637261"/>
                  <a:gd name="connsiteY40" fmla="*/ 574166 h 681124"/>
                  <a:gd name="connsiteX41" fmla="*/ 193113 w 637261"/>
                  <a:gd name="connsiteY41" fmla="*/ 614194 h 681124"/>
                  <a:gd name="connsiteX42" fmla="*/ 194324 w 637261"/>
                  <a:gd name="connsiteY42" fmla="*/ 645472 h 681124"/>
                  <a:gd name="connsiteX43" fmla="*/ 224391 w 637261"/>
                  <a:gd name="connsiteY43" fmla="*/ 668092 h 681124"/>
                  <a:gd name="connsiteX44" fmla="*/ 237889 w 637261"/>
                  <a:gd name="connsiteY44" fmla="*/ 681124 h 681124"/>
                  <a:gd name="connsiteX45" fmla="*/ 543683 w 637261"/>
                  <a:gd name="connsiteY45" fmla="*/ 681124 h 681124"/>
                  <a:gd name="connsiteX46" fmla="*/ 547779 w 637261"/>
                  <a:gd name="connsiteY46" fmla="*/ 657480 h 681124"/>
                  <a:gd name="connsiteX47" fmla="*/ 552340 w 637261"/>
                  <a:gd name="connsiteY47" fmla="*/ 633370 h 681124"/>
                  <a:gd name="connsiteX48" fmla="*/ 542101 w 637261"/>
                  <a:gd name="connsiteY48" fmla="*/ 615125 h 681124"/>
                  <a:gd name="connsiteX49" fmla="*/ 537353 w 637261"/>
                  <a:gd name="connsiteY49" fmla="*/ 583847 h 681124"/>
                  <a:gd name="connsiteX50" fmla="*/ 549734 w 637261"/>
                  <a:gd name="connsiteY50" fmla="*/ 540841 h 681124"/>
                  <a:gd name="connsiteX51" fmla="*/ 558857 w 637261"/>
                  <a:gd name="connsiteY51" fmla="*/ 481544 h 681124"/>
                  <a:gd name="connsiteX52" fmla="*/ 572541 w 637261"/>
                  <a:gd name="connsiteY52" fmla="*/ 439840 h 681124"/>
                  <a:gd name="connsiteX53" fmla="*/ 581663 w 637261"/>
                  <a:gd name="connsiteY53" fmla="*/ 389666 h 681124"/>
                  <a:gd name="connsiteX54" fmla="*/ 603167 w 637261"/>
                  <a:gd name="connsiteY54" fmla="*/ 334930 h 681124"/>
                  <a:gd name="connsiteX55" fmla="*/ 619457 w 637261"/>
                  <a:gd name="connsiteY55" fmla="*/ 293227 h 681124"/>
                  <a:gd name="connsiteX56" fmla="*/ 635096 w 637261"/>
                  <a:gd name="connsiteY56" fmla="*/ 271072 h 681124"/>
                  <a:gd name="connsiteX57" fmla="*/ 630535 w 637261"/>
                  <a:gd name="connsiteY57" fmla="*/ 259343 h 68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7261" h="681124">
                    <a:moveTo>
                      <a:pt x="630535" y="258971"/>
                    </a:moveTo>
                    <a:cubicBezTo>
                      <a:pt x="623367" y="266790"/>
                      <a:pt x="620761" y="272655"/>
                      <a:pt x="617502" y="275912"/>
                    </a:cubicBezTo>
                    <a:cubicBezTo>
                      <a:pt x="614244" y="279171"/>
                      <a:pt x="607728" y="280474"/>
                      <a:pt x="605122" y="290900"/>
                    </a:cubicBezTo>
                    <a:cubicBezTo>
                      <a:pt x="602515" y="301326"/>
                      <a:pt x="592741" y="311100"/>
                      <a:pt x="590134" y="317616"/>
                    </a:cubicBezTo>
                    <a:cubicBezTo>
                      <a:pt x="587528" y="324132"/>
                      <a:pt x="584921" y="324784"/>
                      <a:pt x="573844" y="333906"/>
                    </a:cubicBezTo>
                    <a:cubicBezTo>
                      <a:pt x="562766" y="343029"/>
                      <a:pt x="566676" y="344984"/>
                      <a:pt x="555599" y="356061"/>
                    </a:cubicBezTo>
                    <a:cubicBezTo>
                      <a:pt x="544521" y="367139"/>
                      <a:pt x="534096" y="378868"/>
                      <a:pt x="530185" y="375610"/>
                    </a:cubicBezTo>
                    <a:cubicBezTo>
                      <a:pt x="526276" y="372352"/>
                      <a:pt x="514547" y="370397"/>
                      <a:pt x="525624" y="350848"/>
                    </a:cubicBezTo>
                    <a:cubicBezTo>
                      <a:pt x="536702" y="331300"/>
                      <a:pt x="535398" y="326739"/>
                      <a:pt x="548431" y="316964"/>
                    </a:cubicBezTo>
                    <a:cubicBezTo>
                      <a:pt x="561464" y="307190"/>
                      <a:pt x="567979" y="305235"/>
                      <a:pt x="569934" y="298719"/>
                    </a:cubicBezTo>
                    <a:cubicBezTo>
                      <a:pt x="570772" y="295927"/>
                      <a:pt x="569934" y="293972"/>
                      <a:pt x="569655" y="291272"/>
                    </a:cubicBezTo>
                    <a:cubicBezTo>
                      <a:pt x="565280" y="291272"/>
                      <a:pt x="560346" y="290062"/>
                      <a:pt x="555319" y="285501"/>
                    </a:cubicBezTo>
                    <a:cubicBezTo>
                      <a:pt x="540611" y="272282"/>
                      <a:pt x="556530" y="257667"/>
                      <a:pt x="555319" y="250686"/>
                    </a:cubicBezTo>
                    <a:cubicBezTo>
                      <a:pt x="554109" y="243704"/>
                      <a:pt x="551317" y="240260"/>
                      <a:pt x="554761" y="219408"/>
                    </a:cubicBezTo>
                    <a:cubicBezTo>
                      <a:pt x="558205" y="198556"/>
                      <a:pt x="544335" y="186362"/>
                      <a:pt x="530465" y="169420"/>
                    </a:cubicBezTo>
                    <a:cubicBezTo>
                      <a:pt x="516595" y="152478"/>
                      <a:pt x="500863" y="151640"/>
                      <a:pt x="468747" y="156853"/>
                    </a:cubicBezTo>
                    <a:cubicBezTo>
                      <a:pt x="436632" y="162066"/>
                      <a:pt x="433095" y="155085"/>
                      <a:pt x="360020" y="116825"/>
                    </a:cubicBezTo>
                    <a:cubicBezTo>
                      <a:pt x="286946" y="78566"/>
                      <a:pt x="295696" y="104631"/>
                      <a:pt x="290483" y="83779"/>
                    </a:cubicBezTo>
                    <a:cubicBezTo>
                      <a:pt x="288064" y="74005"/>
                      <a:pt x="283316" y="63114"/>
                      <a:pt x="278940" y="54270"/>
                    </a:cubicBezTo>
                    <a:cubicBezTo>
                      <a:pt x="274286" y="56318"/>
                      <a:pt x="270190" y="57901"/>
                      <a:pt x="267398" y="58087"/>
                    </a:cubicBezTo>
                    <a:cubicBezTo>
                      <a:pt x="259578" y="58738"/>
                      <a:pt x="257623" y="54177"/>
                      <a:pt x="248501" y="52874"/>
                    </a:cubicBezTo>
                    <a:cubicBezTo>
                      <a:pt x="239378" y="51571"/>
                      <a:pt x="234817" y="51571"/>
                      <a:pt x="233513" y="61345"/>
                    </a:cubicBezTo>
                    <a:cubicBezTo>
                      <a:pt x="232211" y="71119"/>
                      <a:pt x="223088" y="63951"/>
                      <a:pt x="229604" y="56132"/>
                    </a:cubicBezTo>
                    <a:cubicBezTo>
                      <a:pt x="236120" y="48313"/>
                      <a:pt x="251759" y="30067"/>
                      <a:pt x="232211" y="42448"/>
                    </a:cubicBezTo>
                    <a:cubicBezTo>
                      <a:pt x="212662" y="54829"/>
                      <a:pt x="213313" y="71771"/>
                      <a:pt x="212662" y="54829"/>
                    </a:cubicBezTo>
                    <a:cubicBezTo>
                      <a:pt x="212010" y="37887"/>
                      <a:pt x="215920" y="28112"/>
                      <a:pt x="220481" y="20945"/>
                    </a:cubicBezTo>
                    <a:cubicBezTo>
                      <a:pt x="225043" y="13777"/>
                      <a:pt x="230162" y="-3817"/>
                      <a:pt x="212569" y="745"/>
                    </a:cubicBezTo>
                    <a:cubicBezTo>
                      <a:pt x="195068" y="5306"/>
                      <a:pt x="181384" y="9216"/>
                      <a:pt x="142194" y="20945"/>
                    </a:cubicBezTo>
                    <a:cubicBezTo>
                      <a:pt x="103097" y="32674"/>
                      <a:pt x="80942" y="58087"/>
                      <a:pt x="82245" y="39842"/>
                    </a:cubicBezTo>
                    <a:cubicBezTo>
                      <a:pt x="82245" y="38818"/>
                      <a:pt x="82618" y="37887"/>
                      <a:pt x="82804" y="36863"/>
                    </a:cubicBezTo>
                    <a:lnTo>
                      <a:pt x="55715" y="52409"/>
                    </a:lnTo>
                    <a:lnTo>
                      <a:pt x="45382" y="156760"/>
                    </a:lnTo>
                    <a:cubicBezTo>
                      <a:pt x="45382" y="156760"/>
                      <a:pt x="-1720" y="160204"/>
                      <a:pt x="49" y="193251"/>
                    </a:cubicBezTo>
                    <a:cubicBezTo>
                      <a:pt x="1817" y="226297"/>
                      <a:pt x="22669" y="222853"/>
                      <a:pt x="17456" y="257574"/>
                    </a:cubicBezTo>
                    <a:cubicBezTo>
                      <a:pt x="12243" y="292389"/>
                      <a:pt x="-5164" y="332324"/>
                      <a:pt x="7030" y="349731"/>
                    </a:cubicBezTo>
                    <a:cubicBezTo>
                      <a:pt x="19225" y="367139"/>
                      <a:pt x="36818" y="374120"/>
                      <a:pt x="45382" y="384546"/>
                    </a:cubicBezTo>
                    <a:cubicBezTo>
                      <a:pt x="53946" y="394972"/>
                      <a:pt x="76567" y="403629"/>
                      <a:pt x="86993" y="419361"/>
                    </a:cubicBezTo>
                    <a:cubicBezTo>
                      <a:pt x="97418" y="435093"/>
                      <a:pt x="125252" y="440213"/>
                      <a:pt x="137446" y="452407"/>
                    </a:cubicBezTo>
                    <a:cubicBezTo>
                      <a:pt x="149641" y="464602"/>
                      <a:pt x="154854" y="464602"/>
                      <a:pt x="161835" y="473259"/>
                    </a:cubicBezTo>
                    <a:cubicBezTo>
                      <a:pt x="168817" y="481916"/>
                      <a:pt x="175706" y="534139"/>
                      <a:pt x="175706" y="534139"/>
                    </a:cubicBezTo>
                    <a:cubicBezTo>
                      <a:pt x="175706" y="534139"/>
                      <a:pt x="189576" y="565416"/>
                      <a:pt x="193113" y="574166"/>
                    </a:cubicBezTo>
                    <a:cubicBezTo>
                      <a:pt x="196558" y="582823"/>
                      <a:pt x="191345" y="588036"/>
                      <a:pt x="193113" y="614194"/>
                    </a:cubicBezTo>
                    <a:cubicBezTo>
                      <a:pt x="194882" y="640259"/>
                      <a:pt x="179894" y="636814"/>
                      <a:pt x="194324" y="645472"/>
                    </a:cubicBezTo>
                    <a:cubicBezTo>
                      <a:pt x="208752" y="654129"/>
                      <a:pt x="206983" y="654129"/>
                      <a:pt x="224391" y="668092"/>
                    </a:cubicBezTo>
                    <a:cubicBezTo>
                      <a:pt x="230349" y="672839"/>
                      <a:pt x="234445" y="677028"/>
                      <a:pt x="237889" y="681124"/>
                    </a:cubicBezTo>
                    <a:lnTo>
                      <a:pt x="543683" y="681124"/>
                    </a:lnTo>
                    <a:cubicBezTo>
                      <a:pt x="543963" y="671722"/>
                      <a:pt x="544615" y="664089"/>
                      <a:pt x="547779" y="657480"/>
                    </a:cubicBezTo>
                    <a:cubicBezTo>
                      <a:pt x="553644" y="645099"/>
                      <a:pt x="558857" y="640538"/>
                      <a:pt x="552340" y="633370"/>
                    </a:cubicBezTo>
                    <a:cubicBezTo>
                      <a:pt x="545824" y="626202"/>
                      <a:pt x="544987" y="628809"/>
                      <a:pt x="542101" y="615125"/>
                    </a:cubicBezTo>
                    <a:cubicBezTo>
                      <a:pt x="539308" y="601441"/>
                      <a:pt x="536050" y="605351"/>
                      <a:pt x="537353" y="583847"/>
                    </a:cubicBezTo>
                    <a:cubicBezTo>
                      <a:pt x="538657" y="562344"/>
                      <a:pt x="545173" y="552570"/>
                      <a:pt x="549734" y="540841"/>
                    </a:cubicBezTo>
                    <a:cubicBezTo>
                      <a:pt x="554296" y="529112"/>
                      <a:pt x="558205" y="491970"/>
                      <a:pt x="558857" y="481544"/>
                    </a:cubicBezTo>
                    <a:cubicBezTo>
                      <a:pt x="559508" y="471118"/>
                      <a:pt x="563418" y="450266"/>
                      <a:pt x="572541" y="439840"/>
                    </a:cubicBezTo>
                    <a:cubicBezTo>
                      <a:pt x="581663" y="429415"/>
                      <a:pt x="574496" y="410518"/>
                      <a:pt x="581663" y="389666"/>
                    </a:cubicBezTo>
                    <a:cubicBezTo>
                      <a:pt x="588831" y="368814"/>
                      <a:pt x="594044" y="347963"/>
                      <a:pt x="603167" y="334930"/>
                    </a:cubicBezTo>
                    <a:cubicBezTo>
                      <a:pt x="612289" y="321898"/>
                      <a:pt x="612941" y="303001"/>
                      <a:pt x="619457" y="293227"/>
                    </a:cubicBezTo>
                    <a:cubicBezTo>
                      <a:pt x="625974" y="283453"/>
                      <a:pt x="631186" y="276285"/>
                      <a:pt x="635096" y="271072"/>
                    </a:cubicBezTo>
                    <a:cubicBezTo>
                      <a:pt x="639006" y="265859"/>
                      <a:pt x="637703" y="251523"/>
                      <a:pt x="630535" y="259343"/>
                    </a:cubicBezTo>
                    <a:close/>
                  </a:path>
                </a:pathLst>
              </a:custGeom>
              <a:noFill/>
              <a:ln w="2210" cap="rnd">
                <a:solidFill>
                  <a:srgbClr val="FFFFFF"/>
                </a:solidFill>
                <a:prstDash val="solid"/>
                <a:round/>
              </a:ln>
            </p:spPr>
            <p:txBody>
              <a:bodyPr rtlCol="0" anchor="ctr"/>
              <a:lstStyle/>
              <a:p>
                <a:endParaRPr lang="en-US"/>
              </a:p>
            </p:txBody>
          </p:sp>
          <p:sp>
            <p:nvSpPr>
              <p:cNvPr id="222" name="Freeform: Shape 221">
                <a:extLst>
                  <a:ext uri="{FF2B5EF4-FFF2-40B4-BE49-F238E27FC236}">
                    <a16:creationId xmlns:a16="http://schemas.microsoft.com/office/drawing/2014/main" id="{0D4D0E5A-6BF8-7250-1902-17E045F1501D}"/>
                  </a:ext>
                </a:extLst>
              </p:cNvPr>
              <p:cNvSpPr/>
              <p:nvPr/>
            </p:nvSpPr>
            <p:spPr>
              <a:xfrm>
                <a:off x="8573525" y="5438026"/>
                <a:ext cx="819548" cy="367246"/>
              </a:xfrm>
              <a:custGeom>
                <a:avLst/>
                <a:gdLst>
                  <a:gd name="connsiteX0" fmla="*/ 790225 w 819548"/>
                  <a:gd name="connsiteY0" fmla="*/ 171948 h 367246"/>
                  <a:gd name="connsiteX1" fmla="*/ 759972 w 819548"/>
                  <a:gd name="connsiteY1" fmla="*/ 111255 h 367246"/>
                  <a:gd name="connsiteX2" fmla="*/ 767605 w 819548"/>
                  <a:gd name="connsiteY2" fmla="*/ 85842 h 367246"/>
                  <a:gd name="connsiteX3" fmla="*/ 759972 w 819548"/>
                  <a:gd name="connsiteY3" fmla="*/ 80443 h 367246"/>
                  <a:gd name="connsiteX4" fmla="*/ 730276 w 819548"/>
                  <a:gd name="connsiteY4" fmla="*/ 43952 h 367246"/>
                  <a:gd name="connsiteX5" fmla="*/ 697696 w 819548"/>
                  <a:gd name="connsiteY5" fmla="*/ 60894 h 367246"/>
                  <a:gd name="connsiteX6" fmla="*/ 666418 w 819548"/>
                  <a:gd name="connsiteY6" fmla="*/ 54378 h 367246"/>
                  <a:gd name="connsiteX7" fmla="*/ 627321 w 819548"/>
                  <a:gd name="connsiteY7" fmla="*/ 40042 h 367246"/>
                  <a:gd name="connsiteX8" fmla="*/ 590831 w 819548"/>
                  <a:gd name="connsiteY8" fmla="*/ 33526 h 367246"/>
                  <a:gd name="connsiteX9" fmla="*/ 571003 w 819548"/>
                  <a:gd name="connsiteY9" fmla="*/ 3552 h 367246"/>
                  <a:gd name="connsiteX10" fmla="*/ 517849 w 819548"/>
                  <a:gd name="connsiteY10" fmla="*/ 12675 h 367246"/>
                  <a:gd name="connsiteX11" fmla="*/ 511147 w 819548"/>
                  <a:gd name="connsiteY11" fmla="*/ 40042 h 367246"/>
                  <a:gd name="connsiteX12" fmla="*/ 453991 w 819548"/>
                  <a:gd name="connsiteY12" fmla="*/ 41346 h 367246"/>
                  <a:gd name="connsiteX13" fmla="*/ 451385 w 819548"/>
                  <a:gd name="connsiteY13" fmla="*/ 75230 h 367246"/>
                  <a:gd name="connsiteX14" fmla="*/ 409122 w 819548"/>
                  <a:gd name="connsiteY14" fmla="*/ 103901 h 367246"/>
                  <a:gd name="connsiteX15" fmla="*/ 394042 w 819548"/>
                  <a:gd name="connsiteY15" fmla="*/ 152120 h 367246"/>
                  <a:gd name="connsiteX16" fmla="*/ 352339 w 819548"/>
                  <a:gd name="connsiteY16" fmla="*/ 122146 h 367246"/>
                  <a:gd name="connsiteX17" fmla="*/ 338562 w 819548"/>
                  <a:gd name="connsiteY17" fmla="*/ 155192 h 367246"/>
                  <a:gd name="connsiteX18" fmla="*/ 304119 w 819548"/>
                  <a:gd name="connsiteY18" fmla="*/ 155192 h 367246"/>
                  <a:gd name="connsiteX19" fmla="*/ 276751 w 819548"/>
                  <a:gd name="connsiteY19" fmla="*/ 171669 h 367246"/>
                  <a:gd name="connsiteX20" fmla="*/ 231138 w 819548"/>
                  <a:gd name="connsiteY20" fmla="*/ 146628 h 367246"/>
                  <a:gd name="connsiteX21" fmla="*/ 203770 w 819548"/>
                  <a:gd name="connsiteY21" fmla="*/ 166456 h 367246"/>
                  <a:gd name="connsiteX22" fmla="*/ 177519 w 819548"/>
                  <a:gd name="connsiteY22" fmla="*/ 166735 h 367246"/>
                  <a:gd name="connsiteX23" fmla="*/ 176402 w 819548"/>
                  <a:gd name="connsiteY23" fmla="*/ 177719 h 367246"/>
                  <a:gd name="connsiteX24" fmla="*/ 165976 w 819548"/>
                  <a:gd name="connsiteY24" fmla="*/ 202108 h 367246"/>
                  <a:gd name="connsiteX25" fmla="*/ 139911 w 819548"/>
                  <a:gd name="connsiteY25" fmla="*/ 229942 h 367246"/>
                  <a:gd name="connsiteX26" fmla="*/ 113847 w 819548"/>
                  <a:gd name="connsiteY26" fmla="*/ 269970 h 367246"/>
                  <a:gd name="connsiteX27" fmla="*/ 82569 w 819548"/>
                  <a:gd name="connsiteY27" fmla="*/ 257775 h 367246"/>
                  <a:gd name="connsiteX28" fmla="*/ 47754 w 819548"/>
                  <a:gd name="connsiteY28" fmla="*/ 282071 h 367246"/>
                  <a:gd name="connsiteX29" fmla="*/ 39097 w 819548"/>
                  <a:gd name="connsiteY29" fmla="*/ 337738 h 367246"/>
                  <a:gd name="connsiteX30" fmla="*/ 14335 w 819548"/>
                  <a:gd name="connsiteY30" fmla="*/ 346395 h 367246"/>
                  <a:gd name="connsiteX31" fmla="*/ 0 w 819548"/>
                  <a:gd name="connsiteY31" fmla="*/ 367247 h 367246"/>
                  <a:gd name="connsiteX32" fmla="*/ 166069 w 819548"/>
                  <a:gd name="connsiteY32" fmla="*/ 367247 h 367246"/>
                  <a:gd name="connsiteX33" fmla="*/ 166069 w 819548"/>
                  <a:gd name="connsiteY33" fmla="*/ 345092 h 367246"/>
                  <a:gd name="connsiteX34" fmla="*/ 638213 w 819548"/>
                  <a:gd name="connsiteY34" fmla="*/ 345092 h 367246"/>
                  <a:gd name="connsiteX35" fmla="*/ 724319 w 819548"/>
                  <a:gd name="connsiteY35" fmla="*/ 304691 h 367246"/>
                  <a:gd name="connsiteX36" fmla="*/ 747777 w 819548"/>
                  <a:gd name="connsiteY36" fmla="*/ 264291 h 367246"/>
                  <a:gd name="connsiteX37" fmla="*/ 819548 w 819548"/>
                  <a:gd name="connsiteY37" fmla="*/ 216072 h 367246"/>
                  <a:gd name="connsiteX38" fmla="*/ 790877 w 819548"/>
                  <a:gd name="connsiteY38" fmla="*/ 172041 h 36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9548" h="367246">
                    <a:moveTo>
                      <a:pt x="790225" y="171948"/>
                    </a:moveTo>
                    <a:cubicBezTo>
                      <a:pt x="773283" y="152120"/>
                      <a:pt x="758389" y="127731"/>
                      <a:pt x="759972" y="111255"/>
                    </a:cubicBezTo>
                    <a:cubicBezTo>
                      <a:pt x="761555" y="94778"/>
                      <a:pt x="767605" y="85842"/>
                      <a:pt x="767605" y="85842"/>
                    </a:cubicBezTo>
                    <a:cubicBezTo>
                      <a:pt x="765185" y="83980"/>
                      <a:pt x="762672" y="82211"/>
                      <a:pt x="759972" y="80443"/>
                    </a:cubicBezTo>
                    <a:cubicBezTo>
                      <a:pt x="740144" y="67410"/>
                      <a:pt x="745915" y="64804"/>
                      <a:pt x="730276" y="43952"/>
                    </a:cubicBezTo>
                    <a:cubicBezTo>
                      <a:pt x="714638" y="23101"/>
                      <a:pt x="713334" y="49165"/>
                      <a:pt x="697696" y="60894"/>
                    </a:cubicBezTo>
                    <a:cubicBezTo>
                      <a:pt x="682057" y="72623"/>
                      <a:pt x="683360" y="55681"/>
                      <a:pt x="666418" y="54378"/>
                    </a:cubicBezTo>
                    <a:cubicBezTo>
                      <a:pt x="649476" y="53075"/>
                      <a:pt x="636444" y="46559"/>
                      <a:pt x="627321" y="40042"/>
                    </a:cubicBezTo>
                    <a:cubicBezTo>
                      <a:pt x="618198" y="33526"/>
                      <a:pt x="603863" y="37436"/>
                      <a:pt x="590831" y="33526"/>
                    </a:cubicBezTo>
                    <a:cubicBezTo>
                      <a:pt x="577798" y="29617"/>
                      <a:pt x="577798" y="12675"/>
                      <a:pt x="571003" y="3552"/>
                    </a:cubicBezTo>
                    <a:cubicBezTo>
                      <a:pt x="564207" y="-5571"/>
                      <a:pt x="533488" y="4855"/>
                      <a:pt x="517849" y="12675"/>
                    </a:cubicBezTo>
                    <a:cubicBezTo>
                      <a:pt x="530882" y="29617"/>
                      <a:pt x="531812" y="36133"/>
                      <a:pt x="511147" y="40042"/>
                    </a:cubicBezTo>
                    <a:cubicBezTo>
                      <a:pt x="490481" y="43952"/>
                      <a:pt x="456597" y="27010"/>
                      <a:pt x="453991" y="41346"/>
                    </a:cubicBezTo>
                    <a:cubicBezTo>
                      <a:pt x="451385" y="55681"/>
                      <a:pt x="472236" y="60894"/>
                      <a:pt x="451385" y="75230"/>
                    </a:cubicBezTo>
                    <a:cubicBezTo>
                      <a:pt x="430533" y="89565"/>
                      <a:pt x="405957" y="73926"/>
                      <a:pt x="409122" y="103901"/>
                    </a:cubicBezTo>
                    <a:cubicBezTo>
                      <a:pt x="412287" y="133875"/>
                      <a:pt x="424017" y="165153"/>
                      <a:pt x="394042" y="152120"/>
                    </a:cubicBezTo>
                    <a:cubicBezTo>
                      <a:pt x="364068" y="139088"/>
                      <a:pt x="356248" y="101294"/>
                      <a:pt x="352339" y="122146"/>
                    </a:cubicBezTo>
                    <a:cubicBezTo>
                      <a:pt x="348429" y="142998"/>
                      <a:pt x="349546" y="138623"/>
                      <a:pt x="338562" y="155192"/>
                    </a:cubicBezTo>
                    <a:cubicBezTo>
                      <a:pt x="327577" y="171669"/>
                      <a:pt x="321061" y="153051"/>
                      <a:pt x="304119" y="155192"/>
                    </a:cubicBezTo>
                    <a:cubicBezTo>
                      <a:pt x="287177" y="157333"/>
                      <a:pt x="291086" y="167759"/>
                      <a:pt x="276751" y="171669"/>
                    </a:cubicBezTo>
                    <a:cubicBezTo>
                      <a:pt x="262415" y="175579"/>
                      <a:pt x="246776" y="141043"/>
                      <a:pt x="231138" y="146628"/>
                    </a:cubicBezTo>
                    <a:cubicBezTo>
                      <a:pt x="215499" y="152120"/>
                      <a:pt x="212893" y="165153"/>
                      <a:pt x="203770" y="166456"/>
                    </a:cubicBezTo>
                    <a:cubicBezTo>
                      <a:pt x="199115" y="167108"/>
                      <a:pt x="187666" y="167014"/>
                      <a:pt x="177519" y="166735"/>
                    </a:cubicBezTo>
                    <a:cubicBezTo>
                      <a:pt x="178170" y="171390"/>
                      <a:pt x="178264" y="175299"/>
                      <a:pt x="176402" y="177719"/>
                    </a:cubicBezTo>
                    <a:cubicBezTo>
                      <a:pt x="171189" y="184701"/>
                      <a:pt x="169420" y="196803"/>
                      <a:pt x="165976" y="202108"/>
                    </a:cubicBezTo>
                    <a:cubicBezTo>
                      <a:pt x="162532" y="207415"/>
                      <a:pt x="162532" y="217747"/>
                      <a:pt x="139911" y="229942"/>
                    </a:cubicBezTo>
                    <a:cubicBezTo>
                      <a:pt x="117291" y="242136"/>
                      <a:pt x="113847" y="269970"/>
                      <a:pt x="113847" y="269970"/>
                    </a:cubicBezTo>
                    <a:cubicBezTo>
                      <a:pt x="113847" y="269970"/>
                      <a:pt x="101652" y="257775"/>
                      <a:pt x="82569" y="257775"/>
                    </a:cubicBezTo>
                    <a:cubicBezTo>
                      <a:pt x="63486" y="257775"/>
                      <a:pt x="47754" y="282071"/>
                      <a:pt x="47754" y="282071"/>
                    </a:cubicBezTo>
                    <a:cubicBezTo>
                      <a:pt x="49522" y="302923"/>
                      <a:pt x="40772" y="332525"/>
                      <a:pt x="39097" y="337738"/>
                    </a:cubicBezTo>
                    <a:cubicBezTo>
                      <a:pt x="37328" y="342950"/>
                      <a:pt x="22527" y="325543"/>
                      <a:pt x="14335" y="346395"/>
                    </a:cubicBezTo>
                    <a:cubicBezTo>
                      <a:pt x="7912" y="362685"/>
                      <a:pt x="3351" y="359055"/>
                      <a:pt x="0" y="367247"/>
                    </a:cubicBezTo>
                    <a:lnTo>
                      <a:pt x="166069" y="367247"/>
                    </a:lnTo>
                    <a:lnTo>
                      <a:pt x="166069" y="345092"/>
                    </a:lnTo>
                    <a:lnTo>
                      <a:pt x="638213" y="345092"/>
                    </a:lnTo>
                    <a:cubicBezTo>
                      <a:pt x="638213" y="345092"/>
                      <a:pt x="703374" y="319027"/>
                      <a:pt x="724319" y="304691"/>
                    </a:cubicBezTo>
                    <a:cubicBezTo>
                      <a:pt x="745171" y="290356"/>
                      <a:pt x="707377" y="282537"/>
                      <a:pt x="747777" y="264291"/>
                    </a:cubicBezTo>
                    <a:cubicBezTo>
                      <a:pt x="788178" y="246046"/>
                      <a:pt x="797300" y="225194"/>
                      <a:pt x="819548" y="216072"/>
                    </a:cubicBezTo>
                    <a:cubicBezTo>
                      <a:pt x="814335" y="193917"/>
                      <a:pt x="807819" y="191869"/>
                      <a:pt x="790877" y="172041"/>
                    </a:cubicBezTo>
                    <a:close/>
                  </a:path>
                </a:pathLst>
              </a:custGeom>
              <a:noFill/>
              <a:ln w="2210" cap="rnd">
                <a:solidFill>
                  <a:srgbClr val="FFFFFF"/>
                </a:solidFill>
                <a:prstDash val="solid"/>
                <a:round/>
              </a:ln>
            </p:spPr>
            <p:txBody>
              <a:bodyPr rtlCol="0" anchor="ctr"/>
              <a:lstStyle/>
              <a:p>
                <a:endParaRPr lang="en-US"/>
              </a:p>
            </p:txBody>
          </p:sp>
          <p:sp>
            <p:nvSpPr>
              <p:cNvPr id="223" name="Freeform: Shape 222">
                <a:extLst>
                  <a:ext uri="{FF2B5EF4-FFF2-40B4-BE49-F238E27FC236}">
                    <a16:creationId xmlns:a16="http://schemas.microsoft.com/office/drawing/2014/main" id="{7D1CE251-CE90-B985-FC60-E9B54608C91C}"/>
                  </a:ext>
                </a:extLst>
              </p:cNvPr>
              <p:cNvSpPr/>
              <p:nvPr/>
            </p:nvSpPr>
            <p:spPr>
              <a:xfrm>
                <a:off x="8736922" y="5047630"/>
                <a:ext cx="363459" cy="562295"/>
              </a:xfrm>
              <a:custGeom>
                <a:avLst/>
                <a:gdLst>
                  <a:gd name="connsiteX0" fmla="*/ 40000 w 363459"/>
                  <a:gd name="connsiteY0" fmla="*/ 556759 h 562295"/>
                  <a:gd name="connsiteX1" fmla="*/ 67368 w 363459"/>
                  <a:gd name="connsiteY1" fmla="*/ 536931 h 562295"/>
                  <a:gd name="connsiteX2" fmla="*/ 112981 w 363459"/>
                  <a:gd name="connsiteY2" fmla="*/ 561972 h 562295"/>
                  <a:gd name="connsiteX3" fmla="*/ 140349 w 363459"/>
                  <a:gd name="connsiteY3" fmla="*/ 545495 h 562295"/>
                  <a:gd name="connsiteX4" fmla="*/ 174792 w 363459"/>
                  <a:gd name="connsiteY4" fmla="*/ 545495 h 562295"/>
                  <a:gd name="connsiteX5" fmla="*/ 188569 w 363459"/>
                  <a:gd name="connsiteY5" fmla="*/ 512449 h 562295"/>
                  <a:gd name="connsiteX6" fmla="*/ 230273 w 363459"/>
                  <a:gd name="connsiteY6" fmla="*/ 542423 h 562295"/>
                  <a:gd name="connsiteX7" fmla="*/ 245353 w 363459"/>
                  <a:gd name="connsiteY7" fmla="*/ 494204 h 562295"/>
                  <a:gd name="connsiteX8" fmla="*/ 287615 w 363459"/>
                  <a:gd name="connsiteY8" fmla="*/ 465533 h 562295"/>
                  <a:gd name="connsiteX9" fmla="*/ 290222 w 363459"/>
                  <a:gd name="connsiteY9" fmla="*/ 431649 h 562295"/>
                  <a:gd name="connsiteX10" fmla="*/ 347378 w 363459"/>
                  <a:gd name="connsiteY10" fmla="*/ 430346 h 562295"/>
                  <a:gd name="connsiteX11" fmla="*/ 354080 w 363459"/>
                  <a:gd name="connsiteY11" fmla="*/ 402978 h 562295"/>
                  <a:gd name="connsiteX12" fmla="*/ 361900 w 363459"/>
                  <a:gd name="connsiteY12" fmla="*/ 371700 h 562295"/>
                  <a:gd name="connsiteX13" fmla="*/ 361900 w 363459"/>
                  <a:gd name="connsiteY13" fmla="*/ 0 h 562295"/>
                  <a:gd name="connsiteX14" fmla="*/ 149379 w 363459"/>
                  <a:gd name="connsiteY14" fmla="*/ 0 h 562295"/>
                  <a:gd name="connsiteX15" fmla="*/ 129738 w 363459"/>
                  <a:gd name="connsiteY15" fmla="*/ 13684 h 562295"/>
                  <a:gd name="connsiteX16" fmla="*/ 74350 w 363459"/>
                  <a:gd name="connsiteY16" fmla="*/ 20852 h 562295"/>
                  <a:gd name="connsiteX17" fmla="*/ 69789 w 363459"/>
                  <a:gd name="connsiteY17" fmla="*/ 8657 h 562295"/>
                  <a:gd name="connsiteX18" fmla="*/ 69789 w 363459"/>
                  <a:gd name="connsiteY18" fmla="*/ 331672 h 562295"/>
                  <a:gd name="connsiteX19" fmla="*/ 48937 w 363459"/>
                  <a:gd name="connsiteY19" fmla="*/ 382126 h 562295"/>
                  <a:gd name="connsiteX20" fmla="*/ 57594 w 363459"/>
                  <a:gd name="connsiteY20" fmla="*/ 446450 h 562295"/>
                  <a:gd name="connsiteX21" fmla="*/ 1927 w 363459"/>
                  <a:gd name="connsiteY21" fmla="*/ 517755 h 562295"/>
                  <a:gd name="connsiteX22" fmla="*/ 13471 w 363459"/>
                  <a:gd name="connsiteY22" fmla="*/ 557224 h 562295"/>
                  <a:gd name="connsiteX23" fmla="*/ 39721 w 363459"/>
                  <a:gd name="connsiteY23" fmla="*/ 556945 h 5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3459" h="562295">
                    <a:moveTo>
                      <a:pt x="40000" y="556759"/>
                    </a:moveTo>
                    <a:cubicBezTo>
                      <a:pt x="49123" y="555456"/>
                      <a:pt x="51730" y="542423"/>
                      <a:pt x="67368" y="536931"/>
                    </a:cubicBezTo>
                    <a:cubicBezTo>
                      <a:pt x="83007" y="531439"/>
                      <a:pt x="98646" y="565975"/>
                      <a:pt x="112981" y="561972"/>
                    </a:cubicBezTo>
                    <a:cubicBezTo>
                      <a:pt x="127317" y="558062"/>
                      <a:pt x="123408" y="547636"/>
                      <a:pt x="140349" y="545495"/>
                    </a:cubicBezTo>
                    <a:cubicBezTo>
                      <a:pt x="157291" y="543354"/>
                      <a:pt x="163808" y="561972"/>
                      <a:pt x="174792" y="545495"/>
                    </a:cubicBezTo>
                    <a:cubicBezTo>
                      <a:pt x="185776" y="529019"/>
                      <a:pt x="184659" y="533301"/>
                      <a:pt x="188569" y="512449"/>
                    </a:cubicBezTo>
                    <a:cubicBezTo>
                      <a:pt x="192479" y="491597"/>
                      <a:pt x="200298" y="529391"/>
                      <a:pt x="230273" y="542423"/>
                    </a:cubicBezTo>
                    <a:cubicBezTo>
                      <a:pt x="260247" y="555456"/>
                      <a:pt x="248518" y="524178"/>
                      <a:pt x="245353" y="494204"/>
                    </a:cubicBezTo>
                    <a:cubicBezTo>
                      <a:pt x="242188" y="464229"/>
                      <a:pt x="266763" y="479868"/>
                      <a:pt x="287615" y="465533"/>
                    </a:cubicBezTo>
                    <a:cubicBezTo>
                      <a:pt x="308467" y="451197"/>
                      <a:pt x="287615" y="445984"/>
                      <a:pt x="290222" y="431649"/>
                    </a:cubicBezTo>
                    <a:cubicBezTo>
                      <a:pt x="292828" y="417313"/>
                      <a:pt x="326712" y="434255"/>
                      <a:pt x="347378" y="430346"/>
                    </a:cubicBezTo>
                    <a:cubicBezTo>
                      <a:pt x="368043" y="426436"/>
                      <a:pt x="367113" y="419920"/>
                      <a:pt x="354080" y="402978"/>
                    </a:cubicBezTo>
                    <a:cubicBezTo>
                      <a:pt x="341047" y="386036"/>
                      <a:pt x="361900" y="371700"/>
                      <a:pt x="361900" y="371700"/>
                    </a:cubicBezTo>
                    <a:lnTo>
                      <a:pt x="361900" y="0"/>
                    </a:lnTo>
                    <a:lnTo>
                      <a:pt x="149379" y="0"/>
                    </a:lnTo>
                    <a:cubicBezTo>
                      <a:pt x="142863" y="6609"/>
                      <a:pt x="136253" y="11636"/>
                      <a:pt x="129738" y="13684"/>
                    </a:cubicBezTo>
                    <a:cubicBezTo>
                      <a:pt x="101066" y="22807"/>
                      <a:pt x="78911" y="29323"/>
                      <a:pt x="74350" y="20852"/>
                    </a:cubicBezTo>
                    <a:cubicBezTo>
                      <a:pt x="71651" y="15825"/>
                      <a:pt x="70906" y="11915"/>
                      <a:pt x="69789" y="8657"/>
                    </a:cubicBezTo>
                    <a:lnTo>
                      <a:pt x="69789" y="331672"/>
                    </a:lnTo>
                    <a:cubicBezTo>
                      <a:pt x="69789" y="331672"/>
                      <a:pt x="34974" y="352524"/>
                      <a:pt x="48937" y="382126"/>
                    </a:cubicBezTo>
                    <a:cubicBezTo>
                      <a:pt x="62807" y="411728"/>
                      <a:pt x="101066" y="406515"/>
                      <a:pt x="57594" y="446450"/>
                    </a:cubicBezTo>
                    <a:cubicBezTo>
                      <a:pt x="14122" y="486478"/>
                      <a:pt x="-6730" y="489922"/>
                      <a:pt x="1927" y="517755"/>
                    </a:cubicBezTo>
                    <a:cubicBezTo>
                      <a:pt x="7606" y="535907"/>
                      <a:pt x="12167" y="548474"/>
                      <a:pt x="13471" y="557224"/>
                    </a:cubicBezTo>
                    <a:cubicBezTo>
                      <a:pt x="23710" y="557504"/>
                      <a:pt x="35160" y="557597"/>
                      <a:pt x="39721" y="556945"/>
                    </a:cubicBezTo>
                    <a:close/>
                  </a:path>
                </a:pathLst>
              </a:custGeom>
              <a:noFill/>
              <a:ln w="2210" cap="rnd">
                <a:solidFill>
                  <a:srgbClr val="FFFFFF"/>
                </a:solidFill>
                <a:prstDash val="solid"/>
                <a:round/>
              </a:ln>
            </p:spPr>
            <p:txBody>
              <a:bodyPr rtlCol="0" anchor="ctr"/>
              <a:lstStyle/>
              <a:p>
                <a:endParaRPr lang="en-US"/>
              </a:p>
            </p:txBody>
          </p:sp>
          <p:sp>
            <p:nvSpPr>
              <p:cNvPr id="224" name="Freeform: Shape 223">
                <a:extLst>
                  <a:ext uri="{FF2B5EF4-FFF2-40B4-BE49-F238E27FC236}">
                    <a16:creationId xmlns:a16="http://schemas.microsoft.com/office/drawing/2014/main" id="{242B7B08-3F67-56F4-3802-F13E11F2F4BD}"/>
                  </a:ext>
                </a:extLst>
              </p:cNvPr>
              <p:cNvSpPr/>
              <p:nvPr/>
            </p:nvSpPr>
            <p:spPr>
              <a:xfrm>
                <a:off x="5911761" y="5015794"/>
                <a:ext cx="542517" cy="704209"/>
              </a:xfrm>
              <a:custGeom>
                <a:avLst/>
                <a:gdLst>
                  <a:gd name="connsiteX0" fmla="*/ 328601 w 542517"/>
                  <a:gd name="connsiteY0" fmla="*/ 142610 h 704209"/>
                  <a:gd name="connsiteX1" fmla="*/ 328601 w 542517"/>
                  <a:gd name="connsiteY1" fmla="*/ 0 h 704209"/>
                  <a:gd name="connsiteX2" fmla="*/ 0 w 542517"/>
                  <a:gd name="connsiteY2" fmla="*/ 0 h 704209"/>
                  <a:gd name="connsiteX3" fmla="*/ 0 w 542517"/>
                  <a:gd name="connsiteY3" fmla="*/ 704210 h 704209"/>
                  <a:gd name="connsiteX4" fmla="*/ 542518 w 542517"/>
                  <a:gd name="connsiteY4" fmla="*/ 704210 h 704209"/>
                  <a:gd name="connsiteX5" fmla="*/ 542518 w 542517"/>
                  <a:gd name="connsiteY5" fmla="*/ 142518 h 704209"/>
                  <a:gd name="connsiteX6" fmla="*/ 328601 w 542517"/>
                  <a:gd name="connsiteY6" fmla="*/ 142518 h 70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517" h="704209">
                    <a:moveTo>
                      <a:pt x="328601" y="142610"/>
                    </a:moveTo>
                    <a:lnTo>
                      <a:pt x="328601" y="0"/>
                    </a:lnTo>
                    <a:lnTo>
                      <a:pt x="0" y="0"/>
                    </a:lnTo>
                    <a:lnTo>
                      <a:pt x="0" y="704210"/>
                    </a:lnTo>
                    <a:lnTo>
                      <a:pt x="542518" y="704210"/>
                    </a:lnTo>
                    <a:lnTo>
                      <a:pt x="542518" y="142518"/>
                    </a:lnTo>
                    <a:lnTo>
                      <a:pt x="328601" y="142518"/>
                    </a:lnTo>
                    <a:close/>
                  </a:path>
                </a:pathLst>
              </a:custGeom>
              <a:noFill/>
              <a:ln w="2210" cap="rnd">
                <a:solidFill>
                  <a:srgbClr val="FFFFFF"/>
                </a:solidFill>
                <a:prstDash val="solid"/>
                <a:round/>
              </a:ln>
            </p:spPr>
            <p:txBody>
              <a:bodyPr rtlCol="0" anchor="ctr"/>
              <a:lstStyle/>
              <a:p>
                <a:endParaRPr lang="en-US"/>
              </a:p>
            </p:txBody>
          </p:sp>
          <p:sp>
            <p:nvSpPr>
              <p:cNvPr id="225" name="Freeform: Shape 224">
                <a:extLst>
                  <a:ext uri="{FF2B5EF4-FFF2-40B4-BE49-F238E27FC236}">
                    <a16:creationId xmlns:a16="http://schemas.microsoft.com/office/drawing/2014/main" id="{59FAACE3-577A-99D4-B6A6-D1774F484D70}"/>
                  </a:ext>
                </a:extLst>
              </p:cNvPr>
              <p:cNvSpPr/>
              <p:nvPr/>
            </p:nvSpPr>
            <p:spPr>
              <a:xfrm>
                <a:off x="8501567" y="4172683"/>
                <a:ext cx="737413" cy="377676"/>
              </a:xfrm>
              <a:custGeom>
                <a:avLst/>
                <a:gdLst>
                  <a:gd name="connsiteX0" fmla="*/ 80987 w 737413"/>
                  <a:gd name="connsiteY0" fmla="*/ 203225 h 377676"/>
                  <a:gd name="connsiteX1" fmla="*/ 189714 w 737413"/>
                  <a:gd name="connsiteY1" fmla="*/ 243253 h 377676"/>
                  <a:gd name="connsiteX2" fmla="*/ 251431 w 737413"/>
                  <a:gd name="connsiteY2" fmla="*/ 255819 h 377676"/>
                  <a:gd name="connsiteX3" fmla="*/ 275727 w 737413"/>
                  <a:gd name="connsiteY3" fmla="*/ 305808 h 377676"/>
                  <a:gd name="connsiteX4" fmla="*/ 276286 w 737413"/>
                  <a:gd name="connsiteY4" fmla="*/ 337085 h 377676"/>
                  <a:gd name="connsiteX5" fmla="*/ 276286 w 737413"/>
                  <a:gd name="connsiteY5" fmla="*/ 371900 h 377676"/>
                  <a:gd name="connsiteX6" fmla="*/ 290622 w 737413"/>
                  <a:gd name="connsiteY6" fmla="*/ 377672 h 377676"/>
                  <a:gd name="connsiteX7" fmla="*/ 299372 w 737413"/>
                  <a:gd name="connsiteY7" fmla="*/ 359054 h 377676"/>
                  <a:gd name="connsiteX8" fmla="*/ 322178 w 737413"/>
                  <a:gd name="connsiteY8" fmla="*/ 316047 h 377676"/>
                  <a:gd name="connsiteX9" fmla="*/ 344333 w 737413"/>
                  <a:gd name="connsiteY9" fmla="*/ 284118 h 377676"/>
                  <a:gd name="connsiteX10" fmla="*/ 358669 w 737413"/>
                  <a:gd name="connsiteY10" fmla="*/ 255447 h 377676"/>
                  <a:gd name="connsiteX11" fmla="*/ 358669 w 737413"/>
                  <a:gd name="connsiteY11" fmla="*/ 284118 h 377676"/>
                  <a:gd name="connsiteX12" fmla="*/ 380824 w 737413"/>
                  <a:gd name="connsiteY12" fmla="*/ 263267 h 377676"/>
                  <a:gd name="connsiteX13" fmla="*/ 401024 w 737413"/>
                  <a:gd name="connsiteY13" fmla="*/ 257402 h 377676"/>
                  <a:gd name="connsiteX14" fmla="*/ 389947 w 737413"/>
                  <a:gd name="connsiteY14" fmla="*/ 276951 h 377676"/>
                  <a:gd name="connsiteX15" fmla="*/ 398417 w 737413"/>
                  <a:gd name="connsiteY15" fmla="*/ 299757 h 377676"/>
                  <a:gd name="connsiteX16" fmla="*/ 407540 w 737413"/>
                  <a:gd name="connsiteY16" fmla="*/ 276951 h 377676"/>
                  <a:gd name="connsiteX17" fmla="*/ 429695 w 737413"/>
                  <a:gd name="connsiteY17" fmla="*/ 258705 h 377676"/>
                  <a:gd name="connsiteX18" fmla="*/ 442727 w 737413"/>
                  <a:gd name="connsiteY18" fmla="*/ 242415 h 377676"/>
                  <a:gd name="connsiteX19" fmla="*/ 470095 w 737413"/>
                  <a:gd name="connsiteY19" fmla="*/ 250234 h 377676"/>
                  <a:gd name="connsiteX20" fmla="*/ 490947 w 737413"/>
                  <a:gd name="connsiteY20" fmla="*/ 239157 h 377676"/>
                  <a:gd name="connsiteX21" fmla="*/ 518967 w 737413"/>
                  <a:gd name="connsiteY21" fmla="*/ 224170 h 377676"/>
                  <a:gd name="connsiteX22" fmla="*/ 565232 w 737413"/>
                  <a:gd name="connsiteY22" fmla="*/ 230686 h 377676"/>
                  <a:gd name="connsiteX23" fmla="*/ 588690 w 737413"/>
                  <a:gd name="connsiteY23" fmla="*/ 246976 h 377676"/>
                  <a:gd name="connsiteX24" fmla="*/ 603026 w 737413"/>
                  <a:gd name="connsiteY24" fmla="*/ 258705 h 377676"/>
                  <a:gd name="connsiteX25" fmla="*/ 608890 w 737413"/>
                  <a:gd name="connsiteY25" fmla="*/ 238505 h 377676"/>
                  <a:gd name="connsiteX26" fmla="*/ 638213 w 737413"/>
                  <a:gd name="connsiteY26" fmla="*/ 241763 h 377676"/>
                  <a:gd name="connsiteX27" fmla="*/ 673400 w 737413"/>
                  <a:gd name="connsiteY27" fmla="*/ 243066 h 377676"/>
                  <a:gd name="connsiteX28" fmla="*/ 692949 w 737413"/>
                  <a:gd name="connsiteY28" fmla="*/ 241112 h 377676"/>
                  <a:gd name="connsiteX29" fmla="*/ 724878 w 737413"/>
                  <a:gd name="connsiteY29" fmla="*/ 246976 h 377676"/>
                  <a:gd name="connsiteX30" fmla="*/ 737259 w 737413"/>
                  <a:gd name="connsiteY30" fmla="*/ 235247 h 377676"/>
                  <a:gd name="connsiteX31" fmla="*/ 723575 w 737413"/>
                  <a:gd name="connsiteY31" fmla="*/ 223890 h 377676"/>
                  <a:gd name="connsiteX32" fmla="*/ 702723 w 737413"/>
                  <a:gd name="connsiteY32" fmla="*/ 234595 h 377676"/>
                  <a:gd name="connsiteX33" fmla="*/ 680568 w 737413"/>
                  <a:gd name="connsiteY33" fmla="*/ 221936 h 377676"/>
                  <a:gd name="connsiteX34" fmla="*/ 680102 w 737413"/>
                  <a:gd name="connsiteY34" fmla="*/ 216350 h 377676"/>
                  <a:gd name="connsiteX35" fmla="*/ 671073 w 737413"/>
                  <a:gd name="connsiteY35" fmla="*/ 201922 h 377676"/>
                  <a:gd name="connsiteX36" fmla="*/ 662323 w 737413"/>
                  <a:gd name="connsiteY36" fmla="*/ 204528 h 377676"/>
                  <a:gd name="connsiteX37" fmla="*/ 657762 w 737413"/>
                  <a:gd name="connsiteY37" fmla="*/ 193451 h 377676"/>
                  <a:gd name="connsiteX38" fmla="*/ 664650 w 737413"/>
                  <a:gd name="connsiteY38" fmla="*/ 184049 h 377676"/>
                  <a:gd name="connsiteX39" fmla="*/ 664464 w 737413"/>
                  <a:gd name="connsiteY39" fmla="*/ 178371 h 377676"/>
                  <a:gd name="connsiteX40" fmla="*/ 656086 w 737413"/>
                  <a:gd name="connsiteY40" fmla="*/ 153982 h 377676"/>
                  <a:gd name="connsiteX41" fmla="*/ 622295 w 737413"/>
                  <a:gd name="connsiteY41" fmla="*/ 161522 h 377676"/>
                  <a:gd name="connsiteX42" fmla="*/ 619037 w 737413"/>
                  <a:gd name="connsiteY42" fmla="*/ 158450 h 377676"/>
                  <a:gd name="connsiteX43" fmla="*/ 612148 w 737413"/>
                  <a:gd name="connsiteY43" fmla="*/ 161522 h 377676"/>
                  <a:gd name="connsiteX44" fmla="*/ 584780 w 737413"/>
                  <a:gd name="connsiteY44" fmla="*/ 162173 h 377676"/>
                  <a:gd name="connsiteX45" fmla="*/ 571096 w 737413"/>
                  <a:gd name="connsiteY45" fmla="*/ 154354 h 377676"/>
                  <a:gd name="connsiteX46" fmla="*/ 578916 w 737413"/>
                  <a:gd name="connsiteY46" fmla="*/ 115257 h 377676"/>
                  <a:gd name="connsiteX47" fmla="*/ 550896 w 737413"/>
                  <a:gd name="connsiteY47" fmla="*/ 121773 h 377676"/>
                  <a:gd name="connsiteX48" fmla="*/ 515709 w 737413"/>
                  <a:gd name="connsiteY48" fmla="*/ 129592 h 377676"/>
                  <a:gd name="connsiteX49" fmla="*/ 482476 w 737413"/>
                  <a:gd name="connsiteY49" fmla="*/ 129592 h 377676"/>
                  <a:gd name="connsiteX50" fmla="*/ 438166 w 737413"/>
                  <a:gd name="connsiteY50" fmla="*/ 132199 h 377676"/>
                  <a:gd name="connsiteX51" fmla="*/ 397115 w 737413"/>
                  <a:gd name="connsiteY51" fmla="*/ 165431 h 377676"/>
                  <a:gd name="connsiteX52" fmla="*/ 378217 w 737413"/>
                  <a:gd name="connsiteY52" fmla="*/ 162173 h 377676"/>
                  <a:gd name="connsiteX53" fmla="*/ 370398 w 737413"/>
                  <a:gd name="connsiteY53" fmla="*/ 165431 h 377676"/>
                  <a:gd name="connsiteX54" fmla="*/ 356714 w 737413"/>
                  <a:gd name="connsiteY54" fmla="*/ 152399 h 377676"/>
                  <a:gd name="connsiteX55" fmla="*/ 314359 w 737413"/>
                  <a:gd name="connsiteY55" fmla="*/ 156309 h 377676"/>
                  <a:gd name="connsiteX56" fmla="*/ 286339 w 737413"/>
                  <a:gd name="connsiteY56" fmla="*/ 106786 h 377676"/>
                  <a:gd name="connsiteX57" fmla="*/ 247242 w 737413"/>
                  <a:gd name="connsiteY57" fmla="*/ 87237 h 377676"/>
                  <a:gd name="connsiteX58" fmla="*/ 225739 w 737413"/>
                  <a:gd name="connsiteY58" fmla="*/ 89844 h 377676"/>
                  <a:gd name="connsiteX59" fmla="*/ 199023 w 737413"/>
                  <a:gd name="connsiteY59" fmla="*/ 110695 h 377676"/>
                  <a:gd name="connsiteX60" fmla="*/ 207494 w 737413"/>
                  <a:gd name="connsiteY60" fmla="*/ 72902 h 377676"/>
                  <a:gd name="connsiteX61" fmla="*/ 230300 w 737413"/>
                  <a:gd name="connsiteY61" fmla="*/ 40973 h 377676"/>
                  <a:gd name="connsiteX62" fmla="*/ 256365 w 737413"/>
                  <a:gd name="connsiteY62" fmla="*/ 14908 h 377676"/>
                  <a:gd name="connsiteX63" fmla="*/ 272004 w 737413"/>
                  <a:gd name="connsiteY63" fmla="*/ 10347 h 377676"/>
                  <a:gd name="connsiteX64" fmla="*/ 257668 w 737413"/>
                  <a:gd name="connsiteY64" fmla="*/ 1876 h 377676"/>
                  <a:gd name="connsiteX65" fmla="*/ 212055 w 737413"/>
                  <a:gd name="connsiteY65" fmla="*/ 10347 h 377676"/>
                  <a:gd name="connsiteX66" fmla="*/ 168397 w 737413"/>
                  <a:gd name="connsiteY66" fmla="*/ 55308 h 377676"/>
                  <a:gd name="connsiteX67" fmla="*/ 137770 w 737413"/>
                  <a:gd name="connsiteY67" fmla="*/ 79418 h 377676"/>
                  <a:gd name="connsiteX68" fmla="*/ 119525 w 737413"/>
                  <a:gd name="connsiteY68" fmla="*/ 83979 h 377676"/>
                  <a:gd name="connsiteX69" fmla="*/ 91506 w 737413"/>
                  <a:gd name="connsiteY69" fmla="*/ 104179 h 377676"/>
                  <a:gd name="connsiteX70" fmla="*/ 52409 w 737413"/>
                  <a:gd name="connsiteY70" fmla="*/ 105483 h 377676"/>
                  <a:gd name="connsiteX71" fmla="*/ 32860 w 737413"/>
                  <a:gd name="connsiteY71" fmla="*/ 122425 h 377676"/>
                  <a:gd name="connsiteX72" fmla="*/ 0 w 737413"/>
                  <a:gd name="connsiteY72" fmla="*/ 140763 h 377676"/>
                  <a:gd name="connsiteX73" fmla="*/ 11543 w 737413"/>
                  <a:gd name="connsiteY73" fmla="*/ 170272 h 377676"/>
                  <a:gd name="connsiteX74" fmla="*/ 81080 w 737413"/>
                  <a:gd name="connsiteY74" fmla="*/ 203318 h 37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37413" h="377676">
                    <a:moveTo>
                      <a:pt x="80987" y="203225"/>
                    </a:moveTo>
                    <a:cubicBezTo>
                      <a:pt x="154061" y="241484"/>
                      <a:pt x="157505" y="248466"/>
                      <a:pt x="189714" y="243253"/>
                    </a:cubicBezTo>
                    <a:cubicBezTo>
                      <a:pt x="221829" y="238040"/>
                      <a:pt x="237561" y="238878"/>
                      <a:pt x="251431" y="255819"/>
                    </a:cubicBezTo>
                    <a:cubicBezTo>
                      <a:pt x="265301" y="272762"/>
                      <a:pt x="279265" y="284956"/>
                      <a:pt x="275727" y="305808"/>
                    </a:cubicBezTo>
                    <a:cubicBezTo>
                      <a:pt x="272283" y="326660"/>
                      <a:pt x="275076" y="330197"/>
                      <a:pt x="276286" y="337085"/>
                    </a:cubicBezTo>
                    <a:cubicBezTo>
                      <a:pt x="277496" y="344067"/>
                      <a:pt x="261578" y="358589"/>
                      <a:pt x="276286" y="371900"/>
                    </a:cubicBezTo>
                    <a:cubicBezTo>
                      <a:pt x="281313" y="376462"/>
                      <a:pt x="286246" y="377765"/>
                      <a:pt x="290622" y="377672"/>
                    </a:cubicBezTo>
                    <a:cubicBezTo>
                      <a:pt x="290342" y="374041"/>
                      <a:pt x="291180" y="369201"/>
                      <a:pt x="299372" y="359054"/>
                    </a:cubicBezTo>
                    <a:cubicBezTo>
                      <a:pt x="313707" y="341460"/>
                      <a:pt x="316314" y="327125"/>
                      <a:pt x="322178" y="316047"/>
                    </a:cubicBezTo>
                    <a:cubicBezTo>
                      <a:pt x="328043" y="304970"/>
                      <a:pt x="340424" y="288680"/>
                      <a:pt x="344333" y="284118"/>
                    </a:cubicBezTo>
                    <a:cubicBezTo>
                      <a:pt x="348243" y="279557"/>
                      <a:pt x="357366" y="235247"/>
                      <a:pt x="358669" y="255447"/>
                    </a:cubicBezTo>
                    <a:cubicBezTo>
                      <a:pt x="359972" y="275647"/>
                      <a:pt x="347592" y="286725"/>
                      <a:pt x="358669" y="284118"/>
                    </a:cubicBezTo>
                    <a:cubicBezTo>
                      <a:pt x="369747" y="281512"/>
                      <a:pt x="374308" y="265873"/>
                      <a:pt x="380824" y="263267"/>
                    </a:cubicBezTo>
                    <a:cubicBezTo>
                      <a:pt x="387340" y="260660"/>
                      <a:pt x="406889" y="243066"/>
                      <a:pt x="401024" y="257402"/>
                    </a:cubicBezTo>
                    <a:cubicBezTo>
                      <a:pt x="395160" y="271738"/>
                      <a:pt x="392553" y="265873"/>
                      <a:pt x="389947" y="276951"/>
                    </a:cubicBezTo>
                    <a:cubicBezTo>
                      <a:pt x="387340" y="288028"/>
                      <a:pt x="395160" y="309531"/>
                      <a:pt x="398417" y="299757"/>
                    </a:cubicBezTo>
                    <a:cubicBezTo>
                      <a:pt x="401676" y="289983"/>
                      <a:pt x="396463" y="283467"/>
                      <a:pt x="407540" y="276951"/>
                    </a:cubicBezTo>
                    <a:cubicBezTo>
                      <a:pt x="418618" y="270434"/>
                      <a:pt x="425134" y="267176"/>
                      <a:pt x="429695" y="258705"/>
                    </a:cubicBezTo>
                    <a:cubicBezTo>
                      <a:pt x="434257" y="250234"/>
                      <a:pt x="427740" y="237854"/>
                      <a:pt x="442727" y="242415"/>
                    </a:cubicBezTo>
                    <a:cubicBezTo>
                      <a:pt x="457715" y="246976"/>
                      <a:pt x="459018" y="259264"/>
                      <a:pt x="470095" y="250234"/>
                    </a:cubicBezTo>
                    <a:cubicBezTo>
                      <a:pt x="481173" y="241112"/>
                      <a:pt x="475308" y="242415"/>
                      <a:pt x="490947" y="239157"/>
                    </a:cubicBezTo>
                    <a:cubicBezTo>
                      <a:pt x="506586" y="235899"/>
                      <a:pt x="500722" y="221563"/>
                      <a:pt x="518967" y="224170"/>
                    </a:cubicBezTo>
                    <a:cubicBezTo>
                      <a:pt x="537212" y="226776"/>
                      <a:pt x="550244" y="222215"/>
                      <a:pt x="565232" y="230686"/>
                    </a:cubicBezTo>
                    <a:cubicBezTo>
                      <a:pt x="580219" y="239157"/>
                      <a:pt x="581522" y="240460"/>
                      <a:pt x="588690" y="246976"/>
                    </a:cubicBezTo>
                    <a:cubicBezTo>
                      <a:pt x="595858" y="253492"/>
                      <a:pt x="600419" y="258705"/>
                      <a:pt x="603026" y="258705"/>
                    </a:cubicBezTo>
                    <a:cubicBezTo>
                      <a:pt x="605632" y="258705"/>
                      <a:pt x="593903" y="245022"/>
                      <a:pt x="608890" y="238505"/>
                    </a:cubicBezTo>
                    <a:cubicBezTo>
                      <a:pt x="623877" y="231989"/>
                      <a:pt x="631696" y="238505"/>
                      <a:pt x="638213" y="241763"/>
                    </a:cubicBezTo>
                    <a:cubicBezTo>
                      <a:pt x="644729" y="245022"/>
                      <a:pt x="659716" y="245022"/>
                      <a:pt x="673400" y="243066"/>
                    </a:cubicBezTo>
                    <a:cubicBezTo>
                      <a:pt x="687084" y="241112"/>
                      <a:pt x="692949" y="241112"/>
                      <a:pt x="692949" y="241112"/>
                    </a:cubicBezTo>
                    <a:cubicBezTo>
                      <a:pt x="692949" y="241112"/>
                      <a:pt x="718361" y="248279"/>
                      <a:pt x="724878" y="246976"/>
                    </a:cubicBezTo>
                    <a:cubicBezTo>
                      <a:pt x="731394" y="245673"/>
                      <a:pt x="738562" y="239808"/>
                      <a:pt x="737259" y="235247"/>
                    </a:cubicBezTo>
                    <a:cubicBezTo>
                      <a:pt x="735955" y="230686"/>
                      <a:pt x="734001" y="217002"/>
                      <a:pt x="723575" y="223890"/>
                    </a:cubicBezTo>
                    <a:cubicBezTo>
                      <a:pt x="713149" y="230686"/>
                      <a:pt x="713149" y="237295"/>
                      <a:pt x="702723" y="234595"/>
                    </a:cubicBezTo>
                    <a:cubicBezTo>
                      <a:pt x="692297" y="231989"/>
                      <a:pt x="681499" y="228359"/>
                      <a:pt x="680568" y="221936"/>
                    </a:cubicBezTo>
                    <a:cubicBezTo>
                      <a:pt x="680382" y="220539"/>
                      <a:pt x="680196" y="218491"/>
                      <a:pt x="680102" y="216350"/>
                    </a:cubicBezTo>
                    <a:lnTo>
                      <a:pt x="671073" y="201922"/>
                    </a:lnTo>
                    <a:cubicBezTo>
                      <a:pt x="667256" y="203690"/>
                      <a:pt x="663440" y="205180"/>
                      <a:pt x="662323" y="204528"/>
                    </a:cubicBezTo>
                    <a:cubicBezTo>
                      <a:pt x="659716" y="203225"/>
                      <a:pt x="655155" y="199967"/>
                      <a:pt x="657762" y="193451"/>
                    </a:cubicBezTo>
                    <a:cubicBezTo>
                      <a:pt x="659251" y="189634"/>
                      <a:pt x="662788" y="186748"/>
                      <a:pt x="664650" y="184049"/>
                    </a:cubicBezTo>
                    <a:lnTo>
                      <a:pt x="664464" y="178371"/>
                    </a:lnTo>
                    <a:cubicBezTo>
                      <a:pt x="661299" y="175392"/>
                      <a:pt x="657947" y="162639"/>
                      <a:pt x="656086" y="153982"/>
                    </a:cubicBezTo>
                    <a:lnTo>
                      <a:pt x="622295" y="161522"/>
                    </a:lnTo>
                    <a:cubicBezTo>
                      <a:pt x="622295" y="161522"/>
                      <a:pt x="620992" y="160311"/>
                      <a:pt x="619037" y="158450"/>
                    </a:cubicBezTo>
                    <a:cubicBezTo>
                      <a:pt x="617920" y="160218"/>
                      <a:pt x="615872" y="161522"/>
                      <a:pt x="612148" y="161522"/>
                    </a:cubicBezTo>
                    <a:cubicBezTo>
                      <a:pt x="601071" y="161522"/>
                      <a:pt x="588690" y="164780"/>
                      <a:pt x="584780" y="162173"/>
                    </a:cubicBezTo>
                    <a:cubicBezTo>
                      <a:pt x="580871" y="159567"/>
                      <a:pt x="571748" y="162173"/>
                      <a:pt x="571096" y="154354"/>
                    </a:cubicBezTo>
                    <a:cubicBezTo>
                      <a:pt x="570445" y="146534"/>
                      <a:pt x="578916" y="115257"/>
                      <a:pt x="578916" y="115257"/>
                    </a:cubicBezTo>
                    <a:cubicBezTo>
                      <a:pt x="578916" y="115257"/>
                      <a:pt x="556109" y="120470"/>
                      <a:pt x="550896" y="121773"/>
                    </a:cubicBezTo>
                    <a:cubicBezTo>
                      <a:pt x="545683" y="123076"/>
                      <a:pt x="530696" y="129592"/>
                      <a:pt x="515709" y="129592"/>
                    </a:cubicBezTo>
                    <a:lnTo>
                      <a:pt x="482476" y="129592"/>
                    </a:lnTo>
                    <a:cubicBezTo>
                      <a:pt x="462276" y="129592"/>
                      <a:pt x="440121" y="130244"/>
                      <a:pt x="438166" y="132199"/>
                    </a:cubicBezTo>
                    <a:cubicBezTo>
                      <a:pt x="436211" y="134154"/>
                      <a:pt x="404282" y="164780"/>
                      <a:pt x="397115" y="165431"/>
                    </a:cubicBezTo>
                    <a:cubicBezTo>
                      <a:pt x="389947" y="166083"/>
                      <a:pt x="386037" y="158915"/>
                      <a:pt x="378217" y="162173"/>
                    </a:cubicBezTo>
                    <a:cubicBezTo>
                      <a:pt x="370398" y="165431"/>
                      <a:pt x="375611" y="168689"/>
                      <a:pt x="370398" y="165431"/>
                    </a:cubicBezTo>
                    <a:cubicBezTo>
                      <a:pt x="365185" y="162173"/>
                      <a:pt x="373004" y="149793"/>
                      <a:pt x="356714" y="152399"/>
                    </a:cubicBezTo>
                    <a:cubicBezTo>
                      <a:pt x="340424" y="155005"/>
                      <a:pt x="316314" y="157612"/>
                      <a:pt x="314359" y="156309"/>
                    </a:cubicBezTo>
                    <a:cubicBezTo>
                      <a:pt x="312404" y="155005"/>
                      <a:pt x="302630" y="118515"/>
                      <a:pt x="286339" y="106786"/>
                    </a:cubicBezTo>
                    <a:cubicBezTo>
                      <a:pt x="270049" y="95057"/>
                      <a:pt x="266139" y="80721"/>
                      <a:pt x="247242" y="87237"/>
                    </a:cubicBezTo>
                    <a:cubicBezTo>
                      <a:pt x="228346" y="93754"/>
                      <a:pt x="248546" y="78766"/>
                      <a:pt x="225739" y="89844"/>
                    </a:cubicBezTo>
                    <a:cubicBezTo>
                      <a:pt x="202932" y="100921"/>
                      <a:pt x="202932" y="120470"/>
                      <a:pt x="199023" y="110695"/>
                    </a:cubicBezTo>
                    <a:cubicBezTo>
                      <a:pt x="195113" y="100921"/>
                      <a:pt x="196416" y="85283"/>
                      <a:pt x="207494" y="72902"/>
                    </a:cubicBezTo>
                    <a:cubicBezTo>
                      <a:pt x="218571" y="60521"/>
                      <a:pt x="214010" y="50095"/>
                      <a:pt x="230300" y="40973"/>
                    </a:cubicBezTo>
                    <a:cubicBezTo>
                      <a:pt x="246591" y="31850"/>
                      <a:pt x="249197" y="14908"/>
                      <a:pt x="256365" y="14908"/>
                    </a:cubicBezTo>
                    <a:cubicBezTo>
                      <a:pt x="263533" y="14908"/>
                      <a:pt x="271352" y="16863"/>
                      <a:pt x="272004" y="10347"/>
                    </a:cubicBezTo>
                    <a:cubicBezTo>
                      <a:pt x="272656" y="3831"/>
                      <a:pt x="266791" y="1224"/>
                      <a:pt x="257668" y="1876"/>
                    </a:cubicBezTo>
                    <a:cubicBezTo>
                      <a:pt x="248546" y="2527"/>
                      <a:pt x="230952" y="-6595"/>
                      <a:pt x="212055" y="10347"/>
                    </a:cubicBezTo>
                    <a:cubicBezTo>
                      <a:pt x="193158" y="27289"/>
                      <a:pt x="185991" y="40321"/>
                      <a:pt x="168397" y="55308"/>
                    </a:cubicBezTo>
                    <a:cubicBezTo>
                      <a:pt x="150803" y="70295"/>
                      <a:pt x="143635" y="78766"/>
                      <a:pt x="137770" y="79418"/>
                    </a:cubicBezTo>
                    <a:cubicBezTo>
                      <a:pt x="131906" y="80070"/>
                      <a:pt x="129300" y="76160"/>
                      <a:pt x="119525" y="83979"/>
                    </a:cubicBezTo>
                    <a:cubicBezTo>
                      <a:pt x="109751" y="91799"/>
                      <a:pt x="110402" y="103528"/>
                      <a:pt x="91506" y="104179"/>
                    </a:cubicBezTo>
                    <a:cubicBezTo>
                      <a:pt x="72609" y="104831"/>
                      <a:pt x="58273" y="102876"/>
                      <a:pt x="52409" y="105483"/>
                    </a:cubicBezTo>
                    <a:cubicBezTo>
                      <a:pt x="46544" y="108089"/>
                      <a:pt x="53712" y="109392"/>
                      <a:pt x="32860" y="122425"/>
                    </a:cubicBezTo>
                    <a:cubicBezTo>
                      <a:pt x="19456" y="130802"/>
                      <a:pt x="8471" y="137040"/>
                      <a:pt x="0" y="140763"/>
                    </a:cubicBezTo>
                    <a:cubicBezTo>
                      <a:pt x="4375" y="149606"/>
                      <a:pt x="9030" y="160498"/>
                      <a:pt x="11543" y="170272"/>
                    </a:cubicBezTo>
                    <a:cubicBezTo>
                      <a:pt x="16756" y="191124"/>
                      <a:pt x="8099" y="165059"/>
                      <a:pt x="81080" y="203318"/>
                    </a:cubicBezTo>
                    <a:close/>
                  </a:path>
                </a:pathLst>
              </a:custGeom>
              <a:noFill/>
              <a:ln w="2210" cap="rnd">
                <a:solidFill>
                  <a:srgbClr val="FFFFFF"/>
                </a:solidFill>
                <a:prstDash val="solid"/>
                <a:round/>
              </a:ln>
            </p:spPr>
            <p:txBody>
              <a:bodyPr rtlCol="0" anchor="ctr"/>
              <a:lstStyle/>
              <a:p>
                <a:endParaRPr lang="en-US"/>
              </a:p>
            </p:txBody>
          </p:sp>
          <p:sp>
            <p:nvSpPr>
              <p:cNvPr id="226" name="Freeform: Shape 225">
                <a:extLst>
                  <a:ext uri="{FF2B5EF4-FFF2-40B4-BE49-F238E27FC236}">
                    <a16:creationId xmlns:a16="http://schemas.microsoft.com/office/drawing/2014/main" id="{B568D8CF-32B7-FEAA-2C2A-30A0BAA7D97C}"/>
                  </a:ext>
                </a:extLst>
              </p:cNvPr>
              <p:cNvSpPr/>
              <p:nvPr/>
            </p:nvSpPr>
            <p:spPr>
              <a:xfrm>
                <a:off x="7903103" y="5224590"/>
                <a:ext cx="717946" cy="634580"/>
              </a:xfrm>
              <a:custGeom>
                <a:avLst/>
                <a:gdLst>
                  <a:gd name="connsiteX0" fmla="*/ 684291 w 717946"/>
                  <a:gd name="connsiteY0" fmla="*/ 559831 h 634580"/>
                  <a:gd name="connsiteX1" fmla="*/ 709053 w 717946"/>
                  <a:gd name="connsiteY1" fmla="*/ 551173 h 634580"/>
                  <a:gd name="connsiteX2" fmla="*/ 717710 w 717946"/>
                  <a:gd name="connsiteY2" fmla="*/ 495507 h 634580"/>
                  <a:gd name="connsiteX3" fmla="*/ 693321 w 717946"/>
                  <a:gd name="connsiteY3" fmla="*/ 486850 h 634580"/>
                  <a:gd name="connsiteX4" fmla="*/ 684198 w 717946"/>
                  <a:gd name="connsiteY4" fmla="*/ 441609 h 634580"/>
                  <a:gd name="connsiteX5" fmla="*/ 684198 w 717946"/>
                  <a:gd name="connsiteY5" fmla="*/ 405118 h 634580"/>
                  <a:gd name="connsiteX6" fmla="*/ 635979 w 717946"/>
                  <a:gd name="connsiteY6" fmla="*/ 359878 h 634580"/>
                  <a:gd name="connsiteX7" fmla="*/ 599488 w 717946"/>
                  <a:gd name="connsiteY7" fmla="*/ 344239 h 634580"/>
                  <a:gd name="connsiteX8" fmla="*/ 596043 w 717946"/>
                  <a:gd name="connsiteY8" fmla="*/ 288573 h 634580"/>
                  <a:gd name="connsiteX9" fmla="*/ 604701 w 717946"/>
                  <a:gd name="connsiteY9" fmla="*/ 232906 h 634580"/>
                  <a:gd name="connsiteX10" fmla="*/ 550803 w 717946"/>
                  <a:gd name="connsiteY10" fmla="*/ 234675 h 634580"/>
                  <a:gd name="connsiteX11" fmla="*/ 550803 w 717946"/>
                  <a:gd name="connsiteY11" fmla="*/ 182545 h 634580"/>
                  <a:gd name="connsiteX12" fmla="*/ 498674 w 717946"/>
                  <a:gd name="connsiteY12" fmla="*/ 143449 h 634580"/>
                  <a:gd name="connsiteX13" fmla="*/ 467395 w 717946"/>
                  <a:gd name="connsiteY13" fmla="*/ 81731 h 634580"/>
                  <a:gd name="connsiteX14" fmla="*/ 476053 w 717946"/>
                  <a:gd name="connsiteY14" fmla="*/ 36490 h 634580"/>
                  <a:gd name="connsiteX15" fmla="*/ 436398 w 717946"/>
                  <a:gd name="connsiteY15" fmla="*/ 0 h 634580"/>
                  <a:gd name="connsiteX16" fmla="*/ 0 w 717946"/>
                  <a:gd name="connsiteY16" fmla="*/ 0 h 634580"/>
                  <a:gd name="connsiteX17" fmla="*/ 4841 w 717946"/>
                  <a:gd name="connsiteY17" fmla="*/ 10426 h 634580"/>
                  <a:gd name="connsiteX18" fmla="*/ 41331 w 717946"/>
                  <a:gd name="connsiteY18" fmla="*/ 81731 h 634580"/>
                  <a:gd name="connsiteX19" fmla="*/ 90016 w 717946"/>
                  <a:gd name="connsiteY19" fmla="*/ 104351 h 634580"/>
                  <a:gd name="connsiteX20" fmla="*/ 70933 w 717946"/>
                  <a:gd name="connsiteY20" fmla="*/ 143449 h 634580"/>
                  <a:gd name="connsiteX21" fmla="*/ 124831 w 717946"/>
                  <a:gd name="connsiteY21" fmla="*/ 198184 h 634580"/>
                  <a:gd name="connsiteX22" fmla="*/ 124831 w 717946"/>
                  <a:gd name="connsiteY22" fmla="*/ 495507 h 634580"/>
                  <a:gd name="connsiteX23" fmla="*/ 126414 w 717946"/>
                  <a:gd name="connsiteY23" fmla="*/ 570256 h 634580"/>
                  <a:gd name="connsiteX24" fmla="*/ 601350 w 717946"/>
                  <a:gd name="connsiteY24" fmla="*/ 570256 h 634580"/>
                  <a:gd name="connsiteX25" fmla="*/ 620433 w 717946"/>
                  <a:gd name="connsiteY25" fmla="*/ 587664 h 634580"/>
                  <a:gd name="connsiteX26" fmla="*/ 592599 w 717946"/>
                  <a:gd name="connsiteY26" fmla="*/ 634580 h 634580"/>
                  <a:gd name="connsiteX27" fmla="*/ 655155 w 717946"/>
                  <a:gd name="connsiteY27" fmla="*/ 634580 h 634580"/>
                  <a:gd name="connsiteX28" fmla="*/ 667349 w 717946"/>
                  <a:gd name="connsiteY28" fmla="*/ 591108 h 634580"/>
                  <a:gd name="connsiteX29" fmla="*/ 669955 w 717946"/>
                  <a:gd name="connsiteY29" fmla="*/ 580682 h 634580"/>
                  <a:gd name="connsiteX30" fmla="*/ 669955 w 717946"/>
                  <a:gd name="connsiteY30" fmla="*/ 580682 h 634580"/>
                  <a:gd name="connsiteX31" fmla="*/ 669955 w 717946"/>
                  <a:gd name="connsiteY31" fmla="*/ 580682 h 634580"/>
                  <a:gd name="connsiteX32" fmla="*/ 684291 w 717946"/>
                  <a:gd name="connsiteY32" fmla="*/ 559831 h 6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7946" h="634580">
                    <a:moveTo>
                      <a:pt x="684291" y="559831"/>
                    </a:moveTo>
                    <a:cubicBezTo>
                      <a:pt x="692576" y="538979"/>
                      <a:pt x="707377" y="556386"/>
                      <a:pt x="709053" y="551173"/>
                    </a:cubicBezTo>
                    <a:cubicBezTo>
                      <a:pt x="710821" y="545961"/>
                      <a:pt x="719478" y="516359"/>
                      <a:pt x="717710" y="495507"/>
                    </a:cubicBezTo>
                    <a:cubicBezTo>
                      <a:pt x="715941" y="474655"/>
                      <a:pt x="709053" y="497275"/>
                      <a:pt x="693321" y="486850"/>
                    </a:cubicBezTo>
                    <a:cubicBezTo>
                      <a:pt x="677682" y="476424"/>
                      <a:pt x="686339" y="462461"/>
                      <a:pt x="684198" y="441609"/>
                    </a:cubicBezTo>
                    <a:cubicBezTo>
                      <a:pt x="681964" y="420757"/>
                      <a:pt x="684664" y="413776"/>
                      <a:pt x="684198" y="405118"/>
                    </a:cubicBezTo>
                    <a:cubicBezTo>
                      <a:pt x="683733" y="396461"/>
                      <a:pt x="649849" y="379054"/>
                      <a:pt x="635979" y="359878"/>
                    </a:cubicBezTo>
                    <a:cubicBezTo>
                      <a:pt x="622109" y="340795"/>
                      <a:pt x="608145" y="349452"/>
                      <a:pt x="599488" y="344239"/>
                    </a:cubicBezTo>
                    <a:cubicBezTo>
                      <a:pt x="590831" y="339026"/>
                      <a:pt x="585618" y="312962"/>
                      <a:pt x="596043" y="288573"/>
                    </a:cubicBezTo>
                    <a:cubicBezTo>
                      <a:pt x="606469" y="264184"/>
                      <a:pt x="609914" y="238119"/>
                      <a:pt x="604701" y="232906"/>
                    </a:cubicBezTo>
                    <a:cubicBezTo>
                      <a:pt x="599488" y="227693"/>
                      <a:pt x="573423" y="239887"/>
                      <a:pt x="550803" y="234675"/>
                    </a:cubicBezTo>
                    <a:cubicBezTo>
                      <a:pt x="528182" y="229462"/>
                      <a:pt x="552571" y="212054"/>
                      <a:pt x="550803" y="182545"/>
                    </a:cubicBezTo>
                    <a:cubicBezTo>
                      <a:pt x="549034" y="152943"/>
                      <a:pt x="517757" y="156481"/>
                      <a:pt x="498674" y="143449"/>
                    </a:cubicBezTo>
                    <a:cubicBezTo>
                      <a:pt x="479591" y="130416"/>
                      <a:pt x="484803" y="128648"/>
                      <a:pt x="467395" y="81731"/>
                    </a:cubicBezTo>
                    <a:cubicBezTo>
                      <a:pt x="449988" y="34815"/>
                      <a:pt x="476053" y="36490"/>
                      <a:pt x="476053" y="36490"/>
                    </a:cubicBezTo>
                    <a:lnTo>
                      <a:pt x="436398" y="0"/>
                    </a:lnTo>
                    <a:lnTo>
                      <a:pt x="0" y="0"/>
                    </a:lnTo>
                    <a:cubicBezTo>
                      <a:pt x="1489" y="4189"/>
                      <a:pt x="2979" y="7726"/>
                      <a:pt x="4841" y="10426"/>
                    </a:cubicBezTo>
                    <a:cubicBezTo>
                      <a:pt x="11822" y="20852"/>
                      <a:pt x="41331" y="81731"/>
                      <a:pt x="41331" y="81731"/>
                    </a:cubicBezTo>
                    <a:cubicBezTo>
                      <a:pt x="41331" y="81731"/>
                      <a:pt x="60414" y="90388"/>
                      <a:pt x="90016" y="104351"/>
                    </a:cubicBezTo>
                    <a:cubicBezTo>
                      <a:pt x="119618" y="118221"/>
                      <a:pt x="43100" y="109564"/>
                      <a:pt x="70933" y="143449"/>
                    </a:cubicBezTo>
                    <a:cubicBezTo>
                      <a:pt x="98766" y="177332"/>
                      <a:pt x="121387" y="170444"/>
                      <a:pt x="124831" y="198184"/>
                    </a:cubicBezTo>
                    <a:cubicBezTo>
                      <a:pt x="128275" y="226017"/>
                      <a:pt x="124831" y="495507"/>
                      <a:pt x="124831" y="495507"/>
                    </a:cubicBezTo>
                    <a:lnTo>
                      <a:pt x="126414" y="570256"/>
                    </a:lnTo>
                    <a:lnTo>
                      <a:pt x="601350" y="570256"/>
                    </a:lnTo>
                    <a:lnTo>
                      <a:pt x="620433" y="587664"/>
                    </a:lnTo>
                    <a:lnTo>
                      <a:pt x="592599" y="634580"/>
                    </a:lnTo>
                    <a:lnTo>
                      <a:pt x="655155" y="634580"/>
                    </a:lnTo>
                    <a:cubicBezTo>
                      <a:pt x="655155" y="634580"/>
                      <a:pt x="663812" y="613729"/>
                      <a:pt x="667349" y="591108"/>
                    </a:cubicBezTo>
                    <a:cubicBezTo>
                      <a:pt x="668094" y="586081"/>
                      <a:pt x="669025" y="583010"/>
                      <a:pt x="669955" y="580682"/>
                    </a:cubicBezTo>
                    <a:lnTo>
                      <a:pt x="669955" y="580682"/>
                    </a:lnTo>
                    <a:lnTo>
                      <a:pt x="669955" y="580682"/>
                    </a:lnTo>
                    <a:cubicBezTo>
                      <a:pt x="673307" y="572491"/>
                      <a:pt x="677868" y="576121"/>
                      <a:pt x="684291" y="559831"/>
                    </a:cubicBezTo>
                    <a:close/>
                  </a:path>
                </a:pathLst>
              </a:custGeom>
              <a:noFill/>
              <a:ln w="2210" cap="rnd">
                <a:solidFill>
                  <a:srgbClr val="FFFFFF"/>
                </a:solidFill>
                <a:prstDash val="solid"/>
                <a:round/>
              </a:ln>
            </p:spPr>
            <p:txBody>
              <a:bodyPr rtlCol="0" anchor="ctr"/>
              <a:lstStyle/>
              <a:p>
                <a:endParaRPr lang="en-US"/>
              </a:p>
            </p:txBody>
          </p:sp>
          <p:sp>
            <p:nvSpPr>
              <p:cNvPr id="227" name="Freeform: Shape 226">
                <a:extLst>
                  <a:ext uri="{FF2B5EF4-FFF2-40B4-BE49-F238E27FC236}">
                    <a16:creationId xmlns:a16="http://schemas.microsoft.com/office/drawing/2014/main" id="{20B8477F-7988-CAC3-5EC4-956B2532D3AC}"/>
                  </a:ext>
                </a:extLst>
              </p:cNvPr>
              <p:cNvSpPr/>
              <p:nvPr/>
            </p:nvSpPr>
            <p:spPr>
              <a:xfrm>
                <a:off x="6240362" y="4563666"/>
                <a:ext cx="761554" cy="594738"/>
              </a:xfrm>
              <a:custGeom>
                <a:avLst/>
                <a:gdLst>
                  <a:gd name="connsiteX0" fmla="*/ 213823 w 761554"/>
                  <a:gd name="connsiteY0" fmla="*/ 594739 h 594738"/>
                  <a:gd name="connsiteX1" fmla="*/ 761555 w 761554"/>
                  <a:gd name="connsiteY1" fmla="*/ 594739 h 594738"/>
                  <a:gd name="connsiteX2" fmla="*/ 761555 w 761554"/>
                  <a:gd name="connsiteY2" fmla="*/ 304304 h 594738"/>
                  <a:gd name="connsiteX3" fmla="*/ 761555 w 761554"/>
                  <a:gd name="connsiteY3" fmla="*/ 0 h 594738"/>
                  <a:gd name="connsiteX4" fmla="*/ 0 w 761554"/>
                  <a:gd name="connsiteY4" fmla="*/ 0 h 594738"/>
                  <a:gd name="connsiteX5" fmla="*/ 0 w 761554"/>
                  <a:gd name="connsiteY5" fmla="*/ 81731 h 594738"/>
                  <a:gd name="connsiteX6" fmla="*/ 0 w 761554"/>
                  <a:gd name="connsiteY6" fmla="*/ 452128 h 594738"/>
                  <a:gd name="connsiteX7" fmla="*/ 0 w 761554"/>
                  <a:gd name="connsiteY7" fmla="*/ 594739 h 594738"/>
                  <a:gd name="connsiteX8" fmla="*/ 213823 w 761554"/>
                  <a:gd name="connsiteY8" fmla="*/ 594739 h 59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4" h="594738">
                    <a:moveTo>
                      <a:pt x="213823" y="594739"/>
                    </a:moveTo>
                    <a:lnTo>
                      <a:pt x="761555" y="594739"/>
                    </a:lnTo>
                    <a:lnTo>
                      <a:pt x="761555" y="304304"/>
                    </a:lnTo>
                    <a:lnTo>
                      <a:pt x="761555" y="0"/>
                    </a:lnTo>
                    <a:lnTo>
                      <a:pt x="0" y="0"/>
                    </a:lnTo>
                    <a:lnTo>
                      <a:pt x="0" y="81731"/>
                    </a:lnTo>
                    <a:lnTo>
                      <a:pt x="0" y="452128"/>
                    </a:lnTo>
                    <a:lnTo>
                      <a:pt x="0" y="594739"/>
                    </a:lnTo>
                    <a:lnTo>
                      <a:pt x="213823" y="594739"/>
                    </a:lnTo>
                    <a:close/>
                  </a:path>
                </a:pathLst>
              </a:custGeom>
              <a:noFill/>
              <a:ln w="2210" cap="rnd">
                <a:solidFill>
                  <a:srgbClr val="FFFFFF"/>
                </a:solidFill>
                <a:prstDash val="solid"/>
                <a:round/>
              </a:ln>
            </p:spPr>
            <p:txBody>
              <a:bodyPr rtlCol="0" anchor="ctr"/>
              <a:lstStyle/>
              <a:p>
                <a:endParaRPr lang="en-US"/>
              </a:p>
            </p:txBody>
          </p:sp>
          <p:sp>
            <p:nvSpPr>
              <p:cNvPr id="228" name="Freeform: Shape 227">
                <a:extLst>
                  <a:ext uri="{FF2B5EF4-FFF2-40B4-BE49-F238E27FC236}">
                    <a16:creationId xmlns:a16="http://schemas.microsoft.com/office/drawing/2014/main" id="{7F672E2F-DB0B-980A-3169-EC4F6E31A172}"/>
                  </a:ext>
                </a:extLst>
              </p:cNvPr>
              <p:cNvSpPr/>
              <p:nvPr/>
            </p:nvSpPr>
            <p:spPr>
              <a:xfrm>
                <a:off x="9563331" y="4978745"/>
                <a:ext cx="635545" cy="366114"/>
              </a:xfrm>
              <a:custGeom>
                <a:avLst/>
                <a:gdLst>
                  <a:gd name="connsiteX0" fmla="*/ 0 w 635545"/>
                  <a:gd name="connsiteY0" fmla="*/ 366115 h 366114"/>
                  <a:gd name="connsiteX1" fmla="*/ 499512 w 635545"/>
                  <a:gd name="connsiteY1" fmla="*/ 366115 h 366114"/>
                  <a:gd name="connsiteX2" fmla="*/ 521480 w 635545"/>
                  <a:gd name="connsiteY2" fmla="*/ 350942 h 366114"/>
                  <a:gd name="connsiteX3" fmla="*/ 521480 w 635545"/>
                  <a:gd name="connsiteY3" fmla="*/ 350942 h 366114"/>
                  <a:gd name="connsiteX4" fmla="*/ 521480 w 635545"/>
                  <a:gd name="connsiteY4" fmla="*/ 350942 h 366114"/>
                  <a:gd name="connsiteX5" fmla="*/ 545497 w 635545"/>
                  <a:gd name="connsiteY5" fmla="*/ 346101 h 366114"/>
                  <a:gd name="connsiteX6" fmla="*/ 598650 w 635545"/>
                  <a:gd name="connsiteY6" fmla="*/ 317802 h 366114"/>
                  <a:gd name="connsiteX7" fmla="*/ 604143 w 635545"/>
                  <a:gd name="connsiteY7" fmla="*/ 262601 h 366114"/>
                  <a:gd name="connsiteX8" fmla="*/ 593251 w 635545"/>
                  <a:gd name="connsiteY8" fmla="*/ 203956 h 366114"/>
                  <a:gd name="connsiteX9" fmla="*/ 598557 w 635545"/>
                  <a:gd name="connsiteY9" fmla="*/ 175750 h 366114"/>
                  <a:gd name="connsiteX10" fmla="*/ 632255 w 635545"/>
                  <a:gd name="connsiteY10" fmla="*/ 124924 h 366114"/>
                  <a:gd name="connsiteX11" fmla="*/ 598557 w 635545"/>
                  <a:gd name="connsiteY11" fmla="*/ 94298 h 366114"/>
                  <a:gd name="connsiteX12" fmla="*/ 591017 w 635545"/>
                  <a:gd name="connsiteY12" fmla="*/ 58459 h 366114"/>
                  <a:gd name="connsiteX13" fmla="*/ 559553 w 635545"/>
                  <a:gd name="connsiteY13" fmla="*/ 32395 h 366114"/>
                  <a:gd name="connsiteX14" fmla="*/ 79870 w 635545"/>
                  <a:gd name="connsiteY14" fmla="*/ 32395 h 366114"/>
                  <a:gd name="connsiteX15" fmla="*/ 79870 w 635545"/>
                  <a:gd name="connsiteY15" fmla="*/ 0 h 366114"/>
                  <a:gd name="connsiteX16" fmla="*/ 52130 w 635545"/>
                  <a:gd name="connsiteY16" fmla="*/ 18432 h 366114"/>
                  <a:gd name="connsiteX17" fmla="*/ 43658 w 635545"/>
                  <a:gd name="connsiteY17" fmla="*/ 13218 h 366114"/>
                  <a:gd name="connsiteX18" fmla="*/ 22807 w 635545"/>
                  <a:gd name="connsiteY18" fmla="*/ 27554 h 366114"/>
                  <a:gd name="connsiteX19" fmla="*/ 0 w 635545"/>
                  <a:gd name="connsiteY19" fmla="*/ 42727 h 366114"/>
                  <a:gd name="connsiteX20" fmla="*/ 0 w 635545"/>
                  <a:gd name="connsiteY20" fmla="*/ 366022 h 3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5545" h="366114">
                    <a:moveTo>
                      <a:pt x="0" y="366115"/>
                    </a:moveTo>
                    <a:lnTo>
                      <a:pt x="499512" y="366115"/>
                    </a:lnTo>
                    <a:cubicBezTo>
                      <a:pt x="499512" y="366115"/>
                      <a:pt x="510031" y="357271"/>
                      <a:pt x="521480" y="350942"/>
                    </a:cubicBezTo>
                    <a:lnTo>
                      <a:pt x="521480" y="350942"/>
                    </a:lnTo>
                    <a:cubicBezTo>
                      <a:pt x="521480" y="350942"/>
                      <a:pt x="521480" y="350942"/>
                      <a:pt x="521480" y="350942"/>
                    </a:cubicBezTo>
                    <a:cubicBezTo>
                      <a:pt x="530231" y="346101"/>
                      <a:pt x="539633" y="342750"/>
                      <a:pt x="545497" y="346101"/>
                    </a:cubicBezTo>
                    <a:cubicBezTo>
                      <a:pt x="545497" y="346101"/>
                      <a:pt x="548383" y="346101"/>
                      <a:pt x="598650" y="317802"/>
                    </a:cubicBezTo>
                    <a:cubicBezTo>
                      <a:pt x="651059" y="288200"/>
                      <a:pt x="613917" y="275633"/>
                      <a:pt x="604143" y="262601"/>
                    </a:cubicBezTo>
                    <a:cubicBezTo>
                      <a:pt x="594368" y="249569"/>
                      <a:pt x="581336" y="226762"/>
                      <a:pt x="593251" y="203956"/>
                    </a:cubicBezTo>
                    <a:cubicBezTo>
                      <a:pt x="605166" y="181149"/>
                      <a:pt x="597626" y="195299"/>
                      <a:pt x="598557" y="175750"/>
                    </a:cubicBezTo>
                    <a:cubicBezTo>
                      <a:pt x="599488" y="156202"/>
                      <a:pt x="621457" y="150803"/>
                      <a:pt x="632255" y="124924"/>
                    </a:cubicBezTo>
                    <a:cubicBezTo>
                      <a:pt x="643146" y="99045"/>
                      <a:pt x="625739" y="110588"/>
                      <a:pt x="598557" y="94298"/>
                    </a:cubicBezTo>
                    <a:cubicBezTo>
                      <a:pt x="571375" y="78008"/>
                      <a:pt x="605166" y="82383"/>
                      <a:pt x="591017" y="58459"/>
                    </a:cubicBezTo>
                    <a:cubicBezTo>
                      <a:pt x="576868" y="34536"/>
                      <a:pt x="559553" y="32395"/>
                      <a:pt x="559553" y="32395"/>
                    </a:cubicBezTo>
                    <a:lnTo>
                      <a:pt x="79870" y="32395"/>
                    </a:lnTo>
                    <a:lnTo>
                      <a:pt x="79870" y="0"/>
                    </a:lnTo>
                    <a:cubicBezTo>
                      <a:pt x="66000" y="10891"/>
                      <a:pt x="55760" y="18432"/>
                      <a:pt x="52130" y="18432"/>
                    </a:cubicBezTo>
                    <a:cubicBezTo>
                      <a:pt x="46917" y="18432"/>
                      <a:pt x="52130" y="8657"/>
                      <a:pt x="43658" y="13218"/>
                    </a:cubicBezTo>
                    <a:cubicBezTo>
                      <a:pt x="35188" y="17780"/>
                      <a:pt x="36491" y="18432"/>
                      <a:pt x="22807" y="27554"/>
                    </a:cubicBezTo>
                    <a:cubicBezTo>
                      <a:pt x="14243" y="33232"/>
                      <a:pt x="10333" y="37700"/>
                      <a:pt x="0" y="42727"/>
                    </a:cubicBezTo>
                    <a:lnTo>
                      <a:pt x="0" y="366022"/>
                    </a:lnTo>
                    <a:close/>
                  </a:path>
                </a:pathLst>
              </a:custGeom>
              <a:noFill/>
              <a:ln w="2210" cap="rnd">
                <a:solidFill>
                  <a:srgbClr val="FFFFFF"/>
                </a:solidFill>
                <a:prstDash val="solid"/>
                <a:round/>
              </a:ln>
            </p:spPr>
            <p:txBody>
              <a:bodyPr rtlCol="0" anchor="ctr"/>
              <a:lstStyle/>
              <a:p>
                <a:endParaRPr lang="en-US"/>
              </a:p>
            </p:txBody>
          </p:sp>
          <p:sp>
            <p:nvSpPr>
              <p:cNvPr id="229" name="Freeform: Shape 228">
                <a:extLst>
                  <a:ext uri="{FF2B5EF4-FFF2-40B4-BE49-F238E27FC236}">
                    <a16:creationId xmlns:a16="http://schemas.microsoft.com/office/drawing/2014/main" id="{379B83AA-2F97-6999-391D-CF54FF741B3C}"/>
                  </a:ext>
                </a:extLst>
              </p:cNvPr>
              <p:cNvSpPr/>
              <p:nvPr/>
            </p:nvSpPr>
            <p:spPr>
              <a:xfrm>
                <a:off x="10253394" y="5142062"/>
                <a:ext cx="255137" cy="91371"/>
              </a:xfrm>
              <a:custGeom>
                <a:avLst/>
                <a:gdLst>
                  <a:gd name="connsiteX0" fmla="*/ 3072 w 255137"/>
                  <a:gd name="connsiteY0" fmla="*/ 90069 h 91371"/>
                  <a:gd name="connsiteX1" fmla="*/ 52595 w 255137"/>
                  <a:gd name="connsiteY1" fmla="*/ 79643 h 91371"/>
                  <a:gd name="connsiteX2" fmla="*/ 123715 w 255137"/>
                  <a:gd name="connsiteY2" fmla="*/ 58140 h 91371"/>
                  <a:gd name="connsiteX3" fmla="*/ 187573 w 255137"/>
                  <a:gd name="connsiteY3" fmla="*/ 40546 h 91371"/>
                  <a:gd name="connsiteX4" fmla="*/ 252735 w 255137"/>
                  <a:gd name="connsiteY4" fmla="*/ 12526 h 91371"/>
                  <a:gd name="connsiteX5" fmla="*/ 211682 w 255137"/>
                  <a:gd name="connsiteY5" fmla="*/ 18391 h 91371"/>
                  <a:gd name="connsiteX6" fmla="*/ 183012 w 255137"/>
                  <a:gd name="connsiteY6" fmla="*/ 22301 h 91371"/>
                  <a:gd name="connsiteX7" fmla="*/ 199953 w 255137"/>
                  <a:gd name="connsiteY7" fmla="*/ 2100 h 91371"/>
                  <a:gd name="connsiteX8" fmla="*/ 158250 w 255137"/>
                  <a:gd name="connsiteY8" fmla="*/ 19043 h 91371"/>
                  <a:gd name="connsiteX9" fmla="*/ 106772 w 255137"/>
                  <a:gd name="connsiteY9" fmla="*/ 26210 h 91371"/>
                  <a:gd name="connsiteX10" fmla="*/ 72237 w 255137"/>
                  <a:gd name="connsiteY10" fmla="*/ 34681 h 91371"/>
                  <a:gd name="connsiteX11" fmla="*/ 46824 w 255137"/>
                  <a:gd name="connsiteY11" fmla="*/ 43152 h 91371"/>
                  <a:gd name="connsiteX12" fmla="*/ 33418 w 255137"/>
                  <a:gd name="connsiteY12" fmla="*/ 37567 h 91371"/>
                  <a:gd name="connsiteX13" fmla="*/ 0 w 255137"/>
                  <a:gd name="connsiteY13" fmla="*/ 91372 h 91371"/>
                  <a:gd name="connsiteX14" fmla="*/ 3072 w 255137"/>
                  <a:gd name="connsiteY14" fmla="*/ 90069 h 9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137" h="91371">
                    <a:moveTo>
                      <a:pt x="3072" y="90069"/>
                    </a:moveTo>
                    <a:cubicBezTo>
                      <a:pt x="36956" y="76385"/>
                      <a:pt x="21318" y="92675"/>
                      <a:pt x="52595" y="79643"/>
                    </a:cubicBezTo>
                    <a:cubicBezTo>
                      <a:pt x="83873" y="66611"/>
                      <a:pt x="85176" y="66611"/>
                      <a:pt x="123715" y="58140"/>
                    </a:cubicBezTo>
                    <a:cubicBezTo>
                      <a:pt x="162160" y="49669"/>
                      <a:pt x="178450" y="42501"/>
                      <a:pt x="187573" y="40546"/>
                    </a:cubicBezTo>
                    <a:cubicBezTo>
                      <a:pt x="196695" y="38591"/>
                      <a:pt x="269118" y="9920"/>
                      <a:pt x="252735" y="12526"/>
                    </a:cubicBezTo>
                    <a:cubicBezTo>
                      <a:pt x="236444" y="15133"/>
                      <a:pt x="235141" y="9920"/>
                      <a:pt x="211682" y="18391"/>
                    </a:cubicBezTo>
                    <a:cubicBezTo>
                      <a:pt x="188224" y="26862"/>
                      <a:pt x="172586" y="34681"/>
                      <a:pt x="183012" y="22301"/>
                    </a:cubicBezTo>
                    <a:cubicBezTo>
                      <a:pt x="193438" y="9920"/>
                      <a:pt x="218199" y="-5719"/>
                      <a:pt x="199953" y="2100"/>
                    </a:cubicBezTo>
                    <a:cubicBezTo>
                      <a:pt x="181708" y="9920"/>
                      <a:pt x="183663" y="15784"/>
                      <a:pt x="158250" y="19043"/>
                    </a:cubicBezTo>
                    <a:cubicBezTo>
                      <a:pt x="132837" y="22301"/>
                      <a:pt x="126321" y="19694"/>
                      <a:pt x="106772" y="26210"/>
                    </a:cubicBezTo>
                    <a:cubicBezTo>
                      <a:pt x="87224" y="32726"/>
                      <a:pt x="89830" y="27514"/>
                      <a:pt x="72237" y="34681"/>
                    </a:cubicBezTo>
                    <a:cubicBezTo>
                      <a:pt x="54643" y="41849"/>
                      <a:pt x="54643" y="43804"/>
                      <a:pt x="46824" y="43152"/>
                    </a:cubicBezTo>
                    <a:cubicBezTo>
                      <a:pt x="40773" y="42687"/>
                      <a:pt x="35932" y="41663"/>
                      <a:pt x="33418" y="37567"/>
                    </a:cubicBezTo>
                    <a:lnTo>
                      <a:pt x="0" y="91372"/>
                    </a:lnTo>
                    <a:cubicBezTo>
                      <a:pt x="1024" y="90906"/>
                      <a:pt x="1954" y="90534"/>
                      <a:pt x="3072" y="90069"/>
                    </a:cubicBezTo>
                    <a:close/>
                  </a:path>
                </a:pathLst>
              </a:custGeom>
              <a:noFill/>
              <a:ln w="2210" cap="rnd">
                <a:solidFill>
                  <a:srgbClr val="FFFFFF"/>
                </a:solidFill>
                <a:prstDash val="solid"/>
                <a:round/>
              </a:ln>
            </p:spPr>
            <p:txBody>
              <a:bodyPr rtlCol="0" anchor="ctr"/>
              <a:lstStyle/>
              <a:p>
                <a:endParaRPr lang="en-US"/>
              </a:p>
            </p:txBody>
          </p:sp>
          <p:sp>
            <p:nvSpPr>
              <p:cNvPr id="230" name="Freeform: Shape 229">
                <a:extLst>
                  <a:ext uri="{FF2B5EF4-FFF2-40B4-BE49-F238E27FC236}">
                    <a16:creationId xmlns:a16="http://schemas.microsoft.com/office/drawing/2014/main" id="{4F3A4423-B205-7857-8119-3C0A7B30BF22}"/>
                  </a:ext>
                </a:extLst>
              </p:cNvPr>
              <p:cNvSpPr/>
              <p:nvPr/>
            </p:nvSpPr>
            <p:spPr>
              <a:xfrm>
                <a:off x="5259585" y="5015608"/>
                <a:ext cx="652082" cy="963459"/>
              </a:xfrm>
              <a:custGeom>
                <a:avLst/>
                <a:gdLst>
                  <a:gd name="connsiteX0" fmla="*/ 332139 w 652082"/>
                  <a:gd name="connsiteY0" fmla="*/ 186 h 963459"/>
                  <a:gd name="connsiteX1" fmla="*/ 0 w 652082"/>
                  <a:gd name="connsiteY1" fmla="*/ 186 h 963459"/>
                  <a:gd name="connsiteX2" fmla="*/ 0 w 652082"/>
                  <a:gd name="connsiteY2" fmla="*/ 427925 h 963459"/>
                  <a:gd name="connsiteX3" fmla="*/ 589434 w 652082"/>
                  <a:gd name="connsiteY3" fmla="*/ 963460 h 963459"/>
                  <a:gd name="connsiteX4" fmla="*/ 589434 w 652082"/>
                  <a:gd name="connsiteY4" fmla="*/ 935627 h 963459"/>
                  <a:gd name="connsiteX5" fmla="*/ 579008 w 652082"/>
                  <a:gd name="connsiteY5" fmla="*/ 867766 h 963459"/>
                  <a:gd name="connsiteX6" fmla="*/ 579008 w 652082"/>
                  <a:gd name="connsiteY6" fmla="*/ 827738 h 963459"/>
                  <a:gd name="connsiteX7" fmla="*/ 627694 w 652082"/>
                  <a:gd name="connsiteY7" fmla="*/ 832951 h 963459"/>
                  <a:gd name="connsiteX8" fmla="*/ 652083 w 652082"/>
                  <a:gd name="connsiteY8" fmla="*/ 812099 h 963459"/>
                  <a:gd name="connsiteX9" fmla="*/ 652083 w 652082"/>
                  <a:gd name="connsiteY9" fmla="*/ 0 h 963459"/>
                  <a:gd name="connsiteX10" fmla="*/ 332139 w 652082"/>
                  <a:gd name="connsiteY10" fmla="*/ 0 h 96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082" h="963459">
                    <a:moveTo>
                      <a:pt x="332139" y="186"/>
                    </a:moveTo>
                    <a:lnTo>
                      <a:pt x="0" y="186"/>
                    </a:lnTo>
                    <a:lnTo>
                      <a:pt x="0" y="427925"/>
                    </a:lnTo>
                    <a:lnTo>
                      <a:pt x="589434" y="963460"/>
                    </a:lnTo>
                    <a:lnTo>
                      <a:pt x="589434" y="935627"/>
                    </a:lnTo>
                    <a:cubicBezTo>
                      <a:pt x="589434" y="900812"/>
                      <a:pt x="579008" y="907793"/>
                      <a:pt x="579008" y="867766"/>
                    </a:cubicBezTo>
                    <a:cubicBezTo>
                      <a:pt x="579008" y="827738"/>
                      <a:pt x="537305" y="832951"/>
                      <a:pt x="579008" y="827738"/>
                    </a:cubicBezTo>
                    <a:cubicBezTo>
                      <a:pt x="620712" y="822525"/>
                      <a:pt x="608610" y="834719"/>
                      <a:pt x="627694" y="832951"/>
                    </a:cubicBezTo>
                    <a:cubicBezTo>
                      <a:pt x="646777" y="831182"/>
                      <a:pt x="652083" y="824294"/>
                      <a:pt x="652083" y="812099"/>
                    </a:cubicBezTo>
                    <a:lnTo>
                      <a:pt x="652083" y="0"/>
                    </a:lnTo>
                    <a:lnTo>
                      <a:pt x="332139" y="0"/>
                    </a:lnTo>
                    <a:close/>
                  </a:path>
                </a:pathLst>
              </a:custGeom>
              <a:noFill/>
              <a:ln w="2210" cap="rnd">
                <a:solidFill>
                  <a:srgbClr val="FFFFFF"/>
                </a:solidFill>
                <a:prstDash val="solid"/>
                <a:round/>
              </a:ln>
            </p:spPr>
            <p:txBody>
              <a:bodyPr rtlCol="0" anchor="ctr"/>
              <a:lstStyle/>
              <a:p>
                <a:endParaRPr lang="en-US"/>
              </a:p>
            </p:txBody>
          </p:sp>
          <p:sp>
            <p:nvSpPr>
              <p:cNvPr id="231" name="Freeform: Shape 230">
                <a:extLst>
                  <a:ext uri="{FF2B5EF4-FFF2-40B4-BE49-F238E27FC236}">
                    <a16:creationId xmlns:a16="http://schemas.microsoft.com/office/drawing/2014/main" id="{DA232F5E-0C37-3F06-5B55-5BC9D41CC53F}"/>
                  </a:ext>
                </a:extLst>
              </p:cNvPr>
              <p:cNvSpPr/>
              <p:nvPr/>
            </p:nvSpPr>
            <p:spPr>
              <a:xfrm>
                <a:off x="10053445" y="5588471"/>
                <a:ext cx="74022" cy="108683"/>
              </a:xfrm>
              <a:custGeom>
                <a:avLst/>
                <a:gdLst>
                  <a:gd name="connsiteX0" fmla="*/ 37976 w 74022"/>
                  <a:gd name="connsiteY0" fmla="*/ 16570 h 108683"/>
                  <a:gd name="connsiteX1" fmla="*/ 19172 w 74022"/>
                  <a:gd name="connsiteY1" fmla="*/ 42634 h 108683"/>
                  <a:gd name="connsiteX2" fmla="*/ 7442 w 74022"/>
                  <a:gd name="connsiteY2" fmla="*/ 63486 h 108683"/>
                  <a:gd name="connsiteX3" fmla="*/ 275 w 74022"/>
                  <a:gd name="connsiteY3" fmla="*/ 102583 h 108683"/>
                  <a:gd name="connsiteX4" fmla="*/ 15262 w 74022"/>
                  <a:gd name="connsiteY4" fmla="*/ 99976 h 108683"/>
                  <a:gd name="connsiteX5" fmla="*/ 17868 w 74022"/>
                  <a:gd name="connsiteY5" fmla="*/ 79125 h 108683"/>
                  <a:gd name="connsiteX6" fmla="*/ 45608 w 74022"/>
                  <a:gd name="connsiteY6" fmla="*/ 46544 h 108683"/>
                  <a:gd name="connsiteX7" fmla="*/ 55755 w 74022"/>
                  <a:gd name="connsiteY7" fmla="*/ 22434 h 108683"/>
                  <a:gd name="connsiteX8" fmla="*/ 74001 w 74022"/>
                  <a:gd name="connsiteY8" fmla="*/ 4189 h 108683"/>
                  <a:gd name="connsiteX9" fmla="*/ 69905 w 74022"/>
                  <a:gd name="connsiteY9" fmla="*/ 0 h 108683"/>
                  <a:gd name="connsiteX10" fmla="*/ 44119 w 74022"/>
                  <a:gd name="connsiteY10" fmla="*/ 2606 h 108683"/>
                  <a:gd name="connsiteX11" fmla="*/ 38068 w 74022"/>
                  <a:gd name="connsiteY11" fmla="*/ 16570 h 10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022" h="108683">
                    <a:moveTo>
                      <a:pt x="37976" y="16570"/>
                    </a:moveTo>
                    <a:cubicBezTo>
                      <a:pt x="33507" y="30254"/>
                      <a:pt x="26340" y="28950"/>
                      <a:pt x="19172" y="42634"/>
                    </a:cubicBezTo>
                    <a:cubicBezTo>
                      <a:pt x="12004" y="56318"/>
                      <a:pt x="7442" y="43938"/>
                      <a:pt x="7442" y="63486"/>
                    </a:cubicBezTo>
                    <a:cubicBezTo>
                      <a:pt x="7442" y="83034"/>
                      <a:pt x="-1680" y="93460"/>
                      <a:pt x="275" y="102583"/>
                    </a:cubicBezTo>
                    <a:cubicBezTo>
                      <a:pt x="2230" y="111705"/>
                      <a:pt x="14610" y="110402"/>
                      <a:pt x="15262" y="99976"/>
                    </a:cubicBezTo>
                    <a:cubicBezTo>
                      <a:pt x="15913" y="89551"/>
                      <a:pt x="-3635" y="99325"/>
                      <a:pt x="17868" y="79125"/>
                    </a:cubicBezTo>
                    <a:cubicBezTo>
                      <a:pt x="39372" y="58925"/>
                      <a:pt x="38068" y="59576"/>
                      <a:pt x="45608" y="46544"/>
                    </a:cubicBezTo>
                    <a:cubicBezTo>
                      <a:pt x="53149" y="33512"/>
                      <a:pt x="43374" y="33512"/>
                      <a:pt x="55755" y="22434"/>
                    </a:cubicBezTo>
                    <a:cubicBezTo>
                      <a:pt x="68136" y="11357"/>
                      <a:pt x="73349" y="12008"/>
                      <a:pt x="74001" y="4189"/>
                    </a:cubicBezTo>
                    <a:cubicBezTo>
                      <a:pt x="74280" y="745"/>
                      <a:pt x="71766" y="652"/>
                      <a:pt x="69905" y="0"/>
                    </a:cubicBezTo>
                    <a:lnTo>
                      <a:pt x="44119" y="2606"/>
                    </a:lnTo>
                    <a:cubicBezTo>
                      <a:pt x="42537" y="6144"/>
                      <a:pt x="40210" y="10053"/>
                      <a:pt x="38068" y="16570"/>
                    </a:cubicBezTo>
                    <a:close/>
                  </a:path>
                </a:pathLst>
              </a:custGeom>
              <a:noFill/>
              <a:ln w="2210" cap="rnd">
                <a:solidFill>
                  <a:srgbClr val="FFFFFF"/>
                </a:solidFill>
                <a:prstDash val="solid"/>
                <a:round/>
              </a:ln>
            </p:spPr>
            <p:txBody>
              <a:bodyPr rtlCol="0" anchor="ctr"/>
              <a:lstStyle/>
              <a:p>
                <a:endParaRPr lang="en-US"/>
              </a:p>
            </p:txBody>
          </p:sp>
          <p:sp>
            <p:nvSpPr>
              <p:cNvPr id="232" name="Freeform: Shape 231">
                <a:extLst>
                  <a:ext uri="{FF2B5EF4-FFF2-40B4-BE49-F238E27FC236}">
                    <a16:creationId xmlns:a16="http://schemas.microsoft.com/office/drawing/2014/main" id="{F9B19AD4-6355-4877-9AC7-C48D5F6635CC}"/>
                  </a:ext>
                </a:extLst>
              </p:cNvPr>
              <p:cNvSpPr/>
              <p:nvPr/>
            </p:nvSpPr>
            <p:spPr>
              <a:xfrm>
                <a:off x="9988186" y="5558217"/>
                <a:ext cx="6702" cy="5306"/>
              </a:xfrm>
              <a:custGeom>
                <a:avLst/>
                <a:gdLst>
                  <a:gd name="connsiteX0" fmla="*/ 6702 w 6702"/>
                  <a:gd name="connsiteY0" fmla="*/ 5306 h 5306"/>
                  <a:gd name="connsiteX1" fmla="*/ 0 w 6702"/>
                  <a:gd name="connsiteY1" fmla="*/ 0 h 5306"/>
                  <a:gd name="connsiteX2" fmla="*/ 6702 w 6702"/>
                  <a:gd name="connsiteY2" fmla="*/ 5306 h 5306"/>
                </a:gdLst>
                <a:ahLst/>
                <a:cxnLst>
                  <a:cxn ang="0">
                    <a:pos x="connsiteX0" y="connsiteY0"/>
                  </a:cxn>
                  <a:cxn ang="0">
                    <a:pos x="connsiteX1" y="connsiteY1"/>
                  </a:cxn>
                  <a:cxn ang="0">
                    <a:pos x="connsiteX2" y="connsiteY2"/>
                  </a:cxn>
                </a:cxnLst>
                <a:rect l="l" t="t" r="r" b="b"/>
                <a:pathLst>
                  <a:path w="6702" h="5306">
                    <a:moveTo>
                      <a:pt x="6702" y="5306"/>
                    </a:moveTo>
                    <a:cubicBezTo>
                      <a:pt x="4561" y="3351"/>
                      <a:pt x="2234" y="1489"/>
                      <a:pt x="0" y="0"/>
                    </a:cubicBezTo>
                    <a:cubicBezTo>
                      <a:pt x="2793" y="3072"/>
                      <a:pt x="3444" y="4654"/>
                      <a:pt x="6702" y="5306"/>
                    </a:cubicBezTo>
                    <a:close/>
                  </a:path>
                </a:pathLst>
              </a:custGeom>
              <a:noFill/>
              <a:ln w="2210" cap="rnd">
                <a:solidFill>
                  <a:srgbClr val="FFFFFF"/>
                </a:solidFill>
                <a:prstDash val="solid"/>
                <a:round/>
              </a:ln>
            </p:spPr>
            <p:txBody>
              <a:bodyPr rtlCol="0" anchor="ctr"/>
              <a:lstStyle/>
              <a:p>
                <a:endParaRPr lang="en-US"/>
              </a:p>
            </p:txBody>
          </p:sp>
          <p:sp>
            <p:nvSpPr>
              <p:cNvPr id="233" name="Freeform: Shape 232">
                <a:extLst>
                  <a:ext uri="{FF2B5EF4-FFF2-40B4-BE49-F238E27FC236}">
                    <a16:creationId xmlns:a16="http://schemas.microsoft.com/office/drawing/2014/main" id="{04F214B5-0BC3-3218-5FD8-14BA0A950774}"/>
                  </a:ext>
                </a:extLst>
              </p:cNvPr>
              <p:cNvSpPr/>
              <p:nvPr/>
            </p:nvSpPr>
            <p:spPr>
              <a:xfrm>
                <a:off x="7217602" y="5306321"/>
                <a:ext cx="811863" cy="413868"/>
              </a:xfrm>
              <a:custGeom>
                <a:avLst/>
                <a:gdLst>
                  <a:gd name="connsiteX0" fmla="*/ 0 w 811863"/>
                  <a:gd name="connsiteY0" fmla="*/ 413776 h 413868"/>
                  <a:gd name="connsiteX1" fmla="*/ 810333 w 811863"/>
                  <a:gd name="connsiteY1" fmla="*/ 413776 h 413868"/>
                  <a:gd name="connsiteX2" fmla="*/ 810333 w 811863"/>
                  <a:gd name="connsiteY2" fmla="*/ 116453 h 413868"/>
                  <a:gd name="connsiteX3" fmla="*/ 756435 w 811863"/>
                  <a:gd name="connsiteY3" fmla="*/ 61717 h 413868"/>
                  <a:gd name="connsiteX4" fmla="*/ 775518 w 811863"/>
                  <a:gd name="connsiteY4" fmla="*/ 22620 h 413868"/>
                  <a:gd name="connsiteX5" fmla="*/ 726833 w 811863"/>
                  <a:gd name="connsiteY5" fmla="*/ 0 h 413868"/>
                  <a:gd name="connsiteX6" fmla="*/ 0 w 811863"/>
                  <a:gd name="connsiteY6" fmla="*/ 0 h 413868"/>
                  <a:gd name="connsiteX7" fmla="*/ 0 w 811863"/>
                  <a:gd name="connsiteY7" fmla="*/ 413869 h 41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863" h="413868">
                    <a:moveTo>
                      <a:pt x="0" y="413776"/>
                    </a:moveTo>
                    <a:lnTo>
                      <a:pt x="810333" y="413776"/>
                    </a:lnTo>
                    <a:cubicBezTo>
                      <a:pt x="810333" y="413776"/>
                      <a:pt x="813777" y="144286"/>
                      <a:pt x="810333" y="116453"/>
                    </a:cubicBezTo>
                    <a:cubicBezTo>
                      <a:pt x="806888" y="88620"/>
                      <a:pt x="784268" y="95601"/>
                      <a:pt x="756435" y="61717"/>
                    </a:cubicBezTo>
                    <a:cubicBezTo>
                      <a:pt x="728602" y="27833"/>
                      <a:pt x="805120" y="36490"/>
                      <a:pt x="775518" y="22620"/>
                    </a:cubicBezTo>
                    <a:cubicBezTo>
                      <a:pt x="745916" y="8750"/>
                      <a:pt x="726833" y="0"/>
                      <a:pt x="726833" y="0"/>
                    </a:cubicBezTo>
                    <a:lnTo>
                      <a:pt x="0" y="0"/>
                    </a:lnTo>
                    <a:lnTo>
                      <a:pt x="0" y="413869"/>
                    </a:lnTo>
                    <a:close/>
                  </a:path>
                </a:pathLst>
              </a:custGeom>
              <a:noFill/>
              <a:ln w="2210" cap="rnd">
                <a:solidFill>
                  <a:srgbClr val="FFFFFF"/>
                </a:solidFill>
                <a:prstDash val="solid"/>
                <a:round/>
              </a:ln>
            </p:spPr>
            <p:txBody>
              <a:bodyPr rtlCol="0" anchor="ctr"/>
              <a:lstStyle/>
              <a:p>
                <a:endParaRPr lang="en-US"/>
              </a:p>
            </p:txBody>
          </p:sp>
          <p:sp>
            <p:nvSpPr>
              <p:cNvPr id="234" name="Freeform: Shape 233">
                <a:extLst>
                  <a:ext uri="{FF2B5EF4-FFF2-40B4-BE49-F238E27FC236}">
                    <a16:creationId xmlns:a16="http://schemas.microsoft.com/office/drawing/2014/main" id="{A1341233-287E-92E1-FBFD-8D9857C23B76}"/>
                  </a:ext>
                </a:extLst>
              </p:cNvPr>
              <p:cNvSpPr/>
              <p:nvPr/>
            </p:nvSpPr>
            <p:spPr>
              <a:xfrm>
                <a:off x="7002010" y="4415842"/>
                <a:ext cx="826632" cy="524207"/>
              </a:xfrm>
              <a:custGeom>
                <a:avLst/>
                <a:gdLst>
                  <a:gd name="connsiteX0" fmla="*/ 605073 w 826632"/>
                  <a:gd name="connsiteY0" fmla="*/ 452128 h 524207"/>
                  <a:gd name="connsiteX1" fmla="*/ 650314 w 826632"/>
                  <a:gd name="connsiteY1" fmla="*/ 488618 h 524207"/>
                  <a:gd name="connsiteX2" fmla="*/ 672934 w 826632"/>
                  <a:gd name="connsiteY2" fmla="*/ 462554 h 524207"/>
                  <a:gd name="connsiteX3" fmla="*/ 780731 w 826632"/>
                  <a:gd name="connsiteY3" fmla="*/ 489084 h 524207"/>
                  <a:gd name="connsiteX4" fmla="*/ 822434 w 826632"/>
                  <a:gd name="connsiteY4" fmla="*/ 519896 h 524207"/>
                  <a:gd name="connsiteX5" fmla="*/ 822434 w 826632"/>
                  <a:gd name="connsiteY5" fmla="*/ 459016 h 524207"/>
                  <a:gd name="connsiteX6" fmla="*/ 806888 w 826632"/>
                  <a:gd name="connsiteY6" fmla="*/ 403350 h 524207"/>
                  <a:gd name="connsiteX7" fmla="*/ 822434 w 826632"/>
                  <a:gd name="connsiteY7" fmla="*/ 377285 h 524207"/>
                  <a:gd name="connsiteX8" fmla="*/ 822434 w 826632"/>
                  <a:gd name="connsiteY8" fmla="*/ 106027 h 524207"/>
                  <a:gd name="connsiteX9" fmla="*/ 791157 w 826632"/>
                  <a:gd name="connsiteY9" fmla="*/ 57342 h 524207"/>
                  <a:gd name="connsiteX10" fmla="*/ 805306 w 826632"/>
                  <a:gd name="connsiteY10" fmla="*/ 0 h 524207"/>
                  <a:gd name="connsiteX11" fmla="*/ 0 w 826632"/>
                  <a:gd name="connsiteY11" fmla="*/ 0 h 524207"/>
                  <a:gd name="connsiteX12" fmla="*/ 0 w 826632"/>
                  <a:gd name="connsiteY12" fmla="*/ 452128 h 524207"/>
                  <a:gd name="connsiteX13" fmla="*/ 605166 w 826632"/>
                  <a:gd name="connsiteY13" fmla="*/ 452128 h 52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632" h="524207">
                    <a:moveTo>
                      <a:pt x="605073" y="452128"/>
                    </a:moveTo>
                    <a:cubicBezTo>
                      <a:pt x="605073" y="452128"/>
                      <a:pt x="639888" y="493831"/>
                      <a:pt x="650314" y="488618"/>
                    </a:cubicBezTo>
                    <a:cubicBezTo>
                      <a:pt x="660740" y="483405"/>
                      <a:pt x="617268" y="455572"/>
                      <a:pt x="672934" y="462554"/>
                    </a:cubicBezTo>
                    <a:cubicBezTo>
                      <a:pt x="728601" y="469535"/>
                      <a:pt x="756434" y="470373"/>
                      <a:pt x="780731" y="489084"/>
                    </a:cubicBezTo>
                    <a:cubicBezTo>
                      <a:pt x="805027" y="507794"/>
                      <a:pt x="829509" y="534790"/>
                      <a:pt x="822434" y="519896"/>
                    </a:cubicBezTo>
                    <a:cubicBezTo>
                      <a:pt x="805027" y="483405"/>
                      <a:pt x="812008" y="488618"/>
                      <a:pt x="822434" y="459016"/>
                    </a:cubicBezTo>
                    <a:cubicBezTo>
                      <a:pt x="832860" y="429415"/>
                      <a:pt x="822434" y="429415"/>
                      <a:pt x="806888" y="403350"/>
                    </a:cubicBezTo>
                    <a:cubicBezTo>
                      <a:pt x="791342" y="377285"/>
                      <a:pt x="822434" y="377285"/>
                      <a:pt x="822434" y="377285"/>
                    </a:cubicBezTo>
                    <a:lnTo>
                      <a:pt x="822434" y="106027"/>
                    </a:lnTo>
                    <a:cubicBezTo>
                      <a:pt x="822434" y="22527"/>
                      <a:pt x="798045" y="86944"/>
                      <a:pt x="791157" y="57342"/>
                    </a:cubicBezTo>
                    <a:cubicBezTo>
                      <a:pt x="786409" y="37235"/>
                      <a:pt x="799255" y="24855"/>
                      <a:pt x="805306" y="0"/>
                    </a:cubicBezTo>
                    <a:lnTo>
                      <a:pt x="0" y="0"/>
                    </a:lnTo>
                    <a:lnTo>
                      <a:pt x="0" y="452128"/>
                    </a:lnTo>
                    <a:lnTo>
                      <a:pt x="605166" y="452128"/>
                    </a:lnTo>
                    <a:close/>
                  </a:path>
                </a:pathLst>
              </a:custGeom>
              <a:noFill/>
              <a:ln w="2210" cap="rnd">
                <a:solidFill>
                  <a:srgbClr val="FFFFFF"/>
                </a:solidFill>
                <a:prstDash val="solid"/>
                <a:round/>
              </a:ln>
            </p:spPr>
            <p:txBody>
              <a:bodyPr rtlCol="0" anchor="ctr"/>
              <a:lstStyle/>
              <a:p>
                <a:endParaRPr lang="en-US"/>
              </a:p>
            </p:txBody>
          </p:sp>
          <p:sp>
            <p:nvSpPr>
              <p:cNvPr id="235" name="Freeform: Shape 234">
                <a:extLst>
                  <a:ext uri="{FF2B5EF4-FFF2-40B4-BE49-F238E27FC236}">
                    <a16:creationId xmlns:a16="http://schemas.microsoft.com/office/drawing/2014/main" id="{D674B54A-AB1A-DCA7-71A7-C6DABE20A40F}"/>
                  </a:ext>
                </a:extLst>
              </p:cNvPr>
              <p:cNvSpPr/>
              <p:nvPr/>
            </p:nvSpPr>
            <p:spPr>
              <a:xfrm>
                <a:off x="7804452" y="4793035"/>
                <a:ext cx="701104" cy="467859"/>
              </a:xfrm>
              <a:custGeom>
                <a:avLst/>
                <a:gdLst>
                  <a:gd name="connsiteX0" fmla="*/ 4446 w 701104"/>
                  <a:gd name="connsiteY0" fmla="*/ 26251 h 467859"/>
                  <a:gd name="connsiteX1" fmla="*/ 19992 w 701104"/>
                  <a:gd name="connsiteY1" fmla="*/ 81918 h 467859"/>
                  <a:gd name="connsiteX2" fmla="*/ 19992 w 701104"/>
                  <a:gd name="connsiteY2" fmla="*/ 142797 h 467859"/>
                  <a:gd name="connsiteX3" fmla="*/ 35630 w 701104"/>
                  <a:gd name="connsiteY3" fmla="*/ 207121 h 467859"/>
                  <a:gd name="connsiteX4" fmla="*/ 66908 w 701104"/>
                  <a:gd name="connsiteY4" fmla="*/ 252361 h 467859"/>
                  <a:gd name="connsiteX5" fmla="*/ 84874 w 701104"/>
                  <a:gd name="connsiteY5" fmla="*/ 327111 h 467859"/>
                  <a:gd name="connsiteX6" fmla="*/ 84874 w 701104"/>
                  <a:gd name="connsiteY6" fmla="*/ 389666 h 467859"/>
                  <a:gd name="connsiteX7" fmla="*/ 98651 w 701104"/>
                  <a:gd name="connsiteY7" fmla="*/ 431369 h 467859"/>
                  <a:gd name="connsiteX8" fmla="*/ 535049 w 701104"/>
                  <a:gd name="connsiteY8" fmla="*/ 431369 h 467859"/>
                  <a:gd name="connsiteX9" fmla="*/ 574704 w 701104"/>
                  <a:gd name="connsiteY9" fmla="*/ 467860 h 467859"/>
                  <a:gd name="connsiteX10" fmla="*/ 593787 w 701104"/>
                  <a:gd name="connsiteY10" fmla="*/ 431369 h 467859"/>
                  <a:gd name="connsiteX11" fmla="*/ 612870 w 701104"/>
                  <a:gd name="connsiteY11" fmla="*/ 391342 h 467859"/>
                  <a:gd name="connsiteX12" fmla="*/ 607657 w 701104"/>
                  <a:gd name="connsiteY12" fmla="*/ 342657 h 467859"/>
                  <a:gd name="connsiteX13" fmla="*/ 637259 w 701104"/>
                  <a:gd name="connsiteY13" fmla="*/ 306166 h 467859"/>
                  <a:gd name="connsiteX14" fmla="*/ 689388 w 701104"/>
                  <a:gd name="connsiteY14" fmla="*/ 276564 h 467859"/>
                  <a:gd name="connsiteX15" fmla="*/ 699815 w 701104"/>
                  <a:gd name="connsiteY15" fmla="*/ 201815 h 467859"/>
                  <a:gd name="connsiteX16" fmla="*/ 675425 w 701104"/>
                  <a:gd name="connsiteY16" fmla="*/ 172213 h 467859"/>
                  <a:gd name="connsiteX17" fmla="*/ 642379 w 701104"/>
                  <a:gd name="connsiteY17" fmla="*/ 133954 h 467859"/>
                  <a:gd name="connsiteX18" fmla="*/ 612312 w 701104"/>
                  <a:gd name="connsiteY18" fmla="*/ 111333 h 467859"/>
                  <a:gd name="connsiteX19" fmla="*/ 611102 w 701104"/>
                  <a:gd name="connsiteY19" fmla="*/ 80056 h 467859"/>
                  <a:gd name="connsiteX20" fmla="*/ 611102 w 701104"/>
                  <a:gd name="connsiteY20" fmla="*/ 40028 h 467859"/>
                  <a:gd name="connsiteX21" fmla="*/ 593694 w 701104"/>
                  <a:gd name="connsiteY21" fmla="*/ 0 h 467859"/>
                  <a:gd name="connsiteX22" fmla="*/ 19898 w 701104"/>
                  <a:gd name="connsiteY22" fmla="*/ 0 h 467859"/>
                  <a:gd name="connsiteX23" fmla="*/ 4353 w 701104"/>
                  <a:gd name="connsiteY23" fmla="*/ 26065 h 46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104" h="467859">
                    <a:moveTo>
                      <a:pt x="4446" y="26251"/>
                    </a:moveTo>
                    <a:cubicBezTo>
                      <a:pt x="19992" y="52315"/>
                      <a:pt x="30417" y="52315"/>
                      <a:pt x="19992" y="81918"/>
                    </a:cubicBezTo>
                    <a:cubicBezTo>
                      <a:pt x="9566" y="111519"/>
                      <a:pt x="2584" y="106307"/>
                      <a:pt x="19992" y="142797"/>
                    </a:cubicBezTo>
                    <a:cubicBezTo>
                      <a:pt x="35630" y="175843"/>
                      <a:pt x="19992" y="186269"/>
                      <a:pt x="35630" y="207121"/>
                    </a:cubicBezTo>
                    <a:cubicBezTo>
                      <a:pt x="51269" y="227972"/>
                      <a:pt x="65232" y="203676"/>
                      <a:pt x="66908" y="252361"/>
                    </a:cubicBezTo>
                    <a:cubicBezTo>
                      <a:pt x="68676" y="301046"/>
                      <a:pt x="81988" y="299278"/>
                      <a:pt x="84874" y="327111"/>
                    </a:cubicBezTo>
                    <a:cubicBezTo>
                      <a:pt x="87760" y="354944"/>
                      <a:pt x="76775" y="372352"/>
                      <a:pt x="84874" y="389666"/>
                    </a:cubicBezTo>
                    <a:cubicBezTo>
                      <a:pt x="90925" y="402605"/>
                      <a:pt x="94369" y="419361"/>
                      <a:pt x="98651" y="431369"/>
                    </a:cubicBezTo>
                    <a:lnTo>
                      <a:pt x="535049" y="431369"/>
                    </a:lnTo>
                    <a:lnTo>
                      <a:pt x="574704" y="467860"/>
                    </a:lnTo>
                    <a:cubicBezTo>
                      <a:pt x="574704" y="467860"/>
                      <a:pt x="578149" y="441795"/>
                      <a:pt x="593787" y="431369"/>
                    </a:cubicBezTo>
                    <a:cubicBezTo>
                      <a:pt x="609426" y="420944"/>
                      <a:pt x="604213" y="407074"/>
                      <a:pt x="612870" y="391342"/>
                    </a:cubicBezTo>
                    <a:cubicBezTo>
                      <a:pt x="621527" y="375703"/>
                      <a:pt x="619852" y="360064"/>
                      <a:pt x="607657" y="342657"/>
                    </a:cubicBezTo>
                    <a:cubicBezTo>
                      <a:pt x="595463" y="325249"/>
                      <a:pt x="611102" y="311379"/>
                      <a:pt x="637259" y="306166"/>
                    </a:cubicBezTo>
                    <a:cubicBezTo>
                      <a:pt x="663417" y="300953"/>
                      <a:pt x="678963" y="290528"/>
                      <a:pt x="689388" y="276564"/>
                    </a:cubicBezTo>
                    <a:cubicBezTo>
                      <a:pt x="699815" y="262694"/>
                      <a:pt x="703259" y="246962"/>
                      <a:pt x="699815" y="201815"/>
                    </a:cubicBezTo>
                    <a:cubicBezTo>
                      <a:pt x="696370" y="156574"/>
                      <a:pt x="689388" y="187945"/>
                      <a:pt x="675425" y="172213"/>
                    </a:cubicBezTo>
                    <a:cubicBezTo>
                      <a:pt x="661555" y="156574"/>
                      <a:pt x="659787" y="147824"/>
                      <a:pt x="642379" y="133954"/>
                    </a:cubicBezTo>
                    <a:cubicBezTo>
                      <a:pt x="624972" y="120084"/>
                      <a:pt x="626740" y="120084"/>
                      <a:pt x="612312" y="111333"/>
                    </a:cubicBezTo>
                    <a:cubicBezTo>
                      <a:pt x="597883" y="102676"/>
                      <a:pt x="612870" y="106120"/>
                      <a:pt x="611102" y="80056"/>
                    </a:cubicBezTo>
                    <a:cubicBezTo>
                      <a:pt x="609333" y="53991"/>
                      <a:pt x="614546" y="48778"/>
                      <a:pt x="611102" y="40028"/>
                    </a:cubicBezTo>
                    <a:cubicBezTo>
                      <a:pt x="607657" y="31371"/>
                      <a:pt x="593694" y="0"/>
                      <a:pt x="593694" y="0"/>
                    </a:cubicBezTo>
                    <a:lnTo>
                      <a:pt x="19898" y="0"/>
                    </a:lnTo>
                    <a:cubicBezTo>
                      <a:pt x="19898" y="0"/>
                      <a:pt x="-11193" y="0"/>
                      <a:pt x="4353" y="26065"/>
                    </a:cubicBezTo>
                    <a:close/>
                  </a:path>
                </a:pathLst>
              </a:custGeom>
              <a:noFill/>
              <a:ln w="2210" cap="rnd">
                <a:solidFill>
                  <a:srgbClr val="FFFFFF"/>
                </a:solidFill>
                <a:prstDash val="solid"/>
                <a:round/>
              </a:ln>
            </p:spPr>
            <p:txBody>
              <a:bodyPr rtlCol="0" anchor="ctr"/>
              <a:lstStyle/>
              <a:p>
                <a:endParaRPr lang="en-US"/>
              </a:p>
            </p:txBody>
          </p:sp>
          <p:sp>
            <p:nvSpPr>
              <p:cNvPr id="236" name="Freeform: Shape 235">
                <a:extLst>
                  <a:ext uri="{FF2B5EF4-FFF2-40B4-BE49-F238E27FC236}">
                    <a16:creationId xmlns:a16="http://schemas.microsoft.com/office/drawing/2014/main" id="{D3596FFA-90C3-F84C-398D-F11A0E498B3E}"/>
                  </a:ext>
                </a:extLst>
              </p:cNvPr>
              <p:cNvSpPr/>
              <p:nvPr/>
            </p:nvSpPr>
            <p:spPr>
              <a:xfrm>
                <a:off x="7001917" y="4868063"/>
                <a:ext cx="942424" cy="438258"/>
              </a:xfrm>
              <a:custGeom>
                <a:avLst/>
                <a:gdLst>
                  <a:gd name="connsiteX0" fmla="*/ 887410 w 942424"/>
                  <a:gd name="connsiteY0" fmla="*/ 252082 h 438258"/>
                  <a:gd name="connsiteX1" fmla="*/ 869443 w 942424"/>
                  <a:gd name="connsiteY1" fmla="*/ 177333 h 438258"/>
                  <a:gd name="connsiteX2" fmla="*/ 838166 w 942424"/>
                  <a:gd name="connsiteY2" fmla="*/ 132092 h 438258"/>
                  <a:gd name="connsiteX3" fmla="*/ 822527 w 942424"/>
                  <a:gd name="connsiteY3" fmla="*/ 67768 h 438258"/>
                  <a:gd name="connsiteX4" fmla="*/ 780824 w 942424"/>
                  <a:gd name="connsiteY4" fmla="*/ 36956 h 438258"/>
                  <a:gd name="connsiteX5" fmla="*/ 673028 w 942424"/>
                  <a:gd name="connsiteY5" fmla="*/ 10426 h 438258"/>
                  <a:gd name="connsiteX6" fmla="*/ 650407 w 942424"/>
                  <a:gd name="connsiteY6" fmla="*/ 36491 h 438258"/>
                  <a:gd name="connsiteX7" fmla="*/ 605166 w 942424"/>
                  <a:gd name="connsiteY7" fmla="*/ 0 h 438258"/>
                  <a:gd name="connsiteX8" fmla="*/ 0 w 942424"/>
                  <a:gd name="connsiteY8" fmla="*/ 0 h 438258"/>
                  <a:gd name="connsiteX9" fmla="*/ 0 w 942424"/>
                  <a:gd name="connsiteY9" fmla="*/ 290434 h 438258"/>
                  <a:gd name="connsiteX10" fmla="*/ 215592 w 942424"/>
                  <a:gd name="connsiteY10" fmla="*/ 290434 h 438258"/>
                  <a:gd name="connsiteX11" fmla="*/ 215592 w 942424"/>
                  <a:gd name="connsiteY11" fmla="*/ 438258 h 438258"/>
                  <a:gd name="connsiteX12" fmla="*/ 942425 w 942424"/>
                  <a:gd name="connsiteY12" fmla="*/ 438258 h 438258"/>
                  <a:gd name="connsiteX13" fmla="*/ 905934 w 942424"/>
                  <a:gd name="connsiteY13" fmla="*/ 366953 h 438258"/>
                  <a:gd name="connsiteX14" fmla="*/ 901094 w 942424"/>
                  <a:gd name="connsiteY14" fmla="*/ 356527 h 438258"/>
                  <a:gd name="connsiteX15" fmla="*/ 901094 w 942424"/>
                  <a:gd name="connsiteY15" fmla="*/ 356527 h 438258"/>
                  <a:gd name="connsiteX16" fmla="*/ 901094 w 942424"/>
                  <a:gd name="connsiteY16" fmla="*/ 356527 h 438258"/>
                  <a:gd name="connsiteX17" fmla="*/ 887317 w 942424"/>
                  <a:gd name="connsiteY17" fmla="*/ 314823 h 438258"/>
                  <a:gd name="connsiteX18" fmla="*/ 887317 w 942424"/>
                  <a:gd name="connsiteY18" fmla="*/ 252268 h 43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2424" h="438258">
                    <a:moveTo>
                      <a:pt x="887410" y="252082"/>
                    </a:moveTo>
                    <a:cubicBezTo>
                      <a:pt x="884524" y="224249"/>
                      <a:pt x="871212" y="226017"/>
                      <a:pt x="869443" y="177333"/>
                    </a:cubicBezTo>
                    <a:cubicBezTo>
                      <a:pt x="867675" y="128648"/>
                      <a:pt x="853805" y="152944"/>
                      <a:pt x="838166" y="132092"/>
                    </a:cubicBezTo>
                    <a:cubicBezTo>
                      <a:pt x="822527" y="111240"/>
                      <a:pt x="838166" y="100814"/>
                      <a:pt x="822527" y="67768"/>
                    </a:cubicBezTo>
                    <a:cubicBezTo>
                      <a:pt x="829602" y="82662"/>
                      <a:pt x="805120" y="55573"/>
                      <a:pt x="780824" y="36956"/>
                    </a:cubicBezTo>
                    <a:cubicBezTo>
                      <a:pt x="756527" y="18245"/>
                      <a:pt x="728601" y="17408"/>
                      <a:pt x="673028" y="10426"/>
                    </a:cubicBezTo>
                    <a:cubicBezTo>
                      <a:pt x="617361" y="3444"/>
                      <a:pt x="660833" y="31278"/>
                      <a:pt x="650407" y="36491"/>
                    </a:cubicBezTo>
                    <a:cubicBezTo>
                      <a:pt x="639981" y="41703"/>
                      <a:pt x="605166" y="0"/>
                      <a:pt x="605166" y="0"/>
                    </a:cubicBezTo>
                    <a:lnTo>
                      <a:pt x="0" y="0"/>
                    </a:lnTo>
                    <a:lnTo>
                      <a:pt x="0" y="290434"/>
                    </a:lnTo>
                    <a:lnTo>
                      <a:pt x="215592" y="290434"/>
                    </a:lnTo>
                    <a:lnTo>
                      <a:pt x="215592" y="438258"/>
                    </a:lnTo>
                    <a:lnTo>
                      <a:pt x="942425" y="438258"/>
                    </a:lnTo>
                    <a:cubicBezTo>
                      <a:pt x="942425" y="438258"/>
                      <a:pt x="912823" y="377378"/>
                      <a:pt x="905934" y="366953"/>
                    </a:cubicBezTo>
                    <a:cubicBezTo>
                      <a:pt x="904166" y="364253"/>
                      <a:pt x="902583" y="360716"/>
                      <a:pt x="901094" y="356527"/>
                    </a:cubicBezTo>
                    <a:lnTo>
                      <a:pt x="901094" y="356527"/>
                    </a:lnTo>
                    <a:lnTo>
                      <a:pt x="901094" y="356527"/>
                    </a:lnTo>
                    <a:cubicBezTo>
                      <a:pt x="896811" y="344518"/>
                      <a:pt x="893367" y="327763"/>
                      <a:pt x="887317" y="314823"/>
                    </a:cubicBezTo>
                    <a:cubicBezTo>
                      <a:pt x="879218" y="297416"/>
                      <a:pt x="890202" y="280009"/>
                      <a:pt x="887317" y="252268"/>
                    </a:cubicBezTo>
                    <a:close/>
                  </a:path>
                </a:pathLst>
              </a:custGeom>
              <a:noFill/>
              <a:ln w="2210" cap="rnd">
                <a:solidFill>
                  <a:srgbClr val="FFFFFF"/>
                </a:solidFill>
                <a:prstDash val="solid"/>
                <a:round/>
              </a:ln>
            </p:spPr>
            <p:txBody>
              <a:bodyPr rtlCol="0" anchor="ctr"/>
              <a:lstStyle/>
              <a:p>
                <a:endParaRPr lang="en-US"/>
              </a:p>
            </p:txBody>
          </p:sp>
          <p:sp>
            <p:nvSpPr>
              <p:cNvPr id="237" name="Freeform: Shape 236">
                <a:extLst>
                  <a:ext uri="{FF2B5EF4-FFF2-40B4-BE49-F238E27FC236}">
                    <a16:creationId xmlns:a16="http://schemas.microsoft.com/office/drawing/2014/main" id="{BFF21CB6-3260-BBCB-DED1-8884A603103B}"/>
                  </a:ext>
                </a:extLst>
              </p:cNvPr>
              <p:cNvSpPr/>
              <p:nvPr/>
            </p:nvSpPr>
            <p:spPr>
              <a:xfrm>
                <a:off x="10341659" y="4561153"/>
                <a:ext cx="216407" cy="351164"/>
              </a:xfrm>
              <a:custGeom>
                <a:avLst/>
                <a:gdLst>
                  <a:gd name="connsiteX0" fmla="*/ 4637 w 216407"/>
                  <a:gd name="connsiteY0" fmla="*/ 72702 h 351164"/>
                  <a:gd name="connsiteX1" fmla="*/ 169 w 216407"/>
                  <a:gd name="connsiteY1" fmla="*/ 170910 h 351164"/>
                  <a:gd name="connsiteX2" fmla="*/ 6127 w 216407"/>
                  <a:gd name="connsiteY2" fmla="*/ 232068 h 351164"/>
                  <a:gd name="connsiteX3" fmla="*/ 13574 w 216407"/>
                  <a:gd name="connsiteY3" fmla="*/ 350942 h 351164"/>
                  <a:gd name="connsiteX4" fmla="*/ 157209 w 216407"/>
                  <a:gd name="connsiteY4" fmla="*/ 350848 h 351164"/>
                  <a:gd name="connsiteX5" fmla="*/ 157209 w 216407"/>
                  <a:gd name="connsiteY5" fmla="*/ 264556 h 351164"/>
                  <a:gd name="connsiteX6" fmla="*/ 157209 w 216407"/>
                  <a:gd name="connsiteY6" fmla="*/ 121294 h 351164"/>
                  <a:gd name="connsiteX7" fmla="*/ 209897 w 216407"/>
                  <a:gd name="connsiteY7" fmla="*/ 75588 h 351164"/>
                  <a:gd name="connsiteX8" fmla="*/ 186998 w 216407"/>
                  <a:gd name="connsiteY8" fmla="*/ 0 h 351164"/>
                  <a:gd name="connsiteX9" fmla="*/ 11712 w 216407"/>
                  <a:gd name="connsiteY9" fmla="*/ 0 h 351164"/>
                  <a:gd name="connsiteX10" fmla="*/ 4823 w 216407"/>
                  <a:gd name="connsiteY10" fmla="*/ 72795 h 35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407" h="351164">
                    <a:moveTo>
                      <a:pt x="4637" y="72702"/>
                    </a:moveTo>
                    <a:cubicBezTo>
                      <a:pt x="7616" y="132185"/>
                      <a:pt x="-1321" y="133674"/>
                      <a:pt x="169" y="170910"/>
                    </a:cubicBezTo>
                    <a:cubicBezTo>
                      <a:pt x="1659" y="208145"/>
                      <a:pt x="1659" y="166720"/>
                      <a:pt x="6127" y="232068"/>
                    </a:cubicBezTo>
                    <a:cubicBezTo>
                      <a:pt x="10595" y="297323"/>
                      <a:pt x="13574" y="350942"/>
                      <a:pt x="13574" y="350942"/>
                    </a:cubicBezTo>
                    <a:cubicBezTo>
                      <a:pt x="13574" y="350942"/>
                      <a:pt x="91674" y="351500"/>
                      <a:pt x="157209" y="350848"/>
                    </a:cubicBezTo>
                    <a:cubicBezTo>
                      <a:pt x="157581" y="348894"/>
                      <a:pt x="163725" y="314358"/>
                      <a:pt x="157209" y="264556"/>
                    </a:cubicBezTo>
                    <a:cubicBezTo>
                      <a:pt x="150507" y="213264"/>
                      <a:pt x="139615" y="161973"/>
                      <a:pt x="157209" y="121294"/>
                    </a:cubicBezTo>
                    <a:cubicBezTo>
                      <a:pt x="174802" y="80614"/>
                      <a:pt x="185601" y="102583"/>
                      <a:pt x="209897" y="75588"/>
                    </a:cubicBezTo>
                    <a:cubicBezTo>
                      <a:pt x="229166" y="54177"/>
                      <a:pt x="200868" y="17408"/>
                      <a:pt x="186998" y="0"/>
                    </a:cubicBezTo>
                    <a:lnTo>
                      <a:pt x="11712" y="0"/>
                    </a:lnTo>
                    <a:cubicBezTo>
                      <a:pt x="4357" y="31185"/>
                      <a:pt x="2030" y="18059"/>
                      <a:pt x="4823" y="72795"/>
                    </a:cubicBezTo>
                    <a:close/>
                  </a:path>
                </a:pathLst>
              </a:custGeom>
              <a:noFill/>
              <a:ln w="2210" cap="rnd">
                <a:solidFill>
                  <a:srgbClr val="FFFFFF"/>
                </a:solidFill>
                <a:prstDash val="solid"/>
                <a:round/>
              </a:ln>
            </p:spPr>
            <p:txBody>
              <a:bodyPr rtlCol="0" anchor="ctr"/>
              <a:lstStyle/>
              <a:p>
                <a:endParaRPr lang="en-US"/>
              </a:p>
            </p:txBody>
          </p:sp>
          <p:sp>
            <p:nvSpPr>
              <p:cNvPr id="238" name="Freeform: Shape 237">
                <a:extLst>
                  <a:ext uri="{FF2B5EF4-FFF2-40B4-BE49-F238E27FC236}">
                    <a16:creationId xmlns:a16="http://schemas.microsoft.com/office/drawing/2014/main" id="{3B6417A1-E8E8-1E2D-0B19-AE68102837FE}"/>
                  </a:ext>
                </a:extLst>
              </p:cNvPr>
              <p:cNvSpPr/>
              <p:nvPr/>
            </p:nvSpPr>
            <p:spPr>
              <a:xfrm>
                <a:off x="10084718" y="5323586"/>
                <a:ext cx="83860" cy="199444"/>
              </a:xfrm>
              <a:custGeom>
                <a:avLst/>
                <a:gdLst>
                  <a:gd name="connsiteX0" fmla="*/ 24017 w 83860"/>
                  <a:gd name="connsiteY0" fmla="*/ 1353 h 199444"/>
                  <a:gd name="connsiteX1" fmla="*/ 0 w 83860"/>
                  <a:gd name="connsiteY1" fmla="*/ 6194 h 199444"/>
                  <a:gd name="connsiteX2" fmla="*/ 19083 w 83860"/>
                  <a:gd name="connsiteY2" fmla="*/ 163512 h 199444"/>
                  <a:gd name="connsiteX3" fmla="*/ 81918 w 83860"/>
                  <a:gd name="connsiteY3" fmla="*/ 199444 h 199444"/>
                  <a:gd name="connsiteX4" fmla="*/ 80335 w 83860"/>
                  <a:gd name="connsiteY4" fmla="*/ 183712 h 199444"/>
                  <a:gd name="connsiteX5" fmla="*/ 69909 w 83860"/>
                  <a:gd name="connsiteY5" fmla="*/ 166119 h 199444"/>
                  <a:gd name="connsiteX6" fmla="*/ 64045 w 83860"/>
                  <a:gd name="connsiteY6" fmla="*/ 143312 h 199444"/>
                  <a:gd name="connsiteX7" fmla="*/ 45799 w 83860"/>
                  <a:gd name="connsiteY7" fmla="*/ 112686 h 199444"/>
                  <a:gd name="connsiteX8" fmla="*/ 32767 w 83860"/>
                  <a:gd name="connsiteY8" fmla="*/ 75544 h 199444"/>
                  <a:gd name="connsiteX9" fmla="*/ 18431 w 83860"/>
                  <a:gd name="connsiteY9" fmla="*/ 27325 h 199444"/>
                  <a:gd name="connsiteX10" fmla="*/ 27554 w 83860"/>
                  <a:gd name="connsiteY10" fmla="*/ 58975 h 199444"/>
                  <a:gd name="connsiteX11" fmla="*/ 23924 w 83860"/>
                  <a:gd name="connsiteY11" fmla="*/ 1446 h 19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60" h="199444">
                    <a:moveTo>
                      <a:pt x="24017" y="1353"/>
                    </a:moveTo>
                    <a:cubicBezTo>
                      <a:pt x="18152" y="-1998"/>
                      <a:pt x="8843" y="1353"/>
                      <a:pt x="0" y="6194"/>
                    </a:cubicBezTo>
                    <a:lnTo>
                      <a:pt x="19083" y="163512"/>
                    </a:lnTo>
                    <a:lnTo>
                      <a:pt x="81918" y="199444"/>
                    </a:lnTo>
                    <a:cubicBezTo>
                      <a:pt x="84430" y="193486"/>
                      <a:pt x="85083" y="187529"/>
                      <a:pt x="80335" y="183712"/>
                    </a:cubicBezTo>
                    <a:cubicBezTo>
                      <a:pt x="70561" y="175893"/>
                      <a:pt x="69258" y="177848"/>
                      <a:pt x="69909" y="166119"/>
                    </a:cubicBezTo>
                    <a:cubicBezTo>
                      <a:pt x="70561" y="154390"/>
                      <a:pt x="75774" y="152435"/>
                      <a:pt x="64045" y="143312"/>
                    </a:cubicBezTo>
                    <a:cubicBezTo>
                      <a:pt x="52316" y="134189"/>
                      <a:pt x="49058" y="133538"/>
                      <a:pt x="45799" y="112686"/>
                    </a:cubicBezTo>
                    <a:cubicBezTo>
                      <a:pt x="42541" y="91835"/>
                      <a:pt x="56225" y="100957"/>
                      <a:pt x="32767" y="75544"/>
                    </a:cubicBezTo>
                    <a:cubicBezTo>
                      <a:pt x="9309" y="50131"/>
                      <a:pt x="17128" y="22763"/>
                      <a:pt x="18431" y="27325"/>
                    </a:cubicBezTo>
                    <a:cubicBezTo>
                      <a:pt x="19363" y="30490"/>
                      <a:pt x="21597" y="46408"/>
                      <a:pt x="27554" y="58975"/>
                    </a:cubicBezTo>
                    <a:cubicBezTo>
                      <a:pt x="27740" y="57950"/>
                      <a:pt x="37235" y="9172"/>
                      <a:pt x="23924" y="1446"/>
                    </a:cubicBezTo>
                    <a:close/>
                  </a:path>
                </a:pathLst>
              </a:custGeom>
              <a:noFill/>
              <a:ln w="2210" cap="rnd">
                <a:solidFill>
                  <a:srgbClr val="FFFFFF"/>
                </a:solidFill>
                <a:prstDash val="solid"/>
                <a:round/>
              </a:ln>
            </p:spPr>
            <p:txBody>
              <a:bodyPr rtlCol="0" anchor="ctr"/>
              <a:lstStyle/>
              <a:p>
                <a:endParaRPr lang="en-US"/>
              </a:p>
            </p:txBody>
          </p:sp>
          <p:sp>
            <p:nvSpPr>
              <p:cNvPr id="239" name="Freeform: Shape 238">
                <a:extLst>
                  <a:ext uri="{FF2B5EF4-FFF2-40B4-BE49-F238E27FC236}">
                    <a16:creationId xmlns:a16="http://schemas.microsoft.com/office/drawing/2014/main" id="{44F15554-C19B-B7A1-8A54-11D074C9320D}"/>
                  </a:ext>
                </a:extLst>
              </p:cNvPr>
              <p:cNvSpPr/>
              <p:nvPr/>
            </p:nvSpPr>
            <p:spPr>
              <a:xfrm>
                <a:off x="8509480" y="5783118"/>
                <a:ext cx="923248" cy="209913"/>
              </a:xfrm>
              <a:custGeom>
                <a:avLst/>
                <a:gdLst>
                  <a:gd name="connsiteX0" fmla="*/ 644356 w 923248"/>
                  <a:gd name="connsiteY0" fmla="*/ 176029 h 209913"/>
                  <a:gd name="connsiteX1" fmla="*/ 671724 w 923248"/>
                  <a:gd name="connsiteY1" fmla="*/ 152571 h 209913"/>
                  <a:gd name="connsiteX2" fmla="*/ 723853 w 923248"/>
                  <a:gd name="connsiteY2" fmla="*/ 133023 h 209913"/>
                  <a:gd name="connsiteX3" fmla="*/ 774680 w 923248"/>
                  <a:gd name="connsiteY3" fmla="*/ 104351 h 209913"/>
                  <a:gd name="connsiteX4" fmla="*/ 805957 w 923248"/>
                  <a:gd name="connsiteY4" fmla="*/ 76053 h 209913"/>
                  <a:gd name="connsiteX5" fmla="*/ 847661 w 923248"/>
                  <a:gd name="connsiteY5" fmla="*/ 65162 h 209913"/>
                  <a:gd name="connsiteX6" fmla="*/ 865906 w 923248"/>
                  <a:gd name="connsiteY6" fmla="*/ 56039 h 209913"/>
                  <a:gd name="connsiteX7" fmla="*/ 910216 w 923248"/>
                  <a:gd name="connsiteY7" fmla="*/ 43007 h 209913"/>
                  <a:gd name="connsiteX8" fmla="*/ 923249 w 923248"/>
                  <a:gd name="connsiteY8" fmla="*/ 0 h 209913"/>
                  <a:gd name="connsiteX9" fmla="*/ 229462 w 923248"/>
                  <a:gd name="connsiteY9" fmla="*/ 0 h 209913"/>
                  <a:gd name="connsiteX10" fmla="*/ 229462 w 923248"/>
                  <a:gd name="connsiteY10" fmla="*/ 22155 h 209913"/>
                  <a:gd name="connsiteX11" fmla="*/ 63393 w 923248"/>
                  <a:gd name="connsiteY11" fmla="*/ 22155 h 209913"/>
                  <a:gd name="connsiteX12" fmla="*/ 60786 w 923248"/>
                  <a:gd name="connsiteY12" fmla="*/ 32581 h 209913"/>
                  <a:gd name="connsiteX13" fmla="*/ 48592 w 923248"/>
                  <a:gd name="connsiteY13" fmla="*/ 76053 h 209913"/>
                  <a:gd name="connsiteX14" fmla="*/ 38166 w 923248"/>
                  <a:gd name="connsiteY14" fmla="*/ 114312 h 209913"/>
                  <a:gd name="connsiteX15" fmla="*/ 19083 w 923248"/>
                  <a:gd name="connsiteY15" fmla="*/ 133395 h 209913"/>
                  <a:gd name="connsiteX16" fmla="*/ 13870 w 923248"/>
                  <a:gd name="connsiteY16" fmla="*/ 156015 h 209913"/>
                  <a:gd name="connsiteX17" fmla="*/ 10426 w 923248"/>
                  <a:gd name="connsiteY17" fmla="*/ 173423 h 209913"/>
                  <a:gd name="connsiteX18" fmla="*/ 1769 w 923248"/>
                  <a:gd name="connsiteY18" fmla="*/ 196043 h 209913"/>
                  <a:gd name="connsiteX19" fmla="*/ 0 w 923248"/>
                  <a:gd name="connsiteY19" fmla="*/ 209913 h 209913"/>
                  <a:gd name="connsiteX20" fmla="*/ 506027 w 923248"/>
                  <a:gd name="connsiteY20" fmla="*/ 209913 h 209913"/>
                  <a:gd name="connsiteX21" fmla="*/ 644170 w 923248"/>
                  <a:gd name="connsiteY21" fmla="*/ 208610 h 209913"/>
                  <a:gd name="connsiteX22" fmla="*/ 644170 w 923248"/>
                  <a:gd name="connsiteY22" fmla="*/ 176029 h 20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3248" h="209913">
                    <a:moveTo>
                      <a:pt x="644356" y="176029"/>
                    </a:moveTo>
                    <a:cubicBezTo>
                      <a:pt x="662602" y="174726"/>
                      <a:pt x="653479" y="166907"/>
                      <a:pt x="671724" y="152571"/>
                    </a:cubicBezTo>
                    <a:cubicBezTo>
                      <a:pt x="689970" y="138236"/>
                      <a:pt x="700396" y="149964"/>
                      <a:pt x="723853" y="133023"/>
                    </a:cubicBezTo>
                    <a:cubicBezTo>
                      <a:pt x="747312" y="116081"/>
                      <a:pt x="762951" y="108261"/>
                      <a:pt x="774680" y="104351"/>
                    </a:cubicBezTo>
                    <a:cubicBezTo>
                      <a:pt x="786409" y="100442"/>
                      <a:pt x="785106" y="83034"/>
                      <a:pt x="805957" y="76053"/>
                    </a:cubicBezTo>
                    <a:cubicBezTo>
                      <a:pt x="826809" y="69071"/>
                      <a:pt x="829416" y="74284"/>
                      <a:pt x="847661" y="65162"/>
                    </a:cubicBezTo>
                    <a:cubicBezTo>
                      <a:pt x="865906" y="56039"/>
                      <a:pt x="832022" y="56039"/>
                      <a:pt x="865906" y="56039"/>
                    </a:cubicBezTo>
                    <a:cubicBezTo>
                      <a:pt x="899790" y="56039"/>
                      <a:pt x="899790" y="58645"/>
                      <a:pt x="910216" y="43007"/>
                    </a:cubicBezTo>
                    <a:cubicBezTo>
                      <a:pt x="920642" y="27368"/>
                      <a:pt x="923249" y="0"/>
                      <a:pt x="923249" y="0"/>
                    </a:cubicBezTo>
                    <a:lnTo>
                      <a:pt x="229462" y="0"/>
                    </a:lnTo>
                    <a:lnTo>
                      <a:pt x="229462" y="22155"/>
                    </a:lnTo>
                    <a:lnTo>
                      <a:pt x="63393" y="22155"/>
                    </a:lnTo>
                    <a:cubicBezTo>
                      <a:pt x="62462" y="24482"/>
                      <a:pt x="61531" y="27554"/>
                      <a:pt x="60786" y="32581"/>
                    </a:cubicBezTo>
                    <a:cubicBezTo>
                      <a:pt x="57342" y="55201"/>
                      <a:pt x="48592" y="76053"/>
                      <a:pt x="48592" y="76053"/>
                    </a:cubicBezTo>
                    <a:cubicBezTo>
                      <a:pt x="48592" y="76053"/>
                      <a:pt x="53805" y="103886"/>
                      <a:pt x="38166" y="114312"/>
                    </a:cubicBezTo>
                    <a:cubicBezTo>
                      <a:pt x="22527" y="124738"/>
                      <a:pt x="19083" y="121294"/>
                      <a:pt x="19083" y="133395"/>
                    </a:cubicBezTo>
                    <a:cubicBezTo>
                      <a:pt x="19083" y="145496"/>
                      <a:pt x="17314" y="138608"/>
                      <a:pt x="13870" y="156015"/>
                    </a:cubicBezTo>
                    <a:cubicBezTo>
                      <a:pt x="10426" y="173423"/>
                      <a:pt x="12101" y="161228"/>
                      <a:pt x="10426" y="173423"/>
                    </a:cubicBezTo>
                    <a:cubicBezTo>
                      <a:pt x="8657" y="185617"/>
                      <a:pt x="1769" y="190830"/>
                      <a:pt x="1769" y="196043"/>
                    </a:cubicBezTo>
                    <a:cubicBezTo>
                      <a:pt x="1769" y="201256"/>
                      <a:pt x="0" y="209913"/>
                      <a:pt x="0" y="209913"/>
                    </a:cubicBezTo>
                    <a:lnTo>
                      <a:pt x="506027" y="209913"/>
                    </a:lnTo>
                    <a:cubicBezTo>
                      <a:pt x="506027" y="209913"/>
                      <a:pt x="575378" y="208982"/>
                      <a:pt x="644170" y="208610"/>
                    </a:cubicBezTo>
                    <a:cubicBezTo>
                      <a:pt x="638771" y="187386"/>
                      <a:pt x="626390" y="177332"/>
                      <a:pt x="644170" y="176029"/>
                    </a:cubicBezTo>
                    <a:close/>
                  </a:path>
                </a:pathLst>
              </a:custGeom>
              <a:noFill/>
              <a:ln w="2210" cap="rnd">
                <a:solidFill>
                  <a:srgbClr val="FFFFFF"/>
                </a:solidFill>
                <a:prstDash val="solid"/>
                <a:round/>
              </a:ln>
            </p:spPr>
            <p:txBody>
              <a:bodyPr rtlCol="0" anchor="ctr"/>
              <a:lstStyle/>
              <a:p>
                <a:endParaRPr lang="en-US"/>
              </a:p>
            </p:txBody>
          </p:sp>
          <p:sp>
            <p:nvSpPr>
              <p:cNvPr id="240" name="Freeform: Shape 239">
                <a:extLst>
                  <a:ext uri="{FF2B5EF4-FFF2-40B4-BE49-F238E27FC236}">
                    <a16:creationId xmlns:a16="http://schemas.microsoft.com/office/drawing/2014/main" id="{10D28307-3DDC-C72B-9F80-EAFC9764B6D9}"/>
                  </a:ext>
                </a:extLst>
              </p:cNvPr>
              <p:cNvSpPr/>
              <p:nvPr/>
            </p:nvSpPr>
            <p:spPr>
              <a:xfrm>
                <a:off x="9144712" y="5783211"/>
                <a:ext cx="946962" cy="360995"/>
              </a:xfrm>
              <a:custGeom>
                <a:avLst/>
                <a:gdLst>
                  <a:gd name="connsiteX0" fmla="*/ 944195 w 946962"/>
                  <a:gd name="connsiteY0" fmla="*/ 104910 h 360995"/>
                  <a:gd name="connsiteX1" fmla="*/ 921388 w 946962"/>
                  <a:gd name="connsiteY1" fmla="*/ 82755 h 360995"/>
                  <a:gd name="connsiteX2" fmla="*/ 908356 w 946962"/>
                  <a:gd name="connsiteY2" fmla="*/ 119246 h 360995"/>
                  <a:gd name="connsiteX3" fmla="*/ 910962 w 946962"/>
                  <a:gd name="connsiteY3" fmla="*/ 88620 h 360995"/>
                  <a:gd name="connsiteX4" fmla="*/ 897279 w 946962"/>
                  <a:gd name="connsiteY4" fmla="*/ 74284 h 360995"/>
                  <a:gd name="connsiteX5" fmla="*/ 860788 w 946962"/>
                  <a:gd name="connsiteY5" fmla="*/ 82755 h 360995"/>
                  <a:gd name="connsiteX6" fmla="*/ 830814 w 946962"/>
                  <a:gd name="connsiteY6" fmla="*/ 62555 h 360995"/>
                  <a:gd name="connsiteX7" fmla="*/ 834072 w 946962"/>
                  <a:gd name="connsiteY7" fmla="*/ 36491 h 360995"/>
                  <a:gd name="connsiteX8" fmla="*/ 850362 w 946962"/>
                  <a:gd name="connsiteY8" fmla="*/ 76239 h 360995"/>
                  <a:gd name="connsiteX9" fmla="*/ 880988 w 946962"/>
                  <a:gd name="connsiteY9" fmla="*/ 62555 h 360995"/>
                  <a:gd name="connsiteX10" fmla="*/ 883595 w 946962"/>
                  <a:gd name="connsiteY10" fmla="*/ 48220 h 360995"/>
                  <a:gd name="connsiteX11" fmla="*/ 898582 w 946962"/>
                  <a:gd name="connsiteY11" fmla="*/ 56691 h 360995"/>
                  <a:gd name="connsiteX12" fmla="*/ 894020 w 946962"/>
                  <a:gd name="connsiteY12" fmla="*/ 37142 h 360995"/>
                  <a:gd name="connsiteX13" fmla="*/ 909659 w 946962"/>
                  <a:gd name="connsiteY13" fmla="*/ 52129 h 360995"/>
                  <a:gd name="connsiteX14" fmla="*/ 914872 w 946962"/>
                  <a:gd name="connsiteY14" fmla="*/ 35839 h 360995"/>
                  <a:gd name="connsiteX15" fmla="*/ 931162 w 946962"/>
                  <a:gd name="connsiteY15" fmla="*/ 63858 h 360995"/>
                  <a:gd name="connsiteX16" fmla="*/ 922692 w 946962"/>
                  <a:gd name="connsiteY16" fmla="*/ 26065 h 360995"/>
                  <a:gd name="connsiteX17" fmla="*/ 913569 w 946962"/>
                  <a:gd name="connsiteY17" fmla="*/ 5865 h 360995"/>
                  <a:gd name="connsiteX18" fmla="*/ 928556 w 946962"/>
                  <a:gd name="connsiteY18" fmla="*/ 12381 h 360995"/>
                  <a:gd name="connsiteX19" fmla="*/ 926881 w 946962"/>
                  <a:gd name="connsiteY19" fmla="*/ 0 h 360995"/>
                  <a:gd name="connsiteX20" fmla="*/ 288202 w 946962"/>
                  <a:gd name="connsiteY20" fmla="*/ 0 h 360995"/>
                  <a:gd name="connsiteX21" fmla="*/ 275170 w 946962"/>
                  <a:gd name="connsiteY21" fmla="*/ 43007 h 360995"/>
                  <a:gd name="connsiteX22" fmla="*/ 230860 w 946962"/>
                  <a:gd name="connsiteY22" fmla="*/ 56039 h 360995"/>
                  <a:gd name="connsiteX23" fmla="*/ 212615 w 946962"/>
                  <a:gd name="connsiteY23" fmla="*/ 65162 h 360995"/>
                  <a:gd name="connsiteX24" fmla="*/ 170911 w 946962"/>
                  <a:gd name="connsiteY24" fmla="*/ 76053 h 360995"/>
                  <a:gd name="connsiteX25" fmla="*/ 139634 w 946962"/>
                  <a:gd name="connsiteY25" fmla="*/ 104352 h 360995"/>
                  <a:gd name="connsiteX26" fmla="*/ 88807 w 946962"/>
                  <a:gd name="connsiteY26" fmla="*/ 133023 h 360995"/>
                  <a:gd name="connsiteX27" fmla="*/ 36678 w 946962"/>
                  <a:gd name="connsiteY27" fmla="*/ 152571 h 360995"/>
                  <a:gd name="connsiteX28" fmla="*/ 9310 w 946962"/>
                  <a:gd name="connsiteY28" fmla="*/ 176029 h 360995"/>
                  <a:gd name="connsiteX29" fmla="*/ 9310 w 946962"/>
                  <a:gd name="connsiteY29" fmla="*/ 208610 h 360995"/>
                  <a:gd name="connsiteX30" fmla="*/ 144195 w 946962"/>
                  <a:gd name="connsiteY30" fmla="*/ 209913 h 360995"/>
                  <a:gd name="connsiteX31" fmla="*/ 210287 w 946962"/>
                  <a:gd name="connsiteY31" fmla="*/ 172678 h 360995"/>
                  <a:gd name="connsiteX32" fmla="*/ 271167 w 946962"/>
                  <a:gd name="connsiteY32" fmla="*/ 173423 h 360995"/>
                  <a:gd name="connsiteX33" fmla="*/ 363324 w 946962"/>
                  <a:gd name="connsiteY33" fmla="*/ 196043 h 360995"/>
                  <a:gd name="connsiteX34" fmla="*/ 384176 w 946962"/>
                  <a:gd name="connsiteY34" fmla="*/ 232534 h 360995"/>
                  <a:gd name="connsiteX35" fmla="*/ 514593 w 946962"/>
                  <a:gd name="connsiteY35" fmla="*/ 232534 h 360995"/>
                  <a:gd name="connsiteX36" fmla="*/ 636911 w 946962"/>
                  <a:gd name="connsiteY36" fmla="*/ 360995 h 360995"/>
                  <a:gd name="connsiteX37" fmla="*/ 690250 w 946962"/>
                  <a:gd name="connsiteY37" fmla="*/ 350848 h 360995"/>
                  <a:gd name="connsiteX38" fmla="*/ 703283 w 946962"/>
                  <a:gd name="connsiteY38" fmla="*/ 325436 h 360995"/>
                  <a:gd name="connsiteX39" fmla="*/ 713709 w 946962"/>
                  <a:gd name="connsiteY39" fmla="*/ 331300 h 360995"/>
                  <a:gd name="connsiteX40" fmla="*/ 743683 w 946962"/>
                  <a:gd name="connsiteY40" fmla="*/ 286339 h 360995"/>
                  <a:gd name="connsiteX41" fmla="*/ 823274 w 946962"/>
                  <a:gd name="connsiteY41" fmla="*/ 245938 h 360995"/>
                  <a:gd name="connsiteX42" fmla="*/ 844125 w 946962"/>
                  <a:gd name="connsiteY42" fmla="*/ 238771 h 360995"/>
                  <a:gd name="connsiteX43" fmla="*/ 872797 w 946962"/>
                  <a:gd name="connsiteY43" fmla="*/ 223783 h 360995"/>
                  <a:gd name="connsiteX44" fmla="*/ 862371 w 946962"/>
                  <a:gd name="connsiteY44" fmla="*/ 206841 h 360995"/>
                  <a:gd name="connsiteX45" fmla="*/ 838261 w 946962"/>
                  <a:gd name="connsiteY45" fmla="*/ 209448 h 360995"/>
                  <a:gd name="connsiteX46" fmla="*/ 801119 w 946962"/>
                  <a:gd name="connsiteY46" fmla="*/ 204235 h 360995"/>
                  <a:gd name="connsiteX47" fmla="*/ 821970 w 946962"/>
                  <a:gd name="connsiteY47" fmla="*/ 205538 h 360995"/>
                  <a:gd name="connsiteX48" fmla="*/ 854551 w 946962"/>
                  <a:gd name="connsiteY48" fmla="*/ 191203 h 360995"/>
                  <a:gd name="connsiteX49" fmla="*/ 851293 w 946962"/>
                  <a:gd name="connsiteY49" fmla="*/ 187293 h 360995"/>
                  <a:gd name="connsiteX50" fmla="*/ 855203 w 946962"/>
                  <a:gd name="connsiteY50" fmla="*/ 166441 h 360995"/>
                  <a:gd name="connsiteX51" fmla="*/ 819363 w 946962"/>
                  <a:gd name="connsiteY51" fmla="*/ 147544 h 360995"/>
                  <a:gd name="connsiteX52" fmla="*/ 847383 w 946962"/>
                  <a:gd name="connsiteY52" fmla="*/ 153409 h 360995"/>
                  <a:gd name="connsiteX53" fmla="*/ 848035 w 946962"/>
                  <a:gd name="connsiteY53" fmla="*/ 137119 h 360995"/>
                  <a:gd name="connsiteX54" fmla="*/ 857809 w 946962"/>
                  <a:gd name="connsiteY54" fmla="*/ 145590 h 360995"/>
                  <a:gd name="connsiteX55" fmla="*/ 864977 w 946962"/>
                  <a:gd name="connsiteY55" fmla="*/ 157970 h 360995"/>
                  <a:gd name="connsiteX56" fmla="*/ 881267 w 946962"/>
                  <a:gd name="connsiteY56" fmla="*/ 154712 h 360995"/>
                  <a:gd name="connsiteX57" fmla="*/ 906680 w 946962"/>
                  <a:gd name="connsiteY57" fmla="*/ 156015 h 360995"/>
                  <a:gd name="connsiteX58" fmla="*/ 926881 w 946962"/>
                  <a:gd name="connsiteY58" fmla="*/ 133209 h 360995"/>
                  <a:gd name="connsiteX59" fmla="*/ 944474 w 946962"/>
                  <a:gd name="connsiteY59" fmla="*/ 105190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46962" h="360995">
                    <a:moveTo>
                      <a:pt x="944195" y="104910"/>
                    </a:moveTo>
                    <a:cubicBezTo>
                      <a:pt x="935724" y="90575"/>
                      <a:pt x="925950" y="64510"/>
                      <a:pt x="921388" y="82755"/>
                    </a:cubicBezTo>
                    <a:cubicBezTo>
                      <a:pt x="916827" y="101000"/>
                      <a:pt x="908356" y="123807"/>
                      <a:pt x="908356" y="119246"/>
                    </a:cubicBezTo>
                    <a:cubicBezTo>
                      <a:pt x="908356" y="114684"/>
                      <a:pt x="912266" y="96439"/>
                      <a:pt x="910962" y="88620"/>
                    </a:cubicBezTo>
                    <a:cubicBezTo>
                      <a:pt x="909659" y="80801"/>
                      <a:pt x="918130" y="67768"/>
                      <a:pt x="897279" y="74284"/>
                    </a:cubicBezTo>
                    <a:cubicBezTo>
                      <a:pt x="876427" y="80801"/>
                      <a:pt x="884246" y="83407"/>
                      <a:pt x="860788" y="82755"/>
                    </a:cubicBezTo>
                    <a:cubicBezTo>
                      <a:pt x="837330" y="82104"/>
                      <a:pt x="831465" y="80801"/>
                      <a:pt x="830814" y="62555"/>
                    </a:cubicBezTo>
                    <a:cubicBezTo>
                      <a:pt x="830162" y="44310"/>
                      <a:pt x="834072" y="17594"/>
                      <a:pt x="834072" y="36491"/>
                    </a:cubicBezTo>
                    <a:cubicBezTo>
                      <a:pt x="834072" y="55387"/>
                      <a:pt x="834072" y="80801"/>
                      <a:pt x="850362" y="76239"/>
                    </a:cubicBezTo>
                    <a:cubicBezTo>
                      <a:pt x="866652" y="71678"/>
                      <a:pt x="876427" y="65162"/>
                      <a:pt x="880988" y="62555"/>
                    </a:cubicBezTo>
                    <a:cubicBezTo>
                      <a:pt x="885550" y="59949"/>
                      <a:pt x="873820" y="41052"/>
                      <a:pt x="883595" y="48220"/>
                    </a:cubicBezTo>
                    <a:cubicBezTo>
                      <a:pt x="893369" y="55387"/>
                      <a:pt x="899885" y="63858"/>
                      <a:pt x="898582" y="56691"/>
                    </a:cubicBezTo>
                    <a:cubicBezTo>
                      <a:pt x="897279" y="49523"/>
                      <a:pt x="887504" y="31929"/>
                      <a:pt x="894020" y="37142"/>
                    </a:cubicBezTo>
                    <a:cubicBezTo>
                      <a:pt x="900537" y="42355"/>
                      <a:pt x="902492" y="55387"/>
                      <a:pt x="909659" y="52129"/>
                    </a:cubicBezTo>
                    <a:cubicBezTo>
                      <a:pt x="916827" y="48871"/>
                      <a:pt x="906401" y="27368"/>
                      <a:pt x="914872" y="35839"/>
                    </a:cubicBezTo>
                    <a:cubicBezTo>
                      <a:pt x="923343" y="44310"/>
                      <a:pt x="926601" y="75588"/>
                      <a:pt x="931162" y="63858"/>
                    </a:cubicBezTo>
                    <a:cubicBezTo>
                      <a:pt x="935724" y="52129"/>
                      <a:pt x="927253" y="37142"/>
                      <a:pt x="922692" y="26065"/>
                    </a:cubicBezTo>
                    <a:cubicBezTo>
                      <a:pt x="918130" y="14987"/>
                      <a:pt x="903795" y="5213"/>
                      <a:pt x="913569" y="5865"/>
                    </a:cubicBezTo>
                    <a:cubicBezTo>
                      <a:pt x="923343" y="6516"/>
                      <a:pt x="927905" y="28671"/>
                      <a:pt x="928556" y="12381"/>
                    </a:cubicBezTo>
                    <a:cubicBezTo>
                      <a:pt x="928742" y="6609"/>
                      <a:pt x="927998" y="2793"/>
                      <a:pt x="926881" y="0"/>
                    </a:cubicBezTo>
                    <a:lnTo>
                      <a:pt x="288202" y="0"/>
                    </a:lnTo>
                    <a:cubicBezTo>
                      <a:pt x="288202" y="0"/>
                      <a:pt x="285596" y="27368"/>
                      <a:pt x="275170" y="43007"/>
                    </a:cubicBezTo>
                    <a:cubicBezTo>
                      <a:pt x="264744" y="58646"/>
                      <a:pt x="264744" y="56039"/>
                      <a:pt x="230860" y="56039"/>
                    </a:cubicBezTo>
                    <a:cubicBezTo>
                      <a:pt x="196976" y="56039"/>
                      <a:pt x="230860" y="56039"/>
                      <a:pt x="212615" y="65162"/>
                    </a:cubicBezTo>
                    <a:cubicBezTo>
                      <a:pt x="194370" y="74284"/>
                      <a:pt x="191763" y="69071"/>
                      <a:pt x="170911" y="76053"/>
                    </a:cubicBezTo>
                    <a:cubicBezTo>
                      <a:pt x="150060" y="83035"/>
                      <a:pt x="151363" y="100442"/>
                      <a:pt x="139634" y="104352"/>
                    </a:cubicBezTo>
                    <a:cubicBezTo>
                      <a:pt x="127905" y="108261"/>
                      <a:pt x="112266" y="116081"/>
                      <a:pt x="88807" y="133023"/>
                    </a:cubicBezTo>
                    <a:cubicBezTo>
                      <a:pt x="65349" y="149965"/>
                      <a:pt x="54923" y="138236"/>
                      <a:pt x="36678" y="152571"/>
                    </a:cubicBezTo>
                    <a:cubicBezTo>
                      <a:pt x="18433" y="166907"/>
                      <a:pt x="27555" y="174726"/>
                      <a:pt x="9310" y="176029"/>
                    </a:cubicBezTo>
                    <a:cubicBezTo>
                      <a:pt x="-8563" y="177333"/>
                      <a:pt x="3818" y="187386"/>
                      <a:pt x="9310" y="208610"/>
                    </a:cubicBezTo>
                    <a:cubicBezTo>
                      <a:pt x="75682" y="208238"/>
                      <a:pt x="141588" y="208238"/>
                      <a:pt x="144195" y="209913"/>
                    </a:cubicBezTo>
                    <a:cubicBezTo>
                      <a:pt x="144195" y="209913"/>
                      <a:pt x="199862" y="192506"/>
                      <a:pt x="210287" y="172678"/>
                    </a:cubicBezTo>
                    <a:cubicBezTo>
                      <a:pt x="220713" y="152757"/>
                      <a:pt x="220713" y="176867"/>
                      <a:pt x="271167" y="173423"/>
                    </a:cubicBezTo>
                    <a:cubicBezTo>
                      <a:pt x="321621" y="169979"/>
                      <a:pt x="337260" y="178636"/>
                      <a:pt x="363324" y="196043"/>
                    </a:cubicBezTo>
                    <a:cubicBezTo>
                      <a:pt x="389389" y="213451"/>
                      <a:pt x="384176" y="232534"/>
                      <a:pt x="384176" y="232534"/>
                    </a:cubicBezTo>
                    <a:lnTo>
                      <a:pt x="514593" y="232534"/>
                    </a:lnTo>
                    <a:lnTo>
                      <a:pt x="636911" y="360995"/>
                    </a:lnTo>
                    <a:cubicBezTo>
                      <a:pt x="674426" y="354200"/>
                      <a:pt x="676753" y="358482"/>
                      <a:pt x="690250" y="350848"/>
                    </a:cubicBezTo>
                    <a:cubicBezTo>
                      <a:pt x="703934" y="343029"/>
                      <a:pt x="698722" y="318919"/>
                      <a:pt x="703283" y="325436"/>
                    </a:cubicBezTo>
                    <a:cubicBezTo>
                      <a:pt x="707844" y="331952"/>
                      <a:pt x="709799" y="343681"/>
                      <a:pt x="713709" y="331300"/>
                    </a:cubicBezTo>
                    <a:cubicBezTo>
                      <a:pt x="717618" y="318919"/>
                      <a:pt x="718270" y="305235"/>
                      <a:pt x="743683" y="286339"/>
                    </a:cubicBezTo>
                    <a:cubicBezTo>
                      <a:pt x="769096" y="267442"/>
                      <a:pt x="812196" y="247242"/>
                      <a:pt x="823274" y="245938"/>
                    </a:cubicBezTo>
                    <a:cubicBezTo>
                      <a:pt x="834351" y="244635"/>
                      <a:pt x="833699" y="234209"/>
                      <a:pt x="844125" y="238771"/>
                    </a:cubicBezTo>
                    <a:cubicBezTo>
                      <a:pt x="854551" y="243332"/>
                      <a:pt x="871493" y="234861"/>
                      <a:pt x="872797" y="223783"/>
                    </a:cubicBezTo>
                    <a:cubicBezTo>
                      <a:pt x="874099" y="212706"/>
                      <a:pt x="874751" y="209448"/>
                      <a:pt x="862371" y="206841"/>
                    </a:cubicBezTo>
                    <a:cubicBezTo>
                      <a:pt x="849990" y="204235"/>
                      <a:pt x="868235" y="205538"/>
                      <a:pt x="838261" y="209448"/>
                    </a:cubicBezTo>
                    <a:cubicBezTo>
                      <a:pt x="808286" y="213358"/>
                      <a:pt x="793951" y="206841"/>
                      <a:pt x="801119" y="204235"/>
                    </a:cubicBezTo>
                    <a:cubicBezTo>
                      <a:pt x="808286" y="201628"/>
                      <a:pt x="807635" y="210099"/>
                      <a:pt x="821970" y="205538"/>
                    </a:cubicBezTo>
                    <a:cubicBezTo>
                      <a:pt x="836306" y="200977"/>
                      <a:pt x="857809" y="195112"/>
                      <a:pt x="854551" y="191203"/>
                    </a:cubicBezTo>
                    <a:cubicBezTo>
                      <a:pt x="851293" y="187293"/>
                      <a:pt x="845429" y="197067"/>
                      <a:pt x="851293" y="187293"/>
                    </a:cubicBezTo>
                    <a:cubicBezTo>
                      <a:pt x="857157" y="177519"/>
                      <a:pt x="865629" y="164486"/>
                      <a:pt x="855203" y="166441"/>
                    </a:cubicBezTo>
                    <a:cubicBezTo>
                      <a:pt x="844777" y="168396"/>
                      <a:pt x="817409" y="149499"/>
                      <a:pt x="819363" y="147544"/>
                    </a:cubicBezTo>
                    <a:cubicBezTo>
                      <a:pt x="821319" y="145590"/>
                      <a:pt x="844125" y="156015"/>
                      <a:pt x="847383" y="153409"/>
                    </a:cubicBezTo>
                    <a:cubicBezTo>
                      <a:pt x="850642" y="150803"/>
                      <a:pt x="834351" y="140377"/>
                      <a:pt x="848035" y="137119"/>
                    </a:cubicBezTo>
                    <a:cubicBezTo>
                      <a:pt x="861719" y="133860"/>
                      <a:pt x="859112" y="137119"/>
                      <a:pt x="857809" y="145590"/>
                    </a:cubicBezTo>
                    <a:cubicBezTo>
                      <a:pt x="856506" y="154061"/>
                      <a:pt x="856506" y="161880"/>
                      <a:pt x="864977" y="157970"/>
                    </a:cubicBezTo>
                    <a:cubicBezTo>
                      <a:pt x="873448" y="154061"/>
                      <a:pt x="866932" y="142331"/>
                      <a:pt x="881267" y="154712"/>
                    </a:cubicBezTo>
                    <a:cubicBezTo>
                      <a:pt x="895603" y="167093"/>
                      <a:pt x="899513" y="169699"/>
                      <a:pt x="906680" y="156015"/>
                    </a:cubicBezTo>
                    <a:cubicBezTo>
                      <a:pt x="913848" y="142331"/>
                      <a:pt x="915803" y="140377"/>
                      <a:pt x="926881" y="133209"/>
                    </a:cubicBezTo>
                    <a:cubicBezTo>
                      <a:pt x="937958" y="126041"/>
                      <a:pt x="952945" y="119525"/>
                      <a:pt x="944474" y="105190"/>
                    </a:cubicBezTo>
                    <a:close/>
                  </a:path>
                </a:pathLst>
              </a:custGeom>
              <a:noFill/>
              <a:ln w="2210" cap="rnd">
                <a:solidFill>
                  <a:srgbClr val="FFFFFF"/>
                </a:solidFill>
                <a:prstDash val="solid"/>
                <a:round/>
              </a:ln>
            </p:spPr>
            <p:txBody>
              <a:bodyPr rtlCol="0" anchor="ctr"/>
              <a:lstStyle/>
              <a:p>
                <a:endParaRPr lang="en-US"/>
              </a:p>
            </p:txBody>
          </p:sp>
          <p:sp>
            <p:nvSpPr>
              <p:cNvPr id="241" name="Freeform: Shape 240">
                <a:extLst>
                  <a:ext uri="{FF2B5EF4-FFF2-40B4-BE49-F238E27FC236}">
                    <a16:creationId xmlns:a16="http://schemas.microsoft.com/office/drawing/2014/main" id="{6A19F8E4-5CD9-B07B-24AB-680972981A2F}"/>
                  </a:ext>
                </a:extLst>
              </p:cNvPr>
              <p:cNvSpPr/>
              <p:nvPr/>
            </p:nvSpPr>
            <p:spPr>
              <a:xfrm>
                <a:off x="9643387" y="4561060"/>
                <a:ext cx="711937" cy="612890"/>
              </a:xfrm>
              <a:custGeom>
                <a:avLst/>
                <a:gdLst>
                  <a:gd name="connsiteX0" fmla="*/ 688108 w 711937"/>
                  <a:gd name="connsiteY0" fmla="*/ 452221 h 612890"/>
                  <a:gd name="connsiteX1" fmla="*/ 711938 w 711937"/>
                  <a:gd name="connsiteY1" fmla="*/ 351034 h 612890"/>
                  <a:gd name="connsiteX2" fmla="*/ 704491 w 711937"/>
                  <a:gd name="connsiteY2" fmla="*/ 232161 h 612890"/>
                  <a:gd name="connsiteX3" fmla="*/ 698534 w 711937"/>
                  <a:gd name="connsiteY3" fmla="*/ 171002 h 612890"/>
                  <a:gd name="connsiteX4" fmla="*/ 703002 w 711937"/>
                  <a:gd name="connsiteY4" fmla="*/ 72795 h 612890"/>
                  <a:gd name="connsiteX5" fmla="*/ 709890 w 711937"/>
                  <a:gd name="connsiteY5" fmla="*/ 0 h 612890"/>
                  <a:gd name="connsiteX6" fmla="*/ 541587 w 711937"/>
                  <a:gd name="connsiteY6" fmla="*/ 0 h 612890"/>
                  <a:gd name="connsiteX7" fmla="*/ 492902 w 711937"/>
                  <a:gd name="connsiteY7" fmla="*/ 25227 h 612890"/>
                  <a:gd name="connsiteX8" fmla="*/ 435559 w 711937"/>
                  <a:gd name="connsiteY8" fmla="*/ 92157 h 612890"/>
                  <a:gd name="connsiteX9" fmla="*/ 374307 w 711937"/>
                  <a:gd name="connsiteY9" fmla="*/ 135908 h 612890"/>
                  <a:gd name="connsiteX10" fmla="*/ 381662 w 711937"/>
                  <a:gd name="connsiteY10" fmla="*/ 160390 h 612890"/>
                  <a:gd name="connsiteX11" fmla="*/ 388177 w 711937"/>
                  <a:gd name="connsiteY11" fmla="*/ 149964 h 612890"/>
                  <a:gd name="connsiteX12" fmla="*/ 397207 w 711937"/>
                  <a:gd name="connsiteY12" fmla="*/ 153874 h 612890"/>
                  <a:gd name="connsiteX13" fmla="*/ 398604 w 711937"/>
                  <a:gd name="connsiteY13" fmla="*/ 154526 h 612890"/>
                  <a:gd name="connsiteX14" fmla="*/ 397207 w 711937"/>
                  <a:gd name="connsiteY14" fmla="*/ 153874 h 612890"/>
                  <a:gd name="connsiteX15" fmla="*/ 398604 w 711937"/>
                  <a:gd name="connsiteY15" fmla="*/ 160949 h 612890"/>
                  <a:gd name="connsiteX16" fmla="*/ 394042 w 711937"/>
                  <a:gd name="connsiteY16" fmla="*/ 177239 h 612890"/>
                  <a:gd name="connsiteX17" fmla="*/ 383616 w 711937"/>
                  <a:gd name="connsiteY17" fmla="*/ 182452 h 612890"/>
                  <a:gd name="connsiteX18" fmla="*/ 390784 w 711937"/>
                  <a:gd name="connsiteY18" fmla="*/ 206562 h 612890"/>
                  <a:gd name="connsiteX19" fmla="*/ 389481 w 711937"/>
                  <a:gd name="connsiteY19" fmla="*/ 225459 h 612890"/>
                  <a:gd name="connsiteX20" fmla="*/ 372539 w 711937"/>
                  <a:gd name="connsiteY20" fmla="*/ 228065 h 612890"/>
                  <a:gd name="connsiteX21" fmla="*/ 330184 w 711937"/>
                  <a:gd name="connsiteY21" fmla="*/ 260646 h 612890"/>
                  <a:gd name="connsiteX22" fmla="*/ 243425 w 711937"/>
                  <a:gd name="connsiteY22" fmla="*/ 272375 h 612890"/>
                  <a:gd name="connsiteX23" fmla="*/ 223877 w 711937"/>
                  <a:gd name="connsiteY23" fmla="*/ 259994 h 612890"/>
                  <a:gd name="connsiteX24" fmla="*/ 146893 w 711937"/>
                  <a:gd name="connsiteY24" fmla="*/ 254782 h 612890"/>
                  <a:gd name="connsiteX25" fmla="*/ 88899 w 711937"/>
                  <a:gd name="connsiteY25" fmla="*/ 264556 h 612890"/>
                  <a:gd name="connsiteX26" fmla="*/ 76705 w 711937"/>
                  <a:gd name="connsiteY26" fmla="*/ 267721 h 612890"/>
                  <a:gd name="connsiteX27" fmla="*/ 78287 w 711937"/>
                  <a:gd name="connsiteY27" fmla="*/ 271910 h 612890"/>
                  <a:gd name="connsiteX28" fmla="*/ 76518 w 711937"/>
                  <a:gd name="connsiteY28" fmla="*/ 294530 h 612890"/>
                  <a:gd name="connsiteX29" fmla="*/ 93926 w 711937"/>
                  <a:gd name="connsiteY29" fmla="*/ 312775 h 612890"/>
                  <a:gd name="connsiteX30" fmla="*/ 93926 w 711937"/>
                  <a:gd name="connsiteY30" fmla="*/ 331021 h 612890"/>
                  <a:gd name="connsiteX31" fmla="*/ 107144 w 711937"/>
                  <a:gd name="connsiteY31" fmla="*/ 339492 h 612890"/>
                  <a:gd name="connsiteX32" fmla="*/ 71305 w 711937"/>
                  <a:gd name="connsiteY32" fmla="*/ 369466 h 612890"/>
                  <a:gd name="connsiteX33" fmla="*/ 20479 w 711937"/>
                  <a:gd name="connsiteY33" fmla="*/ 401395 h 612890"/>
                  <a:gd name="connsiteX34" fmla="*/ 0 w 711937"/>
                  <a:gd name="connsiteY34" fmla="*/ 417499 h 612890"/>
                  <a:gd name="connsiteX35" fmla="*/ 0 w 711937"/>
                  <a:gd name="connsiteY35" fmla="*/ 449894 h 612890"/>
                  <a:gd name="connsiteX36" fmla="*/ 479683 w 711937"/>
                  <a:gd name="connsiteY36" fmla="*/ 449894 h 612890"/>
                  <a:gd name="connsiteX37" fmla="*/ 511147 w 711937"/>
                  <a:gd name="connsiteY37" fmla="*/ 475959 h 612890"/>
                  <a:gd name="connsiteX38" fmla="*/ 518687 w 711937"/>
                  <a:gd name="connsiteY38" fmla="*/ 511797 h 612890"/>
                  <a:gd name="connsiteX39" fmla="*/ 552386 w 711937"/>
                  <a:gd name="connsiteY39" fmla="*/ 542423 h 612890"/>
                  <a:gd name="connsiteX40" fmla="*/ 641750 w 711937"/>
                  <a:gd name="connsiteY40" fmla="*/ 612891 h 612890"/>
                  <a:gd name="connsiteX41" fmla="*/ 639237 w 711937"/>
                  <a:gd name="connsiteY41" fmla="*/ 582079 h 612890"/>
                  <a:gd name="connsiteX42" fmla="*/ 635979 w 711937"/>
                  <a:gd name="connsiteY42" fmla="*/ 557969 h 612890"/>
                  <a:gd name="connsiteX43" fmla="*/ 653572 w 711937"/>
                  <a:gd name="connsiteY43" fmla="*/ 594459 h 612890"/>
                  <a:gd name="connsiteX44" fmla="*/ 676844 w 711937"/>
                  <a:gd name="connsiteY44" fmla="*/ 596507 h 612890"/>
                  <a:gd name="connsiteX45" fmla="*/ 682150 w 711937"/>
                  <a:gd name="connsiteY45" fmla="*/ 553780 h 612890"/>
                  <a:gd name="connsiteX46" fmla="*/ 688108 w 711937"/>
                  <a:gd name="connsiteY46" fmla="*/ 451942 h 61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1937" h="612890">
                    <a:moveTo>
                      <a:pt x="688108" y="452221"/>
                    </a:moveTo>
                    <a:cubicBezTo>
                      <a:pt x="686618" y="423922"/>
                      <a:pt x="711938" y="351034"/>
                      <a:pt x="711938" y="351034"/>
                    </a:cubicBezTo>
                    <a:cubicBezTo>
                      <a:pt x="711938" y="351034"/>
                      <a:pt x="708959" y="297509"/>
                      <a:pt x="704491" y="232161"/>
                    </a:cubicBezTo>
                    <a:cubicBezTo>
                      <a:pt x="700023" y="166813"/>
                      <a:pt x="700023" y="208238"/>
                      <a:pt x="698534" y="171002"/>
                    </a:cubicBezTo>
                    <a:cubicBezTo>
                      <a:pt x="697044" y="133767"/>
                      <a:pt x="705981" y="132278"/>
                      <a:pt x="703002" y="72795"/>
                    </a:cubicBezTo>
                    <a:cubicBezTo>
                      <a:pt x="700302" y="18059"/>
                      <a:pt x="702537" y="31185"/>
                      <a:pt x="709890" y="0"/>
                    </a:cubicBezTo>
                    <a:lnTo>
                      <a:pt x="541587" y="0"/>
                    </a:lnTo>
                    <a:lnTo>
                      <a:pt x="492902" y="25227"/>
                    </a:lnTo>
                    <a:lnTo>
                      <a:pt x="435559" y="92157"/>
                    </a:lnTo>
                    <a:lnTo>
                      <a:pt x="374307" y="135908"/>
                    </a:lnTo>
                    <a:cubicBezTo>
                      <a:pt x="375890" y="152664"/>
                      <a:pt x="376634" y="163928"/>
                      <a:pt x="381662" y="160390"/>
                    </a:cubicBezTo>
                    <a:cubicBezTo>
                      <a:pt x="388177" y="155829"/>
                      <a:pt x="377751" y="145403"/>
                      <a:pt x="388177" y="149964"/>
                    </a:cubicBezTo>
                    <a:cubicBezTo>
                      <a:pt x="393298" y="152199"/>
                      <a:pt x="395904" y="153316"/>
                      <a:pt x="397207" y="153874"/>
                    </a:cubicBezTo>
                    <a:cubicBezTo>
                      <a:pt x="397207" y="152012"/>
                      <a:pt x="398604" y="154526"/>
                      <a:pt x="398604" y="154526"/>
                    </a:cubicBezTo>
                    <a:cubicBezTo>
                      <a:pt x="398604" y="154526"/>
                      <a:pt x="398604" y="154526"/>
                      <a:pt x="397207" y="153874"/>
                    </a:cubicBezTo>
                    <a:cubicBezTo>
                      <a:pt x="397207" y="154805"/>
                      <a:pt x="397486" y="156853"/>
                      <a:pt x="398604" y="160949"/>
                    </a:cubicBezTo>
                    <a:cubicBezTo>
                      <a:pt x="401862" y="173330"/>
                      <a:pt x="398604" y="177891"/>
                      <a:pt x="394042" y="177239"/>
                    </a:cubicBezTo>
                    <a:cubicBezTo>
                      <a:pt x="389481" y="176588"/>
                      <a:pt x="378403" y="175284"/>
                      <a:pt x="383616" y="182452"/>
                    </a:cubicBezTo>
                    <a:cubicBezTo>
                      <a:pt x="388829" y="189620"/>
                      <a:pt x="392087" y="198743"/>
                      <a:pt x="390784" y="206562"/>
                    </a:cubicBezTo>
                    <a:cubicBezTo>
                      <a:pt x="389481" y="214381"/>
                      <a:pt x="398604" y="222201"/>
                      <a:pt x="389481" y="225459"/>
                    </a:cubicBezTo>
                    <a:cubicBezTo>
                      <a:pt x="380358" y="228717"/>
                      <a:pt x="379707" y="220897"/>
                      <a:pt x="372539" y="228065"/>
                    </a:cubicBezTo>
                    <a:cubicBezTo>
                      <a:pt x="365371" y="235233"/>
                      <a:pt x="351687" y="256736"/>
                      <a:pt x="330184" y="260646"/>
                    </a:cubicBezTo>
                    <a:cubicBezTo>
                      <a:pt x="308680" y="264556"/>
                      <a:pt x="249942" y="275633"/>
                      <a:pt x="243425" y="272375"/>
                    </a:cubicBezTo>
                    <a:cubicBezTo>
                      <a:pt x="236909" y="269117"/>
                      <a:pt x="239516" y="263253"/>
                      <a:pt x="223877" y="259994"/>
                    </a:cubicBezTo>
                    <a:cubicBezTo>
                      <a:pt x="208238" y="256736"/>
                      <a:pt x="160019" y="254130"/>
                      <a:pt x="146893" y="254782"/>
                    </a:cubicBezTo>
                    <a:cubicBezTo>
                      <a:pt x="133861" y="255433"/>
                      <a:pt x="98022" y="263253"/>
                      <a:pt x="88899" y="264556"/>
                    </a:cubicBezTo>
                    <a:cubicBezTo>
                      <a:pt x="85548" y="265021"/>
                      <a:pt x="80986" y="266324"/>
                      <a:pt x="76705" y="267721"/>
                    </a:cubicBezTo>
                    <a:lnTo>
                      <a:pt x="78287" y="271910"/>
                    </a:lnTo>
                    <a:lnTo>
                      <a:pt x="76518" y="294530"/>
                    </a:lnTo>
                    <a:lnTo>
                      <a:pt x="93926" y="312775"/>
                    </a:lnTo>
                    <a:lnTo>
                      <a:pt x="93926" y="331021"/>
                    </a:lnTo>
                    <a:cubicBezTo>
                      <a:pt x="105841" y="332324"/>
                      <a:pt x="119618" y="325156"/>
                      <a:pt x="107144" y="339492"/>
                    </a:cubicBezTo>
                    <a:cubicBezTo>
                      <a:pt x="94764" y="353827"/>
                      <a:pt x="83686" y="357737"/>
                      <a:pt x="71305" y="369466"/>
                    </a:cubicBezTo>
                    <a:cubicBezTo>
                      <a:pt x="58924" y="381195"/>
                      <a:pt x="44589" y="382498"/>
                      <a:pt x="20479" y="401395"/>
                    </a:cubicBezTo>
                    <a:cubicBezTo>
                      <a:pt x="13032" y="407260"/>
                      <a:pt x="6144" y="412659"/>
                      <a:pt x="0" y="417499"/>
                    </a:cubicBezTo>
                    <a:lnTo>
                      <a:pt x="0" y="449894"/>
                    </a:lnTo>
                    <a:lnTo>
                      <a:pt x="479683" y="449894"/>
                    </a:lnTo>
                    <a:cubicBezTo>
                      <a:pt x="479683" y="449894"/>
                      <a:pt x="497091" y="452035"/>
                      <a:pt x="511147" y="475959"/>
                    </a:cubicBezTo>
                    <a:cubicBezTo>
                      <a:pt x="525297" y="499882"/>
                      <a:pt x="491412" y="495507"/>
                      <a:pt x="518687" y="511797"/>
                    </a:cubicBezTo>
                    <a:cubicBezTo>
                      <a:pt x="545962" y="528088"/>
                      <a:pt x="563276" y="516545"/>
                      <a:pt x="552386" y="542423"/>
                    </a:cubicBezTo>
                    <a:cubicBezTo>
                      <a:pt x="593065" y="570443"/>
                      <a:pt x="631138" y="603489"/>
                      <a:pt x="641750" y="612891"/>
                    </a:cubicBezTo>
                    <a:cubicBezTo>
                      <a:pt x="640726" y="604792"/>
                      <a:pt x="641750" y="589619"/>
                      <a:pt x="639237" y="582079"/>
                    </a:cubicBezTo>
                    <a:cubicBezTo>
                      <a:pt x="636630" y="574259"/>
                      <a:pt x="631417" y="548195"/>
                      <a:pt x="635979" y="557969"/>
                    </a:cubicBezTo>
                    <a:cubicBezTo>
                      <a:pt x="640540" y="567743"/>
                      <a:pt x="639888" y="591201"/>
                      <a:pt x="653572" y="594459"/>
                    </a:cubicBezTo>
                    <a:cubicBezTo>
                      <a:pt x="664091" y="596973"/>
                      <a:pt x="668094" y="600138"/>
                      <a:pt x="676844" y="596507"/>
                    </a:cubicBezTo>
                    <a:cubicBezTo>
                      <a:pt x="677682" y="586640"/>
                      <a:pt x="679265" y="569791"/>
                      <a:pt x="682150" y="553780"/>
                    </a:cubicBezTo>
                    <a:cubicBezTo>
                      <a:pt x="686618" y="529205"/>
                      <a:pt x="689598" y="480240"/>
                      <a:pt x="688108" y="451942"/>
                    </a:cubicBezTo>
                    <a:close/>
                  </a:path>
                </a:pathLst>
              </a:custGeom>
              <a:noFill/>
              <a:ln w="2210" cap="rnd">
                <a:solidFill>
                  <a:srgbClr val="FFFFFF"/>
                </a:solidFill>
                <a:prstDash val="solid"/>
                <a:round/>
              </a:ln>
            </p:spPr>
            <p:txBody>
              <a:bodyPr rtlCol="0" anchor="ctr"/>
              <a:lstStyle/>
              <a:p>
                <a:endParaRPr lang="en-US"/>
              </a:p>
            </p:txBody>
          </p:sp>
          <p:sp>
            <p:nvSpPr>
              <p:cNvPr id="242" name="Freeform: Shape 241">
                <a:extLst>
                  <a:ext uri="{FF2B5EF4-FFF2-40B4-BE49-F238E27FC236}">
                    <a16:creationId xmlns:a16="http://schemas.microsoft.com/office/drawing/2014/main" id="{C51F30BD-833F-15E6-091F-7CE52DCBE9B5}"/>
                  </a:ext>
                </a:extLst>
              </p:cNvPr>
              <p:cNvSpPr/>
              <p:nvPr/>
            </p:nvSpPr>
            <p:spPr>
              <a:xfrm>
                <a:off x="10108828" y="5103948"/>
                <a:ext cx="177984" cy="357248"/>
              </a:xfrm>
              <a:custGeom>
                <a:avLst/>
                <a:gdLst>
                  <a:gd name="connsiteX0" fmla="*/ 53060 w 177984"/>
                  <a:gd name="connsiteY0" fmla="*/ 50640 h 357248"/>
                  <a:gd name="connsiteX1" fmla="*/ 47754 w 177984"/>
                  <a:gd name="connsiteY1" fmla="*/ 78845 h 357248"/>
                  <a:gd name="connsiteX2" fmla="*/ 58645 w 177984"/>
                  <a:gd name="connsiteY2" fmla="*/ 137491 h 357248"/>
                  <a:gd name="connsiteX3" fmla="*/ 53153 w 177984"/>
                  <a:gd name="connsiteY3" fmla="*/ 192692 h 357248"/>
                  <a:gd name="connsiteX4" fmla="*/ 0 w 177984"/>
                  <a:gd name="connsiteY4" fmla="*/ 220991 h 357248"/>
                  <a:gd name="connsiteX5" fmla="*/ 3630 w 177984"/>
                  <a:gd name="connsiteY5" fmla="*/ 278519 h 357248"/>
                  <a:gd name="connsiteX6" fmla="*/ 14056 w 177984"/>
                  <a:gd name="connsiteY6" fmla="*/ 291830 h 357248"/>
                  <a:gd name="connsiteX7" fmla="*/ 53153 w 177984"/>
                  <a:gd name="connsiteY7" fmla="*/ 317243 h 357248"/>
                  <a:gd name="connsiteX8" fmla="*/ 59949 w 177984"/>
                  <a:gd name="connsiteY8" fmla="*/ 339398 h 357248"/>
                  <a:gd name="connsiteX9" fmla="*/ 78566 w 177984"/>
                  <a:gd name="connsiteY9" fmla="*/ 347218 h 357248"/>
                  <a:gd name="connsiteX10" fmla="*/ 88340 w 177984"/>
                  <a:gd name="connsiteY10" fmla="*/ 313334 h 357248"/>
                  <a:gd name="connsiteX11" fmla="*/ 130045 w 177984"/>
                  <a:gd name="connsiteY11" fmla="*/ 278798 h 357248"/>
                  <a:gd name="connsiteX12" fmla="*/ 124180 w 177984"/>
                  <a:gd name="connsiteY12" fmla="*/ 259250 h 357248"/>
                  <a:gd name="connsiteX13" fmla="*/ 151547 w 177984"/>
                  <a:gd name="connsiteY13" fmla="*/ 235140 h 357248"/>
                  <a:gd name="connsiteX14" fmla="*/ 167187 w 177984"/>
                  <a:gd name="connsiteY14" fmla="*/ 168675 h 357248"/>
                  <a:gd name="connsiteX15" fmla="*/ 167187 w 177984"/>
                  <a:gd name="connsiteY15" fmla="*/ 142610 h 357248"/>
                  <a:gd name="connsiteX16" fmla="*/ 144566 w 177984"/>
                  <a:gd name="connsiteY16" fmla="*/ 129578 h 357248"/>
                  <a:gd name="connsiteX17" fmla="*/ 177984 w 177984"/>
                  <a:gd name="connsiteY17" fmla="*/ 75773 h 357248"/>
                  <a:gd name="connsiteX18" fmla="*/ 176402 w 177984"/>
                  <a:gd name="connsiteY18" fmla="*/ 71584 h 357248"/>
                  <a:gd name="connsiteX19" fmla="*/ 176309 w 177984"/>
                  <a:gd name="connsiteY19" fmla="*/ 70467 h 357248"/>
                  <a:gd name="connsiteX20" fmla="*/ 86945 w 177984"/>
                  <a:gd name="connsiteY20" fmla="*/ 0 h 357248"/>
                  <a:gd name="connsiteX21" fmla="*/ 53246 w 177984"/>
                  <a:gd name="connsiteY21" fmla="*/ 50826 h 35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984" h="357248">
                    <a:moveTo>
                      <a:pt x="53060" y="50640"/>
                    </a:moveTo>
                    <a:cubicBezTo>
                      <a:pt x="52036" y="70188"/>
                      <a:pt x="59669" y="56039"/>
                      <a:pt x="47754" y="78845"/>
                    </a:cubicBezTo>
                    <a:cubicBezTo>
                      <a:pt x="35839" y="101652"/>
                      <a:pt x="48871" y="124458"/>
                      <a:pt x="58645" y="137491"/>
                    </a:cubicBezTo>
                    <a:cubicBezTo>
                      <a:pt x="68420" y="150523"/>
                      <a:pt x="105562" y="163090"/>
                      <a:pt x="53153" y="192692"/>
                    </a:cubicBezTo>
                    <a:cubicBezTo>
                      <a:pt x="2979" y="220991"/>
                      <a:pt x="0" y="220991"/>
                      <a:pt x="0" y="220991"/>
                    </a:cubicBezTo>
                    <a:cubicBezTo>
                      <a:pt x="13312" y="228624"/>
                      <a:pt x="3816" y="277495"/>
                      <a:pt x="3630" y="278519"/>
                    </a:cubicBezTo>
                    <a:cubicBezTo>
                      <a:pt x="6330" y="284104"/>
                      <a:pt x="9588" y="289038"/>
                      <a:pt x="14056" y="291830"/>
                    </a:cubicBezTo>
                    <a:cubicBezTo>
                      <a:pt x="28392" y="300953"/>
                      <a:pt x="44031" y="310727"/>
                      <a:pt x="53153" y="317243"/>
                    </a:cubicBezTo>
                    <a:cubicBezTo>
                      <a:pt x="62276" y="323760"/>
                      <a:pt x="56970" y="325715"/>
                      <a:pt x="59949" y="339398"/>
                    </a:cubicBezTo>
                    <a:cubicBezTo>
                      <a:pt x="62927" y="353082"/>
                      <a:pt x="71398" y="367418"/>
                      <a:pt x="78566" y="347218"/>
                    </a:cubicBezTo>
                    <a:cubicBezTo>
                      <a:pt x="85734" y="327018"/>
                      <a:pt x="82475" y="315940"/>
                      <a:pt x="88340" y="313334"/>
                    </a:cubicBezTo>
                    <a:cubicBezTo>
                      <a:pt x="94205" y="310727"/>
                      <a:pt x="130696" y="291179"/>
                      <a:pt x="130045" y="278798"/>
                    </a:cubicBezTo>
                    <a:cubicBezTo>
                      <a:pt x="129392" y="266418"/>
                      <a:pt x="108541" y="268372"/>
                      <a:pt x="124180" y="259250"/>
                    </a:cubicBezTo>
                    <a:cubicBezTo>
                      <a:pt x="139818" y="250127"/>
                      <a:pt x="146986" y="259901"/>
                      <a:pt x="151547" y="235140"/>
                    </a:cubicBezTo>
                    <a:cubicBezTo>
                      <a:pt x="156109" y="210378"/>
                      <a:pt x="166534" y="182359"/>
                      <a:pt x="167187" y="168675"/>
                    </a:cubicBezTo>
                    <a:cubicBezTo>
                      <a:pt x="167838" y="154991"/>
                      <a:pt x="184780" y="148475"/>
                      <a:pt x="167187" y="142610"/>
                    </a:cubicBezTo>
                    <a:cubicBezTo>
                      <a:pt x="150151" y="136932"/>
                      <a:pt x="116360" y="141587"/>
                      <a:pt x="144566" y="129578"/>
                    </a:cubicBezTo>
                    <a:lnTo>
                      <a:pt x="177984" y="75773"/>
                    </a:lnTo>
                    <a:cubicBezTo>
                      <a:pt x="177240" y="74656"/>
                      <a:pt x="176681" y="73260"/>
                      <a:pt x="176402" y="71584"/>
                    </a:cubicBezTo>
                    <a:cubicBezTo>
                      <a:pt x="176402" y="71305"/>
                      <a:pt x="176402" y="70747"/>
                      <a:pt x="176309" y="70467"/>
                    </a:cubicBezTo>
                    <a:cubicBezTo>
                      <a:pt x="165604" y="60972"/>
                      <a:pt x="127624" y="28019"/>
                      <a:pt x="86945" y="0"/>
                    </a:cubicBezTo>
                    <a:cubicBezTo>
                      <a:pt x="76053" y="25878"/>
                      <a:pt x="54177" y="31277"/>
                      <a:pt x="53246" y="50826"/>
                    </a:cubicBezTo>
                    <a:close/>
                  </a:path>
                </a:pathLst>
              </a:custGeom>
              <a:noFill/>
              <a:ln w="2210" cap="rnd">
                <a:solidFill>
                  <a:srgbClr val="FFFFFF"/>
                </a:solidFill>
                <a:prstDash val="solid"/>
                <a:round/>
              </a:ln>
            </p:spPr>
            <p:txBody>
              <a:bodyPr rtlCol="0" anchor="ctr"/>
              <a:lstStyle/>
              <a:p>
                <a:endParaRPr lang="en-US"/>
              </a:p>
            </p:txBody>
          </p:sp>
          <p:sp>
            <p:nvSpPr>
              <p:cNvPr id="243" name="Freeform: Shape 242">
                <a:extLst>
                  <a:ext uri="{FF2B5EF4-FFF2-40B4-BE49-F238E27FC236}">
                    <a16:creationId xmlns:a16="http://schemas.microsoft.com/office/drawing/2014/main" id="{A840F5C8-6D13-1965-E5C0-A9D71A3F1008}"/>
                  </a:ext>
                </a:extLst>
              </p:cNvPr>
              <p:cNvSpPr/>
              <p:nvPr/>
            </p:nvSpPr>
            <p:spPr>
              <a:xfrm>
                <a:off x="9211458" y="5366478"/>
                <a:ext cx="860320" cy="416918"/>
              </a:xfrm>
              <a:custGeom>
                <a:avLst/>
                <a:gdLst>
                  <a:gd name="connsiteX0" fmla="*/ 852688 w 860320"/>
                  <a:gd name="connsiteY0" fmla="*/ 409471 h 416918"/>
                  <a:gd name="connsiteX1" fmla="*/ 853339 w 860320"/>
                  <a:gd name="connsiteY1" fmla="*/ 385362 h 416918"/>
                  <a:gd name="connsiteX2" fmla="*/ 836397 w 860320"/>
                  <a:gd name="connsiteY2" fmla="*/ 365813 h 416918"/>
                  <a:gd name="connsiteX3" fmla="*/ 803816 w 860320"/>
                  <a:gd name="connsiteY3" fmla="*/ 371026 h 416918"/>
                  <a:gd name="connsiteX4" fmla="*/ 784920 w 860320"/>
                  <a:gd name="connsiteY4" fmla="*/ 349523 h 416918"/>
                  <a:gd name="connsiteX5" fmla="*/ 755597 w 860320"/>
                  <a:gd name="connsiteY5" fmla="*/ 329974 h 416918"/>
                  <a:gd name="connsiteX6" fmla="*/ 711938 w 860320"/>
                  <a:gd name="connsiteY6" fmla="*/ 312381 h 416918"/>
                  <a:gd name="connsiteX7" fmla="*/ 767326 w 860320"/>
                  <a:gd name="connsiteY7" fmla="*/ 322806 h 416918"/>
                  <a:gd name="connsiteX8" fmla="*/ 809681 w 860320"/>
                  <a:gd name="connsiteY8" fmla="*/ 353432 h 416918"/>
                  <a:gd name="connsiteX9" fmla="*/ 812288 w 860320"/>
                  <a:gd name="connsiteY9" fmla="*/ 337142 h 416918"/>
                  <a:gd name="connsiteX10" fmla="*/ 802514 w 860320"/>
                  <a:gd name="connsiteY10" fmla="*/ 319549 h 416918"/>
                  <a:gd name="connsiteX11" fmla="*/ 807726 w 860320"/>
                  <a:gd name="connsiteY11" fmla="*/ 303258 h 416918"/>
                  <a:gd name="connsiteX12" fmla="*/ 817501 w 860320"/>
                  <a:gd name="connsiteY12" fmla="*/ 303258 h 416918"/>
                  <a:gd name="connsiteX13" fmla="*/ 802514 w 860320"/>
                  <a:gd name="connsiteY13" fmla="*/ 285013 h 416918"/>
                  <a:gd name="connsiteX14" fmla="*/ 782965 w 860320"/>
                  <a:gd name="connsiteY14" fmla="*/ 270026 h 416918"/>
                  <a:gd name="connsiteX15" fmla="*/ 763416 w 860320"/>
                  <a:gd name="connsiteY15" fmla="*/ 244613 h 416918"/>
                  <a:gd name="connsiteX16" fmla="*/ 734652 w 860320"/>
                  <a:gd name="connsiteY16" fmla="*/ 209425 h 416918"/>
                  <a:gd name="connsiteX17" fmla="*/ 788829 w 860320"/>
                  <a:gd name="connsiteY17" fmla="*/ 263510 h 416918"/>
                  <a:gd name="connsiteX18" fmla="*/ 810984 w 860320"/>
                  <a:gd name="connsiteY18" fmla="*/ 255038 h 416918"/>
                  <a:gd name="connsiteX19" fmla="*/ 817594 w 860320"/>
                  <a:gd name="connsiteY19" fmla="*/ 246288 h 416918"/>
                  <a:gd name="connsiteX20" fmla="*/ 816849 w 860320"/>
                  <a:gd name="connsiteY20" fmla="*/ 232884 h 416918"/>
                  <a:gd name="connsiteX21" fmla="*/ 806702 w 860320"/>
                  <a:gd name="connsiteY21" fmla="*/ 226274 h 416918"/>
                  <a:gd name="connsiteX22" fmla="*/ 784920 w 860320"/>
                  <a:gd name="connsiteY22" fmla="*/ 211846 h 416918"/>
                  <a:gd name="connsiteX23" fmla="*/ 769281 w 860320"/>
                  <a:gd name="connsiteY23" fmla="*/ 195742 h 416918"/>
                  <a:gd name="connsiteX24" fmla="*/ 746195 w 860320"/>
                  <a:gd name="connsiteY24" fmla="*/ 180289 h 416918"/>
                  <a:gd name="connsiteX25" fmla="*/ 717151 w 860320"/>
                  <a:gd name="connsiteY25" fmla="*/ 175542 h 416918"/>
                  <a:gd name="connsiteX26" fmla="*/ 726274 w 860320"/>
                  <a:gd name="connsiteY26" fmla="*/ 132535 h 416918"/>
                  <a:gd name="connsiteX27" fmla="*/ 734093 w 860320"/>
                  <a:gd name="connsiteY27" fmla="*/ 86922 h 416918"/>
                  <a:gd name="connsiteX28" fmla="*/ 704119 w 860320"/>
                  <a:gd name="connsiteY28" fmla="*/ 66070 h 416918"/>
                  <a:gd name="connsiteX29" fmla="*/ 671538 w 860320"/>
                  <a:gd name="connsiteY29" fmla="*/ 43915 h 416918"/>
                  <a:gd name="connsiteX30" fmla="*/ 637654 w 860320"/>
                  <a:gd name="connsiteY30" fmla="*/ 16361 h 416918"/>
                  <a:gd name="connsiteX31" fmla="*/ 592413 w 860320"/>
                  <a:gd name="connsiteY31" fmla="*/ 443 h 416918"/>
                  <a:gd name="connsiteX32" fmla="*/ 550244 w 860320"/>
                  <a:gd name="connsiteY32" fmla="*/ 95579 h 416918"/>
                  <a:gd name="connsiteX33" fmla="*/ 526786 w 860320"/>
                  <a:gd name="connsiteY33" fmla="*/ 96138 h 416918"/>
                  <a:gd name="connsiteX34" fmla="*/ 487689 w 860320"/>
                  <a:gd name="connsiteY34" fmla="*/ 146964 h 416918"/>
                  <a:gd name="connsiteX35" fmla="*/ 444683 w 860320"/>
                  <a:gd name="connsiteY35" fmla="*/ 146964 h 416918"/>
                  <a:gd name="connsiteX36" fmla="*/ 383430 w 860320"/>
                  <a:gd name="connsiteY36" fmla="*/ 250012 h 416918"/>
                  <a:gd name="connsiteX37" fmla="*/ 369095 w 860320"/>
                  <a:gd name="connsiteY37" fmla="*/ 286689 h 416918"/>
                  <a:gd name="connsiteX38" fmla="*/ 332139 w 860320"/>
                  <a:gd name="connsiteY38" fmla="*/ 286689 h 416918"/>
                  <a:gd name="connsiteX39" fmla="*/ 298627 w 860320"/>
                  <a:gd name="connsiteY39" fmla="*/ 312660 h 416918"/>
                  <a:gd name="connsiteX40" fmla="*/ 268652 w 860320"/>
                  <a:gd name="connsiteY40" fmla="*/ 308750 h 416918"/>
                  <a:gd name="connsiteX41" fmla="*/ 216523 w 860320"/>
                  <a:gd name="connsiteY41" fmla="*/ 324389 h 416918"/>
                  <a:gd name="connsiteX42" fmla="*/ 181336 w 860320"/>
                  <a:gd name="connsiteY42" fmla="*/ 287899 h 416918"/>
                  <a:gd name="connsiteX43" fmla="*/ 109565 w 860320"/>
                  <a:gd name="connsiteY43" fmla="*/ 336118 h 416918"/>
                  <a:gd name="connsiteX44" fmla="*/ 86107 w 860320"/>
                  <a:gd name="connsiteY44" fmla="*/ 376518 h 416918"/>
                  <a:gd name="connsiteX45" fmla="*/ 0 w 860320"/>
                  <a:gd name="connsiteY45" fmla="*/ 416919 h 416918"/>
                  <a:gd name="connsiteX46" fmla="*/ 860321 w 860320"/>
                  <a:gd name="connsiteY46" fmla="*/ 416919 h 416918"/>
                  <a:gd name="connsiteX47" fmla="*/ 852874 w 860320"/>
                  <a:gd name="connsiteY47" fmla="*/ 409751 h 41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0320" h="416918">
                    <a:moveTo>
                      <a:pt x="852688" y="409471"/>
                    </a:moveTo>
                    <a:cubicBezTo>
                      <a:pt x="850081" y="408168"/>
                      <a:pt x="853991" y="402955"/>
                      <a:pt x="853339" y="385362"/>
                    </a:cubicBezTo>
                    <a:cubicBezTo>
                      <a:pt x="852688" y="367768"/>
                      <a:pt x="848778" y="363858"/>
                      <a:pt x="836397" y="365813"/>
                    </a:cubicBezTo>
                    <a:cubicBezTo>
                      <a:pt x="824017" y="367768"/>
                      <a:pt x="814894" y="378846"/>
                      <a:pt x="803816" y="371026"/>
                    </a:cubicBezTo>
                    <a:cubicBezTo>
                      <a:pt x="792739" y="363207"/>
                      <a:pt x="788178" y="357342"/>
                      <a:pt x="784920" y="349523"/>
                    </a:cubicBezTo>
                    <a:cubicBezTo>
                      <a:pt x="781662" y="341703"/>
                      <a:pt x="779707" y="337142"/>
                      <a:pt x="755597" y="329974"/>
                    </a:cubicBezTo>
                    <a:cubicBezTo>
                      <a:pt x="731487" y="322806"/>
                      <a:pt x="699558" y="313032"/>
                      <a:pt x="711938" y="312381"/>
                    </a:cubicBezTo>
                    <a:cubicBezTo>
                      <a:pt x="724319" y="311729"/>
                      <a:pt x="753642" y="309774"/>
                      <a:pt x="767326" y="322806"/>
                    </a:cubicBezTo>
                    <a:cubicBezTo>
                      <a:pt x="781010" y="335839"/>
                      <a:pt x="806423" y="355387"/>
                      <a:pt x="809681" y="353432"/>
                    </a:cubicBezTo>
                    <a:cubicBezTo>
                      <a:pt x="812939" y="351478"/>
                      <a:pt x="818152" y="343007"/>
                      <a:pt x="812288" y="337142"/>
                    </a:cubicBezTo>
                    <a:cubicBezTo>
                      <a:pt x="806423" y="331278"/>
                      <a:pt x="802514" y="329323"/>
                      <a:pt x="802514" y="319549"/>
                    </a:cubicBezTo>
                    <a:cubicBezTo>
                      <a:pt x="802514" y="309774"/>
                      <a:pt x="803165" y="299348"/>
                      <a:pt x="807726" y="303258"/>
                    </a:cubicBezTo>
                    <a:cubicBezTo>
                      <a:pt x="812288" y="307168"/>
                      <a:pt x="820758" y="312381"/>
                      <a:pt x="817501" y="303258"/>
                    </a:cubicBezTo>
                    <a:cubicBezTo>
                      <a:pt x="814243" y="294136"/>
                      <a:pt x="803816" y="286968"/>
                      <a:pt x="802514" y="285013"/>
                    </a:cubicBezTo>
                    <a:cubicBezTo>
                      <a:pt x="801210" y="283058"/>
                      <a:pt x="792088" y="275890"/>
                      <a:pt x="782965" y="270026"/>
                    </a:cubicBezTo>
                    <a:cubicBezTo>
                      <a:pt x="773842" y="264161"/>
                      <a:pt x="775146" y="258948"/>
                      <a:pt x="763416" y="244613"/>
                    </a:cubicBezTo>
                    <a:cubicBezTo>
                      <a:pt x="752711" y="231580"/>
                      <a:pt x="737352" y="212777"/>
                      <a:pt x="734652" y="209425"/>
                    </a:cubicBezTo>
                    <a:cubicBezTo>
                      <a:pt x="739586" y="215476"/>
                      <a:pt x="777286" y="261089"/>
                      <a:pt x="788829" y="263510"/>
                    </a:cubicBezTo>
                    <a:cubicBezTo>
                      <a:pt x="801210" y="266116"/>
                      <a:pt x="806423" y="268071"/>
                      <a:pt x="810984" y="255038"/>
                    </a:cubicBezTo>
                    <a:cubicBezTo>
                      <a:pt x="812474" y="250850"/>
                      <a:pt x="815080" y="248243"/>
                      <a:pt x="817594" y="246288"/>
                    </a:cubicBezTo>
                    <a:cubicBezTo>
                      <a:pt x="822807" y="242006"/>
                      <a:pt x="827088" y="240424"/>
                      <a:pt x="816849" y="232884"/>
                    </a:cubicBezTo>
                    <a:cubicBezTo>
                      <a:pt x="813218" y="230184"/>
                      <a:pt x="809867" y="228136"/>
                      <a:pt x="806702" y="226274"/>
                    </a:cubicBezTo>
                    <a:cubicBezTo>
                      <a:pt x="796649" y="220410"/>
                      <a:pt x="788922" y="217617"/>
                      <a:pt x="784920" y="211846"/>
                    </a:cubicBezTo>
                    <a:cubicBezTo>
                      <a:pt x="779707" y="204213"/>
                      <a:pt x="787526" y="209425"/>
                      <a:pt x="769281" y="195742"/>
                    </a:cubicBezTo>
                    <a:cubicBezTo>
                      <a:pt x="755225" y="185223"/>
                      <a:pt x="748895" y="183919"/>
                      <a:pt x="746195" y="180289"/>
                    </a:cubicBezTo>
                    <a:cubicBezTo>
                      <a:pt x="738376" y="178707"/>
                      <a:pt x="728880" y="177217"/>
                      <a:pt x="717151" y="175542"/>
                    </a:cubicBezTo>
                    <a:cubicBezTo>
                      <a:pt x="669118" y="168653"/>
                      <a:pt x="708029" y="155993"/>
                      <a:pt x="726274" y="132535"/>
                    </a:cubicBezTo>
                    <a:cubicBezTo>
                      <a:pt x="744519" y="109077"/>
                      <a:pt x="732791" y="105167"/>
                      <a:pt x="734093" y="86922"/>
                    </a:cubicBezTo>
                    <a:cubicBezTo>
                      <a:pt x="735397" y="68677"/>
                      <a:pt x="718455" y="75193"/>
                      <a:pt x="704119" y="66070"/>
                    </a:cubicBezTo>
                    <a:cubicBezTo>
                      <a:pt x="689783" y="56947"/>
                      <a:pt x="692390" y="50431"/>
                      <a:pt x="671538" y="43915"/>
                    </a:cubicBezTo>
                    <a:cubicBezTo>
                      <a:pt x="650687" y="37399"/>
                      <a:pt x="665022" y="26787"/>
                      <a:pt x="637654" y="16361"/>
                    </a:cubicBezTo>
                    <a:cubicBezTo>
                      <a:pt x="610286" y="5935"/>
                      <a:pt x="617268" y="6959"/>
                      <a:pt x="592413" y="443"/>
                    </a:cubicBezTo>
                    <a:cubicBezTo>
                      <a:pt x="567652" y="-6073"/>
                      <a:pt x="572399" y="60857"/>
                      <a:pt x="550244" y="95579"/>
                    </a:cubicBezTo>
                    <a:cubicBezTo>
                      <a:pt x="528089" y="130301"/>
                      <a:pt x="538515" y="101351"/>
                      <a:pt x="526786" y="96138"/>
                    </a:cubicBezTo>
                    <a:cubicBezTo>
                      <a:pt x="515057" y="90924"/>
                      <a:pt x="502025" y="126112"/>
                      <a:pt x="487689" y="146964"/>
                    </a:cubicBezTo>
                    <a:cubicBezTo>
                      <a:pt x="473353" y="167815"/>
                      <a:pt x="466838" y="136538"/>
                      <a:pt x="444683" y="146964"/>
                    </a:cubicBezTo>
                    <a:cubicBezTo>
                      <a:pt x="422527" y="157389"/>
                      <a:pt x="406889" y="226554"/>
                      <a:pt x="383430" y="250012"/>
                    </a:cubicBezTo>
                    <a:cubicBezTo>
                      <a:pt x="359972" y="273470"/>
                      <a:pt x="378217" y="274773"/>
                      <a:pt x="369095" y="286689"/>
                    </a:cubicBezTo>
                    <a:cubicBezTo>
                      <a:pt x="359972" y="298604"/>
                      <a:pt x="354759" y="290505"/>
                      <a:pt x="332139" y="286689"/>
                    </a:cubicBezTo>
                    <a:cubicBezTo>
                      <a:pt x="309518" y="282872"/>
                      <a:pt x="318269" y="295718"/>
                      <a:pt x="298627" y="312660"/>
                    </a:cubicBezTo>
                    <a:cubicBezTo>
                      <a:pt x="279078" y="329602"/>
                      <a:pt x="280382" y="313963"/>
                      <a:pt x="268652" y="308750"/>
                    </a:cubicBezTo>
                    <a:cubicBezTo>
                      <a:pt x="256923" y="303538"/>
                      <a:pt x="249104" y="323086"/>
                      <a:pt x="216523" y="324389"/>
                    </a:cubicBezTo>
                    <a:cubicBezTo>
                      <a:pt x="183942" y="325692"/>
                      <a:pt x="203491" y="278776"/>
                      <a:pt x="181336" y="287899"/>
                    </a:cubicBezTo>
                    <a:cubicBezTo>
                      <a:pt x="159181" y="297021"/>
                      <a:pt x="150058" y="317873"/>
                      <a:pt x="109565" y="336118"/>
                    </a:cubicBezTo>
                    <a:cubicBezTo>
                      <a:pt x="69164" y="354363"/>
                      <a:pt x="106958" y="362183"/>
                      <a:pt x="86107" y="376518"/>
                    </a:cubicBezTo>
                    <a:cubicBezTo>
                      <a:pt x="65255" y="390854"/>
                      <a:pt x="0" y="416919"/>
                      <a:pt x="0" y="416919"/>
                    </a:cubicBezTo>
                    <a:lnTo>
                      <a:pt x="860321" y="416919"/>
                    </a:lnTo>
                    <a:cubicBezTo>
                      <a:pt x="858180" y="411799"/>
                      <a:pt x="854550" y="410589"/>
                      <a:pt x="852874" y="409751"/>
                    </a:cubicBezTo>
                    <a:close/>
                  </a:path>
                </a:pathLst>
              </a:custGeom>
              <a:noFill/>
              <a:ln w="2210" cap="rnd">
                <a:solidFill>
                  <a:srgbClr val="FFFFFF"/>
                </a:solidFill>
                <a:prstDash val="solid"/>
                <a:round/>
              </a:ln>
            </p:spPr>
            <p:txBody>
              <a:bodyPr rtlCol="0" anchor="ctr"/>
              <a:lstStyle/>
              <a:p>
                <a:endParaRPr lang="en-US"/>
              </a:p>
            </p:txBody>
          </p:sp>
          <p:sp>
            <p:nvSpPr>
              <p:cNvPr id="244" name="Freeform: Shape 243">
                <a:extLst>
                  <a:ext uri="{FF2B5EF4-FFF2-40B4-BE49-F238E27FC236}">
                    <a16:creationId xmlns:a16="http://schemas.microsoft.com/office/drawing/2014/main" id="{CC3CA1E1-0984-BA9E-D487-95E69400C677}"/>
                  </a:ext>
                </a:extLst>
              </p:cNvPr>
              <p:cNvSpPr/>
              <p:nvPr/>
            </p:nvSpPr>
            <p:spPr>
              <a:xfrm>
                <a:off x="9679785" y="5329779"/>
                <a:ext cx="486757" cy="261297"/>
              </a:xfrm>
              <a:custGeom>
                <a:avLst/>
                <a:gdLst>
                  <a:gd name="connsiteX0" fmla="*/ 424110 w 486757"/>
                  <a:gd name="connsiteY0" fmla="*/ 157319 h 261297"/>
                  <a:gd name="connsiteX1" fmla="*/ 405027 w 486757"/>
                  <a:gd name="connsiteY1" fmla="*/ 0 h 261297"/>
                  <a:gd name="connsiteX2" fmla="*/ 383058 w 486757"/>
                  <a:gd name="connsiteY2" fmla="*/ 15173 h 261297"/>
                  <a:gd name="connsiteX3" fmla="*/ 0 w 486757"/>
                  <a:gd name="connsiteY3" fmla="*/ 15173 h 261297"/>
                  <a:gd name="connsiteX4" fmla="*/ 0 w 486757"/>
                  <a:gd name="connsiteY4" fmla="*/ 84617 h 261297"/>
                  <a:gd name="connsiteX5" fmla="*/ 41331 w 486757"/>
                  <a:gd name="connsiteY5" fmla="*/ 56318 h 261297"/>
                  <a:gd name="connsiteX6" fmla="*/ 106958 w 486757"/>
                  <a:gd name="connsiteY6" fmla="*/ 51198 h 261297"/>
                  <a:gd name="connsiteX7" fmla="*/ 123994 w 486757"/>
                  <a:gd name="connsiteY7" fmla="*/ 36956 h 261297"/>
                  <a:gd name="connsiteX8" fmla="*/ 169234 w 486757"/>
                  <a:gd name="connsiteY8" fmla="*/ 52874 h 261297"/>
                  <a:gd name="connsiteX9" fmla="*/ 203119 w 486757"/>
                  <a:gd name="connsiteY9" fmla="*/ 80428 h 261297"/>
                  <a:gd name="connsiteX10" fmla="*/ 235699 w 486757"/>
                  <a:gd name="connsiteY10" fmla="*/ 102583 h 261297"/>
                  <a:gd name="connsiteX11" fmla="*/ 265674 w 486757"/>
                  <a:gd name="connsiteY11" fmla="*/ 123435 h 261297"/>
                  <a:gd name="connsiteX12" fmla="*/ 257854 w 486757"/>
                  <a:gd name="connsiteY12" fmla="*/ 169048 h 261297"/>
                  <a:gd name="connsiteX13" fmla="*/ 248732 w 486757"/>
                  <a:gd name="connsiteY13" fmla="*/ 212054 h 261297"/>
                  <a:gd name="connsiteX14" fmla="*/ 277775 w 486757"/>
                  <a:gd name="connsiteY14" fmla="*/ 216802 h 261297"/>
                  <a:gd name="connsiteX15" fmla="*/ 276100 w 486757"/>
                  <a:gd name="connsiteY15" fmla="*/ 212706 h 261297"/>
                  <a:gd name="connsiteX16" fmla="*/ 300861 w 486757"/>
                  <a:gd name="connsiteY16" fmla="*/ 221829 h 261297"/>
                  <a:gd name="connsiteX17" fmla="*/ 308401 w 486757"/>
                  <a:gd name="connsiteY17" fmla="*/ 228438 h 261297"/>
                  <a:gd name="connsiteX18" fmla="*/ 315103 w 486757"/>
                  <a:gd name="connsiteY18" fmla="*/ 233744 h 261297"/>
                  <a:gd name="connsiteX19" fmla="*/ 321061 w 486757"/>
                  <a:gd name="connsiteY19" fmla="*/ 234209 h 261297"/>
                  <a:gd name="connsiteX20" fmla="*/ 334094 w 486757"/>
                  <a:gd name="connsiteY20" fmla="*/ 234209 h 261297"/>
                  <a:gd name="connsiteX21" fmla="*/ 336048 w 486757"/>
                  <a:gd name="connsiteY21" fmla="*/ 214661 h 261297"/>
                  <a:gd name="connsiteX22" fmla="*/ 316500 w 486757"/>
                  <a:gd name="connsiteY22" fmla="*/ 185338 h 261297"/>
                  <a:gd name="connsiteX23" fmla="*/ 319758 w 486757"/>
                  <a:gd name="connsiteY23" fmla="*/ 146893 h 261297"/>
                  <a:gd name="connsiteX24" fmla="*/ 332139 w 486757"/>
                  <a:gd name="connsiteY24" fmla="*/ 102583 h 261297"/>
                  <a:gd name="connsiteX25" fmla="*/ 326926 w 486757"/>
                  <a:gd name="connsiteY25" fmla="*/ 86944 h 261297"/>
                  <a:gd name="connsiteX26" fmla="*/ 356249 w 486757"/>
                  <a:gd name="connsiteY26" fmla="*/ 62183 h 261297"/>
                  <a:gd name="connsiteX27" fmla="*/ 359507 w 486757"/>
                  <a:gd name="connsiteY27" fmla="*/ 75867 h 261297"/>
                  <a:gd name="connsiteX28" fmla="*/ 352339 w 486757"/>
                  <a:gd name="connsiteY28" fmla="*/ 114964 h 261297"/>
                  <a:gd name="connsiteX29" fmla="*/ 342564 w 486757"/>
                  <a:gd name="connsiteY29" fmla="*/ 148848 h 261297"/>
                  <a:gd name="connsiteX30" fmla="*/ 341913 w 486757"/>
                  <a:gd name="connsiteY30" fmla="*/ 183383 h 261297"/>
                  <a:gd name="connsiteX31" fmla="*/ 356900 w 486757"/>
                  <a:gd name="connsiteY31" fmla="*/ 209448 h 261297"/>
                  <a:gd name="connsiteX32" fmla="*/ 379055 w 486757"/>
                  <a:gd name="connsiteY32" fmla="*/ 204887 h 261297"/>
                  <a:gd name="connsiteX33" fmla="*/ 391436 w 486757"/>
                  <a:gd name="connsiteY33" fmla="*/ 209448 h 261297"/>
                  <a:gd name="connsiteX34" fmla="*/ 405120 w 486757"/>
                  <a:gd name="connsiteY34" fmla="*/ 190551 h 261297"/>
                  <a:gd name="connsiteX35" fmla="*/ 390133 w 486757"/>
                  <a:gd name="connsiteY35" fmla="*/ 229648 h 261297"/>
                  <a:gd name="connsiteX36" fmla="*/ 397952 w 486757"/>
                  <a:gd name="connsiteY36" fmla="*/ 260274 h 261297"/>
                  <a:gd name="connsiteX37" fmla="*/ 417500 w 486757"/>
                  <a:gd name="connsiteY37" fmla="*/ 248266 h 261297"/>
                  <a:gd name="connsiteX38" fmla="*/ 417500 w 486757"/>
                  <a:gd name="connsiteY38" fmla="*/ 261298 h 261297"/>
                  <a:gd name="connsiteX39" fmla="*/ 443286 w 486757"/>
                  <a:gd name="connsiteY39" fmla="*/ 258691 h 261297"/>
                  <a:gd name="connsiteX40" fmla="*/ 447382 w 486757"/>
                  <a:gd name="connsiteY40" fmla="*/ 244635 h 261297"/>
                  <a:gd name="connsiteX41" fmla="*/ 476053 w 486757"/>
                  <a:gd name="connsiteY41" fmla="*/ 209448 h 261297"/>
                  <a:gd name="connsiteX42" fmla="*/ 486758 w 486757"/>
                  <a:gd name="connsiteY42" fmla="*/ 193157 h 261297"/>
                  <a:gd name="connsiteX43" fmla="*/ 423923 w 486757"/>
                  <a:gd name="connsiteY43" fmla="*/ 157226 h 2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6757" h="261297">
                    <a:moveTo>
                      <a:pt x="424110" y="157319"/>
                    </a:moveTo>
                    <a:lnTo>
                      <a:pt x="405027" y="0"/>
                    </a:lnTo>
                    <a:cubicBezTo>
                      <a:pt x="393484" y="6330"/>
                      <a:pt x="383058" y="15173"/>
                      <a:pt x="383058" y="15173"/>
                    </a:cubicBezTo>
                    <a:lnTo>
                      <a:pt x="0" y="15173"/>
                    </a:lnTo>
                    <a:lnTo>
                      <a:pt x="0" y="84617"/>
                    </a:lnTo>
                    <a:cubicBezTo>
                      <a:pt x="0" y="84617"/>
                      <a:pt x="23272" y="61624"/>
                      <a:pt x="41331" y="56318"/>
                    </a:cubicBezTo>
                    <a:cubicBezTo>
                      <a:pt x="58925" y="51198"/>
                      <a:pt x="85920" y="44310"/>
                      <a:pt x="106958" y="51198"/>
                    </a:cubicBezTo>
                    <a:cubicBezTo>
                      <a:pt x="110775" y="40866"/>
                      <a:pt x="115709" y="34722"/>
                      <a:pt x="123994" y="36956"/>
                    </a:cubicBezTo>
                    <a:cubicBezTo>
                      <a:pt x="148755" y="43472"/>
                      <a:pt x="141773" y="42448"/>
                      <a:pt x="169234" y="52874"/>
                    </a:cubicBezTo>
                    <a:cubicBezTo>
                      <a:pt x="196602" y="63300"/>
                      <a:pt x="182267" y="73912"/>
                      <a:pt x="203119" y="80428"/>
                    </a:cubicBezTo>
                    <a:cubicBezTo>
                      <a:pt x="223970" y="86944"/>
                      <a:pt x="221364" y="93460"/>
                      <a:pt x="235699" y="102583"/>
                    </a:cubicBezTo>
                    <a:cubicBezTo>
                      <a:pt x="250035" y="111705"/>
                      <a:pt x="266977" y="105190"/>
                      <a:pt x="265674" y="123435"/>
                    </a:cubicBezTo>
                    <a:cubicBezTo>
                      <a:pt x="264371" y="141680"/>
                      <a:pt x="276100" y="145590"/>
                      <a:pt x="257854" y="169048"/>
                    </a:cubicBezTo>
                    <a:cubicBezTo>
                      <a:pt x="239609" y="192506"/>
                      <a:pt x="200605" y="205166"/>
                      <a:pt x="248732" y="212054"/>
                    </a:cubicBezTo>
                    <a:cubicBezTo>
                      <a:pt x="260554" y="213730"/>
                      <a:pt x="269956" y="215219"/>
                      <a:pt x="277775" y="216802"/>
                    </a:cubicBezTo>
                    <a:cubicBezTo>
                      <a:pt x="276937" y="215685"/>
                      <a:pt x="276379" y="214475"/>
                      <a:pt x="276100" y="212706"/>
                    </a:cubicBezTo>
                    <a:cubicBezTo>
                      <a:pt x="274797" y="204887"/>
                      <a:pt x="287177" y="212054"/>
                      <a:pt x="300861" y="221829"/>
                    </a:cubicBezTo>
                    <a:cubicBezTo>
                      <a:pt x="304677" y="224621"/>
                      <a:pt x="306912" y="226762"/>
                      <a:pt x="308401" y="228438"/>
                    </a:cubicBezTo>
                    <a:cubicBezTo>
                      <a:pt x="310635" y="230020"/>
                      <a:pt x="312869" y="231789"/>
                      <a:pt x="315103" y="233744"/>
                    </a:cubicBezTo>
                    <a:cubicBezTo>
                      <a:pt x="316500" y="234023"/>
                      <a:pt x="318269" y="234209"/>
                      <a:pt x="321061" y="234209"/>
                    </a:cubicBezTo>
                    <a:cubicBezTo>
                      <a:pt x="334094" y="234209"/>
                      <a:pt x="331487" y="240725"/>
                      <a:pt x="334094" y="234209"/>
                    </a:cubicBezTo>
                    <a:cubicBezTo>
                      <a:pt x="336700" y="227693"/>
                      <a:pt x="344520" y="225738"/>
                      <a:pt x="336048" y="214661"/>
                    </a:cubicBezTo>
                    <a:cubicBezTo>
                      <a:pt x="327577" y="203583"/>
                      <a:pt x="321061" y="201628"/>
                      <a:pt x="316500" y="185338"/>
                    </a:cubicBezTo>
                    <a:cubicBezTo>
                      <a:pt x="311939" y="169048"/>
                      <a:pt x="311939" y="172957"/>
                      <a:pt x="319758" y="146893"/>
                    </a:cubicBezTo>
                    <a:cubicBezTo>
                      <a:pt x="327577" y="120828"/>
                      <a:pt x="336700" y="111054"/>
                      <a:pt x="332139" y="102583"/>
                    </a:cubicBezTo>
                    <a:cubicBezTo>
                      <a:pt x="327577" y="94112"/>
                      <a:pt x="310635" y="101280"/>
                      <a:pt x="326926" y="86944"/>
                    </a:cubicBezTo>
                    <a:cubicBezTo>
                      <a:pt x="343216" y="72609"/>
                      <a:pt x="332790" y="68699"/>
                      <a:pt x="356249" y="62183"/>
                    </a:cubicBezTo>
                    <a:cubicBezTo>
                      <a:pt x="379707" y="55667"/>
                      <a:pt x="363416" y="63486"/>
                      <a:pt x="359507" y="75867"/>
                    </a:cubicBezTo>
                    <a:cubicBezTo>
                      <a:pt x="355597" y="88247"/>
                      <a:pt x="357552" y="104538"/>
                      <a:pt x="352339" y="114964"/>
                    </a:cubicBezTo>
                    <a:cubicBezTo>
                      <a:pt x="347126" y="125389"/>
                      <a:pt x="341913" y="131254"/>
                      <a:pt x="342564" y="148848"/>
                    </a:cubicBezTo>
                    <a:cubicBezTo>
                      <a:pt x="343216" y="166441"/>
                      <a:pt x="336700" y="171654"/>
                      <a:pt x="341913" y="183383"/>
                    </a:cubicBezTo>
                    <a:cubicBezTo>
                      <a:pt x="347126" y="195112"/>
                      <a:pt x="345823" y="218012"/>
                      <a:pt x="356900" y="209448"/>
                    </a:cubicBezTo>
                    <a:cubicBezTo>
                      <a:pt x="367978" y="200977"/>
                      <a:pt x="378404" y="194461"/>
                      <a:pt x="379055" y="204887"/>
                    </a:cubicBezTo>
                    <a:cubicBezTo>
                      <a:pt x="379707" y="215312"/>
                      <a:pt x="385571" y="224528"/>
                      <a:pt x="391436" y="209448"/>
                    </a:cubicBezTo>
                    <a:cubicBezTo>
                      <a:pt x="397300" y="194461"/>
                      <a:pt x="414894" y="167651"/>
                      <a:pt x="405120" y="190551"/>
                    </a:cubicBezTo>
                    <a:cubicBezTo>
                      <a:pt x="395346" y="213358"/>
                      <a:pt x="381662" y="218571"/>
                      <a:pt x="390133" y="229648"/>
                    </a:cubicBezTo>
                    <a:cubicBezTo>
                      <a:pt x="398604" y="240725"/>
                      <a:pt x="394694" y="253758"/>
                      <a:pt x="397952" y="260274"/>
                    </a:cubicBezTo>
                    <a:cubicBezTo>
                      <a:pt x="401210" y="266790"/>
                      <a:pt x="412939" y="237653"/>
                      <a:pt x="417500" y="248266"/>
                    </a:cubicBezTo>
                    <a:cubicBezTo>
                      <a:pt x="419921" y="253851"/>
                      <a:pt x="419269" y="257295"/>
                      <a:pt x="417500" y="261298"/>
                    </a:cubicBezTo>
                    <a:lnTo>
                      <a:pt x="443286" y="258691"/>
                    </a:lnTo>
                    <a:cubicBezTo>
                      <a:pt x="440959" y="257854"/>
                      <a:pt x="439749" y="255992"/>
                      <a:pt x="447382" y="244635"/>
                    </a:cubicBezTo>
                    <a:cubicBezTo>
                      <a:pt x="461066" y="224435"/>
                      <a:pt x="470189" y="215964"/>
                      <a:pt x="476053" y="209448"/>
                    </a:cubicBezTo>
                    <a:cubicBezTo>
                      <a:pt x="479125" y="206004"/>
                      <a:pt x="484059" y="199674"/>
                      <a:pt x="486758" y="193157"/>
                    </a:cubicBezTo>
                    <a:lnTo>
                      <a:pt x="423923" y="157226"/>
                    </a:lnTo>
                    <a:close/>
                  </a:path>
                </a:pathLst>
              </a:custGeom>
              <a:noFill/>
              <a:ln w="2210" cap="rnd">
                <a:solidFill>
                  <a:srgbClr val="FFFFFF"/>
                </a:solidFill>
                <a:prstDash val="solid"/>
                <a:round/>
              </a:ln>
            </p:spPr>
            <p:txBody>
              <a:bodyPr rtlCol="0" anchor="ctr"/>
              <a:lstStyle/>
              <a:p>
                <a:endParaRPr lang="en-US"/>
              </a:p>
            </p:txBody>
          </p:sp>
          <p:sp>
            <p:nvSpPr>
              <p:cNvPr id="245" name="Freeform: Shape 244">
                <a:extLst>
                  <a:ext uri="{FF2B5EF4-FFF2-40B4-BE49-F238E27FC236}">
                    <a16:creationId xmlns:a16="http://schemas.microsoft.com/office/drawing/2014/main" id="{9CDDFB34-47C6-8CF4-7E93-615B0B3DA32C}"/>
                  </a:ext>
                </a:extLst>
              </p:cNvPr>
              <p:cNvSpPr/>
              <p:nvPr/>
            </p:nvSpPr>
            <p:spPr>
              <a:xfrm>
                <a:off x="9333567" y="5210534"/>
                <a:ext cx="453082" cy="479894"/>
              </a:xfrm>
              <a:custGeom>
                <a:avLst/>
                <a:gdLst>
                  <a:gd name="connsiteX0" fmla="*/ 387455 w 453082"/>
                  <a:gd name="connsiteY0" fmla="*/ 175471 h 479894"/>
                  <a:gd name="connsiteX1" fmla="*/ 346124 w 453082"/>
                  <a:gd name="connsiteY1" fmla="*/ 203770 h 479894"/>
                  <a:gd name="connsiteX2" fmla="*/ 346124 w 453082"/>
                  <a:gd name="connsiteY2" fmla="*/ 134326 h 479894"/>
                  <a:gd name="connsiteX3" fmla="*/ 229764 w 453082"/>
                  <a:gd name="connsiteY3" fmla="*/ 134326 h 479894"/>
                  <a:gd name="connsiteX4" fmla="*/ 229764 w 453082"/>
                  <a:gd name="connsiteY4" fmla="*/ 0 h 479894"/>
                  <a:gd name="connsiteX5" fmla="*/ 219338 w 453082"/>
                  <a:gd name="connsiteY5" fmla="*/ 9123 h 479894"/>
                  <a:gd name="connsiteX6" fmla="*/ 209750 w 453082"/>
                  <a:gd name="connsiteY6" fmla="*/ 78287 h 479894"/>
                  <a:gd name="connsiteX7" fmla="*/ 189364 w 453082"/>
                  <a:gd name="connsiteY7" fmla="*/ 151361 h 479894"/>
                  <a:gd name="connsiteX8" fmla="*/ 163299 w 453082"/>
                  <a:gd name="connsiteY8" fmla="*/ 175564 h 479894"/>
                  <a:gd name="connsiteX9" fmla="*/ 112473 w 453082"/>
                  <a:gd name="connsiteY9" fmla="*/ 190551 h 479894"/>
                  <a:gd name="connsiteX10" fmla="*/ 89015 w 453082"/>
                  <a:gd name="connsiteY10" fmla="*/ 245287 h 479894"/>
                  <a:gd name="connsiteX11" fmla="*/ 57737 w 453082"/>
                  <a:gd name="connsiteY11" fmla="*/ 234861 h 479894"/>
                  <a:gd name="connsiteX12" fmla="*/ 43402 w 453082"/>
                  <a:gd name="connsiteY12" fmla="*/ 283080 h 479894"/>
                  <a:gd name="connsiteX13" fmla="*/ 35582 w 453082"/>
                  <a:gd name="connsiteY13" fmla="*/ 318268 h 479894"/>
                  <a:gd name="connsiteX14" fmla="*/ 7749 w 453082"/>
                  <a:gd name="connsiteY14" fmla="*/ 313241 h 479894"/>
                  <a:gd name="connsiteX15" fmla="*/ 116 w 453082"/>
                  <a:gd name="connsiteY15" fmla="*/ 338654 h 479894"/>
                  <a:gd name="connsiteX16" fmla="*/ 30369 w 453082"/>
                  <a:gd name="connsiteY16" fmla="*/ 399347 h 479894"/>
                  <a:gd name="connsiteX17" fmla="*/ 59041 w 453082"/>
                  <a:gd name="connsiteY17" fmla="*/ 443378 h 479894"/>
                  <a:gd name="connsiteX18" fmla="*/ 94228 w 453082"/>
                  <a:gd name="connsiteY18" fmla="*/ 479868 h 479894"/>
                  <a:gd name="connsiteX19" fmla="*/ 146357 w 453082"/>
                  <a:gd name="connsiteY19" fmla="*/ 464229 h 479894"/>
                  <a:gd name="connsiteX20" fmla="*/ 176332 w 453082"/>
                  <a:gd name="connsiteY20" fmla="*/ 468139 h 479894"/>
                  <a:gd name="connsiteX21" fmla="*/ 209843 w 453082"/>
                  <a:gd name="connsiteY21" fmla="*/ 442168 h 479894"/>
                  <a:gd name="connsiteX22" fmla="*/ 246799 w 453082"/>
                  <a:gd name="connsiteY22" fmla="*/ 442168 h 479894"/>
                  <a:gd name="connsiteX23" fmla="*/ 261135 w 453082"/>
                  <a:gd name="connsiteY23" fmla="*/ 405491 h 479894"/>
                  <a:gd name="connsiteX24" fmla="*/ 322387 w 453082"/>
                  <a:gd name="connsiteY24" fmla="*/ 302443 h 479894"/>
                  <a:gd name="connsiteX25" fmla="*/ 365394 w 453082"/>
                  <a:gd name="connsiteY25" fmla="*/ 302443 h 479894"/>
                  <a:gd name="connsiteX26" fmla="*/ 404491 w 453082"/>
                  <a:gd name="connsiteY26" fmla="*/ 251617 h 479894"/>
                  <a:gd name="connsiteX27" fmla="*/ 427949 w 453082"/>
                  <a:gd name="connsiteY27" fmla="*/ 251058 h 479894"/>
                  <a:gd name="connsiteX28" fmla="*/ 453083 w 453082"/>
                  <a:gd name="connsiteY28" fmla="*/ 170165 h 479894"/>
                  <a:gd name="connsiteX29" fmla="*/ 387455 w 453082"/>
                  <a:gd name="connsiteY29" fmla="*/ 175285 h 4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082" h="479894">
                    <a:moveTo>
                      <a:pt x="387455" y="175471"/>
                    </a:moveTo>
                    <a:cubicBezTo>
                      <a:pt x="369396" y="180777"/>
                      <a:pt x="346124" y="203770"/>
                      <a:pt x="346124" y="203770"/>
                    </a:cubicBezTo>
                    <a:lnTo>
                      <a:pt x="346124" y="134326"/>
                    </a:lnTo>
                    <a:lnTo>
                      <a:pt x="229764" y="134326"/>
                    </a:lnTo>
                    <a:lnTo>
                      <a:pt x="229764" y="0"/>
                    </a:lnTo>
                    <a:lnTo>
                      <a:pt x="219338" y="9123"/>
                    </a:lnTo>
                    <a:cubicBezTo>
                      <a:pt x="208912" y="18245"/>
                      <a:pt x="219338" y="57342"/>
                      <a:pt x="209750" y="78287"/>
                    </a:cubicBezTo>
                    <a:cubicBezTo>
                      <a:pt x="200162" y="99139"/>
                      <a:pt x="206306" y="103048"/>
                      <a:pt x="189364" y="151361"/>
                    </a:cubicBezTo>
                    <a:cubicBezTo>
                      <a:pt x="172422" y="199581"/>
                      <a:pt x="177635" y="161787"/>
                      <a:pt x="163299" y="175564"/>
                    </a:cubicBezTo>
                    <a:cubicBezTo>
                      <a:pt x="148964" y="189341"/>
                      <a:pt x="142447" y="186641"/>
                      <a:pt x="112473" y="190551"/>
                    </a:cubicBezTo>
                    <a:cubicBezTo>
                      <a:pt x="82498" y="194461"/>
                      <a:pt x="99441" y="215312"/>
                      <a:pt x="89015" y="245287"/>
                    </a:cubicBezTo>
                    <a:cubicBezTo>
                      <a:pt x="78589" y="275261"/>
                      <a:pt x="82498" y="236164"/>
                      <a:pt x="57737" y="234861"/>
                    </a:cubicBezTo>
                    <a:cubicBezTo>
                      <a:pt x="32975" y="233558"/>
                      <a:pt x="52524" y="266138"/>
                      <a:pt x="43402" y="283080"/>
                    </a:cubicBezTo>
                    <a:cubicBezTo>
                      <a:pt x="34279" y="300022"/>
                      <a:pt x="39492" y="298719"/>
                      <a:pt x="35582" y="318268"/>
                    </a:cubicBezTo>
                    <a:cubicBezTo>
                      <a:pt x="32231" y="335210"/>
                      <a:pt x="22922" y="324784"/>
                      <a:pt x="7749" y="313241"/>
                    </a:cubicBezTo>
                    <a:cubicBezTo>
                      <a:pt x="7749" y="313241"/>
                      <a:pt x="1698" y="322177"/>
                      <a:pt x="116" y="338654"/>
                    </a:cubicBezTo>
                    <a:cubicBezTo>
                      <a:pt x="-1467" y="355223"/>
                      <a:pt x="13427" y="379519"/>
                      <a:pt x="30369" y="399347"/>
                    </a:cubicBezTo>
                    <a:cubicBezTo>
                      <a:pt x="47311" y="419175"/>
                      <a:pt x="53828" y="421223"/>
                      <a:pt x="59041" y="443378"/>
                    </a:cubicBezTo>
                    <a:cubicBezTo>
                      <a:pt x="81196" y="434255"/>
                      <a:pt x="61647" y="481171"/>
                      <a:pt x="94228" y="479868"/>
                    </a:cubicBezTo>
                    <a:cubicBezTo>
                      <a:pt x="126809" y="478565"/>
                      <a:pt x="134628" y="459016"/>
                      <a:pt x="146357" y="464229"/>
                    </a:cubicBezTo>
                    <a:cubicBezTo>
                      <a:pt x="158086" y="469442"/>
                      <a:pt x="156783" y="485081"/>
                      <a:pt x="176332" y="468139"/>
                    </a:cubicBezTo>
                    <a:cubicBezTo>
                      <a:pt x="195880" y="451197"/>
                      <a:pt x="187223" y="438351"/>
                      <a:pt x="209843" y="442168"/>
                    </a:cubicBezTo>
                    <a:cubicBezTo>
                      <a:pt x="232464" y="445984"/>
                      <a:pt x="237677" y="453990"/>
                      <a:pt x="246799" y="442168"/>
                    </a:cubicBezTo>
                    <a:cubicBezTo>
                      <a:pt x="255922" y="430346"/>
                      <a:pt x="237677" y="429042"/>
                      <a:pt x="261135" y="405491"/>
                    </a:cubicBezTo>
                    <a:cubicBezTo>
                      <a:pt x="284593" y="382033"/>
                      <a:pt x="300232" y="312869"/>
                      <a:pt x="322387" y="302443"/>
                    </a:cubicBezTo>
                    <a:cubicBezTo>
                      <a:pt x="344542" y="292017"/>
                      <a:pt x="351058" y="323294"/>
                      <a:pt x="365394" y="302443"/>
                    </a:cubicBezTo>
                    <a:cubicBezTo>
                      <a:pt x="379729" y="281591"/>
                      <a:pt x="392762" y="246404"/>
                      <a:pt x="404491" y="251617"/>
                    </a:cubicBezTo>
                    <a:cubicBezTo>
                      <a:pt x="416220" y="256830"/>
                      <a:pt x="405794" y="285780"/>
                      <a:pt x="427949" y="251058"/>
                    </a:cubicBezTo>
                    <a:cubicBezTo>
                      <a:pt x="442750" y="227972"/>
                      <a:pt x="445542" y="190644"/>
                      <a:pt x="453083" y="170165"/>
                    </a:cubicBezTo>
                    <a:cubicBezTo>
                      <a:pt x="432138" y="163369"/>
                      <a:pt x="405142" y="170165"/>
                      <a:pt x="387455" y="175285"/>
                    </a:cubicBezTo>
                    <a:close/>
                  </a:path>
                </a:pathLst>
              </a:custGeom>
              <a:noFill/>
              <a:ln w="2210" cap="rnd">
                <a:solidFill>
                  <a:srgbClr val="FFFFFF"/>
                </a:solidFill>
                <a:prstDash val="solid"/>
                <a:round/>
              </a:ln>
            </p:spPr>
            <p:txBody>
              <a:bodyPr rtlCol="0" anchor="ctr"/>
              <a:lstStyle/>
              <a:p>
                <a:endParaRPr lang="en-US"/>
              </a:p>
            </p:txBody>
          </p:sp>
          <p:sp>
            <p:nvSpPr>
              <p:cNvPr id="246" name="Freeform: Shape 245">
                <a:extLst>
                  <a:ext uri="{FF2B5EF4-FFF2-40B4-BE49-F238E27FC236}">
                    <a16:creationId xmlns:a16="http://schemas.microsoft.com/office/drawing/2014/main" id="{2D84DC5A-12FD-3BFA-789C-36423380214E}"/>
                  </a:ext>
                </a:extLst>
              </p:cNvPr>
              <p:cNvSpPr/>
              <p:nvPr/>
            </p:nvSpPr>
            <p:spPr>
              <a:xfrm>
                <a:off x="10489337" y="4519356"/>
                <a:ext cx="144508" cy="392551"/>
              </a:xfrm>
              <a:custGeom>
                <a:avLst/>
                <a:gdLst>
                  <a:gd name="connsiteX0" fmla="*/ 130545 w 144508"/>
                  <a:gd name="connsiteY0" fmla="*/ 318174 h 392551"/>
                  <a:gd name="connsiteX1" fmla="*/ 112394 w 144508"/>
                  <a:gd name="connsiteY1" fmla="*/ 280288 h 392551"/>
                  <a:gd name="connsiteX2" fmla="*/ 105784 w 144508"/>
                  <a:gd name="connsiteY2" fmla="*/ 3351 h 392551"/>
                  <a:gd name="connsiteX3" fmla="*/ 99919 w 144508"/>
                  <a:gd name="connsiteY3" fmla="*/ 7819 h 392551"/>
                  <a:gd name="connsiteX4" fmla="*/ 83443 w 144508"/>
                  <a:gd name="connsiteY4" fmla="*/ 0 h 392551"/>
                  <a:gd name="connsiteX5" fmla="*/ 65197 w 144508"/>
                  <a:gd name="connsiteY5" fmla="*/ 7819 h 392551"/>
                  <a:gd name="connsiteX6" fmla="*/ 57378 w 144508"/>
                  <a:gd name="connsiteY6" fmla="*/ 41703 h 392551"/>
                  <a:gd name="connsiteX7" fmla="*/ 39320 w 144508"/>
                  <a:gd name="connsiteY7" fmla="*/ 41703 h 392551"/>
                  <a:gd name="connsiteX8" fmla="*/ 62219 w 144508"/>
                  <a:gd name="connsiteY8" fmla="*/ 117291 h 392551"/>
                  <a:gd name="connsiteX9" fmla="*/ 9531 w 144508"/>
                  <a:gd name="connsiteY9" fmla="*/ 162997 h 392551"/>
                  <a:gd name="connsiteX10" fmla="*/ 9531 w 144508"/>
                  <a:gd name="connsiteY10" fmla="*/ 306259 h 392551"/>
                  <a:gd name="connsiteX11" fmla="*/ 9531 w 144508"/>
                  <a:gd name="connsiteY11" fmla="*/ 392552 h 392551"/>
                  <a:gd name="connsiteX12" fmla="*/ 92007 w 144508"/>
                  <a:gd name="connsiteY12" fmla="*/ 389666 h 392551"/>
                  <a:gd name="connsiteX13" fmla="*/ 132873 w 144508"/>
                  <a:gd name="connsiteY13" fmla="*/ 376168 h 392551"/>
                  <a:gd name="connsiteX14" fmla="*/ 143298 w 144508"/>
                  <a:gd name="connsiteY14" fmla="*/ 337723 h 392551"/>
                  <a:gd name="connsiteX15" fmla="*/ 144509 w 144508"/>
                  <a:gd name="connsiteY15" fmla="*/ 336233 h 392551"/>
                  <a:gd name="connsiteX16" fmla="*/ 130545 w 144508"/>
                  <a:gd name="connsiteY16" fmla="*/ 318082 h 39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508" h="392551">
                    <a:moveTo>
                      <a:pt x="130545" y="318174"/>
                    </a:moveTo>
                    <a:cubicBezTo>
                      <a:pt x="124030" y="291179"/>
                      <a:pt x="112394" y="280288"/>
                      <a:pt x="112394" y="280288"/>
                    </a:cubicBezTo>
                    <a:lnTo>
                      <a:pt x="105784" y="3351"/>
                    </a:lnTo>
                    <a:lnTo>
                      <a:pt x="99919" y="7819"/>
                    </a:lnTo>
                    <a:lnTo>
                      <a:pt x="83443" y="0"/>
                    </a:lnTo>
                    <a:lnTo>
                      <a:pt x="65197" y="7819"/>
                    </a:lnTo>
                    <a:lnTo>
                      <a:pt x="57378" y="41703"/>
                    </a:lnTo>
                    <a:lnTo>
                      <a:pt x="39320" y="41703"/>
                    </a:lnTo>
                    <a:cubicBezTo>
                      <a:pt x="53190" y="59111"/>
                      <a:pt x="81581" y="95788"/>
                      <a:pt x="62219" y="117291"/>
                    </a:cubicBezTo>
                    <a:cubicBezTo>
                      <a:pt x="37923" y="144286"/>
                      <a:pt x="27125" y="122318"/>
                      <a:pt x="9531" y="162997"/>
                    </a:cubicBezTo>
                    <a:cubicBezTo>
                      <a:pt x="-8063" y="203676"/>
                      <a:pt x="2829" y="254968"/>
                      <a:pt x="9531" y="306259"/>
                    </a:cubicBezTo>
                    <a:cubicBezTo>
                      <a:pt x="16048" y="356061"/>
                      <a:pt x="9997" y="390597"/>
                      <a:pt x="9531" y="392552"/>
                    </a:cubicBezTo>
                    <a:cubicBezTo>
                      <a:pt x="46301" y="392179"/>
                      <a:pt x="79161" y="391342"/>
                      <a:pt x="92007" y="389666"/>
                    </a:cubicBezTo>
                    <a:cubicBezTo>
                      <a:pt x="116489" y="386594"/>
                      <a:pt x="122260" y="379426"/>
                      <a:pt x="132873" y="376168"/>
                    </a:cubicBezTo>
                    <a:cubicBezTo>
                      <a:pt x="132593" y="356247"/>
                      <a:pt x="129894" y="351128"/>
                      <a:pt x="143298" y="337723"/>
                    </a:cubicBezTo>
                    <a:cubicBezTo>
                      <a:pt x="143764" y="337258"/>
                      <a:pt x="144044" y="336699"/>
                      <a:pt x="144509" y="336233"/>
                    </a:cubicBezTo>
                    <a:cubicBezTo>
                      <a:pt x="137434" y="330928"/>
                      <a:pt x="132128" y="324784"/>
                      <a:pt x="130545" y="318082"/>
                    </a:cubicBezTo>
                    <a:close/>
                  </a:path>
                </a:pathLst>
              </a:custGeom>
              <a:noFill/>
              <a:ln w="2210" cap="rnd">
                <a:solidFill>
                  <a:srgbClr val="FFFFFF"/>
                </a:solidFill>
                <a:prstDash val="solid"/>
                <a:round/>
              </a:ln>
            </p:spPr>
            <p:txBody>
              <a:bodyPr rtlCol="0" anchor="ctr"/>
              <a:lstStyle/>
              <a:p>
                <a:endParaRPr lang="en-US"/>
              </a:p>
            </p:txBody>
          </p:sp>
          <p:sp>
            <p:nvSpPr>
              <p:cNvPr id="247" name="Freeform: Shape 246">
                <a:extLst>
                  <a:ext uri="{FF2B5EF4-FFF2-40B4-BE49-F238E27FC236}">
                    <a16:creationId xmlns:a16="http://schemas.microsoft.com/office/drawing/2014/main" id="{EA8F7485-4F79-7A02-CD23-39D012A1407F}"/>
                  </a:ext>
                </a:extLst>
              </p:cNvPr>
              <p:cNvSpPr/>
              <p:nvPr/>
            </p:nvSpPr>
            <p:spPr>
              <a:xfrm>
                <a:off x="10595120" y="4178748"/>
                <a:ext cx="439185" cy="677121"/>
              </a:xfrm>
              <a:custGeom>
                <a:avLst/>
                <a:gdLst>
                  <a:gd name="connsiteX0" fmla="*/ 437329 w 439185"/>
                  <a:gd name="connsiteY0" fmla="*/ 411728 h 677121"/>
                  <a:gd name="connsiteX1" fmla="*/ 430161 w 439185"/>
                  <a:gd name="connsiteY1" fmla="*/ 396741 h 677121"/>
                  <a:gd name="connsiteX2" fmla="*/ 434070 w 439185"/>
                  <a:gd name="connsiteY2" fmla="*/ 372631 h 677121"/>
                  <a:gd name="connsiteX3" fmla="*/ 419736 w 439185"/>
                  <a:gd name="connsiteY3" fmla="*/ 357644 h 677121"/>
                  <a:gd name="connsiteX4" fmla="*/ 402142 w 439185"/>
                  <a:gd name="connsiteY4" fmla="*/ 362857 h 677121"/>
                  <a:gd name="connsiteX5" fmla="*/ 390412 w 439185"/>
                  <a:gd name="connsiteY5" fmla="*/ 338095 h 677121"/>
                  <a:gd name="connsiteX6" fmla="*/ 388458 w 439185"/>
                  <a:gd name="connsiteY6" fmla="*/ 308773 h 677121"/>
                  <a:gd name="connsiteX7" fmla="*/ 396928 w 439185"/>
                  <a:gd name="connsiteY7" fmla="*/ 295740 h 677121"/>
                  <a:gd name="connsiteX8" fmla="*/ 378683 w 439185"/>
                  <a:gd name="connsiteY8" fmla="*/ 291179 h 677121"/>
                  <a:gd name="connsiteX9" fmla="*/ 364347 w 439185"/>
                  <a:gd name="connsiteY9" fmla="*/ 277495 h 677121"/>
                  <a:gd name="connsiteX10" fmla="*/ 360438 w 439185"/>
                  <a:gd name="connsiteY10" fmla="*/ 278147 h 677121"/>
                  <a:gd name="connsiteX11" fmla="*/ 357179 w 439185"/>
                  <a:gd name="connsiteY11" fmla="*/ 62928 h 677121"/>
                  <a:gd name="connsiteX12" fmla="*/ 310635 w 439185"/>
                  <a:gd name="connsiteY12" fmla="*/ 12101 h 677121"/>
                  <a:gd name="connsiteX13" fmla="*/ 292390 w 439185"/>
                  <a:gd name="connsiteY13" fmla="*/ 14708 h 677121"/>
                  <a:gd name="connsiteX14" fmla="*/ 293228 w 439185"/>
                  <a:gd name="connsiteY14" fmla="*/ 25134 h 677121"/>
                  <a:gd name="connsiteX15" fmla="*/ 271446 w 439185"/>
                  <a:gd name="connsiteY15" fmla="*/ 26903 h 677121"/>
                  <a:gd name="connsiteX16" fmla="*/ 237561 w 439185"/>
                  <a:gd name="connsiteY16" fmla="*/ 44310 h 677121"/>
                  <a:gd name="connsiteX17" fmla="*/ 218479 w 439185"/>
                  <a:gd name="connsiteY17" fmla="*/ 31277 h 677121"/>
                  <a:gd name="connsiteX18" fmla="*/ 221084 w 439185"/>
                  <a:gd name="connsiteY18" fmla="*/ 2606 h 677121"/>
                  <a:gd name="connsiteX19" fmla="*/ 201071 w 439185"/>
                  <a:gd name="connsiteY19" fmla="*/ 0 h 677121"/>
                  <a:gd name="connsiteX20" fmla="*/ 114965 w 439185"/>
                  <a:gd name="connsiteY20" fmla="*/ 119152 h 677121"/>
                  <a:gd name="connsiteX21" fmla="*/ 109751 w 439185"/>
                  <a:gd name="connsiteY21" fmla="*/ 163462 h 677121"/>
                  <a:gd name="connsiteX22" fmla="*/ 90668 w 439185"/>
                  <a:gd name="connsiteY22" fmla="*/ 179939 h 677121"/>
                  <a:gd name="connsiteX23" fmla="*/ 88062 w 439185"/>
                  <a:gd name="connsiteY23" fmla="*/ 204328 h 677121"/>
                  <a:gd name="connsiteX24" fmla="*/ 83686 w 439185"/>
                  <a:gd name="connsiteY24" fmla="*/ 239143 h 677121"/>
                  <a:gd name="connsiteX25" fmla="*/ 84525 w 439185"/>
                  <a:gd name="connsiteY25" fmla="*/ 253013 h 677121"/>
                  <a:gd name="connsiteX26" fmla="*/ 74099 w 439185"/>
                  <a:gd name="connsiteY26" fmla="*/ 259994 h 677121"/>
                  <a:gd name="connsiteX27" fmla="*/ 77543 w 439185"/>
                  <a:gd name="connsiteY27" fmla="*/ 273865 h 677121"/>
                  <a:gd name="connsiteX28" fmla="*/ 41890 w 439185"/>
                  <a:gd name="connsiteY28" fmla="*/ 299092 h 677121"/>
                  <a:gd name="connsiteX29" fmla="*/ 44496 w 439185"/>
                  <a:gd name="connsiteY29" fmla="*/ 329531 h 677121"/>
                  <a:gd name="connsiteX30" fmla="*/ 30626 w 439185"/>
                  <a:gd name="connsiteY30" fmla="*/ 324318 h 677121"/>
                  <a:gd name="connsiteX31" fmla="*/ 26252 w 439185"/>
                  <a:gd name="connsiteY31" fmla="*/ 349545 h 677121"/>
                  <a:gd name="connsiteX32" fmla="*/ 12381 w 439185"/>
                  <a:gd name="connsiteY32" fmla="*/ 334744 h 677121"/>
                  <a:gd name="connsiteX33" fmla="*/ 0 w 439185"/>
                  <a:gd name="connsiteY33" fmla="*/ 344146 h 677121"/>
                  <a:gd name="connsiteX34" fmla="*/ 6610 w 439185"/>
                  <a:gd name="connsiteY34" fmla="*/ 621083 h 677121"/>
                  <a:gd name="connsiteX35" fmla="*/ 24762 w 439185"/>
                  <a:gd name="connsiteY35" fmla="*/ 658969 h 677121"/>
                  <a:gd name="connsiteX36" fmla="*/ 38725 w 439185"/>
                  <a:gd name="connsiteY36" fmla="*/ 677121 h 677121"/>
                  <a:gd name="connsiteX37" fmla="*/ 56412 w 439185"/>
                  <a:gd name="connsiteY37" fmla="*/ 636908 h 677121"/>
                  <a:gd name="connsiteX38" fmla="*/ 90947 w 439185"/>
                  <a:gd name="connsiteY38" fmla="*/ 606933 h 677121"/>
                  <a:gd name="connsiteX39" fmla="*/ 92903 w 439185"/>
                  <a:gd name="connsiteY39" fmla="*/ 582172 h 677121"/>
                  <a:gd name="connsiteX40" fmla="*/ 115058 w 439185"/>
                  <a:gd name="connsiteY40" fmla="*/ 560017 h 677121"/>
                  <a:gd name="connsiteX41" fmla="*/ 129021 w 439185"/>
                  <a:gd name="connsiteY41" fmla="*/ 568488 h 677121"/>
                  <a:gd name="connsiteX42" fmla="*/ 129021 w 439185"/>
                  <a:gd name="connsiteY42" fmla="*/ 582172 h 677121"/>
                  <a:gd name="connsiteX43" fmla="*/ 150897 w 439185"/>
                  <a:gd name="connsiteY43" fmla="*/ 556759 h 677121"/>
                  <a:gd name="connsiteX44" fmla="*/ 176961 w 439185"/>
                  <a:gd name="connsiteY44" fmla="*/ 552849 h 677121"/>
                  <a:gd name="connsiteX45" fmla="*/ 191948 w 439185"/>
                  <a:gd name="connsiteY45" fmla="*/ 539817 h 677121"/>
                  <a:gd name="connsiteX46" fmla="*/ 206284 w 439185"/>
                  <a:gd name="connsiteY46" fmla="*/ 544378 h 677121"/>
                  <a:gd name="connsiteX47" fmla="*/ 218013 w 439185"/>
                  <a:gd name="connsiteY47" fmla="*/ 522875 h 677121"/>
                  <a:gd name="connsiteX48" fmla="*/ 227788 w 439185"/>
                  <a:gd name="connsiteY48" fmla="*/ 494204 h 677121"/>
                  <a:gd name="connsiteX49" fmla="*/ 233000 w 439185"/>
                  <a:gd name="connsiteY49" fmla="*/ 473352 h 677121"/>
                  <a:gd name="connsiteX50" fmla="*/ 246684 w 439185"/>
                  <a:gd name="connsiteY50" fmla="*/ 461623 h 677121"/>
                  <a:gd name="connsiteX51" fmla="*/ 258413 w 439185"/>
                  <a:gd name="connsiteY51" fmla="*/ 475959 h 677121"/>
                  <a:gd name="connsiteX52" fmla="*/ 255807 w 439185"/>
                  <a:gd name="connsiteY52" fmla="*/ 491597 h 677121"/>
                  <a:gd name="connsiteX53" fmla="*/ 266884 w 439185"/>
                  <a:gd name="connsiteY53" fmla="*/ 498113 h 677121"/>
                  <a:gd name="connsiteX54" fmla="*/ 277962 w 439185"/>
                  <a:gd name="connsiteY54" fmla="*/ 486384 h 677121"/>
                  <a:gd name="connsiteX55" fmla="*/ 290343 w 439185"/>
                  <a:gd name="connsiteY55" fmla="*/ 467487 h 677121"/>
                  <a:gd name="connsiteX56" fmla="*/ 300116 w 439185"/>
                  <a:gd name="connsiteY56" fmla="*/ 464881 h 677121"/>
                  <a:gd name="connsiteX57" fmla="*/ 313801 w 439185"/>
                  <a:gd name="connsiteY57" fmla="*/ 455107 h 677121"/>
                  <a:gd name="connsiteX58" fmla="*/ 322924 w 439185"/>
                  <a:gd name="connsiteY58" fmla="*/ 468791 h 677121"/>
                  <a:gd name="connsiteX59" fmla="*/ 335304 w 439185"/>
                  <a:gd name="connsiteY59" fmla="*/ 472700 h 677121"/>
                  <a:gd name="connsiteX60" fmla="*/ 339214 w 439185"/>
                  <a:gd name="connsiteY60" fmla="*/ 451849 h 677121"/>
                  <a:gd name="connsiteX61" fmla="*/ 342472 w 439185"/>
                  <a:gd name="connsiteY61" fmla="*/ 468791 h 677121"/>
                  <a:gd name="connsiteX62" fmla="*/ 357459 w 439185"/>
                  <a:gd name="connsiteY62" fmla="*/ 453152 h 677121"/>
                  <a:gd name="connsiteX63" fmla="*/ 376356 w 439185"/>
                  <a:gd name="connsiteY63" fmla="*/ 452500 h 677121"/>
                  <a:gd name="connsiteX64" fmla="*/ 376356 w 439185"/>
                  <a:gd name="connsiteY64" fmla="*/ 436210 h 677121"/>
                  <a:gd name="connsiteX65" fmla="*/ 403723 w 439185"/>
                  <a:gd name="connsiteY65" fmla="*/ 434907 h 677121"/>
                  <a:gd name="connsiteX66" fmla="*/ 416105 w 439185"/>
                  <a:gd name="connsiteY66" fmla="*/ 434907 h 677121"/>
                  <a:gd name="connsiteX67" fmla="*/ 422621 w 439185"/>
                  <a:gd name="connsiteY67" fmla="*/ 444029 h 677121"/>
                  <a:gd name="connsiteX68" fmla="*/ 429789 w 439185"/>
                  <a:gd name="connsiteY68" fmla="*/ 424481 h 677121"/>
                  <a:gd name="connsiteX69" fmla="*/ 436957 w 439185"/>
                  <a:gd name="connsiteY69" fmla="*/ 412100 h 67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9185" h="677121">
                    <a:moveTo>
                      <a:pt x="437329" y="411728"/>
                    </a:moveTo>
                    <a:cubicBezTo>
                      <a:pt x="432116" y="403909"/>
                      <a:pt x="426903" y="406515"/>
                      <a:pt x="430161" y="396741"/>
                    </a:cubicBezTo>
                    <a:cubicBezTo>
                      <a:pt x="433419" y="386967"/>
                      <a:pt x="434070" y="374586"/>
                      <a:pt x="434070" y="372631"/>
                    </a:cubicBezTo>
                    <a:cubicBezTo>
                      <a:pt x="434070" y="370676"/>
                      <a:pt x="419736" y="357644"/>
                      <a:pt x="419736" y="357644"/>
                    </a:cubicBezTo>
                    <a:cubicBezTo>
                      <a:pt x="419736" y="357644"/>
                      <a:pt x="411264" y="374586"/>
                      <a:pt x="402142" y="362857"/>
                    </a:cubicBezTo>
                    <a:cubicBezTo>
                      <a:pt x="393019" y="351128"/>
                      <a:pt x="385851" y="345915"/>
                      <a:pt x="390412" y="338095"/>
                    </a:cubicBezTo>
                    <a:cubicBezTo>
                      <a:pt x="394974" y="330276"/>
                      <a:pt x="377380" y="313986"/>
                      <a:pt x="388458" y="308773"/>
                    </a:cubicBezTo>
                    <a:cubicBezTo>
                      <a:pt x="399535" y="303560"/>
                      <a:pt x="396928" y="295740"/>
                      <a:pt x="396928" y="295740"/>
                    </a:cubicBezTo>
                    <a:lnTo>
                      <a:pt x="378683" y="291179"/>
                    </a:lnTo>
                    <a:lnTo>
                      <a:pt x="364347" y="277495"/>
                    </a:lnTo>
                    <a:lnTo>
                      <a:pt x="360438" y="278147"/>
                    </a:lnTo>
                    <a:lnTo>
                      <a:pt x="357179" y="62928"/>
                    </a:lnTo>
                    <a:lnTo>
                      <a:pt x="310635" y="12101"/>
                    </a:lnTo>
                    <a:lnTo>
                      <a:pt x="292390" y="14708"/>
                    </a:lnTo>
                    <a:lnTo>
                      <a:pt x="293228" y="25134"/>
                    </a:lnTo>
                    <a:lnTo>
                      <a:pt x="271446" y="26903"/>
                    </a:lnTo>
                    <a:lnTo>
                      <a:pt x="237561" y="44310"/>
                    </a:lnTo>
                    <a:lnTo>
                      <a:pt x="218479" y="31277"/>
                    </a:lnTo>
                    <a:lnTo>
                      <a:pt x="221084" y="2606"/>
                    </a:lnTo>
                    <a:lnTo>
                      <a:pt x="201071" y="0"/>
                    </a:lnTo>
                    <a:lnTo>
                      <a:pt x="114965" y="119152"/>
                    </a:lnTo>
                    <a:lnTo>
                      <a:pt x="109751" y="163462"/>
                    </a:lnTo>
                    <a:lnTo>
                      <a:pt x="90668" y="179939"/>
                    </a:lnTo>
                    <a:cubicBezTo>
                      <a:pt x="90668" y="179939"/>
                      <a:pt x="90668" y="188596"/>
                      <a:pt x="88062" y="204328"/>
                    </a:cubicBezTo>
                    <a:cubicBezTo>
                      <a:pt x="85455" y="219967"/>
                      <a:pt x="78474" y="228717"/>
                      <a:pt x="83686" y="239143"/>
                    </a:cubicBezTo>
                    <a:cubicBezTo>
                      <a:pt x="88900" y="249569"/>
                      <a:pt x="84525" y="253013"/>
                      <a:pt x="84525" y="253013"/>
                    </a:cubicBezTo>
                    <a:lnTo>
                      <a:pt x="74099" y="259994"/>
                    </a:lnTo>
                    <a:lnTo>
                      <a:pt x="77543" y="273865"/>
                    </a:lnTo>
                    <a:lnTo>
                      <a:pt x="41890" y="299092"/>
                    </a:lnTo>
                    <a:lnTo>
                      <a:pt x="44496" y="329531"/>
                    </a:lnTo>
                    <a:cubicBezTo>
                      <a:pt x="44496" y="329531"/>
                      <a:pt x="34071" y="319943"/>
                      <a:pt x="30626" y="324318"/>
                    </a:cubicBezTo>
                    <a:cubicBezTo>
                      <a:pt x="27182" y="328693"/>
                      <a:pt x="32396" y="351314"/>
                      <a:pt x="26252" y="349545"/>
                    </a:cubicBezTo>
                    <a:cubicBezTo>
                      <a:pt x="20201" y="347776"/>
                      <a:pt x="12381" y="334744"/>
                      <a:pt x="12381" y="334744"/>
                    </a:cubicBezTo>
                    <a:lnTo>
                      <a:pt x="0" y="344146"/>
                    </a:lnTo>
                    <a:lnTo>
                      <a:pt x="6610" y="621083"/>
                    </a:lnTo>
                    <a:cubicBezTo>
                      <a:pt x="6610" y="621083"/>
                      <a:pt x="18246" y="631881"/>
                      <a:pt x="24762" y="658969"/>
                    </a:cubicBezTo>
                    <a:cubicBezTo>
                      <a:pt x="26345" y="665672"/>
                      <a:pt x="31743" y="671722"/>
                      <a:pt x="38725" y="677121"/>
                    </a:cubicBezTo>
                    <a:cubicBezTo>
                      <a:pt x="51944" y="662320"/>
                      <a:pt x="46359" y="643796"/>
                      <a:pt x="56412" y="636908"/>
                    </a:cubicBezTo>
                    <a:cubicBezTo>
                      <a:pt x="66838" y="629740"/>
                      <a:pt x="86386" y="622572"/>
                      <a:pt x="90947" y="606933"/>
                    </a:cubicBezTo>
                    <a:cubicBezTo>
                      <a:pt x="95509" y="591294"/>
                      <a:pt x="90947" y="594552"/>
                      <a:pt x="92903" y="582172"/>
                    </a:cubicBezTo>
                    <a:cubicBezTo>
                      <a:pt x="94857" y="569791"/>
                      <a:pt x="112451" y="560017"/>
                      <a:pt x="115058" y="560017"/>
                    </a:cubicBezTo>
                    <a:cubicBezTo>
                      <a:pt x="117664" y="560017"/>
                      <a:pt x="127996" y="567836"/>
                      <a:pt x="129021" y="568488"/>
                    </a:cubicBezTo>
                    <a:cubicBezTo>
                      <a:pt x="130045" y="569140"/>
                      <a:pt x="114313" y="594552"/>
                      <a:pt x="129021" y="582172"/>
                    </a:cubicBezTo>
                    <a:cubicBezTo>
                      <a:pt x="143729" y="569791"/>
                      <a:pt x="139168" y="550243"/>
                      <a:pt x="150897" y="556759"/>
                    </a:cubicBezTo>
                    <a:cubicBezTo>
                      <a:pt x="162626" y="563275"/>
                      <a:pt x="170445" y="564578"/>
                      <a:pt x="176961" y="552849"/>
                    </a:cubicBezTo>
                    <a:cubicBezTo>
                      <a:pt x="183478" y="541120"/>
                      <a:pt x="184129" y="533952"/>
                      <a:pt x="191948" y="539817"/>
                    </a:cubicBezTo>
                    <a:cubicBezTo>
                      <a:pt x="199768" y="545681"/>
                      <a:pt x="197161" y="555456"/>
                      <a:pt x="206284" y="544378"/>
                    </a:cubicBezTo>
                    <a:cubicBezTo>
                      <a:pt x="215406" y="533301"/>
                      <a:pt x="216710" y="534604"/>
                      <a:pt x="218013" y="522875"/>
                    </a:cubicBezTo>
                    <a:cubicBezTo>
                      <a:pt x="219316" y="511146"/>
                      <a:pt x="223226" y="511146"/>
                      <a:pt x="227788" y="494204"/>
                    </a:cubicBezTo>
                    <a:cubicBezTo>
                      <a:pt x="232349" y="477262"/>
                      <a:pt x="219316" y="485081"/>
                      <a:pt x="233000" y="473352"/>
                    </a:cubicBezTo>
                    <a:cubicBezTo>
                      <a:pt x="246684" y="461623"/>
                      <a:pt x="249290" y="437513"/>
                      <a:pt x="246684" y="461623"/>
                    </a:cubicBezTo>
                    <a:cubicBezTo>
                      <a:pt x="244078" y="485733"/>
                      <a:pt x="270794" y="462275"/>
                      <a:pt x="258413" y="475959"/>
                    </a:cubicBezTo>
                    <a:cubicBezTo>
                      <a:pt x="246033" y="489642"/>
                      <a:pt x="249290" y="485081"/>
                      <a:pt x="255807" y="491597"/>
                    </a:cubicBezTo>
                    <a:cubicBezTo>
                      <a:pt x="262323" y="498113"/>
                      <a:pt x="259065" y="503326"/>
                      <a:pt x="266884" y="498113"/>
                    </a:cubicBezTo>
                    <a:cubicBezTo>
                      <a:pt x="274703" y="492901"/>
                      <a:pt x="274052" y="500068"/>
                      <a:pt x="277962" y="486384"/>
                    </a:cubicBezTo>
                    <a:cubicBezTo>
                      <a:pt x="281871" y="472700"/>
                      <a:pt x="285781" y="464229"/>
                      <a:pt x="290343" y="467487"/>
                    </a:cubicBezTo>
                    <a:cubicBezTo>
                      <a:pt x="294904" y="470746"/>
                      <a:pt x="296858" y="472049"/>
                      <a:pt x="300116" y="464881"/>
                    </a:cubicBezTo>
                    <a:cubicBezTo>
                      <a:pt x="303375" y="457713"/>
                      <a:pt x="307284" y="444681"/>
                      <a:pt x="313801" y="455107"/>
                    </a:cubicBezTo>
                    <a:cubicBezTo>
                      <a:pt x="320317" y="465533"/>
                      <a:pt x="318362" y="451849"/>
                      <a:pt x="322924" y="468791"/>
                    </a:cubicBezTo>
                    <a:cubicBezTo>
                      <a:pt x="327485" y="485733"/>
                      <a:pt x="337259" y="483126"/>
                      <a:pt x="335304" y="472700"/>
                    </a:cubicBezTo>
                    <a:cubicBezTo>
                      <a:pt x="333349" y="462275"/>
                      <a:pt x="335304" y="441423"/>
                      <a:pt x="339214" y="451849"/>
                    </a:cubicBezTo>
                    <a:cubicBezTo>
                      <a:pt x="343124" y="462275"/>
                      <a:pt x="341168" y="466184"/>
                      <a:pt x="342472" y="468791"/>
                    </a:cubicBezTo>
                    <a:cubicBezTo>
                      <a:pt x="343775" y="471397"/>
                      <a:pt x="348336" y="449242"/>
                      <a:pt x="357459" y="453152"/>
                    </a:cubicBezTo>
                    <a:cubicBezTo>
                      <a:pt x="366581" y="457062"/>
                      <a:pt x="374402" y="464229"/>
                      <a:pt x="376356" y="452500"/>
                    </a:cubicBezTo>
                    <a:cubicBezTo>
                      <a:pt x="378311" y="440771"/>
                      <a:pt x="363324" y="429042"/>
                      <a:pt x="376356" y="436210"/>
                    </a:cubicBezTo>
                    <a:cubicBezTo>
                      <a:pt x="389389" y="443378"/>
                      <a:pt x="401118" y="438817"/>
                      <a:pt x="403723" y="434907"/>
                    </a:cubicBezTo>
                    <a:cubicBezTo>
                      <a:pt x="406330" y="430997"/>
                      <a:pt x="412847" y="425784"/>
                      <a:pt x="416105" y="434907"/>
                    </a:cubicBezTo>
                    <a:cubicBezTo>
                      <a:pt x="419363" y="444029"/>
                      <a:pt x="416756" y="455758"/>
                      <a:pt x="422621" y="444029"/>
                    </a:cubicBezTo>
                    <a:cubicBezTo>
                      <a:pt x="428485" y="432300"/>
                      <a:pt x="421970" y="431649"/>
                      <a:pt x="429789" y="424481"/>
                    </a:cubicBezTo>
                    <a:cubicBezTo>
                      <a:pt x="437608" y="417313"/>
                      <a:pt x="442169" y="419919"/>
                      <a:pt x="436957" y="412100"/>
                    </a:cubicBezTo>
                    <a:close/>
                  </a:path>
                </a:pathLst>
              </a:custGeom>
              <a:noFill/>
              <a:ln w="2210" cap="rnd">
                <a:solidFill>
                  <a:srgbClr val="FFFFFF"/>
                </a:solidFill>
                <a:prstDash val="solid"/>
                <a:round/>
              </a:ln>
            </p:spPr>
            <p:txBody>
              <a:bodyPr rtlCol="0" anchor="ctr"/>
              <a:lstStyle/>
              <a:p>
                <a:endParaRPr lang="en-US"/>
              </a:p>
            </p:txBody>
          </p:sp>
          <p:sp>
            <p:nvSpPr>
              <p:cNvPr id="248" name="Freeform: Shape 247">
                <a:extLst>
                  <a:ext uri="{FF2B5EF4-FFF2-40B4-BE49-F238E27FC236}">
                    <a16:creationId xmlns:a16="http://schemas.microsoft.com/office/drawing/2014/main" id="{BEBE83F6-1028-71F9-F76C-3D475D3999BF}"/>
                  </a:ext>
                </a:extLst>
              </p:cNvPr>
              <p:cNvSpPr/>
              <p:nvPr/>
            </p:nvSpPr>
            <p:spPr>
              <a:xfrm>
                <a:off x="10523629" y="5011791"/>
                <a:ext cx="68046" cy="100721"/>
              </a:xfrm>
              <a:custGeom>
                <a:avLst/>
                <a:gdLst>
                  <a:gd name="connsiteX0" fmla="*/ 34349 w 68046"/>
                  <a:gd name="connsiteY0" fmla="*/ 4003 h 100721"/>
                  <a:gd name="connsiteX1" fmla="*/ 0 w 68046"/>
                  <a:gd name="connsiteY1" fmla="*/ 0 h 100721"/>
                  <a:gd name="connsiteX2" fmla="*/ 0 w 68046"/>
                  <a:gd name="connsiteY2" fmla="*/ 100721 h 100721"/>
                  <a:gd name="connsiteX3" fmla="*/ 13218 w 68046"/>
                  <a:gd name="connsiteY3" fmla="*/ 96998 h 100721"/>
                  <a:gd name="connsiteX4" fmla="*/ 36025 w 68046"/>
                  <a:gd name="connsiteY4" fmla="*/ 64417 h 100721"/>
                  <a:gd name="connsiteX5" fmla="*/ 45148 w 68046"/>
                  <a:gd name="connsiteY5" fmla="*/ 47475 h 100721"/>
                  <a:gd name="connsiteX6" fmla="*/ 45148 w 68046"/>
                  <a:gd name="connsiteY6" fmla="*/ 80707 h 100721"/>
                  <a:gd name="connsiteX7" fmla="*/ 55573 w 68046"/>
                  <a:gd name="connsiteY7" fmla="*/ 72236 h 100721"/>
                  <a:gd name="connsiteX8" fmla="*/ 55573 w 68046"/>
                  <a:gd name="connsiteY8" fmla="*/ 48127 h 100721"/>
                  <a:gd name="connsiteX9" fmla="*/ 62648 w 68046"/>
                  <a:gd name="connsiteY9" fmla="*/ 76798 h 100721"/>
                  <a:gd name="connsiteX10" fmla="*/ 68047 w 68046"/>
                  <a:gd name="connsiteY10" fmla="*/ 77170 h 100721"/>
                  <a:gd name="connsiteX11" fmla="*/ 34256 w 68046"/>
                  <a:gd name="connsiteY11" fmla="*/ 4003 h 10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46" h="100721">
                    <a:moveTo>
                      <a:pt x="34349" y="4003"/>
                    </a:moveTo>
                    <a:cubicBezTo>
                      <a:pt x="30626" y="2048"/>
                      <a:pt x="17780" y="745"/>
                      <a:pt x="0" y="0"/>
                    </a:cubicBezTo>
                    <a:lnTo>
                      <a:pt x="0" y="100721"/>
                    </a:lnTo>
                    <a:cubicBezTo>
                      <a:pt x="2514" y="100163"/>
                      <a:pt x="6236" y="99139"/>
                      <a:pt x="13218" y="96998"/>
                    </a:cubicBezTo>
                    <a:cubicBezTo>
                      <a:pt x="37328" y="89830"/>
                      <a:pt x="31464" y="77449"/>
                      <a:pt x="36025" y="64417"/>
                    </a:cubicBezTo>
                    <a:cubicBezTo>
                      <a:pt x="40586" y="51385"/>
                      <a:pt x="41237" y="32488"/>
                      <a:pt x="45148" y="47475"/>
                    </a:cubicBezTo>
                    <a:cubicBezTo>
                      <a:pt x="49058" y="62462"/>
                      <a:pt x="38632" y="76146"/>
                      <a:pt x="45148" y="80707"/>
                    </a:cubicBezTo>
                    <a:cubicBezTo>
                      <a:pt x="51663" y="85269"/>
                      <a:pt x="56226" y="91133"/>
                      <a:pt x="55573" y="72236"/>
                    </a:cubicBezTo>
                    <a:cubicBezTo>
                      <a:pt x="54922" y="53339"/>
                      <a:pt x="49151" y="32488"/>
                      <a:pt x="55573" y="48127"/>
                    </a:cubicBezTo>
                    <a:cubicBezTo>
                      <a:pt x="61997" y="63765"/>
                      <a:pt x="54829" y="76146"/>
                      <a:pt x="62648" y="76798"/>
                    </a:cubicBezTo>
                    <a:cubicBezTo>
                      <a:pt x="64882" y="76984"/>
                      <a:pt x="66558" y="77077"/>
                      <a:pt x="68047" y="77170"/>
                    </a:cubicBezTo>
                    <a:cubicBezTo>
                      <a:pt x="60507" y="33512"/>
                      <a:pt x="49895" y="12288"/>
                      <a:pt x="34256" y="4003"/>
                    </a:cubicBezTo>
                    <a:close/>
                  </a:path>
                </a:pathLst>
              </a:custGeom>
              <a:noFill/>
              <a:ln w="2210" cap="rnd">
                <a:solidFill>
                  <a:srgbClr val="FFFFFF"/>
                </a:solidFill>
                <a:prstDash val="solid"/>
                <a:round/>
              </a:ln>
            </p:spPr>
            <p:txBody>
              <a:bodyPr rtlCol="0" anchor="ctr"/>
              <a:lstStyle/>
              <a:p>
                <a:endParaRPr lang="en-US"/>
              </a:p>
            </p:txBody>
          </p:sp>
          <p:sp>
            <p:nvSpPr>
              <p:cNvPr id="249" name="Freeform: Shape 248">
                <a:extLst>
                  <a:ext uri="{FF2B5EF4-FFF2-40B4-BE49-F238E27FC236}">
                    <a16:creationId xmlns:a16="http://schemas.microsoft.com/office/drawing/2014/main" id="{163DDCA2-37C9-C78D-5560-C70A07DF4CBD}"/>
                  </a:ext>
                </a:extLst>
              </p:cNvPr>
              <p:cNvSpPr/>
              <p:nvPr/>
            </p:nvSpPr>
            <p:spPr>
              <a:xfrm>
                <a:off x="10331339" y="4895804"/>
                <a:ext cx="392818" cy="193257"/>
              </a:xfrm>
              <a:custGeom>
                <a:avLst/>
                <a:gdLst>
                  <a:gd name="connsiteX0" fmla="*/ 167529 w 392818"/>
                  <a:gd name="connsiteY0" fmla="*/ 16197 h 193257"/>
                  <a:gd name="connsiteX1" fmla="*/ 167529 w 392818"/>
                  <a:gd name="connsiteY1" fmla="*/ 16570 h 193257"/>
                  <a:gd name="connsiteX2" fmla="*/ 167529 w 392818"/>
                  <a:gd name="connsiteY2" fmla="*/ 16197 h 193257"/>
                  <a:gd name="connsiteX3" fmla="*/ 23894 w 392818"/>
                  <a:gd name="connsiteY3" fmla="*/ 16290 h 193257"/>
                  <a:gd name="connsiteX4" fmla="*/ 63 w 392818"/>
                  <a:gd name="connsiteY4" fmla="*/ 117477 h 193257"/>
                  <a:gd name="connsiteX5" fmla="*/ 192291 w 392818"/>
                  <a:gd name="connsiteY5" fmla="*/ 116081 h 193257"/>
                  <a:gd name="connsiteX6" fmla="*/ 192291 w 392818"/>
                  <a:gd name="connsiteY6" fmla="*/ 116081 h 193257"/>
                  <a:gd name="connsiteX7" fmla="*/ 192291 w 392818"/>
                  <a:gd name="connsiteY7" fmla="*/ 116081 h 193257"/>
                  <a:gd name="connsiteX8" fmla="*/ 226640 w 392818"/>
                  <a:gd name="connsiteY8" fmla="*/ 120083 h 193257"/>
                  <a:gd name="connsiteX9" fmla="*/ 260431 w 392818"/>
                  <a:gd name="connsiteY9" fmla="*/ 193251 h 193257"/>
                  <a:gd name="connsiteX10" fmla="*/ 271974 w 392818"/>
                  <a:gd name="connsiteY10" fmla="*/ 188317 h 193257"/>
                  <a:gd name="connsiteX11" fmla="*/ 285006 w 392818"/>
                  <a:gd name="connsiteY11" fmla="*/ 175284 h 193257"/>
                  <a:gd name="connsiteX12" fmla="*/ 305207 w 392818"/>
                  <a:gd name="connsiteY12" fmla="*/ 160949 h 193257"/>
                  <a:gd name="connsiteX13" fmla="*/ 305207 w 392818"/>
                  <a:gd name="connsiteY13" fmla="*/ 188968 h 193257"/>
                  <a:gd name="connsiteX14" fmla="*/ 355381 w 392818"/>
                  <a:gd name="connsiteY14" fmla="*/ 169420 h 193257"/>
                  <a:gd name="connsiteX15" fmla="*/ 391220 w 392818"/>
                  <a:gd name="connsiteY15" fmla="*/ 142052 h 193257"/>
                  <a:gd name="connsiteX16" fmla="*/ 372323 w 392818"/>
                  <a:gd name="connsiteY16" fmla="*/ 111426 h 193257"/>
                  <a:gd name="connsiteX17" fmla="*/ 357987 w 392818"/>
                  <a:gd name="connsiteY17" fmla="*/ 109471 h 193257"/>
                  <a:gd name="connsiteX18" fmla="*/ 375581 w 392818"/>
                  <a:gd name="connsiteY18" fmla="*/ 134884 h 193257"/>
                  <a:gd name="connsiteX19" fmla="*/ 341696 w 392818"/>
                  <a:gd name="connsiteY19" fmla="*/ 157039 h 193257"/>
                  <a:gd name="connsiteX20" fmla="*/ 319541 w 392818"/>
                  <a:gd name="connsiteY20" fmla="*/ 135536 h 193257"/>
                  <a:gd name="connsiteX21" fmla="*/ 311722 w 392818"/>
                  <a:gd name="connsiteY21" fmla="*/ 125110 h 193257"/>
                  <a:gd name="connsiteX22" fmla="*/ 305207 w 392818"/>
                  <a:gd name="connsiteY22" fmla="*/ 106865 h 193257"/>
                  <a:gd name="connsiteX23" fmla="*/ 290871 w 392818"/>
                  <a:gd name="connsiteY23" fmla="*/ 84058 h 193257"/>
                  <a:gd name="connsiteX24" fmla="*/ 274580 w 392818"/>
                  <a:gd name="connsiteY24" fmla="*/ 83407 h 193257"/>
                  <a:gd name="connsiteX25" fmla="*/ 268716 w 392818"/>
                  <a:gd name="connsiteY25" fmla="*/ 61903 h 193257"/>
                  <a:gd name="connsiteX26" fmla="*/ 277187 w 392818"/>
                  <a:gd name="connsiteY26" fmla="*/ 42355 h 193257"/>
                  <a:gd name="connsiteX27" fmla="*/ 304554 w 392818"/>
                  <a:gd name="connsiteY27" fmla="*/ 33884 h 193257"/>
                  <a:gd name="connsiteX28" fmla="*/ 304554 w 392818"/>
                  <a:gd name="connsiteY28" fmla="*/ 17594 h 193257"/>
                  <a:gd name="connsiteX29" fmla="*/ 290871 w 392818"/>
                  <a:gd name="connsiteY29" fmla="*/ 7819 h 193257"/>
                  <a:gd name="connsiteX30" fmla="*/ 290871 w 392818"/>
                  <a:gd name="connsiteY30" fmla="*/ 0 h 193257"/>
                  <a:gd name="connsiteX31" fmla="*/ 250005 w 392818"/>
                  <a:gd name="connsiteY31" fmla="*/ 13498 h 193257"/>
                  <a:gd name="connsiteX32" fmla="*/ 167529 w 392818"/>
                  <a:gd name="connsiteY32" fmla="*/ 16384 h 19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2818" h="193257">
                    <a:moveTo>
                      <a:pt x="167529" y="16197"/>
                    </a:moveTo>
                    <a:cubicBezTo>
                      <a:pt x="167529" y="16197"/>
                      <a:pt x="167529" y="16570"/>
                      <a:pt x="167529" y="16570"/>
                    </a:cubicBezTo>
                    <a:cubicBezTo>
                      <a:pt x="167529" y="16570"/>
                      <a:pt x="167529" y="16290"/>
                      <a:pt x="167529" y="16197"/>
                    </a:cubicBezTo>
                    <a:cubicBezTo>
                      <a:pt x="101994" y="16942"/>
                      <a:pt x="23894" y="16290"/>
                      <a:pt x="23894" y="16290"/>
                    </a:cubicBezTo>
                    <a:cubicBezTo>
                      <a:pt x="23894" y="16290"/>
                      <a:pt x="-1426" y="89178"/>
                      <a:pt x="63" y="117477"/>
                    </a:cubicBezTo>
                    <a:cubicBezTo>
                      <a:pt x="63" y="117477"/>
                      <a:pt x="128246" y="113381"/>
                      <a:pt x="192291" y="116081"/>
                    </a:cubicBezTo>
                    <a:lnTo>
                      <a:pt x="192291" y="116081"/>
                    </a:lnTo>
                    <a:cubicBezTo>
                      <a:pt x="192291" y="116081"/>
                      <a:pt x="192291" y="116081"/>
                      <a:pt x="192291" y="116081"/>
                    </a:cubicBezTo>
                    <a:cubicBezTo>
                      <a:pt x="210071" y="116825"/>
                      <a:pt x="222917" y="118035"/>
                      <a:pt x="226640" y="120083"/>
                    </a:cubicBezTo>
                    <a:cubicBezTo>
                      <a:pt x="242279" y="128368"/>
                      <a:pt x="252984" y="149592"/>
                      <a:pt x="260431" y="193251"/>
                    </a:cubicBezTo>
                    <a:cubicBezTo>
                      <a:pt x="264341" y="193343"/>
                      <a:pt x="266854" y="192506"/>
                      <a:pt x="271974" y="188317"/>
                    </a:cubicBezTo>
                    <a:cubicBezTo>
                      <a:pt x="279141" y="182452"/>
                      <a:pt x="283052" y="183104"/>
                      <a:pt x="285006" y="175284"/>
                    </a:cubicBezTo>
                    <a:cubicBezTo>
                      <a:pt x="286961" y="167465"/>
                      <a:pt x="301949" y="151826"/>
                      <a:pt x="305207" y="160949"/>
                    </a:cubicBezTo>
                    <a:cubicBezTo>
                      <a:pt x="308464" y="170072"/>
                      <a:pt x="281748" y="194182"/>
                      <a:pt x="305207" y="188968"/>
                    </a:cubicBezTo>
                    <a:cubicBezTo>
                      <a:pt x="328665" y="183755"/>
                      <a:pt x="326709" y="172027"/>
                      <a:pt x="355381" y="169420"/>
                    </a:cubicBezTo>
                    <a:cubicBezTo>
                      <a:pt x="384052" y="166814"/>
                      <a:pt x="397736" y="151826"/>
                      <a:pt x="391220" y="142052"/>
                    </a:cubicBezTo>
                    <a:cubicBezTo>
                      <a:pt x="384703" y="132278"/>
                      <a:pt x="376884" y="114684"/>
                      <a:pt x="372323" y="111426"/>
                    </a:cubicBezTo>
                    <a:cubicBezTo>
                      <a:pt x="367762" y="108168"/>
                      <a:pt x="346910" y="95788"/>
                      <a:pt x="357987" y="109471"/>
                    </a:cubicBezTo>
                    <a:cubicBezTo>
                      <a:pt x="369065" y="123155"/>
                      <a:pt x="378187" y="120549"/>
                      <a:pt x="375581" y="134884"/>
                    </a:cubicBezTo>
                    <a:cubicBezTo>
                      <a:pt x="372975" y="149220"/>
                      <a:pt x="356685" y="164207"/>
                      <a:pt x="341696" y="157039"/>
                    </a:cubicBezTo>
                    <a:cubicBezTo>
                      <a:pt x="326709" y="149872"/>
                      <a:pt x="319541" y="140749"/>
                      <a:pt x="319541" y="135536"/>
                    </a:cubicBezTo>
                    <a:cubicBezTo>
                      <a:pt x="319541" y="130323"/>
                      <a:pt x="321497" y="129671"/>
                      <a:pt x="311722" y="125110"/>
                    </a:cubicBezTo>
                    <a:cubicBezTo>
                      <a:pt x="301949" y="120549"/>
                      <a:pt x="305207" y="119897"/>
                      <a:pt x="305207" y="106865"/>
                    </a:cubicBezTo>
                    <a:cubicBezTo>
                      <a:pt x="305207" y="93832"/>
                      <a:pt x="307161" y="84710"/>
                      <a:pt x="290871" y="84058"/>
                    </a:cubicBezTo>
                    <a:cubicBezTo>
                      <a:pt x="274580" y="83407"/>
                      <a:pt x="285658" y="94484"/>
                      <a:pt x="274580" y="83407"/>
                    </a:cubicBezTo>
                    <a:cubicBezTo>
                      <a:pt x="263503" y="72329"/>
                      <a:pt x="256986" y="68420"/>
                      <a:pt x="268716" y="61903"/>
                    </a:cubicBezTo>
                    <a:cubicBezTo>
                      <a:pt x="280445" y="55387"/>
                      <a:pt x="258942" y="48871"/>
                      <a:pt x="277187" y="42355"/>
                    </a:cubicBezTo>
                    <a:cubicBezTo>
                      <a:pt x="295432" y="35839"/>
                      <a:pt x="292825" y="44961"/>
                      <a:pt x="304554" y="33884"/>
                    </a:cubicBezTo>
                    <a:cubicBezTo>
                      <a:pt x="316284" y="22807"/>
                      <a:pt x="316936" y="16942"/>
                      <a:pt x="304554" y="17594"/>
                    </a:cubicBezTo>
                    <a:cubicBezTo>
                      <a:pt x="292174" y="18245"/>
                      <a:pt x="290220" y="34536"/>
                      <a:pt x="290871" y="7819"/>
                    </a:cubicBezTo>
                    <a:cubicBezTo>
                      <a:pt x="290871" y="4934"/>
                      <a:pt x="290871" y="2420"/>
                      <a:pt x="290871" y="0"/>
                    </a:cubicBezTo>
                    <a:cubicBezTo>
                      <a:pt x="280165" y="3258"/>
                      <a:pt x="274487" y="10426"/>
                      <a:pt x="250005" y="13498"/>
                    </a:cubicBezTo>
                    <a:cubicBezTo>
                      <a:pt x="237159" y="15080"/>
                      <a:pt x="204299" y="15918"/>
                      <a:pt x="167529" y="16384"/>
                    </a:cubicBezTo>
                    <a:close/>
                  </a:path>
                </a:pathLst>
              </a:custGeom>
              <a:noFill/>
              <a:ln w="2210" cap="rnd">
                <a:solidFill>
                  <a:srgbClr val="FFFFFF"/>
                </a:solidFill>
                <a:prstDash val="solid"/>
                <a:round/>
              </a:ln>
            </p:spPr>
            <p:txBody>
              <a:bodyPr rtlCol="0" anchor="ctr"/>
              <a:lstStyle/>
              <a:p>
                <a:endParaRPr lang="en-US"/>
              </a:p>
            </p:txBody>
          </p:sp>
          <p:sp>
            <p:nvSpPr>
              <p:cNvPr id="250" name="Freeform: Shape 249">
                <a:extLst>
                  <a:ext uri="{FF2B5EF4-FFF2-40B4-BE49-F238E27FC236}">
                    <a16:creationId xmlns:a16="http://schemas.microsoft.com/office/drawing/2014/main" id="{7D6E7994-156B-4968-095B-0F34E9910614}"/>
                  </a:ext>
                </a:extLst>
              </p:cNvPr>
              <p:cNvSpPr/>
              <p:nvPr/>
            </p:nvSpPr>
            <p:spPr>
              <a:xfrm>
                <a:off x="10320232" y="5011003"/>
                <a:ext cx="203304" cy="146843"/>
              </a:xfrm>
              <a:custGeom>
                <a:avLst/>
                <a:gdLst>
                  <a:gd name="connsiteX0" fmla="*/ 11263 w 203304"/>
                  <a:gd name="connsiteY0" fmla="*/ 2278 h 146843"/>
                  <a:gd name="connsiteX1" fmla="*/ 5306 w 203304"/>
                  <a:gd name="connsiteY1" fmla="*/ 104116 h 146843"/>
                  <a:gd name="connsiteX2" fmla="*/ 0 w 203304"/>
                  <a:gd name="connsiteY2" fmla="*/ 146843 h 146843"/>
                  <a:gd name="connsiteX3" fmla="*/ 9309 w 203304"/>
                  <a:gd name="connsiteY3" fmla="*/ 141537 h 146843"/>
                  <a:gd name="connsiteX4" fmla="*/ 58180 w 203304"/>
                  <a:gd name="connsiteY4" fmla="*/ 118731 h 146843"/>
                  <a:gd name="connsiteX5" fmla="*/ 103792 w 203304"/>
                  <a:gd name="connsiteY5" fmla="*/ 106350 h 146843"/>
                  <a:gd name="connsiteX6" fmla="*/ 157226 w 203304"/>
                  <a:gd name="connsiteY6" fmla="*/ 104395 h 146843"/>
                  <a:gd name="connsiteX7" fmla="*/ 184593 w 203304"/>
                  <a:gd name="connsiteY7" fmla="*/ 99834 h 146843"/>
                  <a:gd name="connsiteX8" fmla="*/ 203304 w 203304"/>
                  <a:gd name="connsiteY8" fmla="*/ 101603 h 146843"/>
                  <a:gd name="connsiteX9" fmla="*/ 203304 w 203304"/>
                  <a:gd name="connsiteY9" fmla="*/ 882 h 146843"/>
                  <a:gd name="connsiteX10" fmla="*/ 11077 w 203304"/>
                  <a:gd name="connsiteY10" fmla="*/ 2278 h 14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304" h="146843">
                    <a:moveTo>
                      <a:pt x="11263" y="2278"/>
                    </a:moveTo>
                    <a:cubicBezTo>
                      <a:pt x="12753" y="30577"/>
                      <a:pt x="9774" y="79541"/>
                      <a:pt x="5306" y="104116"/>
                    </a:cubicBezTo>
                    <a:cubicBezTo>
                      <a:pt x="2420" y="120127"/>
                      <a:pt x="744" y="136976"/>
                      <a:pt x="0" y="146843"/>
                    </a:cubicBezTo>
                    <a:cubicBezTo>
                      <a:pt x="2606" y="145726"/>
                      <a:pt x="5585" y="144144"/>
                      <a:pt x="9309" y="141537"/>
                    </a:cubicBezTo>
                    <a:cubicBezTo>
                      <a:pt x="25599" y="130460"/>
                      <a:pt x="40586" y="120686"/>
                      <a:pt x="58180" y="118731"/>
                    </a:cubicBezTo>
                    <a:cubicBezTo>
                      <a:pt x="75774" y="116776"/>
                      <a:pt x="80986" y="103092"/>
                      <a:pt x="103792" y="106350"/>
                    </a:cubicBezTo>
                    <a:cubicBezTo>
                      <a:pt x="126600" y="109608"/>
                      <a:pt x="140283" y="109608"/>
                      <a:pt x="157226" y="104395"/>
                    </a:cubicBezTo>
                    <a:cubicBezTo>
                      <a:pt x="174168" y="99182"/>
                      <a:pt x="163742" y="98531"/>
                      <a:pt x="184593" y="99834"/>
                    </a:cubicBezTo>
                    <a:cubicBezTo>
                      <a:pt x="199394" y="100765"/>
                      <a:pt x="197253" y="102906"/>
                      <a:pt x="203304" y="101603"/>
                    </a:cubicBezTo>
                    <a:lnTo>
                      <a:pt x="203304" y="882"/>
                    </a:lnTo>
                    <a:cubicBezTo>
                      <a:pt x="139260" y="-1725"/>
                      <a:pt x="11077" y="2278"/>
                      <a:pt x="11077" y="2278"/>
                    </a:cubicBezTo>
                    <a:close/>
                  </a:path>
                </a:pathLst>
              </a:custGeom>
              <a:noFill/>
              <a:ln w="2210" cap="rnd">
                <a:solidFill>
                  <a:srgbClr val="FFFFFF"/>
                </a:solidFill>
                <a:prstDash val="solid"/>
                <a:round/>
              </a:ln>
            </p:spPr>
            <p:txBody>
              <a:bodyPr rtlCol="0" anchor="ctr"/>
              <a:lstStyle/>
              <a:p>
                <a:endParaRPr lang="en-US"/>
              </a:p>
            </p:txBody>
          </p:sp>
          <p:sp>
            <p:nvSpPr>
              <p:cNvPr id="251" name="Freeform: Shape 250">
                <a:extLst>
                  <a:ext uri="{FF2B5EF4-FFF2-40B4-BE49-F238E27FC236}">
                    <a16:creationId xmlns:a16="http://schemas.microsoft.com/office/drawing/2014/main" id="{CCE8B016-0807-27FE-00B4-9225730570AA}"/>
                  </a:ext>
                </a:extLst>
              </p:cNvPr>
              <p:cNvSpPr/>
              <p:nvPr/>
            </p:nvSpPr>
            <p:spPr>
              <a:xfrm>
                <a:off x="6454185" y="5720097"/>
                <a:ext cx="657295" cy="747682"/>
              </a:xfrm>
              <a:custGeom>
                <a:avLst/>
                <a:gdLst>
                  <a:gd name="connsiteX0" fmla="*/ 657296 w 657295"/>
                  <a:gd name="connsiteY0" fmla="*/ 665951 h 747682"/>
                  <a:gd name="connsiteX1" fmla="*/ 657296 w 657295"/>
                  <a:gd name="connsiteY1" fmla="*/ 0 h 747682"/>
                  <a:gd name="connsiteX2" fmla="*/ 0 w 657295"/>
                  <a:gd name="connsiteY2" fmla="*/ 0 h 747682"/>
                  <a:gd name="connsiteX3" fmla="*/ 0 w 657295"/>
                  <a:gd name="connsiteY3" fmla="*/ 747682 h 747682"/>
                  <a:gd name="connsiteX4" fmla="*/ 92995 w 657295"/>
                  <a:gd name="connsiteY4" fmla="*/ 747682 h 747682"/>
                  <a:gd name="connsiteX5" fmla="*/ 92995 w 657295"/>
                  <a:gd name="connsiteY5" fmla="*/ 692016 h 747682"/>
                  <a:gd name="connsiteX6" fmla="*/ 267722 w 657295"/>
                  <a:gd name="connsiteY6" fmla="*/ 692016 h 747682"/>
                  <a:gd name="connsiteX7" fmla="*/ 274703 w 657295"/>
                  <a:gd name="connsiteY7" fmla="*/ 699556 h 747682"/>
                  <a:gd name="connsiteX8" fmla="*/ 300768 w 657295"/>
                  <a:gd name="connsiteY8" fmla="*/ 665858 h 747682"/>
                  <a:gd name="connsiteX9" fmla="*/ 657203 w 657295"/>
                  <a:gd name="connsiteY9" fmla="*/ 665858 h 74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95" h="747682">
                    <a:moveTo>
                      <a:pt x="657296" y="665951"/>
                    </a:moveTo>
                    <a:lnTo>
                      <a:pt x="657296" y="0"/>
                    </a:lnTo>
                    <a:lnTo>
                      <a:pt x="0" y="0"/>
                    </a:lnTo>
                    <a:lnTo>
                      <a:pt x="0" y="747682"/>
                    </a:lnTo>
                    <a:lnTo>
                      <a:pt x="92995" y="747682"/>
                    </a:lnTo>
                    <a:lnTo>
                      <a:pt x="92995" y="692016"/>
                    </a:lnTo>
                    <a:lnTo>
                      <a:pt x="267722" y="692016"/>
                    </a:lnTo>
                    <a:cubicBezTo>
                      <a:pt x="267722" y="692016"/>
                      <a:pt x="270514" y="695181"/>
                      <a:pt x="274703" y="699556"/>
                    </a:cubicBezTo>
                    <a:lnTo>
                      <a:pt x="300768" y="665858"/>
                    </a:lnTo>
                    <a:lnTo>
                      <a:pt x="657203" y="665858"/>
                    </a:lnTo>
                    <a:close/>
                  </a:path>
                </a:pathLst>
              </a:custGeom>
              <a:noFill/>
              <a:ln w="2210" cap="rnd">
                <a:solidFill>
                  <a:srgbClr val="FFFFFF"/>
                </a:solidFill>
                <a:prstDash val="solid"/>
                <a:round/>
              </a:ln>
            </p:spPr>
            <p:txBody>
              <a:bodyPr rtlCol="0" anchor="ctr"/>
              <a:lstStyle/>
              <a:p>
                <a:endParaRPr lang="en-US"/>
              </a:p>
            </p:txBody>
          </p:sp>
          <p:sp>
            <p:nvSpPr>
              <p:cNvPr id="252" name="Freeform: Shape 251">
                <a:extLst>
                  <a:ext uri="{FF2B5EF4-FFF2-40B4-BE49-F238E27FC236}">
                    <a16:creationId xmlns:a16="http://schemas.microsoft.com/office/drawing/2014/main" id="{EFB9622A-27DB-5830-6196-F4DEC7739666}"/>
                  </a:ext>
                </a:extLst>
              </p:cNvPr>
              <p:cNvSpPr/>
              <p:nvPr/>
            </p:nvSpPr>
            <p:spPr>
              <a:xfrm>
                <a:off x="4773617" y="5015980"/>
                <a:ext cx="1123660" cy="1303309"/>
              </a:xfrm>
              <a:custGeom>
                <a:avLst/>
                <a:gdLst>
                  <a:gd name="connsiteX0" fmla="*/ 1089365 w 1123660"/>
                  <a:gd name="connsiteY0" fmla="*/ 1236207 h 1303309"/>
                  <a:gd name="connsiteX1" fmla="*/ 1059763 w 1123660"/>
                  <a:gd name="connsiteY1" fmla="*/ 1215356 h 1303309"/>
                  <a:gd name="connsiteX2" fmla="*/ 1075495 w 1123660"/>
                  <a:gd name="connsiteY2" fmla="*/ 1166671 h 1303309"/>
                  <a:gd name="connsiteX3" fmla="*/ 1091507 w 1123660"/>
                  <a:gd name="connsiteY3" fmla="*/ 1102347 h 1303309"/>
                  <a:gd name="connsiteX4" fmla="*/ 1113662 w 1123660"/>
                  <a:gd name="connsiteY4" fmla="*/ 1053662 h 1303309"/>
                  <a:gd name="connsiteX5" fmla="*/ 1075402 w 1123660"/>
                  <a:gd name="connsiteY5" fmla="*/ 963274 h 1303309"/>
                  <a:gd name="connsiteX6" fmla="*/ 1075402 w 1123660"/>
                  <a:gd name="connsiteY6" fmla="*/ 963832 h 1303309"/>
                  <a:gd name="connsiteX7" fmla="*/ 1075402 w 1123660"/>
                  <a:gd name="connsiteY7" fmla="*/ 963274 h 1303309"/>
                  <a:gd name="connsiteX8" fmla="*/ 485968 w 1123660"/>
                  <a:gd name="connsiteY8" fmla="*/ 427739 h 1303309"/>
                  <a:gd name="connsiteX9" fmla="*/ 485968 w 1123660"/>
                  <a:gd name="connsiteY9" fmla="*/ 0 h 1303309"/>
                  <a:gd name="connsiteX10" fmla="*/ 21737 w 1123660"/>
                  <a:gd name="connsiteY10" fmla="*/ 0 h 1303309"/>
                  <a:gd name="connsiteX11" fmla="*/ 22575 w 1123660"/>
                  <a:gd name="connsiteY11" fmla="*/ 11264 h 1303309"/>
                  <a:gd name="connsiteX12" fmla="*/ 44264 w 1123660"/>
                  <a:gd name="connsiteY12" fmla="*/ 64324 h 1303309"/>
                  <a:gd name="connsiteX13" fmla="*/ 37282 w 1123660"/>
                  <a:gd name="connsiteY13" fmla="*/ 121666 h 1303309"/>
                  <a:gd name="connsiteX14" fmla="*/ 29463 w 1123660"/>
                  <a:gd name="connsiteY14" fmla="*/ 173795 h 1303309"/>
                  <a:gd name="connsiteX15" fmla="*/ 2468 w 1123660"/>
                  <a:gd name="connsiteY15" fmla="*/ 241656 h 1303309"/>
                  <a:gd name="connsiteX16" fmla="*/ 39889 w 1123660"/>
                  <a:gd name="connsiteY16" fmla="*/ 281684 h 1303309"/>
                  <a:gd name="connsiteX17" fmla="*/ 70329 w 1123660"/>
                  <a:gd name="connsiteY17" fmla="*/ 334744 h 1303309"/>
                  <a:gd name="connsiteX18" fmla="*/ 72935 w 1123660"/>
                  <a:gd name="connsiteY18" fmla="*/ 393855 h 1303309"/>
                  <a:gd name="connsiteX19" fmla="*/ 81593 w 1123660"/>
                  <a:gd name="connsiteY19" fmla="*/ 432952 h 1303309"/>
                  <a:gd name="connsiteX20" fmla="*/ 128509 w 1123660"/>
                  <a:gd name="connsiteY20" fmla="*/ 500813 h 1303309"/>
                  <a:gd name="connsiteX21" fmla="*/ 152898 w 1123660"/>
                  <a:gd name="connsiteY21" fmla="*/ 528646 h 1303309"/>
                  <a:gd name="connsiteX22" fmla="*/ 167699 w 1123660"/>
                  <a:gd name="connsiteY22" fmla="*/ 566068 h 1303309"/>
                  <a:gd name="connsiteX23" fmla="*/ 206796 w 1123660"/>
                  <a:gd name="connsiteY23" fmla="*/ 597345 h 1303309"/>
                  <a:gd name="connsiteX24" fmla="*/ 217222 w 1123660"/>
                  <a:gd name="connsiteY24" fmla="*/ 564299 h 1303309"/>
                  <a:gd name="connsiteX25" fmla="*/ 247662 w 1123660"/>
                  <a:gd name="connsiteY25" fmla="*/ 557317 h 1303309"/>
                  <a:gd name="connsiteX26" fmla="*/ 241611 w 1123660"/>
                  <a:gd name="connsiteY26" fmla="*/ 574725 h 1303309"/>
                  <a:gd name="connsiteX27" fmla="*/ 244218 w 1123660"/>
                  <a:gd name="connsiteY27" fmla="*/ 597904 h 1303309"/>
                  <a:gd name="connsiteX28" fmla="*/ 259019 w 1123660"/>
                  <a:gd name="connsiteY28" fmla="*/ 631229 h 1303309"/>
                  <a:gd name="connsiteX29" fmla="*/ 246824 w 1123660"/>
                  <a:gd name="connsiteY29" fmla="*/ 636442 h 1303309"/>
                  <a:gd name="connsiteX30" fmla="*/ 226810 w 1123660"/>
                  <a:gd name="connsiteY30" fmla="*/ 613822 h 1303309"/>
                  <a:gd name="connsiteX31" fmla="*/ 222435 w 1123660"/>
                  <a:gd name="connsiteY31" fmla="*/ 597345 h 1303309"/>
                  <a:gd name="connsiteX32" fmla="*/ 213778 w 1123660"/>
                  <a:gd name="connsiteY32" fmla="*/ 624341 h 1303309"/>
                  <a:gd name="connsiteX33" fmla="*/ 223366 w 1123660"/>
                  <a:gd name="connsiteY33" fmla="*/ 667813 h 1303309"/>
                  <a:gd name="connsiteX34" fmla="*/ 260787 w 1123660"/>
                  <a:gd name="connsiteY34" fmla="*/ 712123 h 1303309"/>
                  <a:gd name="connsiteX35" fmla="*/ 293834 w 1123660"/>
                  <a:gd name="connsiteY35" fmla="*/ 729530 h 1303309"/>
                  <a:gd name="connsiteX36" fmla="*/ 278195 w 1123660"/>
                  <a:gd name="connsiteY36" fmla="*/ 761738 h 1303309"/>
                  <a:gd name="connsiteX37" fmla="*/ 287783 w 1123660"/>
                  <a:gd name="connsiteY37" fmla="*/ 812192 h 1303309"/>
                  <a:gd name="connsiteX38" fmla="*/ 331255 w 1123660"/>
                  <a:gd name="connsiteY38" fmla="*/ 861715 h 1303309"/>
                  <a:gd name="connsiteX39" fmla="*/ 357320 w 1123660"/>
                  <a:gd name="connsiteY39" fmla="*/ 897367 h 1303309"/>
                  <a:gd name="connsiteX40" fmla="*/ 386922 w 1123660"/>
                  <a:gd name="connsiteY40" fmla="*/ 922594 h 1303309"/>
                  <a:gd name="connsiteX41" fmla="*/ 407774 w 1123660"/>
                  <a:gd name="connsiteY41" fmla="*/ 954803 h 1303309"/>
                  <a:gd name="connsiteX42" fmla="*/ 427788 w 1123660"/>
                  <a:gd name="connsiteY42" fmla="*/ 1019127 h 1303309"/>
                  <a:gd name="connsiteX43" fmla="*/ 462602 w 1123660"/>
                  <a:gd name="connsiteY43" fmla="*/ 1046122 h 1303309"/>
                  <a:gd name="connsiteX44" fmla="*/ 528695 w 1123660"/>
                  <a:gd name="connsiteY44" fmla="*/ 1055710 h 1303309"/>
                  <a:gd name="connsiteX45" fmla="*/ 584362 w 1123660"/>
                  <a:gd name="connsiteY45" fmla="*/ 1100020 h 1303309"/>
                  <a:gd name="connsiteX46" fmla="*/ 652223 w 1123660"/>
                  <a:gd name="connsiteY46" fmla="*/ 1113052 h 1303309"/>
                  <a:gd name="connsiteX47" fmla="*/ 672237 w 1123660"/>
                  <a:gd name="connsiteY47" fmla="*/ 1144330 h 1303309"/>
                  <a:gd name="connsiteX48" fmla="*/ 713103 w 1123660"/>
                  <a:gd name="connsiteY48" fmla="*/ 1163413 h 1303309"/>
                  <a:gd name="connsiteX49" fmla="*/ 769607 w 1123660"/>
                  <a:gd name="connsiteY49" fmla="*/ 1212098 h 1303309"/>
                  <a:gd name="connsiteX50" fmla="*/ 791390 w 1123660"/>
                  <a:gd name="connsiteY50" fmla="*/ 1286009 h 1303309"/>
                  <a:gd name="connsiteX51" fmla="*/ 797441 w 1123660"/>
                  <a:gd name="connsiteY51" fmla="*/ 1295597 h 1303309"/>
                  <a:gd name="connsiteX52" fmla="*/ 824809 w 1123660"/>
                  <a:gd name="connsiteY52" fmla="*/ 1299042 h 1303309"/>
                  <a:gd name="connsiteX53" fmla="*/ 1059950 w 1123660"/>
                  <a:gd name="connsiteY53" fmla="*/ 1276887 h 1303309"/>
                  <a:gd name="connsiteX54" fmla="*/ 1089552 w 1123660"/>
                  <a:gd name="connsiteY54" fmla="*/ 1236487 h 130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3660" h="1303309">
                    <a:moveTo>
                      <a:pt x="1089365" y="1236207"/>
                    </a:moveTo>
                    <a:cubicBezTo>
                      <a:pt x="1080708" y="1225782"/>
                      <a:pt x="1056319" y="1239652"/>
                      <a:pt x="1059763" y="1215356"/>
                    </a:cubicBezTo>
                    <a:cubicBezTo>
                      <a:pt x="1063207" y="1190967"/>
                      <a:pt x="1075495" y="1185754"/>
                      <a:pt x="1075495" y="1166671"/>
                    </a:cubicBezTo>
                    <a:cubicBezTo>
                      <a:pt x="1075495" y="1147588"/>
                      <a:pt x="1062370" y="1128412"/>
                      <a:pt x="1091507" y="1102347"/>
                    </a:cubicBezTo>
                    <a:cubicBezTo>
                      <a:pt x="1120643" y="1076282"/>
                      <a:pt x="1134513" y="1072745"/>
                      <a:pt x="1113662" y="1053662"/>
                    </a:cubicBezTo>
                    <a:cubicBezTo>
                      <a:pt x="1092809" y="1034579"/>
                      <a:pt x="1075402" y="963274"/>
                      <a:pt x="1075402" y="963274"/>
                    </a:cubicBezTo>
                    <a:cubicBezTo>
                      <a:pt x="1075402" y="963646"/>
                      <a:pt x="1075402" y="963925"/>
                      <a:pt x="1075402" y="963832"/>
                    </a:cubicBezTo>
                    <a:cubicBezTo>
                      <a:pt x="1075402" y="963832"/>
                      <a:pt x="1075402" y="963739"/>
                      <a:pt x="1075402" y="963274"/>
                    </a:cubicBezTo>
                    <a:lnTo>
                      <a:pt x="485968" y="427739"/>
                    </a:lnTo>
                    <a:lnTo>
                      <a:pt x="485968" y="0"/>
                    </a:lnTo>
                    <a:lnTo>
                      <a:pt x="21737" y="0"/>
                    </a:lnTo>
                    <a:cubicBezTo>
                      <a:pt x="22295" y="3165"/>
                      <a:pt x="22575" y="6796"/>
                      <a:pt x="22575" y="11264"/>
                    </a:cubicBezTo>
                    <a:cubicBezTo>
                      <a:pt x="22575" y="30347"/>
                      <a:pt x="41658" y="46916"/>
                      <a:pt x="44264" y="64324"/>
                    </a:cubicBezTo>
                    <a:cubicBezTo>
                      <a:pt x="46871" y="81731"/>
                      <a:pt x="45102" y="96532"/>
                      <a:pt x="37282" y="121666"/>
                    </a:cubicBezTo>
                    <a:cubicBezTo>
                      <a:pt x="29463" y="146893"/>
                      <a:pt x="41658" y="151268"/>
                      <a:pt x="29463" y="173795"/>
                    </a:cubicBezTo>
                    <a:cubicBezTo>
                      <a:pt x="17269" y="196416"/>
                      <a:pt x="-7958" y="226855"/>
                      <a:pt x="2468" y="241656"/>
                    </a:cubicBezTo>
                    <a:cubicBezTo>
                      <a:pt x="12893" y="256457"/>
                      <a:pt x="25088" y="258133"/>
                      <a:pt x="39889" y="281684"/>
                    </a:cubicBezTo>
                    <a:cubicBezTo>
                      <a:pt x="54690" y="305142"/>
                      <a:pt x="66885" y="301698"/>
                      <a:pt x="70329" y="334744"/>
                    </a:cubicBezTo>
                    <a:cubicBezTo>
                      <a:pt x="73773" y="367790"/>
                      <a:pt x="64278" y="370397"/>
                      <a:pt x="72935" y="393855"/>
                    </a:cubicBezTo>
                    <a:cubicBezTo>
                      <a:pt x="81593" y="417313"/>
                      <a:pt x="76380" y="417313"/>
                      <a:pt x="81593" y="432952"/>
                    </a:cubicBezTo>
                    <a:cubicBezTo>
                      <a:pt x="86805" y="448591"/>
                      <a:pt x="112032" y="484243"/>
                      <a:pt x="128509" y="500813"/>
                    </a:cubicBezTo>
                    <a:cubicBezTo>
                      <a:pt x="144986" y="517290"/>
                      <a:pt x="148523" y="505188"/>
                      <a:pt x="152898" y="528646"/>
                    </a:cubicBezTo>
                    <a:cubicBezTo>
                      <a:pt x="157273" y="552104"/>
                      <a:pt x="136422" y="543447"/>
                      <a:pt x="167699" y="566068"/>
                    </a:cubicBezTo>
                    <a:cubicBezTo>
                      <a:pt x="198977" y="588688"/>
                      <a:pt x="199908" y="600882"/>
                      <a:pt x="206796" y="597345"/>
                    </a:cubicBezTo>
                    <a:cubicBezTo>
                      <a:pt x="213778" y="593901"/>
                      <a:pt x="204190" y="573887"/>
                      <a:pt x="217222" y="564299"/>
                    </a:cubicBezTo>
                    <a:cubicBezTo>
                      <a:pt x="230254" y="554711"/>
                      <a:pt x="242449" y="557317"/>
                      <a:pt x="247662" y="557317"/>
                    </a:cubicBezTo>
                    <a:cubicBezTo>
                      <a:pt x="252875" y="557317"/>
                      <a:pt x="245893" y="569512"/>
                      <a:pt x="241611" y="574725"/>
                    </a:cubicBezTo>
                    <a:cubicBezTo>
                      <a:pt x="237236" y="579938"/>
                      <a:pt x="235560" y="585430"/>
                      <a:pt x="244218" y="597904"/>
                    </a:cubicBezTo>
                    <a:cubicBezTo>
                      <a:pt x="252875" y="610377"/>
                      <a:pt x="259019" y="624248"/>
                      <a:pt x="259019" y="631229"/>
                    </a:cubicBezTo>
                    <a:cubicBezTo>
                      <a:pt x="259019" y="638211"/>
                      <a:pt x="261625" y="649474"/>
                      <a:pt x="246824" y="636442"/>
                    </a:cubicBezTo>
                    <a:cubicBezTo>
                      <a:pt x="232023" y="623410"/>
                      <a:pt x="225972" y="623410"/>
                      <a:pt x="226810" y="613822"/>
                    </a:cubicBezTo>
                    <a:cubicBezTo>
                      <a:pt x="227648" y="604234"/>
                      <a:pt x="229417" y="591201"/>
                      <a:pt x="222435" y="597345"/>
                    </a:cubicBezTo>
                    <a:cubicBezTo>
                      <a:pt x="215453" y="603396"/>
                      <a:pt x="210240" y="612984"/>
                      <a:pt x="213778" y="624341"/>
                    </a:cubicBezTo>
                    <a:cubicBezTo>
                      <a:pt x="217222" y="635604"/>
                      <a:pt x="211171" y="638211"/>
                      <a:pt x="223366" y="667813"/>
                    </a:cubicBezTo>
                    <a:cubicBezTo>
                      <a:pt x="235560" y="697414"/>
                      <a:pt x="242449" y="711285"/>
                      <a:pt x="260787" y="712123"/>
                    </a:cubicBezTo>
                    <a:cubicBezTo>
                      <a:pt x="279033" y="712960"/>
                      <a:pt x="294672" y="709516"/>
                      <a:pt x="293834" y="729530"/>
                    </a:cubicBezTo>
                    <a:cubicBezTo>
                      <a:pt x="292996" y="749544"/>
                      <a:pt x="284245" y="737349"/>
                      <a:pt x="278195" y="761738"/>
                    </a:cubicBezTo>
                    <a:cubicBezTo>
                      <a:pt x="272144" y="786128"/>
                      <a:pt x="264325" y="793016"/>
                      <a:pt x="287783" y="812192"/>
                    </a:cubicBezTo>
                    <a:cubicBezTo>
                      <a:pt x="311241" y="831275"/>
                      <a:pt x="318223" y="842632"/>
                      <a:pt x="331255" y="861715"/>
                    </a:cubicBezTo>
                    <a:cubicBezTo>
                      <a:pt x="344287" y="880798"/>
                      <a:pt x="339912" y="883497"/>
                      <a:pt x="357320" y="897367"/>
                    </a:cubicBezTo>
                    <a:cubicBezTo>
                      <a:pt x="374727" y="911237"/>
                      <a:pt x="379940" y="900812"/>
                      <a:pt x="386922" y="922594"/>
                    </a:cubicBezTo>
                    <a:cubicBezTo>
                      <a:pt x="393904" y="944284"/>
                      <a:pt x="394741" y="935627"/>
                      <a:pt x="407774" y="954803"/>
                    </a:cubicBezTo>
                    <a:cubicBezTo>
                      <a:pt x="420806" y="973979"/>
                      <a:pt x="424250" y="991293"/>
                      <a:pt x="427788" y="1019127"/>
                    </a:cubicBezTo>
                    <a:cubicBezTo>
                      <a:pt x="431232" y="1046960"/>
                      <a:pt x="436445" y="1036534"/>
                      <a:pt x="462602" y="1046122"/>
                    </a:cubicBezTo>
                    <a:cubicBezTo>
                      <a:pt x="488667" y="1055710"/>
                      <a:pt x="507843" y="1041747"/>
                      <a:pt x="528695" y="1055710"/>
                    </a:cubicBezTo>
                    <a:cubicBezTo>
                      <a:pt x="549547" y="1069580"/>
                      <a:pt x="556528" y="1093969"/>
                      <a:pt x="584362" y="1100020"/>
                    </a:cubicBezTo>
                    <a:cubicBezTo>
                      <a:pt x="612195" y="1106071"/>
                      <a:pt x="640029" y="1098251"/>
                      <a:pt x="652223" y="1113052"/>
                    </a:cubicBezTo>
                    <a:cubicBezTo>
                      <a:pt x="664418" y="1127853"/>
                      <a:pt x="647010" y="1136510"/>
                      <a:pt x="672237" y="1144330"/>
                    </a:cubicBezTo>
                    <a:cubicBezTo>
                      <a:pt x="697464" y="1152149"/>
                      <a:pt x="678288" y="1133066"/>
                      <a:pt x="713103" y="1163413"/>
                    </a:cubicBezTo>
                    <a:cubicBezTo>
                      <a:pt x="747918" y="1193852"/>
                      <a:pt x="753969" y="1174676"/>
                      <a:pt x="769607" y="1212098"/>
                    </a:cubicBezTo>
                    <a:cubicBezTo>
                      <a:pt x="785246" y="1249519"/>
                      <a:pt x="784222" y="1270371"/>
                      <a:pt x="791390" y="1286009"/>
                    </a:cubicBezTo>
                    <a:cubicBezTo>
                      <a:pt x="793531" y="1290757"/>
                      <a:pt x="790924" y="1289919"/>
                      <a:pt x="797441" y="1295597"/>
                    </a:cubicBezTo>
                    <a:cubicBezTo>
                      <a:pt x="803957" y="1301276"/>
                      <a:pt x="780033" y="1307792"/>
                      <a:pt x="824809" y="1299042"/>
                    </a:cubicBezTo>
                    <a:cubicBezTo>
                      <a:pt x="869584" y="1290385"/>
                      <a:pt x="1056971" y="1276421"/>
                      <a:pt x="1059950" y="1276887"/>
                    </a:cubicBezTo>
                    <a:cubicBezTo>
                      <a:pt x="1079033" y="1257338"/>
                      <a:pt x="1098209" y="1246913"/>
                      <a:pt x="1089552" y="1236487"/>
                    </a:cubicBezTo>
                    <a:close/>
                  </a:path>
                </a:pathLst>
              </a:custGeom>
              <a:noFill/>
              <a:ln w="2210" cap="rnd">
                <a:solidFill>
                  <a:srgbClr val="FFFFFF"/>
                </a:solidFill>
                <a:prstDash val="solid"/>
                <a:round/>
              </a:ln>
            </p:spPr>
            <p:txBody>
              <a:bodyPr rtlCol="0" anchor="ctr"/>
              <a:lstStyle/>
              <a:p>
                <a:endParaRPr lang="en-US"/>
              </a:p>
            </p:txBody>
          </p:sp>
          <p:sp>
            <p:nvSpPr>
              <p:cNvPr id="253" name="Freeform: Shape 252">
                <a:extLst>
                  <a:ext uri="{FF2B5EF4-FFF2-40B4-BE49-F238E27FC236}">
                    <a16:creationId xmlns:a16="http://schemas.microsoft.com/office/drawing/2014/main" id="{7C015390-7D3B-00A1-5ECC-80D2541FCB00}"/>
                  </a:ext>
                </a:extLst>
              </p:cNvPr>
              <p:cNvSpPr/>
              <p:nvPr/>
            </p:nvSpPr>
            <p:spPr>
              <a:xfrm>
                <a:off x="5820058" y="5720097"/>
                <a:ext cx="634127" cy="747682"/>
              </a:xfrm>
              <a:custGeom>
                <a:avLst/>
                <a:gdLst>
                  <a:gd name="connsiteX0" fmla="*/ 91609 w 634127"/>
                  <a:gd name="connsiteY0" fmla="*/ 0 h 747682"/>
                  <a:gd name="connsiteX1" fmla="*/ 91609 w 634127"/>
                  <a:gd name="connsiteY1" fmla="*/ 107796 h 747682"/>
                  <a:gd name="connsiteX2" fmla="*/ 67220 w 634127"/>
                  <a:gd name="connsiteY2" fmla="*/ 128648 h 747682"/>
                  <a:gd name="connsiteX3" fmla="*/ 18535 w 634127"/>
                  <a:gd name="connsiteY3" fmla="*/ 123435 h 747682"/>
                  <a:gd name="connsiteX4" fmla="*/ 18535 w 634127"/>
                  <a:gd name="connsiteY4" fmla="*/ 163463 h 747682"/>
                  <a:gd name="connsiteX5" fmla="*/ 28961 w 634127"/>
                  <a:gd name="connsiteY5" fmla="*/ 231324 h 747682"/>
                  <a:gd name="connsiteX6" fmla="*/ 28961 w 634127"/>
                  <a:gd name="connsiteY6" fmla="*/ 259157 h 747682"/>
                  <a:gd name="connsiteX7" fmla="*/ 67220 w 634127"/>
                  <a:gd name="connsiteY7" fmla="*/ 349545 h 747682"/>
                  <a:gd name="connsiteX8" fmla="*/ 45065 w 634127"/>
                  <a:gd name="connsiteY8" fmla="*/ 398230 h 747682"/>
                  <a:gd name="connsiteX9" fmla="*/ 29054 w 634127"/>
                  <a:gd name="connsiteY9" fmla="*/ 462554 h 747682"/>
                  <a:gd name="connsiteX10" fmla="*/ 13322 w 634127"/>
                  <a:gd name="connsiteY10" fmla="*/ 511239 h 747682"/>
                  <a:gd name="connsiteX11" fmla="*/ 42924 w 634127"/>
                  <a:gd name="connsiteY11" fmla="*/ 532091 h 747682"/>
                  <a:gd name="connsiteX12" fmla="*/ 13322 w 634127"/>
                  <a:gd name="connsiteY12" fmla="*/ 572491 h 747682"/>
                  <a:gd name="connsiteX13" fmla="*/ 4665 w 634127"/>
                  <a:gd name="connsiteY13" fmla="*/ 602093 h 747682"/>
                  <a:gd name="connsiteX14" fmla="*/ 412391 w 634127"/>
                  <a:gd name="connsiteY14" fmla="*/ 747682 h 747682"/>
                  <a:gd name="connsiteX15" fmla="*/ 634127 w 634127"/>
                  <a:gd name="connsiteY15" fmla="*/ 747682 h 747682"/>
                  <a:gd name="connsiteX16" fmla="*/ 634127 w 634127"/>
                  <a:gd name="connsiteY16" fmla="*/ 0 h 747682"/>
                  <a:gd name="connsiteX17" fmla="*/ 91609 w 634127"/>
                  <a:gd name="connsiteY17" fmla="*/ 0 h 74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4127" h="747682">
                    <a:moveTo>
                      <a:pt x="91609" y="0"/>
                    </a:moveTo>
                    <a:lnTo>
                      <a:pt x="91609" y="107796"/>
                    </a:lnTo>
                    <a:cubicBezTo>
                      <a:pt x="91609" y="119990"/>
                      <a:pt x="86396" y="126879"/>
                      <a:pt x="67220" y="128648"/>
                    </a:cubicBezTo>
                    <a:cubicBezTo>
                      <a:pt x="48137" y="130416"/>
                      <a:pt x="60239" y="118222"/>
                      <a:pt x="18535" y="123435"/>
                    </a:cubicBezTo>
                    <a:cubicBezTo>
                      <a:pt x="-23169" y="128648"/>
                      <a:pt x="18535" y="123435"/>
                      <a:pt x="18535" y="163463"/>
                    </a:cubicBezTo>
                    <a:cubicBezTo>
                      <a:pt x="18535" y="203490"/>
                      <a:pt x="28961" y="196509"/>
                      <a:pt x="28961" y="231324"/>
                    </a:cubicBezTo>
                    <a:lnTo>
                      <a:pt x="28961" y="259157"/>
                    </a:lnTo>
                    <a:cubicBezTo>
                      <a:pt x="28961" y="259157"/>
                      <a:pt x="46368" y="330462"/>
                      <a:pt x="67220" y="349545"/>
                    </a:cubicBezTo>
                    <a:cubicBezTo>
                      <a:pt x="88072" y="368628"/>
                      <a:pt x="74202" y="372166"/>
                      <a:pt x="45065" y="398230"/>
                    </a:cubicBezTo>
                    <a:cubicBezTo>
                      <a:pt x="15929" y="424295"/>
                      <a:pt x="28961" y="443471"/>
                      <a:pt x="29054" y="462554"/>
                    </a:cubicBezTo>
                    <a:cubicBezTo>
                      <a:pt x="29054" y="481637"/>
                      <a:pt x="16859" y="486943"/>
                      <a:pt x="13322" y="511239"/>
                    </a:cubicBezTo>
                    <a:cubicBezTo>
                      <a:pt x="9878" y="535628"/>
                      <a:pt x="34174" y="521665"/>
                      <a:pt x="42924" y="532091"/>
                    </a:cubicBezTo>
                    <a:cubicBezTo>
                      <a:pt x="51582" y="542516"/>
                      <a:pt x="32498" y="552942"/>
                      <a:pt x="13322" y="572491"/>
                    </a:cubicBezTo>
                    <a:cubicBezTo>
                      <a:pt x="16394" y="572956"/>
                      <a:pt x="-1852" y="597718"/>
                      <a:pt x="4665" y="602093"/>
                    </a:cubicBezTo>
                    <a:cubicBezTo>
                      <a:pt x="11181" y="606468"/>
                      <a:pt x="412391" y="747682"/>
                      <a:pt x="412391" y="747682"/>
                    </a:cubicBezTo>
                    <a:lnTo>
                      <a:pt x="634127" y="747682"/>
                    </a:lnTo>
                    <a:lnTo>
                      <a:pt x="634127" y="0"/>
                    </a:lnTo>
                    <a:lnTo>
                      <a:pt x="91609" y="0"/>
                    </a:lnTo>
                    <a:close/>
                  </a:path>
                </a:pathLst>
              </a:custGeom>
              <a:noFill/>
              <a:ln w="2210" cap="rnd">
                <a:solidFill>
                  <a:srgbClr val="FFFFFF"/>
                </a:solidFill>
                <a:prstDash val="solid"/>
                <a:round/>
              </a:ln>
            </p:spPr>
            <p:txBody>
              <a:bodyPr rtlCol="0" anchor="ctr"/>
              <a:lstStyle/>
              <a:p>
                <a:endParaRPr lang="en-US"/>
              </a:p>
            </p:txBody>
          </p:sp>
          <p:sp>
            <p:nvSpPr>
              <p:cNvPr id="254" name="Freeform: Shape 253">
                <a:extLst>
                  <a:ext uri="{FF2B5EF4-FFF2-40B4-BE49-F238E27FC236}">
                    <a16:creationId xmlns:a16="http://schemas.microsoft.com/office/drawing/2014/main" id="{AE51F301-D228-FFE0-61D6-E3551F4F585A}"/>
                  </a:ext>
                </a:extLst>
              </p:cNvPr>
              <p:cNvSpPr/>
              <p:nvPr/>
            </p:nvSpPr>
            <p:spPr>
              <a:xfrm>
                <a:off x="4773177" y="4369121"/>
                <a:ext cx="880440" cy="646672"/>
              </a:xfrm>
              <a:custGeom>
                <a:avLst/>
                <a:gdLst>
                  <a:gd name="connsiteX0" fmla="*/ 818547 w 880440"/>
                  <a:gd name="connsiteY0" fmla="*/ 646673 h 646672"/>
                  <a:gd name="connsiteX1" fmla="*/ 818547 w 880440"/>
                  <a:gd name="connsiteY1" fmla="*/ 384072 h 646672"/>
                  <a:gd name="connsiteX2" fmla="*/ 818547 w 880440"/>
                  <a:gd name="connsiteY2" fmla="*/ 316211 h 646672"/>
                  <a:gd name="connsiteX3" fmla="*/ 797694 w 880440"/>
                  <a:gd name="connsiteY3" fmla="*/ 257100 h 646672"/>
                  <a:gd name="connsiteX4" fmla="*/ 834744 w 880440"/>
                  <a:gd name="connsiteY4" fmla="*/ 180582 h 646672"/>
                  <a:gd name="connsiteX5" fmla="*/ 877657 w 880440"/>
                  <a:gd name="connsiteY5" fmla="*/ 90193 h 646672"/>
                  <a:gd name="connsiteX6" fmla="*/ 818547 w 880440"/>
                  <a:gd name="connsiteY6" fmla="*/ 39740 h 646672"/>
                  <a:gd name="connsiteX7" fmla="*/ 597741 w 880440"/>
                  <a:gd name="connsiteY7" fmla="*/ 39740 h 646672"/>
                  <a:gd name="connsiteX8" fmla="*/ 552500 w 880440"/>
                  <a:gd name="connsiteY8" fmla="*/ 55378 h 646672"/>
                  <a:gd name="connsiteX9" fmla="*/ 472538 w 880440"/>
                  <a:gd name="connsiteY9" fmla="*/ 81443 h 646672"/>
                  <a:gd name="connsiteX10" fmla="*/ 248195 w 880440"/>
                  <a:gd name="connsiteY10" fmla="*/ 114489 h 646672"/>
                  <a:gd name="connsiteX11" fmla="*/ 167022 w 880440"/>
                  <a:gd name="connsiteY11" fmla="*/ 8462 h 646672"/>
                  <a:gd name="connsiteX12" fmla="*/ 101302 w 880440"/>
                  <a:gd name="connsiteY12" fmla="*/ 9300 h 646672"/>
                  <a:gd name="connsiteX13" fmla="*/ 57830 w 880440"/>
                  <a:gd name="connsiteY13" fmla="*/ 9300 h 646672"/>
                  <a:gd name="connsiteX14" fmla="*/ 54385 w 880440"/>
                  <a:gd name="connsiteY14" fmla="*/ 56216 h 646672"/>
                  <a:gd name="connsiteX15" fmla="*/ 48335 w 880440"/>
                  <a:gd name="connsiteY15" fmla="*/ 191845 h 646672"/>
                  <a:gd name="connsiteX16" fmla="*/ 37071 w 880440"/>
                  <a:gd name="connsiteY16" fmla="*/ 319655 h 646672"/>
                  <a:gd name="connsiteX17" fmla="*/ 28414 w 880440"/>
                  <a:gd name="connsiteY17" fmla="*/ 412650 h 646672"/>
                  <a:gd name="connsiteX18" fmla="*/ 1418 w 880440"/>
                  <a:gd name="connsiteY18" fmla="*/ 492612 h 646672"/>
                  <a:gd name="connsiteX19" fmla="*/ 5793 w 880440"/>
                  <a:gd name="connsiteY19" fmla="*/ 550885 h 646672"/>
                  <a:gd name="connsiteX20" fmla="*/ 11006 w 880440"/>
                  <a:gd name="connsiteY20" fmla="*/ 616978 h 646672"/>
                  <a:gd name="connsiteX21" fmla="*/ 22363 w 880440"/>
                  <a:gd name="connsiteY21" fmla="*/ 646580 h 646672"/>
                  <a:gd name="connsiteX22" fmla="*/ 818732 w 880440"/>
                  <a:gd name="connsiteY22" fmla="*/ 646580 h 6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0440" h="646672">
                    <a:moveTo>
                      <a:pt x="818547" y="646673"/>
                    </a:moveTo>
                    <a:lnTo>
                      <a:pt x="818547" y="384072"/>
                    </a:lnTo>
                    <a:cubicBezTo>
                      <a:pt x="818547" y="384072"/>
                      <a:pt x="855037" y="338831"/>
                      <a:pt x="818547" y="316211"/>
                    </a:cubicBezTo>
                    <a:cubicBezTo>
                      <a:pt x="782056" y="293590"/>
                      <a:pt x="775074" y="283164"/>
                      <a:pt x="797694" y="257100"/>
                    </a:cubicBezTo>
                    <a:cubicBezTo>
                      <a:pt x="820315" y="231035"/>
                      <a:pt x="819757" y="213628"/>
                      <a:pt x="834744" y="180582"/>
                    </a:cubicBezTo>
                    <a:cubicBezTo>
                      <a:pt x="849824" y="147535"/>
                      <a:pt x="891528" y="104063"/>
                      <a:pt x="877657" y="90193"/>
                    </a:cubicBezTo>
                    <a:cubicBezTo>
                      <a:pt x="863787" y="76323"/>
                      <a:pt x="818547" y="39740"/>
                      <a:pt x="818547" y="39740"/>
                    </a:cubicBezTo>
                    <a:lnTo>
                      <a:pt x="597741" y="39740"/>
                    </a:lnTo>
                    <a:cubicBezTo>
                      <a:pt x="597741" y="39740"/>
                      <a:pt x="575121" y="55378"/>
                      <a:pt x="552500" y="55378"/>
                    </a:cubicBezTo>
                    <a:cubicBezTo>
                      <a:pt x="529880" y="55378"/>
                      <a:pt x="536862" y="71017"/>
                      <a:pt x="472538" y="81443"/>
                    </a:cubicBezTo>
                    <a:cubicBezTo>
                      <a:pt x="408214" y="91869"/>
                      <a:pt x="329927" y="135341"/>
                      <a:pt x="248195" y="114489"/>
                    </a:cubicBezTo>
                    <a:cubicBezTo>
                      <a:pt x="166464" y="93638"/>
                      <a:pt x="198858" y="13675"/>
                      <a:pt x="167022" y="8462"/>
                    </a:cubicBezTo>
                    <a:cubicBezTo>
                      <a:pt x="135186" y="3249"/>
                      <a:pt x="101674" y="25032"/>
                      <a:pt x="101302" y="9300"/>
                    </a:cubicBezTo>
                    <a:cubicBezTo>
                      <a:pt x="72631" y="11069"/>
                      <a:pt x="57830" y="-12483"/>
                      <a:pt x="57830" y="9300"/>
                    </a:cubicBezTo>
                    <a:cubicBezTo>
                      <a:pt x="57830" y="31083"/>
                      <a:pt x="48242" y="6694"/>
                      <a:pt x="54385" y="56216"/>
                    </a:cubicBezTo>
                    <a:cubicBezTo>
                      <a:pt x="60436" y="105739"/>
                      <a:pt x="49173" y="154424"/>
                      <a:pt x="48335" y="191845"/>
                    </a:cubicBezTo>
                    <a:cubicBezTo>
                      <a:pt x="47497" y="229266"/>
                      <a:pt x="36140" y="269201"/>
                      <a:pt x="37071" y="319655"/>
                    </a:cubicBezTo>
                    <a:cubicBezTo>
                      <a:pt x="37909" y="370109"/>
                      <a:pt x="34465" y="393567"/>
                      <a:pt x="28414" y="412650"/>
                    </a:cubicBezTo>
                    <a:cubicBezTo>
                      <a:pt x="22363" y="431733"/>
                      <a:pt x="5793" y="476974"/>
                      <a:pt x="1418" y="492612"/>
                    </a:cubicBezTo>
                    <a:cubicBezTo>
                      <a:pt x="-2957" y="508251"/>
                      <a:pt x="4025" y="534316"/>
                      <a:pt x="5793" y="550885"/>
                    </a:cubicBezTo>
                    <a:cubicBezTo>
                      <a:pt x="7562" y="567362"/>
                      <a:pt x="4025" y="598732"/>
                      <a:pt x="11006" y="616978"/>
                    </a:cubicBezTo>
                    <a:cubicBezTo>
                      <a:pt x="16312" y="630941"/>
                      <a:pt x="20594" y="636247"/>
                      <a:pt x="22363" y="646580"/>
                    </a:cubicBezTo>
                    <a:lnTo>
                      <a:pt x="818732" y="646580"/>
                    </a:lnTo>
                    <a:close/>
                  </a:path>
                </a:pathLst>
              </a:custGeom>
              <a:noFill/>
              <a:ln w="2210" cap="rnd">
                <a:solidFill>
                  <a:srgbClr val="FFFFFF"/>
                </a:solidFill>
                <a:prstDash val="solid"/>
                <a:round/>
              </a:ln>
            </p:spPr>
            <p:txBody>
              <a:bodyPr rtlCol="0" anchor="ctr"/>
              <a:lstStyle/>
              <a:p>
                <a:endParaRPr lang="en-US"/>
              </a:p>
            </p:txBody>
          </p:sp>
          <p:sp>
            <p:nvSpPr>
              <p:cNvPr id="255" name="Freeform: Shape 254">
                <a:extLst>
                  <a:ext uri="{FF2B5EF4-FFF2-40B4-BE49-F238E27FC236}">
                    <a16:creationId xmlns:a16="http://schemas.microsoft.com/office/drawing/2014/main" id="{4E9EF910-59B9-CCB0-6E44-49A74EE29D7A}"/>
                  </a:ext>
                </a:extLst>
              </p:cNvPr>
              <p:cNvSpPr/>
              <p:nvPr/>
            </p:nvSpPr>
            <p:spPr>
              <a:xfrm>
                <a:off x="5689094" y="3916891"/>
                <a:ext cx="1312916" cy="739253"/>
              </a:xfrm>
              <a:custGeom>
                <a:avLst/>
                <a:gdLst>
                  <a:gd name="connsiteX0" fmla="*/ 41704 w 1312916"/>
                  <a:gd name="connsiteY0" fmla="*/ 227786 h 739253"/>
                  <a:gd name="connsiteX1" fmla="*/ 52130 w 1312916"/>
                  <a:gd name="connsiteY1" fmla="*/ 286897 h 739253"/>
                  <a:gd name="connsiteX2" fmla="*/ 168676 w 1312916"/>
                  <a:gd name="connsiteY2" fmla="*/ 386036 h 739253"/>
                  <a:gd name="connsiteX3" fmla="*/ 175657 w 1312916"/>
                  <a:gd name="connsiteY3" fmla="*/ 532091 h 739253"/>
                  <a:gd name="connsiteX4" fmla="*/ 226112 w 1312916"/>
                  <a:gd name="connsiteY4" fmla="*/ 552942 h 739253"/>
                  <a:gd name="connsiteX5" fmla="*/ 286991 w 1312916"/>
                  <a:gd name="connsiteY5" fmla="*/ 646868 h 739253"/>
                  <a:gd name="connsiteX6" fmla="*/ 335676 w 1312916"/>
                  <a:gd name="connsiteY6" fmla="*/ 686896 h 739253"/>
                  <a:gd name="connsiteX7" fmla="*/ 387806 w 1312916"/>
                  <a:gd name="connsiteY7" fmla="*/ 735581 h 739253"/>
                  <a:gd name="connsiteX8" fmla="*/ 439935 w 1312916"/>
                  <a:gd name="connsiteY8" fmla="*/ 714729 h 739253"/>
                  <a:gd name="connsiteX9" fmla="*/ 495601 w 1312916"/>
                  <a:gd name="connsiteY9" fmla="*/ 718173 h 739253"/>
                  <a:gd name="connsiteX10" fmla="*/ 516454 w 1312916"/>
                  <a:gd name="connsiteY10" fmla="*/ 690340 h 739253"/>
                  <a:gd name="connsiteX11" fmla="*/ 551269 w 1312916"/>
                  <a:gd name="connsiteY11" fmla="*/ 728599 h 739253"/>
                  <a:gd name="connsiteX12" fmla="*/ 551269 w 1312916"/>
                  <a:gd name="connsiteY12" fmla="*/ 646868 h 739253"/>
                  <a:gd name="connsiteX13" fmla="*/ 1312916 w 1312916"/>
                  <a:gd name="connsiteY13" fmla="*/ 646868 h 739253"/>
                  <a:gd name="connsiteX14" fmla="*/ 1312916 w 1312916"/>
                  <a:gd name="connsiteY14" fmla="*/ 0 h 739253"/>
                  <a:gd name="connsiteX15" fmla="*/ 6423 w 1312916"/>
                  <a:gd name="connsiteY15" fmla="*/ 0 h 739253"/>
                  <a:gd name="connsiteX16" fmla="*/ 0 w 1312916"/>
                  <a:gd name="connsiteY16" fmla="*/ 172119 h 739253"/>
                  <a:gd name="connsiteX17" fmla="*/ 41704 w 1312916"/>
                  <a:gd name="connsiteY17" fmla="*/ 227786 h 73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916" h="739253">
                    <a:moveTo>
                      <a:pt x="41704" y="227786"/>
                    </a:moveTo>
                    <a:cubicBezTo>
                      <a:pt x="41704" y="227786"/>
                      <a:pt x="27833" y="266045"/>
                      <a:pt x="52130" y="286897"/>
                    </a:cubicBezTo>
                    <a:cubicBezTo>
                      <a:pt x="76519" y="307749"/>
                      <a:pt x="149500" y="372072"/>
                      <a:pt x="168676" y="386036"/>
                    </a:cubicBezTo>
                    <a:cubicBezTo>
                      <a:pt x="187759" y="399906"/>
                      <a:pt x="172120" y="485174"/>
                      <a:pt x="175657" y="532091"/>
                    </a:cubicBezTo>
                    <a:cubicBezTo>
                      <a:pt x="179102" y="579007"/>
                      <a:pt x="189528" y="539072"/>
                      <a:pt x="226112" y="552942"/>
                    </a:cubicBezTo>
                    <a:cubicBezTo>
                      <a:pt x="262602" y="566812"/>
                      <a:pt x="267815" y="615497"/>
                      <a:pt x="286991" y="646868"/>
                    </a:cubicBezTo>
                    <a:cubicBezTo>
                      <a:pt x="306074" y="678145"/>
                      <a:pt x="323481" y="638211"/>
                      <a:pt x="335676" y="686896"/>
                    </a:cubicBezTo>
                    <a:cubicBezTo>
                      <a:pt x="347871" y="735581"/>
                      <a:pt x="373936" y="746007"/>
                      <a:pt x="387806" y="735581"/>
                    </a:cubicBezTo>
                    <a:cubicBezTo>
                      <a:pt x="401676" y="725155"/>
                      <a:pt x="408657" y="709516"/>
                      <a:pt x="439935" y="714729"/>
                    </a:cubicBezTo>
                    <a:cubicBezTo>
                      <a:pt x="471212" y="719942"/>
                      <a:pt x="485176" y="739118"/>
                      <a:pt x="495601" y="718173"/>
                    </a:cubicBezTo>
                    <a:cubicBezTo>
                      <a:pt x="506028" y="697322"/>
                      <a:pt x="504259" y="674701"/>
                      <a:pt x="516454" y="690340"/>
                    </a:cubicBezTo>
                    <a:cubicBezTo>
                      <a:pt x="528648" y="705979"/>
                      <a:pt x="551269" y="728599"/>
                      <a:pt x="551269" y="728599"/>
                    </a:cubicBezTo>
                    <a:lnTo>
                      <a:pt x="551269" y="646868"/>
                    </a:lnTo>
                    <a:lnTo>
                      <a:pt x="1312916" y="646868"/>
                    </a:lnTo>
                    <a:lnTo>
                      <a:pt x="1312916" y="0"/>
                    </a:lnTo>
                    <a:lnTo>
                      <a:pt x="6423" y="0"/>
                    </a:lnTo>
                    <a:lnTo>
                      <a:pt x="0" y="172119"/>
                    </a:lnTo>
                    <a:lnTo>
                      <a:pt x="41704" y="227786"/>
                    </a:lnTo>
                    <a:close/>
                  </a:path>
                </a:pathLst>
              </a:custGeom>
              <a:noFill/>
              <a:ln w="2210" cap="rnd">
                <a:solidFill>
                  <a:srgbClr val="FFFFFF"/>
                </a:solidFill>
                <a:prstDash val="solid"/>
                <a:round/>
              </a:ln>
            </p:spPr>
            <p:txBody>
              <a:bodyPr rtlCol="0" anchor="ctr"/>
              <a:lstStyle/>
              <a:p>
                <a:endParaRPr lang="en-US"/>
              </a:p>
            </p:txBody>
          </p:sp>
          <p:sp>
            <p:nvSpPr>
              <p:cNvPr id="256" name="Freeform: Shape 255">
                <a:extLst>
                  <a:ext uri="{FF2B5EF4-FFF2-40B4-BE49-F238E27FC236}">
                    <a16:creationId xmlns:a16="http://schemas.microsoft.com/office/drawing/2014/main" id="{C461C4E0-933A-CA4F-6D94-311BD9317523}"/>
                  </a:ext>
                </a:extLst>
              </p:cNvPr>
              <p:cNvSpPr/>
              <p:nvPr/>
            </p:nvSpPr>
            <p:spPr>
              <a:xfrm>
                <a:off x="5557902" y="3916891"/>
                <a:ext cx="682459" cy="1098995"/>
              </a:xfrm>
              <a:custGeom>
                <a:avLst/>
                <a:gdLst>
                  <a:gd name="connsiteX0" fmla="*/ 33821 w 682459"/>
                  <a:gd name="connsiteY0" fmla="*/ 460785 h 1098995"/>
                  <a:gd name="connsiteX1" fmla="*/ 33821 w 682459"/>
                  <a:gd name="connsiteY1" fmla="*/ 492063 h 1098995"/>
                  <a:gd name="connsiteX2" fmla="*/ 92932 w 682459"/>
                  <a:gd name="connsiteY2" fmla="*/ 542516 h 1098995"/>
                  <a:gd name="connsiteX3" fmla="*/ 50019 w 682459"/>
                  <a:gd name="connsiteY3" fmla="*/ 632905 h 1098995"/>
                  <a:gd name="connsiteX4" fmla="*/ 12969 w 682459"/>
                  <a:gd name="connsiteY4" fmla="*/ 709423 h 1098995"/>
                  <a:gd name="connsiteX5" fmla="*/ 33821 w 682459"/>
                  <a:gd name="connsiteY5" fmla="*/ 768534 h 1098995"/>
                  <a:gd name="connsiteX6" fmla="*/ 33821 w 682459"/>
                  <a:gd name="connsiteY6" fmla="*/ 836395 h 1098995"/>
                  <a:gd name="connsiteX7" fmla="*/ 33821 w 682459"/>
                  <a:gd name="connsiteY7" fmla="*/ 1098996 h 1098995"/>
                  <a:gd name="connsiteX8" fmla="*/ 682460 w 682459"/>
                  <a:gd name="connsiteY8" fmla="*/ 1098996 h 1098995"/>
                  <a:gd name="connsiteX9" fmla="*/ 682460 w 682459"/>
                  <a:gd name="connsiteY9" fmla="*/ 728599 h 1098995"/>
                  <a:gd name="connsiteX10" fmla="*/ 647645 w 682459"/>
                  <a:gd name="connsiteY10" fmla="*/ 690340 h 1098995"/>
                  <a:gd name="connsiteX11" fmla="*/ 626793 w 682459"/>
                  <a:gd name="connsiteY11" fmla="*/ 718173 h 1098995"/>
                  <a:gd name="connsiteX12" fmla="*/ 571126 w 682459"/>
                  <a:gd name="connsiteY12" fmla="*/ 714729 h 1098995"/>
                  <a:gd name="connsiteX13" fmla="*/ 518997 w 682459"/>
                  <a:gd name="connsiteY13" fmla="*/ 735581 h 1098995"/>
                  <a:gd name="connsiteX14" fmla="*/ 466867 w 682459"/>
                  <a:gd name="connsiteY14" fmla="*/ 686896 h 1098995"/>
                  <a:gd name="connsiteX15" fmla="*/ 418182 w 682459"/>
                  <a:gd name="connsiteY15" fmla="*/ 646868 h 1098995"/>
                  <a:gd name="connsiteX16" fmla="*/ 357303 w 682459"/>
                  <a:gd name="connsiteY16" fmla="*/ 552942 h 1098995"/>
                  <a:gd name="connsiteX17" fmla="*/ 306849 w 682459"/>
                  <a:gd name="connsiteY17" fmla="*/ 532091 h 1098995"/>
                  <a:gd name="connsiteX18" fmla="*/ 299867 w 682459"/>
                  <a:gd name="connsiteY18" fmla="*/ 386036 h 1098995"/>
                  <a:gd name="connsiteX19" fmla="*/ 183321 w 682459"/>
                  <a:gd name="connsiteY19" fmla="*/ 286897 h 1098995"/>
                  <a:gd name="connsiteX20" fmla="*/ 172895 w 682459"/>
                  <a:gd name="connsiteY20" fmla="*/ 227786 h 1098995"/>
                  <a:gd name="connsiteX21" fmla="*/ 131191 w 682459"/>
                  <a:gd name="connsiteY21" fmla="*/ 172119 h 1098995"/>
                  <a:gd name="connsiteX22" fmla="*/ 137614 w 682459"/>
                  <a:gd name="connsiteY22" fmla="*/ 0 h 1098995"/>
                  <a:gd name="connsiteX23" fmla="*/ 33821 w 682459"/>
                  <a:gd name="connsiteY23" fmla="*/ 0 h 1098995"/>
                  <a:gd name="connsiteX24" fmla="*/ 33821 w 682459"/>
                  <a:gd name="connsiteY24" fmla="*/ 460785 h 109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459" h="1098995">
                    <a:moveTo>
                      <a:pt x="33821" y="460785"/>
                    </a:moveTo>
                    <a:lnTo>
                      <a:pt x="33821" y="492063"/>
                    </a:lnTo>
                    <a:cubicBezTo>
                      <a:pt x="33821" y="492063"/>
                      <a:pt x="79062" y="528553"/>
                      <a:pt x="92932" y="542516"/>
                    </a:cubicBezTo>
                    <a:cubicBezTo>
                      <a:pt x="106802" y="556387"/>
                      <a:pt x="65099" y="599859"/>
                      <a:pt x="50019" y="632905"/>
                    </a:cubicBezTo>
                    <a:cubicBezTo>
                      <a:pt x="34938" y="665951"/>
                      <a:pt x="35497" y="683358"/>
                      <a:pt x="12969" y="709423"/>
                    </a:cubicBezTo>
                    <a:cubicBezTo>
                      <a:pt x="-9651" y="735488"/>
                      <a:pt x="-2670" y="745913"/>
                      <a:pt x="33821" y="768534"/>
                    </a:cubicBezTo>
                    <a:cubicBezTo>
                      <a:pt x="70312" y="791154"/>
                      <a:pt x="33821" y="836395"/>
                      <a:pt x="33821" y="836395"/>
                    </a:cubicBezTo>
                    <a:lnTo>
                      <a:pt x="33821" y="1098996"/>
                    </a:lnTo>
                    <a:lnTo>
                      <a:pt x="682460" y="1098996"/>
                    </a:lnTo>
                    <a:lnTo>
                      <a:pt x="682460" y="728599"/>
                    </a:lnTo>
                    <a:cubicBezTo>
                      <a:pt x="682460" y="728599"/>
                      <a:pt x="659840" y="705979"/>
                      <a:pt x="647645" y="690340"/>
                    </a:cubicBezTo>
                    <a:cubicBezTo>
                      <a:pt x="635450" y="674701"/>
                      <a:pt x="637219" y="697322"/>
                      <a:pt x="626793" y="718173"/>
                    </a:cubicBezTo>
                    <a:cubicBezTo>
                      <a:pt x="616367" y="739025"/>
                      <a:pt x="602404" y="719942"/>
                      <a:pt x="571126" y="714729"/>
                    </a:cubicBezTo>
                    <a:cubicBezTo>
                      <a:pt x="539849" y="709516"/>
                      <a:pt x="532867" y="725155"/>
                      <a:pt x="518997" y="735581"/>
                    </a:cubicBezTo>
                    <a:cubicBezTo>
                      <a:pt x="505127" y="746007"/>
                      <a:pt x="478969" y="735581"/>
                      <a:pt x="466867" y="686896"/>
                    </a:cubicBezTo>
                    <a:cubicBezTo>
                      <a:pt x="454673" y="638211"/>
                      <a:pt x="437265" y="678239"/>
                      <a:pt x="418182" y="646868"/>
                    </a:cubicBezTo>
                    <a:cubicBezTo>
                      <a:pt x="399099" y="615590"/>
                      <a:pt x="393793" y="566905"/>
                      <a:pt x="357303" y="552942"/>
                    </a:cubicBezTo>
                    <a:cubicBezTo>
                      <a:pt x="320812" y="539072"/>
                      <a:pt x="310386" y="579007"/>
                      <a:pt x="306849" y="532091"/>
                    </a:cubicBezTo>
                    <a:cubicBezTo>
                      <a:pt x="303404" y="485174"/>
                      <a:pt x="319043" y="399906"/>
                      <a:pt x="299867" y="386036"/>
                    </a:cubicBezTo>
                    <a:cubicBezTo>
                      <a:pt x="280784" y="372166"/>
                      <a:pt x="207710" y="307749"/>
                      <a:pt x="183321" y="286897"/>
                    </a:cubicBezTo>
                    <a:cubicBezTo>
                      <a:pt x="158932" y="266045"/>
                      <a:pt x="172895" y="227786"/>
                      <a:pt x="172895" y="227786"/>
                    </a:cubicBezTo>
                    <a:lnTo>
                      <a:pt x="131191" y="172119"/>
                    </a:lnTo>
                    <a:lnTo>
                      <a:pt x="137614" y="0"/>
                    </a:lnTo>
                    <a:lnTo>
                      <a:pt x="33821" y="0"/>
                    </a:lnTo>
                    <a:lnTo>
                      <a:pt x="33821" y="460785"/>
                    </a:lnTo>
                    <a:close/>
                  </a:path>
                </a:pathLst>
              </a:custGeom>
              <a:noFill/>
              <a:ln w="2210" cap="rnd">
                <a:solidFill>
                  <a:srgbClr val="FFFFFF"/>
                </a:solidFill>
                <a:prstDash val="solid"/>
                <a:round/>
              </a:ln>
            </p:spPr>
            <p:txBody>
              <a:bodyPr rtlCol="0" anchor="ctr"/>
              <a:lstStyle/>
              <a:p>
                <a:endParaRPr lang="en-US"/>
              </a:p>
            </p:txBody>
          </p:sp>
          <p:sp>
            <p:nvSpPr>
              <p:cNvPr id="257" name="Freeform: Shape 256">
                <a:extLst>
                  <a:ext uri="{FF2B5EF4-FFF2-40B4-BE49-F238E27FC236}">
                    <a16:creationId xmlns:a16="http://schemas.microsoft.com/office/drawing/2014/main" id="{B2582D81-8B0E-C626-09AD-4793D4564789}"/>
                  </a:ext>
                </a:extLst>
              </p:cNvPr>
              <p:cNvSpPr/>
              <p:nvPr/>
            </p:nvSpPr>
            <p:spPr>
              <a:xfrm>
                <a:off x="4743824" y="3916891"/>
                <a:ext cx="847899" cy="572399"/>
              </a:xfrm>
              <a:custGeom>
                <a:avLst/>
                <a:gdLst>
                  <a:gd name="connsiteX0" fmla="*/ 196375 w 847899"/>
                  <a:gd name="connsiteY0" fmla="*/ 460785 h 572399"/>
                  <a:gd name="connsiteX1" fmla="*/ 277548 w 847899"/>
                  <a:gd name="connsiteY1" fmla="*/ 566812 h 572399"/>
                  <a:gd name="connsiteX2" fmla="*/ 501891 w 847899"/>
                  <a:gd name="connsiteY2" fmla="*/ 533766 h 572399"/>
                  <a:gd name="connsiteX3" fmla="*/ 581853 w 847899"/>
                  <a:gd name="connsiteY3" fmla="*/ 507702 h 572399"/>
                  <a:gd name="connsiteX4" fmla="*/ 627094 w 847899"/>
                  <a:gd name="connsiteY4" fmla="*/ 492063 h 572399"/>
                  <a:gd name="connsiteX5" fmla="*/ 847900 w 847899"/>
                  <a:gd name="connsiteY5" fmla="*/ 492063 h 572399"/>
                  <a:gd name="connsiteX6" fmla="*/ 847900 w 847899"/>
                  <a:gd name="connsiteY6" fmla="*/ 0 h 572399"/>
                  <a:gd name="connsiteX7" fmla="*/ 202240 w 847899"/>
                  <a:gd name="connsiteY7" fmla="*/ 0 h 572399"/>
                  <a:gd name="connsiteX8" fmla="*/ 214155 w 847899"/>
                  <a:gd name="connsiteY8" fmla="*/ 19735 h 572399"/>
                  <a:gd name="connsiteX9" fmla="*/ 234355 w 847899"/>
                  <a:gd name="connsiteY9" fmla="*/ 46451 h 572399"/>
                  <a:gd name="connsiteX10" fmla="*/ 250366 w 847899"/>
                  <a:gd name="connsiteY10" fmla="*/ 70840 h 572399"/>
                  <a:gd name="connsiteX11" fmla="*/ 246829 w 847899"/>
                  <a:gd name="connsiteY11" fmla="*/ 95229 h 572399"/>
                  <a:gd name="connsiteX12" fmla="*/ 237334 w 847899"/>
                  <a:gd name="connsiteY12" fmla="*/ 91692 h 572399"/>
                  <a:gd name="connsiteX13" fmla="*/ 226629 w 847899"/>
                  <a:gd name="connsiteY13" fmla="*/ 98859 h 572399"/>
                  <a:gd name="connsiteX14" fmla="*/ 220112 w 847899"/>
                  <a:gd name="connsiteY14" fmla="*/ 116639 h 572399"/>
                  <a:gd name="connsiteX15" fmla="*/ 220671 w 847899"/>
                  <a:gd name="connsiteY15" fmla="*/ 145776 h 572399"/>
                  <a:gd name="connsiteX16" fmla="*/ 230166 w 847899"/>
                  <a:gd name="connsiteY16" fmla="*/ 163556 h 572399"/>
                  <a:gd name="connsiteX17" fmla="*/ 256324 w 847899"/>
                  <a:gd name="connsiteY17" fmla="*/ 176588 h 572399"/>
                  <a:gd name="connsiteX18" fmla="*/ 241523 w 847899"/>
                  <a:gd name="connsiteY18" fmla="*/ 158156 h 572399"/>
                  <a:gd name="connsiteX19" fmla="*/ 229049 w 847899"/>
                  <a:gd name="connsiteY19" fmla="*/ 130230 h 572399"/>
                  <a:gd name="connsiteX20" fmla="*/ 238544 w 847899"/>
                  <a:gd name="connsiteY20" fmla="*/ 108820 h 572399"/>
                  <a:gd name="connsiteX21" fmla="*/ 248597 w 847899"/>
                  <a:gd name="connsiteY21" fmla="*/ 116546 h 572399"/>
                  <a:gd name="connsiteX22" fmla="*/ 243292 w 847899"/>
                  <a:gd name="connsiteY22" fmla="*/ 131999 h 572399"/>
                  <a:gd name="connsiteX23" fmla="*/ 248039 w 847899"/>
                  <a:gd name="connsiteY23" fmla="*/ 151640 h 572399"/>
                  <a:gd name="connsiteX24" fmla="*/ 248597 w 847899"/>
                  <a:gd name="connsiteY24" fmla="*/ 138608 h 572399"/>
                  <a:gd name="connsiteX25" fmla="*/ 261071 w 847899"/>
                  <a:gd name="connsiteY25" fmla="*/ 158808 h 572399"/>
                  <a:gd name="connsiteX26" fmla="*/ 274104 w 847899"/>
                  <a:gd name="connsiteY26" fmla="*/ 176588 h 572399"/>
                  <a:gd name="connsiteX27" fmla="*/ 261071 w 847899"/>
                  <a:gd name="connsiteY27" fmla="*/ 194368 h 572399"/>
                  <a:gd name="connsiteX28" fmla="*/ 261630 w 847899"/>
                  <a:gd name="connsiteY28" fmla="*/ 234116 h 572399"/>
                  <a:gd name="connsiteX29" fmla="*/ 269915 w 847899"/>
                  <a:gd name="connsiteY29" fmla="*/ 252548 h 572399"/>
                  <a:gd name="connsiteX30" fmla="*/ 265726 w 847899"/>
                  <a:gd name="connsiteY30" fmla="*/ 272189 h 572399"/>
                  <a:gd name="connsiteX31" fmla="*/ 253811 w 847899"/>
                  <a:gd name="connsiteY31" fmla="*/ 281126 h 572399"/>
                  <a:gd name="connsiteX32" fmla="*/ 243105 w 847899"/>
                  <a:gd name="connsiteY32" fmla="*/ 281126 h 572399"/>
                  <a:gd name="connsiteX33" fmla="*/ 233610 w 847899"/>
                  <a:gd name="connsiteY33" fmla="*/ 304304 h 572399"/>
                  <a:gd name="connsiteX34" fmla="*/ 205125 w 847899"/>
                  <a:gd name="connsiteY34" fmla="*/ 310262 h 572399"/>
                  <a:gd name="connsiteX35" fmla="*/ 208663 w 847899"/>
                  <a:gd name="connsiteY35" fmla="*/ 286525 h 572399"/>
                  <a:gd name="connsiteX36" fmla="*/ 215830 w 847899"/>
                  <a:gd name="connsiteY36" fmla="*/ 299557 h 572399"/>
                  <a:gd name="connsiteX37" fmla="*/ 220578 w 847899"/>
                  <a:gd name="connsiteY37" fmla="*/ 277030 h 572399"/>
                  <a:gd name="connsiteX38" fmla="*/ 227094 w 847899"/>
                  <a:gd name="connsiteY38" fmla="*/ 291831 h 572399"/>
                  <a:gd name="connsiteX39" fmla="*/ 237799 w 847899"/>
                  <a:gd name="connsiteY39" fmla="*/ 267442 h 572399"/>
                  <a:gd name="connsiteX40" fmla="*/ 253811 w 847899"/>
                  <a:gd name="connsiteY40" fmla="*/ 256737 h 572399"/>
                  <a:gd name="connsiteX41" fmla="*/ 240127 w 847899"/>
                  <a:gd name="connsiteY41" fmla="*/ 228252 h 572399"/>
                  <a:gd name="connsiteX42" fmla="*/ 247853 w 847899"/>
                  <a:gd name="connsiteY42" fmla="*/ 208052 h 572399"/>
                  <a:gd name="connsiteX43" fmla="*/ 236589 w 847899"/>
                  <a:gd name="connsiteY43" fmla="*/ 183663 h 572399"/>
                  <a:gd name="connsiteX44" fmla="*/ 231283 w 847899"/>
                  <a:gd name="connsiteY44" fmla="*/ 191296 h 572399"/>
                  <a:gd name="connsiteX45" fmla="*/ 223557 w 847899"/>
                  <a:gd name="connsiteY45" fmla="*/ 202653 h 572399"/>
                  <a:gd name="connsiteX46" fmla="*/ 209873 w 847899"/>
                  <a:gd name="connsiteY46" fmla="*/ 215126 h 572399"/>
                  <a:gd name="connsiteX47" fmla="*/ 215830 w 847899"/>
                  <a:gd name="connsiteY47" fmla="*/ 167000 h 572399"/>
                  <a:gd name="connsiteX48" fmla="*/ 205125 w 847899"/>
                  <a:gd name="connsiteY48" fmla="*/ 149220 h 572399"/>
                  <a:gd name="connsiteX49" fmla="*/ 195630 w 847899"/>
                  <a:gd name="connsiteY49" fmla="*/ 154526 h 572399"/>
                  <a:gd name="connsiteX50" fmla="*/ 172451 w 847899"/>
                  <a:gd name="connsiteY50" fmla="*/ 146241 h 572399"/>
                  <a:gd name="connsiteX51" fmla="*/ 143315 w 847899"/>
                  <a:gd name="connsiteY51" fmla="*/ 148010 h 572399"/>
                  <a:gd name="connsiteX52" fmla="*/ 76198 w 847899"/>
                  <a:gd name="connsiteY52" fmla="*/ 141494 h 572399"/>
                  <a:gd name="connsiteX53" fmla="*/ 42314 w 847899"/>
                  <a:gd name="connsiteY53" fmla="*/ 118315 h 572399"/>
                  <a:gd name="connsiteX54" fmla="*/ 3124 w 847899"/>
                  <a:gd name="connsiteY54" fmla="*/ 115336 h 572399"/>
                  <a:gd name="connsiteX55" fmla="*/ 4893 w 847899"/>
                  <a:gd name="connsiteY55" fmla="*/ 166441 h 572399"/>
                  <a:gd name="connsiteX56" fmla="*/ 26303 w 847899"/>
                  <a:gd name="connsiteY56" fmla="*/ 205631 h 572399"/>
                  <a:gd name="connsiteX57" fmla="*/ 39987 w 847899"/>
                  <a:gd name="connsiteY57" fmla="*/ 250779 h 572399"/>
                  <a:gd name="connsiteX58" fmla="*/ 55998 w 847899"/>
                  <a:gd name="connsiteY58" fmla="*/ 286432 h 572399"/>
                  <a:gd name="connsiteX59" fmla="*/ 61304 w 847899"/>
                  <a:gd name="connsiteY59" fmla="*/ 341074 h 572399"/>
                  <a:gd name="connsiteX60" fmla="*/ 78525 w 847899"/>
                  <a:gd name="connsiteY60" fmla="*/ 329159 h 572399"/>
                  <a:gd name="connsiteX61" fmla="*/ 73778 w 847899"/>
                  <a:gd name="connsiteY61" fmla="*/ 354665 h 572399"/>
                  <a:gd name="connsiteX62" fmla="*/ 68472 w 847899"/>
                  <a:gd name="connsiteY62" fmla="*/ 369466 h 572399"/>
                  <a:gd name="connsiteX63" fmla="*/ 93419 w 847899"/>
                  <a:gd name="connsiteY63" fmla="*/ 382498 h 572399"/>
                  <a:gd name="connsiteX64" fmla="*/ 88113 w 847899"/>
                  <a:gd name="connsiteY64" fmla="*/ 413962 h 572399"/>
                  <a:gd name="connsiteX65" fmla="*/ 73871 w 847899"/>
                  <a:gd name="connsiteY65" fmla="*/ 426436 h 572399"/>
                  <a:gd name="connsiteX66" fmla="*/ 73312 w 847899"/>
                  <a:gd name="connsiteY66" fmla="*/ 399720 h 572399"/>
                  <a:gd name="connsiteX67" fmla="*/ 73871 w 847899"/>
                  <a:gd name="connsiteY67" fmla="*/ 449615 h 572399"/>
                  <a:gd name="connsiteX68" fmla="*/ 140895 w 847899"/>
                  <a:gd name="connsiteY68" fmla="*/ 449615 h 572399"/>
                  <a:gd name="connsiteX69" fmla="*/ 130469 w 847899"/>
                  <a:gd name="connsiteY69" fmla="*/ 461623 h 572399"/>
                  <a:gd name="connsiteX70" fmla="*/ 196189 w 847899"/>
                  <a:gd name="connsiteY70" fmla="*/ 460785 h 57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847899" h="572399">
                    <a:moveTo>
                      <a:pt x="196375" y="460785"/>
                    </a:moveTo>
                    <a:cubicBezTo>
                      <a:pt x="228211" y="465998"/>
                      <a:pt x="195817" y="545961"/>
                      <a:pt x="277548" y="566812"/>
                    </a:cubicBezTo>
                    <a:cubicBezTo>
                      <a:pt x="359279" y="587664"/>
                      <a:pt x="437567" y="544192"/>
                      <a:pt x="501891" y="533766"/>
                    </a:cubicBezTo>
                    <a:cubicBezTo>
                      <a:pt x="566215" y="523340"/>
                      <a:pt x="559233" y="507702"/>
                      <a:pt x="581853" y="507702"/>
                    </a:cubicBezTo>
                    <a:cubicBezTo>
                      <a:pt x="604474" y="507702"/>
                      <a:pt x="627094" y="492063"/>
                      <a:pt x="627094" y="492063"/>
                    </a:cubicBezTo>
                    <a:lnTo>
                      <a:pt x="847900" y="492063"/>
                    </a:lnTo>
                    <a:lnTo>
                      <a:pt x="847900" y="0"/>
                    </a:lnTo>
                    <a:lnTo>
                      <a:pt x="202240" y="0"/>
                    </a:lnTo>
                    <a:cubicBezTo>
                      <a:pt x="205777" y="15546"/>
                      <a:pt x="208756" y="3724"/>
                      <a:pt x="214155" y="19735"/>
                    </a:cubicBezTo>
                    <a:cubicBezTo>
                      <a:pt x="219461" y="35746"/>
                      <a:pt x="217692" y="31650"/>
                      <a:pt x="234355" y="46451"/>
                    </a:cubicBezTo>
                    <a:cubicBezTo>
                      <a:pt x="251018" y="61252"/>
                      <a:pt x="254555" y="62462"/>
                      <a:pt x="250366" y="70840"/>
                    </a:cubicBezTo>
                    <a:cubicBezTo>
                      <a:pt x="246177" y="79125"/>
                      <a:pt x="247387" y="93367"/>
                      <a:pt x="246829" y="95229"/>
                    </a:cubicBezTo>
                    <a:cubicBezTo>
                      <a:pt x="246270" y="96998"/>
                      <a:pt x="248039" y="94670"/>
                      <a:pt x="237334" y="91692"/>
                    </a:cubicBezTo>
                    <a:cubicBezTo>
                      <a:pt x="226629" y="88713"/>
                      <a:pt x="227839" y="90481"/>
                      <a:pt x="226629" y="98859"/>
                    </a:cubicBezTo>
                    <a:cubicBezTo>
                      <a:pt x="225418" y="107144"/>
                      <a:pt x="224860" y="104165"/>
                      <a:pt x="220112" y="116639"/>
                    </a:cubicBezTo>
                    <a:cubicBezTo>
                      <a:pt x="215365" y="129113"/>
                      <a:pt x="214155" y="137398"/>
                      <a:pt x="220671" y="145776"/>
                    </a:cubicBezTo>
                    <a:cubicBezTo>
                      <a:pt x="227187" y="154061"/>
                      <a:pt x="225977" y="149965"/>
                      <a:pt x="230166" y="163556"/>
                    </a:cubicBezTo>
                    <a:cubicBezTo>
                      <a:pt x="234355" y="177146"/>
                      <a:pt x="256324" y="176588"/>
                      <a:pt x="256324" y="176588"/>
                    </a:cubicBezTo>
                    <a:cubicBezTo>
                      <a:pt x="256324" y="176588"/>
                      <a:pt x="251576" y="170630"/>
                      <a:pt x="241523" y="158156"/>
                    </a:cubicBezTo>
                    <a:cubicBezTo>
                      <a:pt x="231469" y="145683"/>
                      <a:pt x="219554" y="137398"/>
                      <a:pt x="229049" y="130230"/>
                    </a:cubicBezTo>
                    <a:cubicBezTo>
                      <a:pt x="238544" y="123062"/>
                      <a:pt x="232586" y="113009"/>
                      <a:pt x="238544" y="108820"/>
                    </a:cubicBezTo>
                    <a:cubicBezTo>
                      <a:pt x="244502" y="104631"/>
                      <a:pt x="245060" y="110588"/>
                      <a:pt x="248597" y="116546"/>
                    </a:cubicBezTo>
                    <a:cubicBezTo>
                      <a:pt x="252135" y="122504"/>
                      <a:pt x="245619" y="125483"/>
                      <a:pt x="243292" y="131999"/>
                    </a:cubicBezTo>
                    <a:cubicBezTo>
                      <a:pt x="240871" y="138515"/>
                      <a:pt x="248039" y="151640"/>
                      <a:pt x="248039" y="151640"/>
                    </a:cubicBezTo>
                    <a:cubicBezTo>
                      <a:pt x="248039" y="151640"/>
                      <a:pt x="242081" y="127903"/>
                      <a:pt x="248597" y="138608"/>
                    </a:cubicBezTo>
                    <a:cubicBezTo>
                      <a:pt x="255114" y="149313"/>
                      <a:pt x="249156" y="149872"/>
                      <a:pt x="261071" y="158808"/>
                    </a:cubicBezTo>
                    <a:cubicBezTo>
                      <a:pt x="272987" y="167745"/>
                      <a:pt x="286019" y="162997"/>
                      <a:pt x="274104" y="176588"/>
                    </a:cubicBezTo>
                    <a:cubicBezTo>
                      <a:pt x="262188" y="190272"/>
                      <a:pt x="262188" y="184873"/>
                      <a:pt x="261071" y="194368"/>
                    </a:cubicBezTo>
                    <a:cubicBezTo>
                      <a:pt x="259861" y="203862"/>
                      <a:pt x="253345" y="229369"/>
                      <a:pt x="261630" y="234116"/>
                    </a:cubicBezTo>
                    <a:cubicBezTo>
                      <a:pt x="269915" y="238864"/>
                      <a:pt x="272894" y="244170"/>
                      <a:pt x="269915" y="252548"/>
                    </a:cubicBezTo>
                    <a:cubicBezTo>
                      <a:pt x="266936" y="260833"/>
                      <a:pt x="269915" y="268559"/>
                      <a:pt x="265726" y="272189"/>
                    </a:cubicBezTo>
                    <a:cubicBezTo>
                      <a:pt x="261537" y="275726"/>
                      <a:pt x="261537" y="279915"/>
                      <a:pt x="253811" y="281126"/>
                    </a:cubicBezTo>
                    <a:cubicBezTo>
                      <a:pt x="246084" y="282336"/>
                      <a:pt x="247294" y="271072"/>
                      <a:pt x="243105" y="281126"/>
                    </a:cubicBezTo>
                    <a:cubicBezTo>
                      <a:pt x="238916" y="291179"/>
                      <a:pt x="241336" y="297788"/>
                      <a:pt x="233610" y="304304"/>
                    </a:cubicBezTo>
                    <a:cubicBezTo>
                      <a:pt x="225884" y="310821"/>
                      <a:pt x="206336" y="318547"/>
                      <a:pt x="205125" y="310262"/>
                    </a:cubicBezTo>
                    <a:cubicBezTo>
                      <a:pt x="203915" y="301977"/>
                      <a:pt x="208104" y="278798"/>
                      <a:pt x="208663" y="286525"/>
                    </a:cubicBezTo>
                    <a:cubicBezTo>
                      <a:pt x="209221" y="294251"/>
                      <a:pt x="209221" y="312031"/>
                      <a:pt x="215830" y="299557"/>
                    </a:cubicBezTo>
                    <a:cubicBezTo>
                      <a:pt x="222347" y="287083"/>
                      <a:pt x="217041" y="271072"/>
                      <a:pt x="220578" y="277030"/>
                    </a:cubicBezTo>
                    <a:cubicBezTo>
                      <a:pt x="224115" y="282987"/>
                      <a:pt x="217599" y="302536"/>
                      <a:pt x="227094" y="291831"/>
                    </a:cubicBezTo>
                    <a:cubicBezTo>
                      <a:pt x="236589" y="281126"/>
                      <a:pt x="225884" y="263346"/>
                      <a:pt x="237799" y="267442"/>
                    </a:cubicBezTo>
                    <a:cubicBezTo>
                      <a:pt x="249715" y="271630"/>
                      <a:pt x="268053" y="269210"/>
                      <a:pt x="253811" y="256737"/>
                    </a:cubicBezTo>
                    <a:cubicBezTo>
                      <a:pt x="239568" y="244263"/>
                      <a:pt x="233610" y="237095"/>
                      <a:pt x="240127" y="228252"/>
                    </a:cubicBezTo>
                    <a:cubicBezTo>
                      <a:pt x="246643" y="219315"/>
                      <a:pt x="250180" y="224063"/>
                      <a:pt x="247853" y="208052"/>
                    </a:cubicBezTo>
                    <a:cubicBezTo>
                      <a:pt x="245432" y="192040"/>
                      <a:pt x="241336" y="179567"/>
                      <a:pt x="236589" y="183663"/>
                    </a:cubicBezTo>
                    <a:cubicBezTo>
                      <a:pt x="234448" y="185524"/>
                      <a:pt x="232866" y="188317"/>
                      <a:pt x="231283" y="191296"/>
                    </a:cubicBezTo>
                    <a:cubicBezTo>
                      <a:pt x="229328" y="194926"/>
                      <a:pt x="227094" y="199115"/>
                      <a:pt x="223557" y="202653"/>
                    </a:cubicBezTo>
                    <a:cubicBezTo>
                      <a:pt x="217041" y="209169"/>
                      <a:pt x="208104" y="216895"/>
                      <a:pt x="209873" y="215126"/>
                    </a:cubicBezTo>
                    <a:cubicBezTo>
                      <a:pt x="211641" y="213358"/>
                      <a:pt x="233983" y="186641"/>
                      <a:pt x="215830" y="167000"/>
                    </a:cubicBezTo>
                    <a:cubicBezTo>
                      <a:pt x="208942" y="159553"/>
                      <a:pt x="214620" y="143821"/>
                      <a:pt x="205125" y="149220"/>
                    </a:cubicBezTo>
                    <a:cubicBezTo>
                      <a:pt x="195630" y="154526"/>
                      <a:pt x="202705" y="148010"/>
                      <a:pt x="195630" y="154526"/>
                    </a:cubicBezTo>
                    <a:cubicBezTo>
                      <a:pt x="188462" y="161042"/>
                      <a:pt x="179619" y="143821"/>
                      <a:pt x="172451" y="146241"/>
                    </a:cubicBezTo>
                    <a:cubicBezTo>
                      <a:pt x="165284" y="148661"/>
                      <a:pt x="189673" y="153409"/>
                      <a:pt x="143315" y="148010"/>
                    </a:cubicBezTo>
                    <a:cubicBezTo>
                      <a:pt x="96957" y="142704"/>
                      <a:pt x="89882" y="152199"/>
                      <a:pt x="76198" y="141494"/>
                    </a:cubicBezTo>
                    <a:cubicBezTo>
                      <a:pt x="62514" y="130789"/>
                      <a:pt x="55439" y="117756"/>
                      <a:pt x="42314" y="118315"/>
                    </a:cubicBezTo>
                    <a:cubicBezTo>
                      <a:pt x="29282" y="118873"/>
                      <a:pt x="10292" y="103514"/>
                      <a:pt x="3124" y="115336"/>
                    </a:cubicBezTo>
                    <a:cubicBezTo>
                      <a:pt x="-4044" y="127251"/>
                      <a:pt x="3124" y="157505"/>
                      <a:pt x="4893" y="166441"/>
                    </a:cubicBezTo>
                    <a:cubicBezTo>
                      <a:pt x="6661" y="175378"/>
                      <a:pt x="23883" y="192599"/>
                      <a:pt x="26303" y="205631"/>
                    </a:cubicBezTo>
                    <a:cubicBezTo>
                      <a:pt x="28723" y="218663"/>
                      <a:pt x="38218" y="235885"/>
                      <a:pt x="39987" y="250779"/>
                    </a:cubicBezTo>
                    <a:cubicBezTo>
                      <a:pt x="41755" y="265580"/>
                      <a:pt x="53671" y="270421"/>
                      <a:pt x="55998" y="286432"/>
                    </a:cubicBezTo>
                    <a:cubicBezTo>
                      <a:pt x="58418" y="302443"/>
                      <a:pt x="53019" y="347032"/>
                      <a:pt x="61304" y="341074"/>
                    </a:cubicBezTo>
                    <a:cubicBezTo>
                      <a:pt x="69589" y="335116"/>
                      <a:pt x="70241" y="319105"/>
                      <a:pt x="78525" y="329159"/>
                    </a:cubicBezTo>
                    <a:cubicBezTo>
                      <a:pt x="86810" y="339212"/>
                      <a:pt x="80946" y="345822"/>
                      <a:pt x="73778" y="354665"/>
                    </a:cubicBezTo>
                    <a:cubicBezTo>
                      <a:pt x="66610" y="363601"/>
                      <a:pt x="61862" y="359413"/>
                      <a:pt x="68472" y="369466"/>
                    </a:cubicBezTo>
                    <a:cubicBezTo>
                      <a:pt x="74988" y="379520"/>
                      <a:pt x="98167" y="374214"/>
                      <a:pt x="93419" y="382498"/>
                    </a:cubicBezTo>
                    <a:cubicBezTo>
                      <a:pt x="88672" y="390783"/>
                      <a:pt x="92861" y="400930"/>
                      <a:pt x="88113" y="413962"/>
                    </a:cubicBezTo>
                    <a:cubicBezTo>
                      <a:pt x="83366" y="426994"/>
                      <a:pt x="72661" y="438351"/>
                      <a:pt x="73871" y="426436"/>
                    </a:cubicBezTo>
                    <a:cubicBezTo>
                      <a:pt x="75081" y="414520"/>
                      <a:pt x="78060" y="380729"/>
                      <a:pt x="73312" y="399720"/>
                    </a:cubicBezTo>
                    <a:cubicBezTo>
                      <a:pt x="68565" y="418710"/>
                      <a:pt x="55533" y="446077"/>
                      <a:pt x="73871" y="449615"/>
                    </a:cubicBezTo>
                    <a:cubicBezTo>
                      <a:pt x="92302" y="453152"/>
                      <a:pt x="129631" y="439375"/>
                      <a:pt x="140895" y="449615"/>
                    </a:cubicBezTo>
                    <a:cubicBezTo>
                      <a:pt x="152158" y="459854"/>
                      <a:pt x="159140" y="459854"/>
                      <a:pt x="130469" y="461623"/>
                    </a:cubicBezTo>
                    <a:cubicBezTo>
                      <a:pt x="130841" y="477355"/>
                      <a:pt x="164353" y="455572"/>
                      <a:pt x="196189" y="460785"/>
                    </a:cubicBezTo>
                    <a:close/>
                  </a:path>
                </a:pathLst>
              </a:custGeom>
              <a:noFill/>
              <a:ln w="2210" cap="rnd">
                <a:solidFill>
                  <a:srgbClr val="FFFFFF"/>
                </a:solidFill>
                <a:prstDash val="solid"/>
                <a:round/>
              </a:ln>
            </p:spPr>
            <p:txBody>
              <a:bodyPr rtlCol="0" anchor="ctr"/>
              <a:lstStyle/>
              <a:p>
                <a:endParaRPr lang="en-US"/>
              </a:p>
            </p:txBody>
          </p:sp>
          <p:sp>
            <p:nvSpPr>
              <p:cNvPr id="258" name="Freeform: Shape 257">
                <a:extLst>
                  <a:ext uri="{FF2B5EF4-FFF2-40B4-BE49-F238E27FC236}">
                    <a16:creationId xmlns:a16="http://schemas.microsoft.com/office/drawing/2014/main" id="{43167A67-5894-35ED-9687-8338A942843C}"/>
                  </a:ext>
                </a:extLst>
              </p:cNvPr>
              <p:cNvSpPr/>
              <p:nvPr/>
            </p:nvSpPr>
            <p:spPr>
              <a:xfrm>
                <a:off x="6728982" y="5795033"/>
                <a:ext cx="1413992" cy="1351302"/>
              </a:xfrm>
              <a:custGeom>
                <a:avLst/>
                <a:gdLst>
                  <a:gd name="connsiteX0" fmla="*/ 1371934 w 1413992"/>
                  <a:gd name="connsiteY0" fmla="*/ 853616 h 1351302"/>
                  <a:gd name="connsiteX1" fmla="*/ 1391017 w 1413992"/>
                  <a:gd name="connsiteY1" fmla="*/ 801487 h 1351302"/>
                  <a:gd name="connsiteX2" fmla="*/ 1413637 w 1413992"/>
                  <a:gd name="connsiteY2" fmla="*/ 707561 h 1351302"/>
                  <a:gd name="connsiteX3" fmla="*/ 1363928 w 1413992"/>
                  <a:gd name="connsiteY3" fmla="*/ 601534 h 1351302"/>
                  <a:gd name="connsiteX4" fmla="*/ 1362625 w 1413992"/>
                  <a:gd name="connsiteY4" fmla="*/ 456224 h 1351302"/>
                  <a:gd name="connsiteX5" fmla="*/ 1362625 w 1413992"/>
                  <a:gd name="connsiteY5" fmla="*/ 456224 h 1351302"/>
                  <a:gd name="connsiteX6" fmla="*/ 1362625 w 1413992"/>
                  <a:gd name="connsiteY6" fmla="*/ 456224 h 1351302"/>
                  <a:gd name="connsiteX7" fmla="*/ 1363928 w 1413992"/>
                  <a:gd name="connsiteY7" fmla="*/ 382405 h 1351302"/>
                  <a:gd name="connsiteX8" fmla="*/ 1330231 w 1413992"/>
                  <a:gd name="connsiteY8" fmla="*/ 391062 h 1351302"/>
                  <a:gd name="connsiteX9" fmla="*/ 1231091 w 1413992"/>
                  <a:gd name="connsiteY9" fmla="*/ 333720 h 1351302"/>
                  <a:gd name="connsiteX10" fmla="*/ 1191064 w 1413992"/>
                  <a:gd name="connsiteY10" fmla="*/ 340888 h 1351302"/>
                  <a:gd name="connsiteX11" fmla="*/ 1128508 w 1413992"/>
                  <a:gd name="connsiteY11" fmla="*/ 351128 h 1351302"/>
                  <a:gd name="connsiteX12" fmla="*/ 1083267 w 1413992"/>
                  <a:gd name="connsiteY12" fmla="*/ 340888 h 1351302"/>
                  <a:gd name="connsiteX13" fmla="*/ 1034582 w 1413992"/>
                  <a:gd name="connsiteY13" fmla="*/ 340888 h 1351302"/>
                  <a:gd name="connsiteX14" fmla="*/ 994554 w 1413992"/>
                  <a:gd name="connsiteY14" fmla="*/ 340888 h 1351302"/>
                  <a:gd name="connsiteX15" fmla="*/ 970258 w 1413992"/>
                  <a:gd name="connsiteY15" fmla="*/ 333720 h 1351302"/>
                  <a:gd name="connsiteX16" fmla="*/ 938981 w 1413992"/>
                  <a:gd name="connsiteY16" fmla="*/ 345915 h 1351302"/>
                  <a:gd name="connsiteX17" fmla="*/ 909379 w 1413992"/>
                  <a:gd name="connsiteY17" fmla="*/ 312868 h 1351302"/>
                  <a:gd name="connsiteX18" fmla="*/ 876332 w 1413992"/>
                  <a:gd name="connsiteY18" fmla="*/ 312868 h 1351302"/>
                  <a:gd name="connsiteX19" fmla="*/ 845054 w 1413992"/>
                  <a:gd name="connsiteY19" fmla="*/ 304211 h 1351302"/>
                  <a:gd name="connsiteX20" fmla="*/ 799814 w 1413992"/>
                  <a:gd name="connsiteY20" fmla="*/ 304211 h 1351302"/>
                  <a:gd name="connsiteX21" fmla="*/ 784175 w 1413992"/>
                  <a:gd name="connsiteY21" fmla="*/ 274982 h 1351302"/>
                  <a:gd name="connsiteX22" fmla="*/ 735490 w 1413992"/>
                  <a:gd name="connsiteY22" fmla="*/ 262508 h 1351302"/>
                  <a:gd name="connsiteX23" fmla="*/ 714638 w 1413992"/>
                  <a:gd name="connsiteY23" fmla="*/ 253851 h 1351302"/>
                  <a:gd name="connsiteX24" fmla="*/ 714638 w 1413992"/>
                  <a:gd name="connsiteY24" fmla="*/ 0 h 1351302"/>
                  <a:gd name="connsiteX25" fmla="*/ 382499 w 1413992"/>
                  <a:gd name="connsiteY25" fmla="*/ 0 h 1351302"/>
                  <a:gd name="connsiteX26" fmla="*/ 382499 w 1413992"/>
                  <a:gd name="connsiteY26" fmla="*/ 591201 h 1351302"/>
                  <a:gd name="connsiteX27" fmla="*/ 26065 w 1413992"/>
                  <a:gd name="connsiteY27" fmla="*/ 591201 h 1351302"/>
                  <a:gd name="connsiteX28" fmla="*/ 0 w 1413992"/>
                  <a:gd name="connsiteY28" fmla="*/ 624899 h 1351302"/>
                  <a:gd name="connsiteX29" fmla="*/ 35653 w 1413992"/>
                  <a:gd name="connsiteY29" fmla="*/ 657294 h 1351302"/>
                  <a:gd name="connsiteX30" fmla="*/ 66930 w 1413992"/>
                  <a:gd name="connsiteY30" fmla="*/ 672932 h 1351302"/>
                  <a:gd name="connsiteX31" fmla="*/ 125204 w 1413992"/>
                  <a:gd name="connsiteY31" fmla="*/ 733812 h 1351302"/>
                  <a:gd name="connsiteX32" fmla="*/ 171283 w 1413992"/>
                  <a:gd name="connsiteY32" fmla="*/ 763414 h 1351302"/>
                  <a:gd name="connsiteX33" fmla="*/ 190365 w 1413992"/>
                  <a:gd name="connsiteY33" fmla="*/ 804280 h 1351302"/>
                  <a:gd name="connsiteX34" fmla="*/ 201629 w 1413992"/>
                  <a:gd name="connsiteY34" fmla="*/ 846914 h 1351302"/>
                  <a:gd name="connsiteX35" fmla="*/ 218106 w 1413992"/>
                  <a:gd name="connsiteY35" fmla="*/ 886941 h 1351302"/>
                  <a:gd name="connsiteX36" fmla="*/ 283361 w 1413992"/>
                  <a:gd name="connsiteY36" fmla="*/ 933020 h 1351302"/>
                  <a:gd name="connsiteX37" fmla="*/ 357273 w 1413992"/>
                  <a:gd name="connsiteY37" fmla="*/ 974724 h 1351302"/>
                  <a:gd name="connsiteX38" fmla="*/ 401583 w 1413992"/>
                  <a:gd name="connsiteY38" fmla="*/ 944284 h 1351302"/>
                  <a:gd name="connsiteX39" fmla="*/ 420666 w 1413992"/>
                  <a:gd name="connsiteY39" fmla="*/ 875585 h 1351302"/>
                  <a:gd name="connsiteX40" fmla="*/ 461531 w 1413992"/>
                  <a:gd name="connsiteY40" fmla="*/ 863390 h 1351302"/>
                  <a:gd name="connsiteX41" fmla="*/ 535444 w 1413992"/>
                  <a:gd name="connsiteY41" fmla="*/ 874654 h 1351302"/>
                  <a:gd name="connsiteX42" fmla="*/ 547638 w 1413992"/>
                  <a:gd name="connsiteY42" fmla="*/ 865997 h 1351302"/>
                  <a:gd name="connsiteX43" fmla="*/ 570258 w 1413992"/>
                  <a:gd name="connsiteY43" fmla="*/ 886011 h 1351302"/>
                  <a:gd name="connsiteX44" fmla="*/ 594647 w 1413992"/>
                  <a:gd name="connsiteY44" fmla="*/ 913844 h 1351302"/>
                  <a:gd name="connsiteX45" fmla="*/ 652921 w 1413992"/>
                  <a:gd name="connsiteY45" fmla="*/ 979005 h 1351302"/>
                  <a:gd name="connsiteX46" fmla="*/ 683360 w 1413992"/>
                  <a:gd name="connsiteY46" fmla="*/ 1050311 h 1351302"/>
                  <a:gd name="connsiteX47" fmla="*/ 722457 w 1413992"/>
                  <a:gd name="connsiteY47" fmla="*/ 1095552 h 1351302"/>
                  <a:gd name="connsiteX48" fmla="*/ 765929 w 1413992"/>
                  <a:gd name="connsiteY48" fmla="*/ 1147681 h 1351302"/>
                  <a:gd name="connsiteX49" fmla="*/ 765929 w 1413992"/>
                  <a:gd name="connsiteY49" fmla="*/ 1175514 h 1351302"/>
                  <a:gd name="connsiteX50" fmla="*/ 771142 w 1413992"/>
                  <a:gd name="connsiteY50" fmla="*/ 1207722 h 1351302"/>
                  <a:gd name="connsiteX51" fmla="*/ 793763 w 1413992"/>
                  <a:gd name="connsiteY51" fmla="*/ 1239931 h 1351302"/>
                  <a:gd name="connsiteX52" fmla="*/ 832860 w 1413992"/>
                  <a:gd name="connsiteY52" fmla="*/ 1297273 h 1351302"/>
                  <a:gd name="connsiteX53" fmla="*/ 878939 w 1413992"/>
                  <a:gd name="connsiteY53" fmla="*/ 1317287 h 1351302"/>
                  <a:gd name="connsiteX54" fmla="*/ 919804 w 1413992"/>
                  <a:gd name="connsiteY54" fmla="*/ 1332926 h 1351302"/>
                  <a:gd name="connsiteX55" fmla="*/ 984966 w 1413992"/>
                  <a:gd name="connsiteY55" fmla="*/ 1345120 h 1351302"/>
                  <a:gd name="connsiteX56" fmla="*/ 1011962 w 1413992"/>
                  <a:gd name="connsiteY56" fmla="*/ 1345120 h 1351302"/>
                  <a:gd name="connsiteX57" fmla="*/ 1004980 w 1413992"/>
                  <a:gd name="connsiteY57" fmla="*/ 1305093 h 1351302"/>
                  <a:gd name="connsiteX58" fmla="*/ 984966 w 1413992"/>
                  <a:gd name="connsiteY58" fmla="*/ 1248588 h 1351302"/>
                  <a:gd name="connsiteX59" fmla="*/ 980591 w 1413992"/>
                  <a:gd name="connsiteY59" fmla="*/ 1212098 h 1351302"/>
                  <a:gd name="connsiteX60" fmla="*/ 992786 w 1413992"/>
                  <a:gd name="connsiteY60" fmla="*/ 1207164 h 1351302"/>
                  <a:gd name="connsiteX61" fmla="*/ 990459 w 1413992"/>
                  <a:gd name="connsiteY61" fmla="*/ 1184450 h 1351302"/>
                  <a:gd name="connsiteX62" fmla="*/ 961881 w 1413992"/>
                  <a:gd name="connsiteY62" fmla="*/ 1176631 h 1351302"/>
                  <a:gd name="connsiteX63" fmla="*/ 968583 w 1413992"/>
                  <a:gd name="connsiteY63" fmla="*/ 1178214 h 1351302"/>
                  <a:gd name="connsiteX64" fmla="*/ 985059 w 1413992"/>
                  <a:gd name="connsiteY64" fmla="*/ 1173466 h 1351302"/>
                  <a:gd name="connsiteX65" fmla="*/ 996044 w 1413992"/>
                  <a:gd name="connsiteY65" fmla="*/ 1163413 h 1351302"/>
                  <a:gd name="connsiteX66" fmla="*/ 1005446 w 1413992"/>
                  <a:gd name="connsiteY66" fmla="*/ 1129528 h 1351302"/>
                  <a:gd name="connsiteX67" fmla="*/ 987852 w 1413992"/>
                  <a:gd name="connsiteY67" fmla="*/ 1111097 h 1351302"/>
                  <a:gd name="connsiteX68" fmla="*/ 1010193 w 1413992"/>
                  <a:gd name="connsiteY68" fmla="*/ 1112680 h 1351302"/>
                  <a:gd name="connsiteX69" fmla="*/ 1033279 w 1413992"/>
                  <a:gd name="connsiteY69" fmla="*/ 1089594 h 1351302"/>
                  <a:gd name="connsiteX70" fmla="*/ 1016430 w 1413992"/>
                  <a:gd name="connsiteY70" fmla="*/ 1083357 h 1351302"/>
                  <a:gd name="connsiteX71" fmla="*/ 1027042 w 1413992"/>
                  <a:gd name="connsiteY71" fmla="*/ 1071256 h 1351302"/>
                  <a:gd name="connsiteX72" fmla="*/ 1038399 w 1413992"/>
                  <a:gd name="connsiteY72" fmla="*/ 1075538 h 1351302"/>
                  <a:gd name="connsiteX73" fmla="*/ 1050128 w 1413992"/>
                  <a:gd name="connsiteY73" fmla="*/ 1077865 h 1351302"/>
                  <a:gd name="connsiteX74" fmla="*/ 1064650 w 1413992"/>
                  <a:gd name="connsiteY74" fmla="*/ 1058689 h 1351302"/>
                  <a:gd name="connsiteX75" fmla="*/ 1073307 w 1413992"/>
                  <a:gd name="connsiteY75" fmla="*/ 1044167 h 1351302"/>
                  <a:gd name="connsiteX76" fmla="*/ 1083081 w 1413992"/>
                  <a:gd name="connsiteY76" fmla="*/ 1049287 h 1351302"/>
                  <a:gd name="connsiteX77" fmla="*/ 1100303 w 1413992"/>
                  <a:gd name="connsiteY77" fmla="*/ 1043795 h 1351302"/>
                  <a:gd name="connsiteX78" fmla="*/ 1076006 w 1413992"/>
                  <a:gd name="connsiteY78" fmla="*/ 1064553 h 1351302"/>
                  <a:gd name="connsiteX79" fmla="*/ 1045008 w 1413992"/>
                  <a:gd name="connsiteY79" fmla="*/ 1090804 h 1351302"/>
                  <a:gd name="connsiteX80" fmla="*/ 1026949 w 1413992"/>
                  <a:gd name="connsiteY80" fmla="*/ 1115473 h 1351302"/>
                  <a:gd name="connsiteX81" fmla="*/ 1009355 w 1413992"/>
                  <a:gd name="connsiteY81" fmla="*/ 1151125 h 1351302"/>
                  <a:gd name="connsiteX82" fmla="*/ 999208 w 1413992"/>
                  <a:gd name="connsiteY82" fmla="*/ 1184823 h 1351302"/>
                  <a:gd name="connsiteX83" fmla="*/ 1009355 w 1413992"/>
                  <a:gd name="connsiteY83" fmla="*/ 1160900 h 1351302"/>
                  <a:gd name="connsiteX84" fmla="*/ 1024622 w 1413992"/>
                  <a:gd name="connsiteY84" fmla="*/ 1125247 h 1351302"/>
                  <a:gd name="connsiteX85" fmla="*/ 1042216 w 1413992"/>
                  <a:gd name="connsiteY85" fmla="*/ 1100951 h 1351302"/>
                  <a:gd name="connsiteX86" fmla="*/ 1064184 w 1413992"/>
                  <a:gd name="connsiteY86" fmla="*/ 1077027 h 1351302"/>
                  <a:gd name="connsiteX87" fmla="*/ 1093135 w 1413992"/>
                  <a:gd name="connsiteY87" fmla="*/ 1058595 h 1351302"/>
                  <a:gd name="connsiteX88" fmla="*/ 1105236 w 1413992"/>
                  <a:gd name="connsiteY88" fmla="*/ 1038582 h 1351302"/>
                  <a:gd name="connsiteX89" fmla="*/ 1087177 w 1413992"/>
                  <a:gd name="connsiteY89" fmla="*/ 1024060 h 1351302"/>
                  <a:gd name="connsiteX90" fmla="*/ 1077031 w 1413992"/>
                  <a:gd name="connsiteY90" fmla="*/ 1006001 h 1351302"/>
                  <a:gd name="connsiteX91" fmla="*/ 1091552 w 1413992"/>
                  <a:gd name="connsiteY91" fmla="*/ 1012703 h 1351302"/>
                  <a:gd name="connsiteX92" fmla="*/ 1101699 w 1413992"/>
                  <a:gd name="connsiteY92" fmla="*/ 1016241 h 1351302"/>
                  <a:gd name="connsiteX93" fmla="*/ 1104399 w 1413992"/>
                  <a:gd name="connsiteY93" fmla="*/ 1008049 h 1351302"/>
                  <a:gd name="connsiteX94" fmla="*/ 1112218 w 1413992"/>
                  <a:gd name="connsiteY94" fmla="*/ 1012331 h 1351302"/>
                  <a:gd name="connsiteX95" fmla="*/ 1123947 w 1413992"/>
                  <a:gd name="connsiteY95" fmla="*/ 1006094 h 1351302"/>
                  <a:gd name="connsiteX96" fmla="*/ 1146660 w 1413992"/>
                  <a:gd name="connsiteY96" fmla="*/ 1011586 h 1351302"/>
                  <a:gd name="connsiteX97" fmla="*/ 1163137 w 1413992"/>
                  <a:gd name="connsiteY97" fmla="*/ 1015124 h 1351302"/>
                  <a:gd name="connsiteX98" fmla="*/ 1156435 w 1413992"/>
                  <a:gd name="connsiteY98" fmla="*/ 1007677 h 1351302"/>
                  <a:gd name="connsiteX99" fmla="*/ 1183896 w 1413992"/>
                  <a:gd name="connsiteY99" fmla="*/ 999857 h 1351302"/>
                  <a:gd name="connsiteX100" fmla="*/ 1213684 w 1413992"/>
                  <a:gd name="connsiteY100" fmla="*/ 985708 h 1351302"/>
                  <a:gd name="connsiteX101" fmla="*/ 1238725 w 1413992"/>
                  <a:gd name="connsiteY101" fmla="*/ 946146 h 1351302"/>
                  <a:gd name="connsiteX102" fmla="*/ 1262276 w 1413992"/>
                  <a:gd name="connsiteY102" fmla="*/ 932834 h 1351302"/>
                  <a:gd name="connsiteX103" fmla="*/ 1269351 w 1413992"/>
                  <a:gd name="connsiteY103" fmla="*/ 914402 h 1351302"/>
                  <a:gd name="connsiteX104" fmla="*/ 1260321 w 1413992"/>
                  <a:gd name="connsiteY104" fmla="*/ 903046 h 1351302"/>
                  <a:gd name="connsiteX105" fmla="*/ 1256784 w 1413992"/>
                  <a:gd name="connsiteY105" fmla="*/ 883032 h 1351302"/>
                  <a:gd name="connsiteX106" fmla="*/ 1265813 w 1413992"/>
                  <a:gd name="connsiteY106" fmla="*/ 884614 h 1351302"/>
                  <a:gd name="connsiteX107" fmla="*/ 1288899 w 1413992"/>
                  <a:gd name="connsiteY107" fmla="*/ 871303 h 1351302"/>
                  <a:gd name="connsiteX108" fmla="*/ 1283407 w 1413992"/>
                  <a:gd name="connsiteY108" fmla="*/ 900719 h 1351302"/>
                  <a:gd name="connsiteX109" fmla="*/ 1310030 w 1413992"/>
                  <a:gd name="connsiteY109" fmla="*/ 899509 h 1351302"/>
                  <a:gd name="connsiteX110" fmla="*/ 1363277 w 1413992"/>
                  <a:gd name="connsiteY110" fmla="*/ 884614 h 1351302"/>
                  <a:gd name="connsiteX111" fmla="*/ 1377984 w 1413992"/>
                  <a:gd name="connsiteY111" fmla="*/ 881915 h 1351302"/>
                  <a:gd name="connsiteX112" fmla="*/ 1371748 w 1413992"/>
                  <a:gd name="connsiteY112" fmla="*/ 853802 h 135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413992" h="1351302">
                    <a:moveTo>
                      <a:pt x="1371934" y="853616"/>
                    </a:moveTo>
                    <a:cubicBezTo>
                      <a:pt x="1394554" y="829227"/>
                      <a:pt x="1387573" y="832765"/>
                      <a:pt x="1391017" y="801487"/>
                    </a:cubicBezTo>
                    <a:cubicBezTo>
                      <a:pt x="1394461" y="770209"/>
                      <a:pt x="1417081" y="738932"/>
                      <a:pt x="1413637" y="707561"/>
                    </a:cubicBezTo>
                    <a:cubicBezTo>
                      <a:pt x="1410193" y="676284"/>
                      <a:pt x="1368024" y="634487"/>
                      <a:pt x="1363928" y="601534"/>
                    </a:cubicBezTo>
                    <a:cubicBezTo>
                      <a:pt x="1361508" y="582451"/>
                      <a:pt x="1361880" y="512170"/>
                      <a:pt x="1362625" y="456224"/>
                    </a:cubicBezTo>
                    <a:lnTo>
                      <a:pt x="1362625" y="456224"/>
                    </a:lnTo>
                    <a:lnTo>
                      <a:pt x="1362625" y="456224"/>
                    </a:lnTo>
                    <a:cubicBezTo>
                      <a:pt x="1363184" y="415544"/>
                      <a:pt x="1363928" y="382405"/>
                      <a:pt x="1363928" y="382405"/>
                    </a:cubicBezTo>
                    <a:cubicBezTo>
                      <a:pt x="1363928" y="382405"/>
                      <a:pt x="1351082" y="406794"/>
                      <a:pt x="1330231" y="391062"/>
                    </a:cubicBezTo>
                    <a:cubicBezTo>
                      <a:pt x="1309378" y="375423"/>
                      <a:pt x="1243286" y="326739"/>
                      <a:pt x="1231091" y="333720"/>
                    </a:cubicBezTo>
                    <a:cubicBezTo>
                      <a:pt x="1218897" y="340702"/>
                      <a:pt x="1229323" y="337630"/>
                      <a:pt x="1191064" y="340888"/>
                    </a:cubicBezTo>
                    <a:cubicBezTo>
                      <a:pt x="1152804" y="344146"/>
                      <a:pt x="1144147" y="340702"/>
                      <a:pt x="1128508" y="351128"/>
                    </a:cubicBezTo>
                    <a:cubicBezTo>
                      <a:pt x="1112869" y="361553"/>
                      <a:pt x="1100675" y="349824"/>
                      <a:pt x="1083267" y="340888"/>
                    </a:cubicBezTo>
                    <a:cubicBezTo>
                      <a:pt x="1065860" y="331952"/>
                      <a:pt x="1058878" y="335861"/>
                      <a:pt x="1034582" y="340888"/>
                    </a:cubicBezTo>
                    <a:cubicBezTo>
                      <a:pt x="1010193" y="345915"/>
                      <a:pt x="1018944" y="348056"/>
                      <a:pt x="994554" y="340888"/>
                    </a:cubicBezTo>
                    <a:cubicBezTo>
                      <a:pt x="970258" y="333720"/>
                      <a:pt x="1001536" y="321526"/>
                      <a:pt x="970258" y="333720"/>
                    </a:cubicBezTo>
                    <a:cubicBezTo>
                      <a:pt x="938981" y="345915"/>
                      <a:pt x="952851" y="364998"/>
                      <a:pt x="938981" y="345915"/>
                    </a:cubicBezTo>
                    <a:cubicBezTo>
                      <a:pt x="925111" y="326832"/>
                      <a:pt x="926786" y="314637"/>
                      <a:pt x="909379" y="312868"/>
                    </a:cubicBezTo>
                    <a:cubicBezTo>
                      <a:pt x="891971" y="311100"/>
                      <a:pt x="893740" y="314637"/>
                      <a:pt x="876332" y="312868"/>
                    </a:cubicBezTo>
                    <a:cubicBezTo>
                      <a:pt x="858925" y="311100"/>
                      <a:pt x="876332" y="307655"/>
                      <a:pt x="845054" y="304211"/>
                    </a:cubicBezTo>
                    <a:cubicBezTo>
                      <a:pt x="813777" y="300767"/>
                      <a:pt x="808564" y="326832"/>
                      <a:pt x="799814" y="304211"/>
                    </a:cubicBezTo>
                    <a:cubicBezTo>
                      <a:pt x="791157" y="281591"/>
                      <a:pt x="810239" y="271817"/>
                      <a:pt x="784175" y="274982"/>
                    </a:cubicBezTo>
                    <a:cubicBezTo>
                      <a:pt x="758110" y="278147"/>
                      <a:pt x="745916" y="269489"/>
                      <a:pt x="735490" y="262508"/>
                    </a:cubicBezTo>
                    <a:cubicBezTo>
                      <a:pt x="725064" y="255526"/>
                      <a:pt x="714638" y="253851"/>
                      <a:pt x="714638" y="253851"/>
                    </a:cubicBezTo>
                    <a:lnTo>
                      <a:pt x="714638" y="0"/>
                    </a:lnTo>
                    <a:lnTo>
                      <a:pt x="382499" y="0"/>
                    </a:lnTo>
                    <a:lnTo>
                      <a:pt x="382499" y="591201"/>
                    </a:lnTo>
                    <a:lnTo>
                      <a:pt x="26065" y="591201"/>
                    </a:lnTo>
                    <a:lnTo>
                      <a:pt x="0" y="624899"/>
                    </a:lnTo>
                    <a:cubicBezTo>
                      <a:pt x="9029" y="634580"/>
                      <a:pt x="24948" y="650778"/>
                      <a:pt x="35653" y="657294"/>
                    </a:cubicBezTo>
                    <a:cubicBezTo>
                      <a:pt x="51292" y="666882"/>
                      <a:pt x="60042" y="665113"/>
                      <a:pt x="66930" y="672932"/>
                    </a:cubicBezTo>
                    <a:cubicBezTo>
                      <a:pt x="73912" y="680752"/>
                      <a:pt x="106958" y="724224"/>
                      <a:pt x="125204" y="733812"/>
                    </a:cubicBezTo>
                    <a:cubicBezTo>
                      <a:pt x="143449" y="743400"/>
                      <a:pt x="162625" y="746844"/>
                      <a:pt x="171283" y="763414"/>
                    </a:cubicBezTo>
                    <a:cubicBezTo>
                      <a:pt x="179940" y="779983"/>
                      <a:pt x="179102" y="792085"/>
                      <a:pt x="190365" y="804280"/>
                    </a:cubicBezTo>
                    <a:cubicBezTo>
                      <a:pt x="201629" y="816474"/>
                      <a:pt x="199023" y="839932"/>
                      <a:pt x="201629" y="846914"/>
                    </a:cubicBezTo>
                    <a:cubicBezTo>
                      <a:pt x="204236" y="853895"/>
                      <a:pt x="211217" y="879960"/>
                      <a:pt x="218106" y="886941"/>
                    </a:cubicBezTo>
                    <a:cubicBezTo>
                      <a:pt x="225087" y="893923"/>
                      <a:pt x="269397" y="930414"/>
                      <a:pt x="283361" y="933020"/>
                    </a:cubicBezTo>
                    <a:cubicBezTo>
                      <a:pt x="297231" y="935627"/>
                      <a:pt x="345078" y="975654"/>
                      <a:pt x="357273" y="974724"/>
                    </a:cubicBezTo>
                    <a:cubicBezTo>
                      <a:pt x="369467" y="973886"/>
                      <a:pt x="402513" y="952941"/>
                      <a:pt x="401583" y="944284"/>
                    </a:cubicBezTo>
                    <a:cubicBezTo>
                      <a:pt x="400745" y="935627"/>
                      <a:pt x="404189" y="875585"/>
                      <a:pt x="420666" y="875585"/>
                    </a:cubicBezTo>
                    <a:cubicBezTo>
                      <a:pt x="437142" y="875585"/>
                      <a:pt x="455480" y="865997"/>
                      <a:pt x="461531" y="863390"/>
                    </a:cubicBezTo>
                    <a:cubicBezTo>
                      <a:pt x="467582" y="860784"/>
                      <a:pt x="529393" y="878191"/>
                      <a:pt x="535444" y="874654"/>
                    </a:cubicBezTo>
                    <a:cubicBezTo>
                      <a:pt x="541494" y="871209"/>
                      <a:pt x="535444" y="857246"/>
                      <a:pt x="547638" y="865997"/>
                    </a:cubicBezTo>
                    <a:cubicBezTo>
                      <a:pt x="559833" y="874654"/>
                      <a:pt x="565883" y="876423"/>
                      <a:pt x="570258" y="886011"/>
                    </a:cubicBezTo>
                    <a:cubicBezTo>
                      <a:pt x="574633" y="895599"/>
                      <a:pt x="575471" y="910400"/>
                      <a:pt x="594647" y="913844"/>
                    </a:cubicBezTo>
                    <a:cubicBezTo>
                      <a:pt x="613730" y="917288"/>
                      <a:pt x="634675" y="933858"/>
                      <a:pt x="652921" y="979005"/>
                    </a:cubicBezTo>
                    <a:cubicBezTo>
                      <a:pt x="671166" y="1024246"/>
                      <a:pt x="682523" y="1031135"/>
                      <a:pt x="683360" y="1050311"/>
                    </a:cubicBezTo>
                    <a:cubicBezTo>
                      <a:pt x="684198" y="1069394"/>
                      <a:pt x="712032" y="1077306"/>
                      <a:pt x="722457" y="1095552"/>
                    </a:cubicBezTo>
                    <a:cubicBezTo>
                      <a:pt x="732883" y="1113797"/>
                      <a:pt x="758948" y="1132973"/>
                      <a:pt x="765929" y="1147681"/>
                    </a:cubicBezTo>
                    <a:cubicBezTo>
                      <a:pt x="772911" y="1162482"/>
                      <a:pt x="760716" y="1164157"/>
                      <a:pt x="765929" y="1175514"/>
                    </a:cubicBezTo>
                    <a:cubicBezTo>
                      <a:pt x="771142" y="1186778"/>
                      <a:pt x="767698" y="1196366"/>
                      <a:pt x="771142" y="1207722"/>
                    </a:cubicBezTo>
                    <a:cubicBezTo>
                      <a:pt x="774587" y="1218986"/>
                      <a:pt x="784175" y="1214704"/>
                      <a:pt x="793763" y="1239931"/>
                    </a:cubicBezTo>
                    <a:cubicBezTo>
                      <a:pt x="803351" y="1265158"/>
                      <a:pt x="808564" y="1292060"/>
                      <a:pt x="832860" y="1297273"/>
                    </a:cubicBezTo>
                    <a:cubicBezTo>
                      <a:pt x="857249" y="1302486"/>
                      <a:pt x="857249" y="1315518"/>
                      <a:pt x="878939" y="1317287"/>
                    </a:cubicBezTo>
                    <a:cubicBezTo>
                      <a:pt x="900628" y="1319056"/>
                      <a:pt x="898953" y="1329482"/>
                      <a:pt x="919804" y="1332926"/>
                    </a:cubicBezTo>
                    <a:cubicBezTo>
                      <a:pt x="940656" y="1336370"/>
                      <a:pt x="971934" y="1337301"/>
                      <a:pt x="984966" y="1345120"/>
                    </a:cubicBezTo>
                    <a:cubicBezTo>
                      <a:pt x="997999" y="1352939"/>
                      <a:pt x="1004980" y="1353777"/>
                      <a:pt x="1011962" y="1345120"/>
                    </a:cubicBezTo>
                    <a:cubicBezTo>
                      <a:pt x="1018944" y="1336463"/>
                      <a:pt x="1016337" y="1324269"/>
                      <a:pt x="1004980" y="1305093"/>
                    </a:cubicBezTo>
                    <a:cubicBezTo>
                      <a:pt x="993717" y="1286010"/>
                      <a:pt x="988504" y="1266833"/>
                      <a:pt x="984966" y="1248588"/>
                    </a:cubicBezTo>
                    <a:cubicBezTo>
                      <a:pt x="981522" y="1230343"/>
                      <a:pt x="972772" y="1220755"/>
                      <a:pt x="980591" y="1212098"/>
                    </a:cubicBezTo>
                    <a:cubicBezTo>
                      <a:pt x="988410" y="1203440"/>
                      <a:pt x="995113" y="1222431"/>
                      <a:pt x="992786" y="1207164"/>
                    </a:cubicBezTo>
                    <a:cubicBezTo>
                      <a:pt x="990459" y="1191897"/>
                      <a:pt x="1002560" y="1180913"/>
                      <a:pt x="990459" y="1184450"/>
                    </a:cubicBezTo>
                    <a:cubicBezTo>
                      <a:pt x="978357" y="1187988"/>
                      <a:pt x="962253" y="1185195"/>
                      <a:pt x="961881" y="1176631"/>
                    </a:cubicBezTo>
                    <a:cubicBezTo>
                      <a:pt x="961508" y="1167974"/>
                      <a:pt x="960670" y="1179796"/>
                      <a:pt x="968583" y="1178214"/>
                    </a:cubicBezTo>
                    <a:cubicBezTo>
                      <a:pt x="976402" y="1176631"/>
                      <a:pt x="979567" y="1171511"/>
                      <a:pt x="985059" y="1173466"/>
                    </a:cubicBezTo>
                    <a:cubicBezTo>
                      <a:pt x="990551" y="1175421"/>
                      <a:pt x="989341" y="1181193"/>
                      <a:pt x="996044" y="1163413"/>
                    </a:cubicBezTo>
                    <a:cubicBezTo>
                      <a:pt x="1002746" y="1145633"/>
                      <a:pt x="1018385" y="1139396"/>
                      <a:pt x="1005446" y="1129528"/>
                    </a:cubicBezTo>
                    <a:cubicBezTo>
                      <a:pt x="992506" y="1119754"/>
                      <a:pt x="969421" y="1112307"/>
                      <a:pt x="987852" y="1111097"/>
                    </a:cubicBezTo>
                    <a:cubicBezTo>
                      <a:pt x="1006283" y="1109887"/>
                      <a:pt x="999208" y="1117334"/>
                      <a:pt x="1010193" y="1112680"/>
                    </a:cubicBezTo>
                    <a:cubicBezTo>
                      <a:pt x="1021178" y="1108025"/>
                      <a:pt x="1046218" y="1095458"/>
                      <a:pt x="1033279" y="1089594"/>
                    </a:cubicBezTo>
                    <a:cubicBezTo>
                      <a:pt x="1020340" y="1083729"/>
                      <a:pt x="1014103" y="1089966"/>
                      <a:pt x="1016430" y="1083357"/>
                    </a:cubicBezTo>
                    <a:cubicBezTo>
                      <a:pt x="1018757" y="1076655"/>
                      <a:pt x="1019967" y="1070046"/>
                      <a:pt x="1027042" y="1071256"/>
                    </a:cubicBezTo>
                    <a:cubicBezTo>
                      <a:pt x="1034116" y="1072466"/>
                      <a:pt x="1033279" y="1072466"/>
                      <a:pt x="1038399" y="1075538"/>
                    </a:cubicBezTo>
                    <a:cubicBezTo>
                      <a:pt x="1043518" y="1078610"/>
                      <a:pt x="1047429" y="1081030"/>
                      <a:pt x="1050128" y="1077865"/>
                    </a:cubicBezTo>
                    <a:cubicBezTo>
                      <a:pt x="1052827" y="1074700"/>
                      <a:pt x="1066232" y="1066136"/>
                      <a:pt x="1064650" y="1058689"/>
                    </a:cubicBezTo>
                    <a:cubicBezTo>
                      <a:pt x="1063067" y="1051242"/>
                      <a:pt x="1072469" y="1037092"/>
                      <a:pt x="1073307" y="1044167"/>
                    </a:cubicBezTo>
                    <a:cubicBezTo>
                      <a:pt x="1074052" y="1051242"/>
                      <a:pt x="1076844" y="1053197"/>
                      <a:pt x="1083081" y="1049287"/>
                    </a:cubicBezTo>
                    <a:cubicBezTo>
                      <a:pt x="1089318" y="1045377"/>
                      <a:pt x="1101885" y="1037185"/>
                      <a:pt x="1100303" y="1043795"/>
                    </a:cubicBezTo>
                    <a:cubicBezTo>
                      <a:pt x="1098720" y="1050497"/>
                      <a:pt x="1086991" y="1057106"/>
                      <a:pt x="1076006" y="1064553"/>
                    </a:cubicBezTo>
                    <a:cubicBezTo>
                      <a:pt x="1065022" y="1072000"/>
                      <a:pt x="1049756" y="1083357"/>
                      <a:pt x="1045008" y="1090804"/>
                    </a:cubicBezTo>
                    <a:cubicBezTo>
                      <a:pt x="1040354" y="1098251"/>
                      <a:pt x="1030114" y="1110818"/>
                      <a:pt x="1026949" y="1115473"/>
                    </a:cubicBezTo>
                    <a:cubicBezTo>
                      <a:pt x="1023784" y="1120127"/>
                      <a:pt x="1010844" y="1145633"/>
                      <a:pt x="1009355" y="1151125"/>
                    </a:cubicBezTo>
                    <a:cubicBezTo>
                      <a:pt x="1007773" y="1156617"/>
                      <a:pt x="993717" y="1187988"/>
                      <a:pt x="999208" y="1184823"/>
                    </a:cubicBezTo>
                    <a:cubicBezTo>
                      <a:pt x="1004701" y="1181658"/>
                      <a:pt x="1004701" y="1171884"/>
                      <a:pt x="1009355" y="1160900"/>
                    </a:cubicBezTo>
                    <a:cubicBezTo>
                      <a:pt x="1014010" y="1149915"/>
                      <a:pt x="1019129" y="1132694"/>
                      <a:pt x="1024622" y="1125247"/>
                    </a:cubicBezTo>
                    <a:cubicBezTo>
                      <a:pt x="1030114" y="1117800"/>
                      <a:pt x="1036723" y="1106443"/>
                      <a:pt x="1042216" y="1100951"/>
                    </a:cubicBezTo>
                    <a:cubicBezTo>
                      <a:pt x="1047708" y="1095458"/>
                      <a:pt x="1053200" y="1084846"/>
                      <a:pt x="1064184" y="1077027"/>
                    </a:cubicBezTo>
                    <a:cubicBezTo>
                      <a:pt x="1075169" y="1069208"/>
                      <a:pt x="1087270" y="1064088"/>
                      <a:pt x="1093135" y="1058595"/>
                    </a:cubicBezTo>
                    <a:cubicBezTo>
                      <a:pt x="1098999" y="1053104"/>
                      <a:pt x="1107284" y="1044074"/>
                      <a:pt x="1105236" y="1038582"/>
                    </a:cubicBezTo>
                    <a:cubicBezTo>
                      <a:pt x="1103188" y="1033089"/>
                      <a:pt x="1091087" y="1028808"/>
                      <a:pt x="1087177" y="1024060"/>
                    </a:cubicBezTo>
                    <a:cubicBezTo>
                      <a:pt x="1083267" y="1019313"/>
                      <a:pt x="1069584" y="1009538"/>
                      <a:pt x="1077031" y="1006001"/>
                    </a:cubicBezTo>
                    <a:cubicBezTo>
                      <a:pt x="1084478" y="1002464"/>
                      <a:pt x="1085688" y="1009166"/>
                      <a:pt x="1091552" y="1012703"/>
                    </a:cubicBezTo>
                    <a:cubicBezTo>
                      <a:pt x="1097417" y="1016241"/>
                      <a:pt x="1099744" y="1020895"/>
                      <a:pt x="1101699" y="1016241"/>
                    </a:cubicBezTo>
                    <a:cubicBezTo>
                      <a:pt x="1103654" y="1011586"/>
                      <a:pt x="1100954" y="1004884"/>
                      <a:pt x="1104399" y="1008049"/>
                    </a:cubicBezTo>
                    <a:cubicBezTo>
                      <a:pt x="1107936" y="1011214"/>
                      <a:pt x="1108680" y="1015496"/>
                      <a:pt x="1112218" y="1012331"/>
                    </a:cubicBezTo>
                    <a:cubicBezTo>
                      <a:pt x="1115755" y="1009166"/>
                      <a:pt x="1122830" y="1001719"/>
                      <a:pt x="1123947" y="1006094"/>
                    </a:cubicBezTo>
                    <a:cubicBezTo>
                      <a:pt x="1125064" y="1010469"/>
                      <a:pt x="1138841" y="1007304"/>
                      <a:pt x="1146660" y="1011586"/>
                    </a:cubicBezTo>
                    <a:cubicBezTo>
                      <a:pt x="1154480" y="1015868"/>
                      <a:pt x="1167047" y="1019778"/>
                      <a:pt x="1163137" y="1015124"/>
                    </a:cubicBezTo>
                    <a:cubicBezTo>
                      <a:pt x="1159227" y="1010469"/>
                      <a:pt x="1146660" y="1012796"/>
                      <a:pt x="1156435" y="1007677"/>
                    </a:cubicBezTo>
                    <a:cubicBezTo>
                      <a:pt x="1166209" y="1002557"/>
                      <a:pt x="1173283" y="1002184"/>
                      <a:pt x="1183896" y="999857"/>
                    </a:cubicBezTo>
                    <a:cubicBezTo>
                      <a:pt x="1194508" y="997530"/>
                      <a:pt x="1195625" y="997158"/>
                      <a:pt x="1213684" y="985708"/>
                    </a:cubicBezTo>
                    <a:cubicBezTo>
                      <a:pt x="1231743" y="974351"/>
                      <a:pt x="1228206" y="950427"/>
                      <a:pt x="1238725" y="946146"/>
                    </a:cubicBezTo>
                    <a:cubicBezTo>
                      <a:pt x="1249337" y="941863"/>
                      <a:pt x="1256784" y="942608"/>
                      <a:pt x="1262276" y="932834"/>
                    </a:cubicBezTo>
                    <a:cubicBezTo>
                      <a:pt x="1267768" y="923059"/>
                      <a:pt x="1272050" y="918685"/>
                      <a:pt x="1269351" y="914402"/>
                    </a:cubicBezTo>
                    <a:cubicBezTo>
                      <a:pt x="1266651" y="910121"/>
                      <a:pt x="1261159" y="908538"/>
                      <a:pt x="1260321" y="903046"/>
                    </a:cubicBezTo>
                    <a:cubicBezTo>
                      <a:pt x="1259576" y="897553"/>
                      <a:pt x="1254084" y="886569"/>
                      <a:pt x="1256784" y="883032"/>
                    </a:cubicBezTo>
                    <a:cubicBezTo>
                      <a:pt x="1259483" y="879494"/>
                      <a:pt x="1259111" y="887314"/>
                      <a:pt x="1265813" y="884614"/>
                    </a:cubicBezTo>
                    <a:cubicBezTo>
                      <a:pt x="1272516" y="881915"/>
                      <a:pt x="1284989" y="864228"/>
                      <a:pt x="1288899" y="871303"/>
                    </a:cubicBezTo>
                    <a:cubicBezTo>
                      <a:pt x="1292809" y="878377"/>
                      <a:pt x="1281452" y="897181"/>
                      <a:pt x="1283407" y="900719"/>
                    </a:cubicBezTo>
                    <a:cubicBezTo>
                      <a:pt x="1285362" y="904256"/>
                      <a:pt x="1289644" y="901463"/>
                      <a:pt x="1310030" y="899509"/>
                    </a:cubicBezTo>
                    <a:cubicBezTo>
                      <a:pt x="1330416" y="897553"/>
                      <a:pt x="1349593" y="884614"/>
                      <a:pt x="1363277" y="884614"/>
                    </a:cubicBezTo>
                    <a:cubicBezTo>
                      <a:pt x="1367373" y="884614"/>
                      <a:pt x="1372492" y="883404"/>
                      <a:pt x="1377984" y="881915"/>
                    </a:cubicBezTo>
                    <a:cubicBezTo>
                      <a:pt x="1366628" y="867486"/>
                      <a:pt x="1355830" y="870930"/>
                      <a:pt x="1371748" y="853802"/>
                    </a:cubicBezTo>
                    <a:close/>
                  </a:path>
                </a:pathLst>
              </a:custGeom>
              <a:noFill/>
              <a:ln w="2210" cap="rnd">
                <a:solidFill>
                  <a:srgbClr val="FFFFFF"/>
                </a:solidFill>
                <a:prstDash val="solid"/>
                <a:round/>
              </a:ln>
            </p:spPr>
            <p:txBody>
              <a:bodyPr rtlCol="0" anchor="ctr"/>
              <a:lstStyle/>
              <a:p>
                <a:endParaRPr lang="en-US"/>
              </a:p>
            </p:txBody>
          </p:sp>
          <p:sp>
            <p:nvSpPr>
              <p:cNvPr id="259" name="Freeform: Shape 258">
                <a:extLst>
                  <a:ext uri="{FF2B5EF4-FFF2-40B4-BE49-F238E27FC236}">
                    <a16:creationId xmlns:a16="http://schemas.microsoft.com/office/drawing/2014/main" id="{5CC13CF0-0DFF-5F1C-EB7B-F6532B5574BD}"/>
                  </a:ext>
                </a:extLst>
              </p:cNvPr>
              <p:cNvSpPr/>
              <p:nvPr/>
            </p:nvSpPr>
            <p:spPr>
              <a:xfrm>
                <a:off x="8783031" y="6516257"/>
                <a:ext cx="833118" cy="722679"/>
              </a:xfrm>
              <a:custGeom>
                <a:avLst/>
                <a:gdLst>
                  <a:gd name="connsiteX0" fmla="*/ 620281 w 833118"/>
                  <a:gd name="connsiteY0" fmla="*/ 22827 h 722679"/>
                  <a:gd name="connsiteX1" fmla="*/ 606411 w 833118"/>
                  <a:gd name="connsiteY1" fmla="*/ 80169 h 722679"/>
                  <a:gd name="connsiteX2" fmla="*/ 592541 w 833118"/>
                  <a:gd name="connsiteY2" fmla="*/ 50475 h 722679"/>
                  <a:gd name="connsiteX3" fmla="*/ 314300 w 833118"/>
                  <a:gd name="connsiteY3" fmla="*/ 33253 h 722679"/>
                  <a:gd name="connsiteX4" fmla="*/ 289911 w 833118"/>
                  <a:gd name="connsiteY4" fmla="*/ 5420 h 722679"/>
                  <a:gd name="connsiteX5" fmla="*/ 3013 w 833118"/>
                  <a:gd name="connsiteY5" fmla="*/ 5420 h 722679"/>
                  <a:gd name="connsiteX6" fmla="*/ 31871 w 833118"/>
                  <a:gd name="connsiteY6" fmla="*/ 52336 h 722679"/>
                  <a:gd name="connsiteX7" fmla="*/ 21817 w 833118"/>
                  <a:gd name="connsiteY7" fmla="*/ 87337 h 722679"/>
                  <a:gd name="connsiteX8" fmla="*/ 51233 w 833118"/>
                  <a:gd name="connsiteY8" fmla="*/ 75422 h 722679"/>
                  <a:gd name="connsiteX9" fmla="*/ 66221 w 833118"/>
                  <a:gd name="connsiteY9" fmla="*/ 55222 h 722679"/>
                  <a:gd name="connsiteX10" fmla="*/ 74691 w 833118"/>
                  <a:gd name="connsiteY10" fmla="*/ 71512 h 722679"/>
                  <a:gd name="connsiteX11" fmla="*/ 119001 w 833118"/>
                  <a:gd name="connsiteY11" fmla="*/ 70209 h 722679"/>
                  <a:gd name="connsiteX12" fmla="*/ 135292 w 833118"/>
                  <a:gd name="connsiteY12" fmla="*/ 61086 h 722679"/>
                  <a:gd name="connsiteX13" fmla="*/ 169176 w 833118"/>
                  <a:gd name="connsiteY13" fmla="*/ 70860 h 722679"/>
                  <a:gd name="connsiteX14" fmla="*/ 144414 w 833118"/>
                  <a:gd name="connsiteY14" fmla="*/ 72164 h 722679"/>
                  <a:gd name="connsiteX15" fmla="*/ 195241 w 833118"/>
                  <a:gd name="connsiteY15" fmla="*/ 93667 h 722679"/>
                  <a:gd name="connsiteX16" fmla="*/ 208924 w 833118"/>
                  <a:gd name="connsiteY16" fmla="*/ 88454 h 722679"/>
                  <a:gd name="connsiteX17" fmla="*/ 228473 w 833118"/>
                  <a:gd name="connsiteY17" fmla="*/ 103441 h 722679"/>
                  <a:gd name="connsiteX18" fmla="*/ 240202 w 833118"/>
                  <a:gd name="connsiteY18" fmla="*/ 121686 h 722679"/>
                  <a:gd name="connsiteX19" fmla="*/ 256493 w 833118"/>
                  <a:gd name="connsiteY19" fmla="*/ 154267 h 722679"/>
                  <a:gd name="connsiteX20" fmla="*/ 296241 w 833118"/>
                  <a:gd name="connsiteY20" fmla="*/ 158828 h 722679"/>
                  <a:gd name="connsiteX21" fmla="*/ 346416 w 833118"/>
                  <a:gd name="connsiteY21" fmla="*/ 139932 h 722679"/>
                  <a:gd name="connsiteX22" fmla="*/ 371177 w 833118"/>
                  <a:gd name="connsiteY22" fmla="*/ 114519 h 722679"/>
                  <a:gd name="connsiteX23" fmla="*/ 398545 w 833118"/>
                  <a:gd name="connsiteY23" fmla="*/ 111912 h 722679"/>
                  <a:gd name="connsiteX24" fmla="*/ 451978 w 833118"/>
                  <a:gd name="connsiteY24" fmla="*/ 146448 h 722679"/>
                  <a:gd name="connsiteX25" fmla="*/ 466965 w 833118"/>
                  <a:gd name="connsiteY25" fmla="*/ 173164 h 722679"/>
                  <a:gd name="connsiteX26" fmla="*/ 489120 w 833118"/>
                  <a:gd name="connsiteY26" fmla="*/ 200532 h 722679"/>
                  <a:gd name="connsiteX27" fmla="*/ 521049 w 833118"/>
                  <a:gd name="connsiteY27" fmla="*/ 225945 h 722679"/>
                  <a:gd name="connsiteX28" fmla="*/ 542553 w 833118"/>
                  <a:gd name="connsiteY28" fmla="*/ 257222 h 722679"/>
                  <a:gd name="connsiteX29" fmla="*/ 552327 w 833118"/>
                  <a:gd name="connsiteY29" fmla="*/ 293713 h 722679"/>
                  <a:gd name="connsiteX30" fmla="*/ 534733 w 833118"/>
                  <a:gd name="connsiteY30" fmla="*/ 347146 h 722679"/>
                  <a:gd name="connsiteX31" fmla="*/ 529520 w 833118"/>
                  <a:gd name="connsiteY31" fmla="*/ 378423 h 722679"/>
                  <a:gd name="connsiteX32" fmla="*/ 540598 w 833118"/>
                  <a:gd name="connsiteY32" fmla="*/ 412958 h 722679"/>
                  <a:gd name="connsiteX33" fmla="*/ 553630 w 833118"/>
                  <a:gd name="connsiteY33" fmla="*/ 404488 h 722679"/>
                  <a:gd name="connsiteX34" fmla="*/ 553630 w 833118"/>
                  <a:gd name="connsiteY34" fmla="*/ 382333 h 722679"/>
                  <a:gd name="connsiteX35" fmla="*/ 578391 w 833118"/>
                  <a:gd name="connsiteY35" fmla="*/ 394713 h 722679"/>
                  <a:gd name="connsiteX36" fmla="*/ 562101 w 833118"/>
                  <a:gd name="connsiteY36" fmla="*/ 420778 h 722679"/>
                  <a:gd name="connsiteX37" fmla="*/ 552327 w 833118"/>
                  <a:gd name="connsiteY37" fmla="*/ 432507 h 722679"/>
                  <a:gd name="connsiteX38" fmla="*/ 567314 w 833118"/>
                  <a:gd name="connsiteY38" fmla="*/ 468346 h 722679"/>
                  <a:gd name="connsiteX39" fmla="*/ 595985 w 833118"/>
                  <a:gd name="connsiteY39" fmla="*/ 517217 h 722679"/>
                  <a:gd name="connsiteX40" fmla="*/ 610321 w 833118"/>
                  <a:gd name="connsiteY40" fmla="*/ 495062 h 722679"/>
                  <a:gd name="connsiteX41" fmla="*/ 620095 w 833118"/>
                  <a:gd name="connsiteY41" fmla="*/ 545236 h 722679"/>
                  <a:gd name="connsiteX42" fmla="*/ 640947 w 833118"/>
                  <a:gd name="connsiteY42" fmla="*/ 592804 h 722679"/>
                  <a:gd name="connsiteX43" fmla="*/ 672876 w 833118"/>
                  <a:gd name="connsiteY43" fmla="*/ 633856 h 722679"/>
                  <a:gd name="connsiteX44" fmla="*/ 708063 w 833118"/>
                  <a:gd name="connsiteY44" fmla="*/ 670347 h 722679"/>
                  <a:gd name="connsiteX45" fmla="*/ 736083 w 833118"/>
                  <a:gd name="connsiteY45" fmla="*/ 706837 h 722679"/>
                  <a:gd name="connsiteX46" fmla="*/ 714580 w 833118"/>
                  <a:gd name="connsiteY46" fmla="*/ 698366 h 722679"/>
                  <a:gd name="connsiteX47" fmla="*/ 721747 w 833118"/>
                  <a:gd name="connsiteY47" fmla="*/ 722476 h 722679"/>
                  <a:gd name="connsiteX48" fmla="*/ 748464 w 833118"/>
                  <a:gd name="connsiteY48" fmla="*/ 717263 h 722679"/>
                  <a:gd name="connsiteX49" fmla="*/ 784954 w 833118"/>
                  <a:gd name="connsiteY49" fmla="*/ 713353 h 722679"/>
                  <a:gd name="connsiteX50" fmla="*/ 805155 w 833118"/>
                  <a:gd name="connsiteY50" fmla="*/ 684682 h 722679"/>
                  <a:gd name="connsiteX51" fmla="*/ 818838 w 833118"/>
                  <a:gd name="connsiteY51" fmla="*/ 631901 h 722679"/>
                  <a:gd name="connsiteX52" fmla="*/ 827961 w 833118"/>
                  <a:gd name="connsiteY52" fmla="*/ 573256 h 722679"/>
                  <a:gd name="connsiteX53" fmla="*/ 827961 w 833118"/>
                  <a:gd name="connsiteY53" fmla="*/ 505395 h 722679"/>
                  <a:gd name="connsiteX54" fmla="*/ 807109 w 833118"/>
                  <a:gd name="connsiteY54" fmla="*/ 467601 h 722679"/>
                  <a:gd name="connsiteX55" fmla="*/ 802548 w 833118"/>
                  <a:gd name="connsiteY55" fmla="*/ 429808 h 722679"/>
                  <a:gd name="connsiteX56" fmla="*/ 780393 w 833118"/>
                  <a:gd name="connsiteY56" fmla="*/ 382239 h 722679"/>
                  <a:gd name="connsiteX57" fmla="*/ 761496 w 833118"/>
                  <a:gd name="connsiteY57" fmla="*/ 336627 h 722679"/>
                  <a:gd name="connsiteX58" fmla="*/ 754328 w 833118"/>
                  <a:gd name="connsiteY58" fmla="*/ 316426 h 722679"/>
                  <a:gd name="connsiteX59" fmla="*/ 769315 w 833118"/>
                  <a:gd name="connsiteY59" fmla="*/ 305349 h 722679"/>
                  <a:gd name="connsiteX60" fmla="*/ 734128 w 833118"/>
                  <a:gd name="connsiteY60" fmla="*/ 233578 h 722679"/>
                  <a:gd name="connsiteX61" fmla="*/ 715883 w 833118"/>
                  <a:gd name="connsiteY61" fmla="*/ 171675 h 722679"/>
                  <a:gd name="connsiteX62" fmla="*/ 687212 w 833118"/>
                  <a:gd name="connsiteY62" fmla="*/ 66672 h 722679"/>
                  <a:gd name="connsiteX63" fmla="*/ 673714 w 833118"/>
                  <a:gd name="connsiteY63" fmla="*/ 38839 h 722679"/>
                  <a:gd name="connsiteX64" fmla="*/ 673714 w 833118"/>
                  <a:gd name="connsiteY64" fmla="*/ 38839 h 722679"/>
                  <a:gd name="connsiteX65" fmla="*/ 619909 w 833118"/>
                  <a:gd name="connsiteY65" fmla="*/ 22548 h 7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33118" h="722679">
                    <a:moveTo>
                      <a:pt x="620281" y="22827"/>
                    </a:moveTo>
                    <a:cubicBezTo>
                      <a:pt x="599429" y="31484"/>
                      <a:pt x="622050" y="48892"/>
                      <a:pt x="606411" y="80169"/>
                    </a:cubicBezTo>
                    <a:cubicBezTo>
                      <a:pt x="590772" y="111447"/>
                      <a:pt x="594217" y="66299"/>
                      <a:pt x="592541" y="50475"/>
                    </a:cubicBezTo>
                    <a:cubicBezTo>
                      <a:pt x="590772" y="34650"/>
                      <a:pt x="314300" y="33253"/>
                      <a:pt x="314300" y="33253"/>
                    </a:cubicBezTo>
                    <a:lnTo>
                      <a:pt x="289911" y="5420"/>
                    </a:lnTo>
                    <a:cubicBezTo>
                      <a:pt x="289911" y="5420"/>
                      <a:pt x="16883" y="-6775"/>
                      <a:pt x="3013" y="5420"/>
                    </a:cubicBezTo>
                    <a:cubicBezTo>
                      <a:pt x="-10857" y="17614"/>
                      <a:pt x="27402" y="17614"/>
                      <a:pt x="31871" y="52336"/>
                    </a:cubicBezTo>
                    <a:cubicBezTo>
                      <a:pt x="35594" y="80635"/>
                      <a:pt x="29078" y="73187"/>
                      <a:pt x="21817" y="87337"/>
                    </a:cubicBezTo>
                    <a:cubicBezTo>
                      <a:pt x="40807" y="82404"/>
                      <a:pt x="44717" y="83614"/>
                      <a:pt x="51233" y="75422"/>
                    </a:cubicBezTo>
                    <a:cubicBezTo>
                      <a:pt x="58401" y="66299"/>
                      <a:pt x="56446" y="46099"/>
                      <a:pt x="66221" y="55222"/>
                    </a:cubicBezTo>
                    <a:cubicBezTo>
                      <a:pt x="75995" y="64345"/>
                      <a:pt x="51885" y="69557"/>
                      <a:pt x="74691" y="71512"/>
                    </a:cubicBezTo>
                    <a:cubicBezTo>
                      <a:pt x="97498" y="73467"/>
                      <a:pt x="117046" y="73467"/>
                      <a:pt x="119001" y="70209"/>
                    </a:cubicBezTo>
                    <a:cubicBezTo>
                      <a:pt x="120956" y="66951"/>
                      <a:pt x="107272" y="61086"/>
                      <a:pt x="135292" y="61086"/>
                    </a:cubicBezTo>
                    <a:cubicBezTo>
                      <a:pt x="163311" y="61086"/>
                      <a:pt x="187421" y="71512"/>
                      <a:pt x="169176" y="70860"/>
                    </a:cubicBezTo>
                    <a:cubicBezTo>
                      <a:pt x="150931" y="70209"/>
                      <a:pt x="127472" y="63041"/>
                      <a:pt x="144414" y="72164"/>
                    </a:cubicBezTo>
                    <a:cubicBezTo>
                      <a:pt x="161356" y="81287"/>
                      <a:pt x="181556" y="84544"/>
                      <a:pt x="195241" y="93667"/>
                    </a:cubicBezTo>
                    <a:cubicBezTo>
                      <a:pt x="208924" y="102790"/>
                      <a:pt x="195241" y="83893"/>
                      <a:pt x="208924" y="88454"/>
                    </a:cubicBezTo>
                    <a:cubicBezTo>
                      <a:pt x="222609" y="93015"/>
                      <a:pt x="227822" y="92364"/>
                      <a:pt x="228473" y="103441"/>
                    </a:cubicBezTo>
                    <a:cubicBezTo>
                      <a:pt x="229125" y="114519"/>
                      <a:pt x="224563" y="106048"/>
                      <a:pt x="240202" y="121686"/>
                    </a:cubicBezTo>
                    <a:cubicBezTo>
                      <a:pt x="255841" y="137325"/>
                      <a:pt x="251280" y="142538"/>
                      <a:pt x="256493" y="154267"/>
                    </a:cubicBezTo>
                    <a:cubicBezTo>
                      <a:pt x="261706" y="165996"/>
                      <a:pt x="282557" y="159480"/>
                      <a:pt x="296241" y="158828"/>
                    </a:cubicBezTo>
                    <a:cubicBezTo>
                      <a:pt x="309925" y="158177"/>
                      <a:pt x="324261" y="147751"/>
                      <a:pt x="346416" y="139932"/>
                    </a:cubicBezTo>
                    <a:cubicBezTo>
                      <a:pt x="368571" y="132112"/>
                      <a:pt x="363358" y="120383"/>
                      <a:pt x="371177" y="114519"/>
                    </a:cubicBezTo>
                    <a:cubicBezTo>
                      <a:pt x="378997" y="108655"/>
                      <a:pt x="388119" y="106699"/>
                      <a:pt x="398545" y="111912"/>
                    </a:cubicBezTo>
                    <a:cubicBezTo>
                      <a:pt x="408971" y="117125"/>
                      <a:pt x="448720" y="138629"/>
                      <a:pt x="451978" y="146448"/>
                    </a:cubicBezTo>
                    <a:cubicBezTo>
                      <a:pt x="455236" y="154267"/>
                      <a:pt x="461752" y="159480"/>
                      <a:pt x="466965" y="173164"/>
                    </a:cubicBezTo>
                    <a:cubicBezTo>
                      <a:pt x="472178" y="186848"/>
                      <a:pt x="472178" y="174467"/>
                      <a:pt x="489120" y="200532"/>
                    </a:cubicBezTo>
                    <a:cubicBezTo>
                      <a:pt x="506062" y="226597"/>
                      <a:pt x="504107" y="219429"/>
                      <a:pt x="521049" y="225945"/>
                    </a:cubicBezTo>
                    <a:cubicBezTo>
                      <a:pt x="537991" y="232461"/>
                      <a:pt x="539294" y="238978"/>
                      <a:pt x="542553" y="257222"/>
                    </a:cubicBezTo>
                    <a:cubicBezTo>
                      <a:pt x="545811" y="275468"/>
                      <a:pt x="557540" y="263739"/>
                      <a:pt x="552327" y="293713"/>
                    </a:cubicBezTo>
                    <a:cubicBezTo>
                      <a:pt x="547114" y="323687"/>
                      <a:pt x="549069" y="327597"/>
                      <a:pt x="534733" y="347146"/>
                    </a:cubicBezTo>
                    <a:cubicBezTo>
                      <a:pt x="520398" y="366694"/>
                      <a:pt x="530172" y="360829"/>
                      <a:pt x="529520" y="378423"/>
                    </a:cubicBezTo>
                    <a:cubicBezTo>
                      <a:pt x="528868" y="396017"/>
                      <a:pt x="535385" y="404488"/>
                      <a:pt x="540598" y="412958"/>
                    </a:cubicBezTo>
                    <a:cubicBezTo>
                      <a:pt x="545811" y="421430"/>
                      <a:pt x="553630" y="416217"/>
                      <a:pt x="553630" y="404488"/>
                    </a:cubicBezTo>
                    <a:cubicBezTo>
                      <a:pt x="553630" y="392758"/>
                      <a:pt x="539294" y="388849"/>
                      <a:pt x="553630" y="382333"/>
                    </a:cubicBezTo>
                    <a:cubicBezTo>
                      <a:pt x="567966" y="375816"/>
                      <a:pt x="580998" y="386242"/>
                      <a:pt x="578391" y="394713"/>
                    </a:cubicBezTo>
                    <a:cubicBezTo>
                      <a:pt x="575785" y="403184"/>
                      <a:pt x="567314" y="417520"/>
                      <a:pt x="562101" y="420778"/>
                    </a:cubicBezTo>
                    <a:cubicBezTo>
                      <a:pt x="556888" y="424036"/>
                      <a:pt x="557540" y="426643"/>
                      <a:pt x="552327" y="432507"/>
                    </a:cubicBezTo>
                    <a:cubicBezTo>
                      <a:pt x="547114" y="438372"/>
                      <a:pt x="554934" y="440326"/>
                      <a:pt x="567314" y="468346"/>
                    </a:cubicBezTo>
                    <a:cubicBezTo>
                      <a:pt x="579695" y="496365"/>
                      <a:pt x="588817" y="530249"/>
                      <a:pt x="595985" y="517217"/>
                    </a:cubicBezTo>
                    <a:cubicBezTo>
                      <a:pt x="603153" y="504185"/>
                      <a:pt x="603805" y="478772"/>
                      <a:pt x="610321" y="495062"/>
                    </a:cubicBezTo>
                    <a:cubicBezTo>
                      <a:pt x="616837" y="511352"/>
                      <a:pt x="606411" y="521778"/>
                      <a:pt x="620095" y="545236"/>
                    </a:cubicBezTo>
                    <a:cubicBezTo>
                      <a:pt x="633779" y="568695"/>
                      <a:pt x="625308" y="555662"/>
                      <a:pt x="640947" y="592804"/>
                    </a:cubicBezTo>
                    <a:cubicBezTo>
                      <a:pt x="656586" y="629947"/>
                      <a:pt x="653979" y="626688"/>
                      <a:pt x="672876" y="633856"/>
                    </a:cubicBezTo>
                    <a:cubicBezTo>
                      <a:pt x="691773" y="641024"/>
                      <a:pt x="689818" y="645586"/>
                      <a:pt x="708063" y="670347"/>
                    </a:cubicBezTo>
                    <a:cubicBezTo>
                      <a:pt x="726309" y="695108"/>
                      <a:pt x="741947" y="704231"/>
                      <a:pt x="736083" y="706837"/>
                    </a:cubicBezTo>
                    <a:cubicBezTo>
                      <a:pt x="730218" y="709444"/>
                      <a:pt x="718489" y="684682"/>
                      <a:pt x="714580" y="698366"/>
                    </a:cubicBezTo>
                    <a:cubicBezTo>
                      <a:pt x="710670" y="712050"/>
                      <a:pt x="705457" y="724431"/>
                      <a:pt x="721747" y="722476"/>
                    </a:cubicBezTo>
                    <a:cubicBezTo>
                      <a:pt x="738038" y="720521"/>
                      <a:pt x="725657" y="715308"/>
                      <a:pt x="748464" y="717263"/>
                    </a:cubicBezTo>
                    <a:cubicBezTo>
                      <a:pt x="771270" y="719218"/>
                      <a:pt x="769967" y="718566"/>
                      <a:pt x="784954" y="713353"/>
                    </a:cubicBezTo>
                    <a:cubicBezTo>
                      <a:pt x="799941" y="708140"/>
                      <a:pt x="802548" y="702927"/>
                      <a:pt x="805155" y="684682"/>
                    </a:cubicBezTo>
                    <a:cubicBezTo>
                      <a:pt x="807761" y="666437"/>
                      <a:pt x="811670" y="659269"/>
                      <a:pt x="818838" y="631901"/>
                    </a:cubicBezTo>
                    <a:cubicBezTo>
                      <a:pt x="826006" y="604533"/>
                      <a:pt x="822096" y="601276"/>
                      <a:pt x="827961" y="573256"/>
                    </a:cubicBezTo>
                    <a:cubicBezTo>
                      <a:pt x="833825" y="545236"/>
                      <a:pt x="835781" y="528294"/>
                      <a:pt x="827961" y="505395"/>
                    </a:cubicBezTo>
                    <a:cubicBezTo>
                      <a:pt x="820142" y="482588"/>
                      <a:pt x="807761" y="489105"/>
                      <a:pt x="807109" y="467601"/>
                    </a:cubicBezTo>
                    <a:cubicBezTo>
                      <a:pt x="806458" y="446098"/>
                      <a:pt x="817535" y="455221"/>
                      <a:pt x="802548" y="429808"/>
                    </a:cubicBezTo>
                    <a:cubicBezTo>
                      <a:pt x="787561" y="404394"/>
                      <a:pt x="787561" y="395272"/>
                      <a:pt x="780393" y="382239"/>
                    </a:cubicBezTo>
                    <a:cubicBezTo>
                      <a:pt x="773225" y="369207"/>
                      <a:pt x="762147" y="343794"/>
                      <a:pt x="761496" y="336627"/>
                    </a:cubicBezTo>
                    <a:cubicBezTo>
                      <a:pt x="760845" y="329459"/>
                      <a:pt x="747160" y="311213"/>
                      <a:pt x="754328" y="316426"/>
                    </a:cubicBezTo>
                    <a:cubicBezTo>
                      <a:pt x="761496" y="321639"/>
                      <a:pt x="782348" y="339885"/>
                      <a:pt x="769315" y="305349"/>
                    </a:cubicBezTo>
                    <a:cubicBezTo>
                      <a:pt x="756283" y="270814"/>
                      <a:pt x="745206" y="262994"/>
                      <a:pt x="734128" y="233578"/>
                    </a:cubicBezTo>
                    <a:cubicBezTo>
                      <a:pt x="723051" y="204255"/>
                      <a:pt x="735431" y="221197"/>
                      <a:pt x="715883" y="171675"/>
                    </a:cubicBezTo>
                    <a:cubicBezTo>
                      <a:pt x="696335" y="122152"/>
                      <a:pt x="700896" y="86220"/>
                      <a:pt x="687212" y="66672"/>
                    </a:cubicBezTo>
                    <a:cubicBezTo>
                      <a:pt x="680695" y="57270"/>
                      <a:pt x="675948" y="47216"/>
                      <a:pt x="673714" y="38839"/>
                    </a:cubicBezTo>
                    <a:cubicBezTo>
                      <a:pt x="673714" y="38839"/>
                      <a:pt x="673714" y="38839"/>
                      <a:pt x="673714" y="38839"/>
                    </a:cubicBezTo>
                    <a:cubicBezTo>
                      <a:pt x="649325" y="41258"/>
                      <a:pt x="640761" y="13891"/>
                      <a:pt x="619909" y="22548"/>
                    </a:cubicBezTo>
                    <a:close/>
                  </a:path>
                </a:pathLst>
              </a:custGeom>
              <a:noFill/>
              <a:ln w="2210" cap="rnd">
                <a:solidFill>
                  <a:srgbClr val="FFFFFF"/>
                </a:solidFill>
                <a:prstDash val="solid"/>
                <a:round/>
              </a:ln>
            </p:spPr>
            <p:txBody>
              <a:bodyPr rtlCol="0" anchor="ctr"/>
              <a:lstStyle/>
              <a:p>
                <a:endParaRPr lang="en-US"/>
              </a:p>
            </p:txBody>
          </p:sp>
          <p:sp>
            <p:nvSpPr>
              <p:cNvPr id="260" name="Freeform: Shape 259">
                <a:extLst>
                  <a:ext uri="{FF2B5EF4-FFF2-40B4-BE49-F238E27FC236}">
                    <a16:creationId xmlns:a16="http://schemas.microsoft.com/office/drawing/2014/main" id="{9B23CA76-2879-7E52-6F84-474DAE13EF78}"/>
                  </a:ext>
                </a:extLst>
              </p:cNvPr>
              <p:cNvSpPr/>
              <p:nvPr/>
            </p:nvSpPr>
            <p:spPr>
              <a:xfrm>
                <a:off x="9015507" y="5991500"/>
                <a:ext cx="512618" cy="615748"/>
              </a:xfrm>
              <a:custGeom>
                <a:avLst/>
                <a:gdLst>
                  <a:gd name="connsiteX0" fmla="*/ 488713 w 512618"/>
                  <a:gd name="connsiteY0" fmla="*/ 370159 h 615748"/>
                  <a:gd name="connsiteX1" fmla="*/ 466093 w 512618"/>
                  <a:gd name="connsiteY1" fmla="*/ 323243 h 615748"/>
                  <a:gd name="connsiteX2" fmla="*/ 440028 w 512618"/>
                  <a:gd name="connsiteY2" fmla="*/ 259664 h 615748"/>
                  <a:gd name="connsiteX3" fmla="*/ 393111 w 512618"/>
                  <a:gd name="connsiteY3" fmla="*/ 215447 h 615748"/>
                  <a:gd name="connsiteX4" fmla="*/ 363509 w 512618"/>
                  <a:gd name="connsiteY4" fmla="*/ 171975 h 615748"/>
                  <a:gd name="connsiteX5" fmla="*/ 337445 w 512618"/>
                  <a:gd name="connsiteY5" fmla="*/ 142373 h 615748"/>
                  <a:gd name="connsiteX6" fmla="*/ 297417 w 512618"/>
                  <a:gd name="connsiteY6" fmla="*/ 78328 h 615748"/>
                  <a:gd name="connsiteX7" fmla="*/ 241750 w 512618"/>
                  <a:gd name="connsiteY7" fmla="*/ 45003 h 615748"/>
                  <a:gd name="connsiteX8" fmla="*/ 273028 w 512618"/>
                  <a:gd name="connsiteY8" fmla="*/ 1531 h 615748"/>
                  <a:gd name="connsiteX9" fmla="*/ 0 w 512618"/>
                  <a:gd name="connsiteY9" fmla="*/ 1531 h 615748"/>
                  <a:gd name="connsiteX10" fmla="*/ 59111 w 512618"/>
                  <a:gd name="connsiteY10" fmla="*/ 333668 h 615748"/>
                  <a:gd name="connsiteX11" fmla="*/ 59111 w 512618"/>
                  <a:gd name="connsiteY11" fmla="*/ 366715 h 615748"/>
                  <a:gd name="connsiteX12" fmla="*/ 46916 w 512618"/>
                  <a:gd name="connsiteY12" fmla="*/ 410187 h 615748"/>
                  <a:gd name="connsiteX13" fmla="*/ 46916 w 512618"/>
                  <a:gd name="connsiteY13" fmla="*/ 450215 h 615748"/>
                  <a:gd name="connsiteX14" fmla="*/ 57342 w 512618"/>
                  <a:gd name="connsiteY14" fmla="*/ 530177 h 615748"/>
                  <a:gd name="connsiteX15" fmla="*/ 81731 w 512618"/>
                  <a:gd name="connsiteY15" fmla="*/ 558010 h 615748"/>
                  <a:gd name="connsiteX16" fmla="*/ 359972 w 512618"/>
                  <a:gd name="connsiteY16" fmla="*/ 575232 h 615748"/>
                  <a:gd name="connsiteX17" fmla="*/ 373842 w 512618"/>
                  <a:gd name="connsiteY17" fmla="*/ 604926 h 615748"/>
                  <a:gd name="connsiteX18" fmla="*/ 387712 w 512618"/>
                  <a:gd name="connsiteY18" fmla="*/ 547584 h 615748"/>
                  <a:gd name="connsiteX19" fmla="*/ 441517 w 512618"/>
                  <a:gd name="connsiteY19" fmla="*/ 563875 h 615748"/>
                  <a:gd name="connsiteX20" fmla="*/ 441517 w 512618"/>
                  <a:gd name="connsiteY20" fmla="*/ 563875 h 615748"/>
                  <a:gd name="connsiteX21" fmla="*/ 443938 w 512618"/>
                  <a:gd name="connsiteY21" fmla="*/ 545444 h 615748"/>
                  <a:gd name="connsiteX22" fmla="*/ 444589 w 512618"/>
                  <a:gd name="connsiteY22" fmla="*/ 527198 h 615748"/>
                  <a:gd name="connsiteX23" fmla="*/ 445892 w 512618"/>
                  <a:gd name="connsiteY23" fmla="*/ 505695 h 615748"/>
                  <a:gd name="connsiteX24" fmla="*/ 461531 w 512618"/>
                  <a:gd name="connsiteY24" fmla="*/ 491360 h 615748"/>
                  <a:gd name="connsiteX25" fmla="*/ 441983 w 512618"/>
                  <a:gd name="connsiteY25" fmla="*/ 477675 h 615748"/>
                  <a:gd name="connsiteX26" fmla="*/ 466744 w 512618"/>
                  <a:gd name="connsiteY26" fmla="*/ 480934 h 615748"/>
                  <a:gd name="connsiteX27" fmla="*/ 473912 w 512618"/>
                  <a:gd name="connsiteY27" fmla="*/ 457475 h 615748"/>
                  <a:gd name="connsiteX28" fmla="*/ 462183 w 512618"/>
                  <a:gd name="connsiteY28" fmla="*/ 444443 h 615748"/>
                  <a:gd name="connsiteX29" fmla="*/ 461531 w 512618"/>
                  <a:gd name="connsiteY29" fmla="*/ 426849 h 615748"/>
                  <a:gd name="connsiteX30" fmla="*/ 470002 w 512618"/>
                  <a:gd name="connsiteY30" fmla="*/ 423591 h 615748"/>
                  <a:gd name="connsiteX31" fmla="*/ 487596 w 512618"/>
                  <a:gd name="connsiteY31" fmla="*/ 426849 h 615748"/>
                  <a:gd name="connsiteX32" fmla="*/ 491506 w 512618"/>
                  <a:gd name="connsiteY32" fmla="*/ 408604 h 615748"/>
                  <a:gd name="connsiteX33" fmla="*/ 512357 w 512618"/>
                  <a:gd name="connsiteY33" fmla="*/ 392966 h 615748"/>
                  <a:gd name="connsiteX34" fmla="*/ 509658 w 512618"/>
                  <a:gd name="connsiteY34" fmla="*/ 385798 h 615748"/>
                  <a:gd name="connsiteX35" fmla="*/ 488433 w 512618"/>
                  <a:gd name="connsiteY35" fmla="*/ 370345 h 61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2618" h="615748">
                    <a:moveTo>
                      <a:pt x="488713" y="370159"/>
                    </a:moveTo>
                    <a:cubicBezTo>
                      <a:pt x="485269" y="354520"/>
                      <a:pt x="476519" y="335344"/>
                      <a:pt x="466093" y="323243"/>
                    </a:cubicBezTo>
                    <a:cubicBezTo>
                      <a:pt x="455667" y="311141"/>
                      <a:pt x="462648" y="284797"/>
                      <a:pt x="440028" y="259664"/>
                    </a:cubicBezTo>
                    <a:cubicBezTo>
                      <a:pt x="417407" y="234530"/>
                      <a:pt x="400000" y="234530"/>
                      <a:pt x="393111" y="215447"/>
                    </a:cubicBezTo>
                    <a:cubicBezTo>
                      <a:pt x="386130" y="196364"/>
                      <a:pt x="379241" y="189382"/>
                      <a:pt x="363509" y="171975"/>
                    </a:cubicBezTo>
                    <a:cubicBezTo>
                      <a:pt x="347871" y="154567"/>
                      <a:pt x="358296" y="161549"/>
                      <a:pt x="337445" y="142373"/>
                    </a:cubicBezTo>
                    <a:cubicBezTo>
                      <a:pt x="316593" y="123290"/>
                      <a:pt x="297417" y="78328"/>
                      <a:pt x="297417" y="78328"/>
                    </a:cubicBezTo>
                    <a:cubicBezTo>
                      <a:pt x="297417" y="78328"/>
                      <a:pt x="233093" y="74512"/>
                      <a:pt x="241750" y="45003"/>
                    </a:cubicBezTo>
                    <a:cubicBezTo>
                      <a:pt x="250407" y="15401"/>
                      <a:pt x="278241" y="4975"/>
                      <a:pt x="273028" y="1531"/>
                    </a:cubicBezTo>
                    <a:cubicBezTo>
                      <a:pt x="267815" y="-1913"/>
                      <a:pt x="0" y="1531"/>
                      <a:pt x="0" y="1531"/>
                    </a:cubicBezTo>
                    <a:cubicBezTo>
                      <a:pt x="0" y="1531"/>
                      <a:pt x="46916" y="321474"/>
                      <a:pt x="59111" y="333668"/>
                    </a:cubicBezTo>
                    <a:cubicBezTo>
                      <a:pt x="71305" y="345863"/>
                      <a:pt x="72981" y="347539"/>
                      <a:pt x="59111" y="366715"/>
                    </a:cubicBezTo>
                    <a:cubicBezTo>
                      <a:pt x="45241" y="385798"/>
                      <a:pt x="46916" y="396317"/>
                      <a:pt x="46916" y="410187"/>
                    </a:cubicBezTo>
                    <a:cubicBezTo>
                      <a:pt x="46916" y="424057"/>
                      <a:pt x="45148" y="429270"/>
                      <a:pt x="46916" y="450215"/>
                    </a:cubicBezTo>
                    <a:cubicBezTo>
                      <a:pt x="48685" y="471066"/>
                      <a:pt x="57342" y="530177"/>
                      <a:pt x="57342" y="530177"/>
                    </a:cubicBezTo>
                    <a:lnTo>
                      <a:pt x="81731" y="558010"/>
                    </a:lnTo>
                    <a:cubicBezTo>
                      <a:pt x="81731" y="558010"/>
                      <a:pt x="358203" y="559407"/>
                      <a:pt x="359972" y="575232"/>
                    </a:cubicBezTo>
                    <a:cubicBezTo>
                      <a:pt x="361741" y="591056"/>
                      <a:pt x="358203" y="636298"/>
                      <a:pt x="373842" y="604926"/>
                    </a:cubicBezTo>
                    <a:cubicBezTo>
                      <a:pt x="389481" y="573649"/>
                      <a:pt x="366860" y="556242"/>
                      <a:pt x="387712" y="547584"/>
                    </a:cubicBezTo>
                    <a:cubicBezTo>
                      <a:pt x="408564" y="538927"/>
                      <a:pt x="417128" y="566295"/>
                      <a:pt x="441517" y="563875"/>
                    </a:cubicBezTo>
                    <a:cubicBezTo>
                      <a:pt x="441517" y="563875"/>
                      <a:pt x="441517" y="563875"/>
                      <a:pt x="441517" y="563875"/>
                    </a:cubicBezTo>
                    <a:cubicBezTo>
                      <a:pt x="439097" y="554659"/>
                      <a:pt x="439469" y="547491"/>
                      <a:pt x="443938" y="545444"/>
                    </a:cubicBezTo>
                    <a:cubicBezTo>
                      <a:pt x="452408" y="541534"/>
                      <a:pt x="440679" y="538276"/>
                      <a:pt x="444589" y="527198"/>
                    </a:cubicBezTo>
                    <a:cubicBezTo>
                      <a:pt x="448499" y="516121"/>
                      <a:pt x="440679" y="510256"/>
                      <a:pt x="445892" y="505695"/>
                    </a:cubicBezTo>
                    <a:cubicBezTo>
                      <a:pt x="451105" y="501134"/>
                      <a:pt x="475215" y="497224"/>
                      <a:pt x="461531" y="491360"/>
                    </a:cubicBezTo>
                    <a:cubicBezTo>
                      <a:pt x="447847" y="485495"/>
                      <a:pt x="427647" y="477675"/>
                      <a:pt x="441983" y="477675"/>
                    </a:cubicBezTo>
                    <a:cubicBezTo>
                      <a:pt x="456319" y="477675"/>
                      <a:pt x="464789" y="495269"/>
                      <a:pt x="466744" y="480934"/>
                    </a:cubicBezTo>
                    <a:cubicBezTo>
                      <a:pt x="468699" y="466598"/>
                      <a:pt x="484338" y="467250"/>
                      <a:pt x="473912" y="457475"/>
                    </a:cubicBezTo>
                    <a:cubicBezTo>
                      <a:pt x="463486" y="447701"/>
                      <a:pt x="457621" y="450959"/>
                      <a:pt x="462183" y="444443"/>
                    </a:cubicBezTo>
                    <a:cubicBezTo>
                      <a:pt x="466744" y="437927"/>
                      <a:pt x="461531" y="426849"/>
                      <a:pt x="461531" y="426849"/>
                    </a:cubicBezTo>
                    <a:cubicBezTo>
                      <a:pt x="461531" y="426849"/>
                      <a:pt x="467395" y="419682"/>
                      <a:pt x="470002" y="423591"/>
                    </a:cubicBezTo>
                    <a:cubicBezTo>
                      <a:pt x="472609" y="427501"/>
                      <a:pt x="481080" y="434669"/>
                      <a:pt x="487596" y="426849"/>
                    </a:cubicBezTo>
                    <a:cubicBezTo>
                      <a:pt x="494112" y="419030"/>
                      <a:pt x="485641" y="408604"/>
                      <a:pt x="491506" y="408604"/>
                    </a:cubicBezTo>
                    <a:cubicBezTo>
                      <a:pt x="497370" y="408604"/>
                      <a:pt x="514964" y="402088"/>
                      <a:pt x="512357" y="392966"/>
                    </a:cubicBezTo>
                    <a:cubicBezTo>
                      <a:pt x="511706" y="390731"/>
                      <a:pt x="510682" y="388218"/>
                      <a:pt x="509658" y="385798"/>
                    </a:cubicBezTo>
                    <a:cubicBezTo>
                      <a:pt x="499511" y="382540"/>
                      <a:pt x="490016" y="377606"/>
                      <a:pt x="488433" y="370345"/>
                    </a:cubicBezTo>
                    <a:close/>
                  </a:path>
                </a:pathLst>
              </a:custGeom>
              <a:noFill/>
              <a:ln w="2210" cap="rnd">
                <a:solidFill>
                  <a:srgbClr val="FFFFFF"/>
                </a:solidFill>
                <a:prstDash val="solid"/>
                <a:round/>
              </a:ln>
            </p:spPr>
            <p:txBody>
              <a:bodyPr rtlCol="0" anchor="ctr"/>
              <a:lstStyle/>
              <a:p>
                <a:endParaRPr lang="en-US"/>
              </a:p>
            </p:txBody>
          </p:sp>
          <p:sp>
            <p:nvSpPr>
              <p:cNvPr id="261" name="Freeform: Shape 260">
                <a:extLst>
                  <a:ext uri="{FF2B5EF4-FFF2-40B4-BE49-F238E27FC236}">
                    <a16:creationId xmlns:a16="http://schemas.microsoft.com/office/drawing/2014/main" id="{2A13F8C4-72A1-7A1E-7E2B-A3BBC0B8DBAD}"/>
                  </a:ext>
                </a:extLst>
              </p:cNvPr>
              <p:cNvSpPr/>
              <p:nvPr/>
            </p:nvSpPr>
            <p:spPr>
              <a:xfrm>
                <a:off x="8697425" y="5993031"/>
                <a:ext cx="387070" cy="617628"/>
              </a:xfrm>
              <a:custGeom>
                <a:avLst/>
                <a:gdLst>
                  <a:gd name="connsiteX0" fmla="*/ 117477 w 387070"/>
                  <a:gd name="connsiteY0" fmla="*/ 575562 h 617628"/>
                  <a:gd name="connsiteX1" fmla="*/ 88620 w 387070"/>
                  <a:gd name="connsiteY1" fmla="*/ 528646 h 617628"/>
                  <a:gd name="connsiteX2" fmla="*/ 375517 w 387070"/>
                  <a:gd name="connsiteY2" fmla="*/ 528646 h 617628"/>
                  <a:gd name="connsiteX3" fmla="*/ 365092 w 387070"/>
                  <a:gd name="connsiteY3" fmla="*/ 448684 h 617628"/>
                  <a:gd name="connsiteX4" fmla="*/ 365092 w 387070"/>
                  <a:gd name="connsiteY4" fmla="*/ 408656 h 617628"/>
                  <a:gd name="connsiteX5" fmla="*/ 377286 w 387070"/>
                  <a:gd name="connsiteY5" fmla="*/ 365184 h 617628"/>
                  <a:gd name="connsiteX6" fmla="*/ 377286 w 387070"/>
                  <a:gd name="connsiteY6" fmla="*/ 332138 h 617628"/>
                  <a:gd name="connsiteX7" fmla="*/ 318175 w 387070"/>
                  <a:gd name="connsiteY7" fmla="*/ 0 h 617628"/>
                  <a:gd name="connsiteX8" fmla="*/ 41703 w 387070"/>
                  <a:gd name="connsiteY8" fmla="*/ 0 h 617628"/>
                  <a:gd name="connsiteX9" fmla="*/ 0 w 387070"/>
                  <a:gd name="connsiteY9" fmla="*/ 386036 h 617628"/>
                  <a:gd name="connsiteX10" fmla="*/ 9122 w 387070"/>
                  <a:gd name="connsiteY10" fmla="*/ 593901 h 617628"/>
                  <a:gd name="connsiteX11" fmla="*/ 17593 w 387070"/>
                  <a:gd name="connsiteY11" fmla="*/ 594646 h 617628"/>
                  <a:gd name="connsiteX12" fmla="*/ 39748 w 387070"/>
                  <a:gd name="connsiteY12" fmla="*/ 595949 h 617628"/>
                  <a:gd name="connsiteX13" fmla="*/ 51477 w 387070"/>
                  <a:gd name="connsiteY13" fmla="*/ 560110 h 617628"/>
                  <a:gd name="connsiteX14" fmla="*/ 60600 w 387070"/>
                  <a:gd name="connsiteY14" fmla="*/ 586175 h 617628"/>
                  <a:gd name="connsiteX15" fmla="*/ 76239 w 387070"/>
                  <a:gd name="connsiteY15" fmla="*/ 612239 h 617628"/>
                  <a:gd name="connsiteX16" fmla="*/ 56690 w 387070"/>
                  <a:gd name="connsiteY16" fmla="*/ 614194 h 617628"/>
                  <a:gd name="connsiteX17" fmla="*/ 101000 w 387070"/>
                  <a:gd name="connsiteY17" fmla="*/ 612239 h 617628"/>
                  <a:gd name="connsiteX18" fmla="*/ 107424 w 387070"/>
                  <a:gd name="connsiteY18" fmla="*/ 610470 h 617628"/>
                  <a:gd name="connsiteX19" fmla="*/ 117477 w 387070"/>
                  <a:gd name="connsiteY19" fmla="*/ 575469 h 61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070" h="617628">
                    <a:moveTo>
                      <a:pt x="117477" y="575562"/>
                    </a:moveTo>
                    <a:cubicBezTo>
                      <a:pt x="112915" y="540748"/>
                      <a:pt x="74750" y="540748"/>
                      <a:pt x="88620" y="528646"/>
                    </a:cubicBezTo>
                    <a:cubicBezTo>
                      <a:pt x="102490" y="516452"/>
                      <a:pt x="375517" y="528646"/>
                      <a:pt x="375517" y="528646"/>
                    </a:cubicBezTo>
                    <a:cubicBezTo>
                      <a:pt x="375517" y="528646"/>
                      <a:pt x="366860" y="469536"/>
                      <a:pt x="365092" y="448684"/>
                    </a:cubicBezTo>
                    <a:cubicBezTo>
                      <a:pt x="363323" y="427832"/>
                      <a:pt x="365092" y="422619"/>
                      <a:pt x="365092" y="408656"/>
                    </a:cubicBezTo>
                    <a:cubicBezTo>
                      <a:pt x="365092" y="394693"/>
                      <a:pt x="363323" y="384267"/>
                      <a:pt x="377286" y="365184"/>
                    </a:cubicBezTo>
                    <a:cubicBezTo>
                      <a:pt x="391156" y="346101"/>
                      <a:pt x="389481" y="344332"/>
                      <a:pt x="377286" y="332138"/>
                    </a:cubicBezTo>
                    <a:cubicBezTo>
                      <a:pt x="365092" y="319943"/>
                      <a:pt x="318175" y="0"/>
                      <a:pt x="318175" y="0"/>
                    </a:cubicBezTo>
                    <a:lnTo>
                      <a:pt x="41703" y="0"/>
                    </a:lnTo>
                    <a:lnTo>
                      <a:pt x="0" y="386036"/>
                    </a:lnTo>
                    <a:lnTo>
                      <a:pt x="9122" y="593901"/>
                    </a:lnTo>
                    <a:cubicBezTo>
                      <a:pt x="11263" y="593156"/>
                      <a:pt x="13963" y="593063"/>
                      <a:pt x="17593" y="594646"/>
                    </a:cubicBezTo>
                    <a:cubicBezTo>
                      <a:pt x="31277" y="600510"/>
                      <a:pt x="37142" y="610285"/>
                      <a:pt x="39748" y="595949"/>
                    </a:cubicBezTo>
                    <a:cubicBezTo>
                      <a:pt x="42355" y="581613"/>
                      <a:pt x="43658" y="551639"/>
                      <a:pt x="51477" y="560110"/>
                    </a:cubicBezTo>
                    <a:cubicBezTo>
                      <a:pt x="59297" y="568581"/>
                      <a:pt x="40400" y="565975"/>
                      <a:pt x="60600" y="586175"/>
                    </a:cubicBezTo>
                    <a:cubicBezTo>
                      <a:pt x="80800" y="606375"/>
                      <a:pt x="95788" y="610285"/>
                      <a:pt x="76239" y="612239"/>
                    </a:cubicBezTo>
                    <a:cubicBezTo>
                      <a:pt x="56690" y="614194"/>
                      <a:pt x="37142" y="609633"/>
                      <a:pt x="56690" y="614194"/>
                    </a:cubicBezTo>
                    <a:cubicBezTo>
                      <a:pt x="76239" y="618755"/>
                      <a:pt x="76239" y="619407"/>
                      <a:pt x="101000" y="612239"/>
                    </a:cubicBezTo>
                    <a:cubicBezTo>
                      <a:pt x="103421" y="611587"/>
                      <a:pt x="105469" y="611029"/>
                      <a:pt x="107424" y="610470"/>
                    </a:cubicBezTo>
                    <a:cubicBezTo>
                      <a:pt x="114684" y="596414"/>
                      <a:pt x="121107" y="603862"/>
                      <a:pt x="117477" y="575469"/>
                    </a:cubicBezTo>
                    <a:close/>
                  </a:path>
                </a:pathLst>
              </a:custGeom>
              <a:noFill/>
              <a:ln w="2210" cap="rnd">
                <a:solidFill>
                  <a:srgbClr val="FFFFFF"/>
                </a:solidFill>
                <a:prstDash val="solid"/>
                <a:round/>
              </a:ln>
            </p:spPr>
            <p:txBody>
              <a:bodyPr rtlCol="0" anchor="ctr"/>
              <a:lstStyle/>
              <a:p>
                <a:endParaRPr lang="en-US"/>
              </a:p>
            </p:txBody>
          </p:sp>
          <p:sp>
            <p:nvSpPr>
              <p:cNvPr id="262" name="Freeform: Shape 261">
                <a:extLst>
                  <a:ext uri="{FF2B5EF4-FFF2-40B4-BE49-F238E27FC236}">
                    <a16:creationId xmlns:a16="http://schemas.microsoft.com/office/drawing/2014/main" id="{C0897BAA-EDC8-E4B7-BD1C-92CBCF96DC1E}"/>
                  </a:ext>
                </a:extLst>
              </p:cNvPr>
              <p:cNvSpPr/>
              <p:nvPr/>
            </p:nvSpPr>
            <p:spPr>
              <a:xfrm>
                <a:off x="9256456" y="5947822"/>
                <a:ext cx="524702" cy="429289"/>
              </a:xfrm>
              <a:custGeom>
                <a:avLst/>
                <a:gdLst>
                  <a:gd name="connsiteX0" fmla="*/ 272061 w 524702"/>
                  <a:gd name="connsiteY0" fmla="*/ 67829 h 429289"/>
                  <a:gd name="connsiteX1" fmla="*/ 251209 w 524702"/>
                  <a:gd name="connsiteY1" fmla="*/ 31338 h 429289"/>
                  <a:gd name="connsiteX2" fmla="*/ 159051 w 524702"/>
                  <a:gd name="connsiteY2" fmla="*/ 8718 h 429289"/>
                  <a:gd name="connsiteX3" fmla="*/ 98172 w 524702"/>
                  <a:gd name="connsiteY3" fmla="*/ 7973 h 429289"/>
                  <a:gd name="connsiteX4" fmla="*/ 32080 w 524702"/>
                  <a:gd name="connsiteY4" fmla="*/ 45208 h 429289"/>
                  <a:gd name="connsiteX5" fmla="*/ 802 w 524702"/>
                  <a:gd name="connsiteY5" fmla="*/ 88681 h 429289"/>
                  <a:gd name="connsiteX6" fmla="*/ 56469 w 524702"/>
                  <a:gd name="connsiteY6" fmla="*/ 122006 h 429289"/>
                  <a:gd name="connsiteX7" fmla="*/ 96496 w 524702"/>
                  <a:gd name="connsiteY7" fmla="*/ 186050 h 429289"/>
                  <a:gd name="connsiteX8" fmla="*/ 122561 w 524702"/>
                  <a:gd name="connsiteY8" fmla="*/ 215652 h 429289"/>
                  <a:gd name="connsiteX9" fmla="*/ 152163 w 524702"/>
                  <a:gd name="connsiteY9" fmla="*/ 259125 h 429289"/>
                  <a:gd name="connsiteX10" fmla="*/ 199080 w 524702"/>
                  <a:gd name="connsiteY10" fmla="*/ 303341 h 429289"/>
                  <a:gd name="connsiteX11" fmla="*/ 225144 w 524702"/>
                  <a:gd name="connsiteY11" fmla="*/ 366920 h 429289"/>
                  <a:gd name="connsiteX12" fmla="*/ 247765 w 524702"/>
                  <a:gd name="connsiteY12" fmla="*/ 413837 h 429289"/>
                  <a:gd name="connsiteX13" fmla="*/ 268989 w 524702"/>
                  <a:gd name="connsiteY13" fmla="*/ 429289 h 429289"/>
                  <a:gd name="connsiteX14" fmla="*/ 272991 w 524702"/>
                  <a:gd name="connsiteY14" fmla="*/ 413651 h 429289"/>
                  <a:gd name="connsiteX15" fmla="*/ 289282 w 524702"/>
                  <a:gd name="connsiteY15" fmla="*/ 412347 h 429289"/>
                  <a:gd name="connsiteX16" fmla="*/ 277553 w 524702"/>
                  <a:gd name="connsiteY16" fmla="*/ 392799 h 429289"/>
                  <a:gd name="connsiteX17" fmla="*/ 270385 w 524702"/>
                  <a:gd name="connsiteY17" fmla="*/ 383025 h 429289"/>
                  <a:gd name="connsiteX18" fmla="*/ 272991 w 524702"/>
                  <a:gd name="connsiteY18" fmla="*/ 368689 h 429289"/>
                  <a:gd name="connsiteX19" fmla="*/ 291889 w 524702"/>
                  <a:gd name="connsiteY19" fmla="*/ 392147 h 429289"/>
                  <a:gd name="connsiteX20" fmla="*/ 312089 w 524702"/>
                  <a:gd name="connsiteY20" fmla="*/ 382373 h 429289"/>
                  <a:gd name="connsiteX21" fmla="*/ 297753 w 524702"/>
                  <a:gd name="connsiteY21" fmla="*/ 370644 h 429289"/>
                  <a:gd name="connsiteX22" fmla="*/ 299056 w 524702"/>
                  <a:gd name="connsiteY22" fmla="*/ 362173 h 429289"/>
                  <a:gd name="connsiteX23" fmla="*/ 323818 w 524702"/>
                  <a:gd name="connsiteY23" fmla="*/ 373902 h 429289"/>
                  <a:gd name="connsiteX24" fmla="*/ 341412 w 524702"/>
                  <a:gd name="connsiteY24" fmla="*/ 364779 h 429289"/>
                  <a:gd name="connsiteX25" fmla="*/ 338805 w 524702"/>
                  <a:gd name="connsiteY25" fmla="*/ 347837 h 429289"/>
                  <a:gd name="connsiteX26" fmla="*/ 347928 w 524702"/>
                  <a:gd name="connsiteY26" fmla="*/ 358915 h 429289"/>
                  <a:gd name="connsiteX27" fmla="*/ 368779 w 524702"/>
                  <a:gd name="connsiteY27" fmla="*/ 345883 h 429289"/>
                  <a:gd name="connsiteX28" fmla="*/ 375947 w 524702"/>
                  <a:gd name="connsiteY28" fmla="*/ 334153 h 429289"/>
                  <a:gd name="connsiteX29" fmla="*/ 407877 w 524702"/>
                  <a:gd name="connsiteY29" fmla="*/ 320469 h 429289"/>
                  <a:gd name="connsiteX30" fmla="*/ 421560 w 524702"/>
                  <a:gd name="connsiteY30" fmla="*/ 303527 h 429289"/>
                  <a:gd name="connsiteX31" fmla="*/ 452186 w 524702"/>
                  <a:gd name="connsiteY31" fmla="*/ 274205 h 429289"/>
                  <a:gd name="connsiteX32" fmla="*/ 463915 w 524702"/>
                  <a:gd name="connsiteY32" fmla="*/ 247489 h 429289"/>
                  <a:gd name="connsiteX33" fmla="*/ 523212 w 524702"/>
                  <a:gd name="connsiteY33" fmla="*/ 196663 h 429289"/>
                  <a:gd name="connsiteX34" fmla="*/ 524702 w 524702"/>
                  <a:gd name="connsiteY34" fmla="*/ 196383 h 429289"/>
                  <a:gd name="connsiteX35" fmla="*/ 402384 w 524702"/>
                  <a:gd name="connsiteY35" fmla="*/ 67922 h 429289"/>
                  <a:gd name="connsiteX36" fmla="*/ 271968 w 524702"/>
                  <a:gd name="connsiteY36" fmla="*/ 67922 h 4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702" h="429289">
                    <a:moveTo>
                      <a:pt x="272061" y="67829"/>
                    </a:moveTo>
                    <a:cubicBezTo>
                      <a:pt x="272061" y="67829"/>
                      <a:pt x="277274" y="48746"/>
                      <a:pt x="251209" y="31338"/>
                    </a:cubicBezTo>
                    <a:cubicBezTo>
                      <a:pt x="225144" y="13931"/>
                      <a:pt x="209506" y="5274"/>
                      <a:pt x="159051" y="8718"/>
                    </a:cubicBezTo>
                    <a:cubicBezTo>
                      <a:pt x="108598" y="12162"/>
                      <a:pt x="108598" y="-11947"/>
                      <a:pt x="98172" y="7973"/>
                    </a:cubicBezTo>
                    <a:cubicBezTo>
                      <a:pt x="87746" y="27894"/>
                      <a:pt x="32080" y="45208"/>
                      <a:pt x="32080" y="45208"/>
                    </a:cubicBezTo>
                    <a:cubicBezTo>
                      <a:pt x="37293" y="48653"/>
                      <a:pt x="9459" y="59079"/>
                      <a:pt x="802" y="88681"/>
                    </a:cubicBezTo>
                    <a:cubicBezTo>
                      <a:pt x="-7856" y="118282"/>
                      <a:pt x="56469" y="122006"/>
                      <a:pt x="56469" y="122006"/>
                    </a:cubicBezTo>
                    <a:cubicBezTo>
                      <a:pt x="56469" y="122006"/>
                      <a:pt x="75552" y="166874"/>
                      <a:pt x="96496" y="186050"/>
                    </a:cubicBezTo>
                    <a:cubicBezTo>
                      <a:pt x="117348" y="205133"/>
                      <a:pt x="106922" y="198245"/>
                      <a:pt x="122561" y="215652"/>
                    </a:cubicBezTo>
                    <a:cubicBezTo>
                      <a:pt x="138200" y="233060"/>
                      <a:pt x="145181" y="240041"/>
                      <a:pt x="152163" y="259125"/>
                    </a:cubicBezTo>
                    <a:cubicBezTo>
                      <a:pt x="159145" y="278207"/>
                      <a:pt x="176552" y="278207"/>
                      <a:pt x="199080" y="303341"/>
                    </a:cubicBezTo>
                    <a:cubicBezTo>
                      <a:pt x="221700" y="328475"/>
                      <a:pt x="214719" y="354726"/>
                      <a:pt x="225144" y="366920"/>
                    </a:cubicBezTo>
                    <a:cubicBezTo>
                      <a:pt x="235570" y="379115"/>
                      <a:pt x="244227" y="398198"/>
                      <a:pt x="247765" y="413837"/>
                    </a:cubicBezTo>
                    <a:cubicBezTo>
                      <a:pt x="249347" y="421097"/>
                      <a:pt x="258842" y="426031"/>
                      <a:pt x="268989" y="429289"/>
                    </a:cubicBezTo>
                    <a:cubicBezTo>
                      <a:pt x="265917" y="421842"/>
                      <a:pt x="263217" y="414581"/>
                      <a:pt x="272991" y="413651"/>
                    </a:cubicBezTo>
                    <a:cubicBezTo>
                      <a:pt x="286024" y="412347"/>
                      <a:pt x="287979" y="420167"/>
                      <a:pt x="289282" y="412347"/>
                    </a:cubicBezTo>
                    <a:cubicBezTo>
                      <a:pt x="290585" y="404528"/>
                      <a:pt x="284721" y="392799"/>
                      <a:pt x="277553" y="392799"/>
                    </a:cubicBezTo>
                    <a:cubicBezTo>
                      <a:pt x="270385" y="392799"/>
                      <a:pt x="267778" y="389541"/>
                      <a:pt x="270385" y="383025"/>
                    </a:cubicBezTo>
                    <a:cubicBezTo>
                      <a:pt x="272991" y="376508"/>
                      <a:pt x="267127" y="351747"/>
                      <a:pt x="272991" y="368689"/>
                    </a:cubicBezTo>
                    <a:cubicBezTo>
                      <a:pt x="278856" y="385631"/>
                      <a:pt x="282114" y="384328"/>
                      <a:pt x="291889" y="392147"/>
                    </a:cubicBezTo>
                    <a:cubicBezTo>
                      <a:pt x="301663" y="399967"/>
                      <a:pt x="323166" y="389541"/>
                      <a:pt x="312089" y="382373"/>
                    </a:cubicBezTo>
                    <a:cubicBezTo>
                      <a:pt x="301011" y="375205"/>
                      <a:pt x="296450" y="379115"/>
                      <a:pt x="297753" y="370644"/>
                    </a:cubicBezTo>
                    <a:cubicBezTo>
                      <a:pt x="299056" y="362173"/>
                      <a:pt x="281463" y="353050"/>
                      <a:pt x="299056" y="362173"/>
                    </a:cubicBezTo>
                    <a:cubicBezTo>
                      <a:pt x="316650" y="371295"/>
                      <a:pt x="315999" y="378463"/>
                      <a:pt x="323818" y="373902"/>
                    </a:cubicBezTo>
                    <a:cubicBezTo>
                      <a:pt x="331637" y="369341"/>
                      <a:pt x="340760" y="370644"/>
                      <a:pt x="341412" y="364779"/>
                    </a:cubicBezTo>
                    <a:cubicBezTo>
                      <a:pt x="342063" y="358915"/>
                      <a:pt x="331637" y="346534"/>
                      <a:pt x="338805" y="347837"/>
                    </a:cubicBezTo>
                    <a:cubicBezTo>
                      <a:pt x="345973" y="349140"/>
                      <a:pt x="337502" y="362173"/>
                      <a:pt x="347928" y="358915"/>
                    </a:cubicBezTo>
                    <a:cubicBezTo>
                      <a:pt x="358354" y="355657"/>
                      <a:pt x="366173" y="351095"/>
                      <a:pt x="368779" y="345883"/>
                    </a:cubicBezTo>
                    <a:cubicBezTo>
                      <a:pt x="371386" y="340670"/>
                      <a:pt x="359005" y="340670"/>
                      <a:pt x="375947" y="334153"/>
                    </a:cubicBezTo>
                    <a:cubicBezTo>
                      <a:pt x="392889" y="327637"/>
                      <a:pt x="405922" y="332850"/>
                      <a:pt x="407877" y="320469"/>
                    </a:cubicBezTo>
                    <a:cubicBezTo>
                      <a:pt x="409831" y="308089"/>
                      <a:pt x="411786" y="303527"/>
                      <a:pt x="421560" y="303527"/>
                    </a:cubicBezTo>
                    <a:cubicBezTo>
                      <a:pt x="431334" y="303527"/>
                      <a:pt x="459354" y="282676"/>
                      <a:pt x="452186" y="274205"/>
                    </a:cubicBezTo>
                    <a:cubicBezTo>
                      <a:pt x="445019" y="265734"/>
                      <a:pt x="453489" y="262476"/>
                      <a:pt x="463915" y="247489"/>
                    </a:cubicBezTo>
                    <a:cubicBezTo>
                      <a:pt x="474341" y="232501"/>
                      <a:pt x="484116" y="203830"/>
                      <a:pt x="523212" y="196663"/>
                    </a:cubicBezTo>
                    <a:cubicBezTo>
                      <a:pt x="523771" y="196569"/>
                      <a:pt x="524144" y="196476"/>
                      <a:pt x="524702" y="196383"/>
                    </a:cubicBezTo>
                    <a:lnTo>
                      <a:pt x="402384" y="67922"/>
                    </a:lnTo>
                    <a:lnTo>
                      <a:pt x="271968" y="67922"/>
                    </a:lnTo>
                    <a:close/>
                  </a:path>
                </a:pathLst>
              </a:custGeom>
              <a:noFill/>
              <a:ln w="2210" cap="rnd">
                <a:solidFill>
                  <a:srgbClr val="FFFFFF"/>
                </a:solidFill>
                <a:prstDash val="solid"/>
                <a:round/>
              </a:ln>
            </p:spPr>
            <p:txBody>
              <a:bodyPr rtlCol="0" anchor="ctr"/>
              <a:lstStyle/>
              <a:p>
                <a:endParaRPr lang="en-US"/>
              </a:p>
            </p:txBody>
          </p:sp>
          <p:sp>
            <p:nvSpPr>
              <p:cNvPr id="263" name="Freeform: Shape 262">
                <a:extLst>
                  <a:ext uri="{FF2B5EF4-FFF2-40B4-BE49-F238E27FC236}">
                    <a16:creationId xmlns:a16="http://schemas.microsoft.com/office/drawing/2014/main" id="{BB4BCB62-F083-5CC6-F681-2A7C231B4CDC}"/>
                  </a:ext>
                </a:extLst>
              </p:cNvPr>
              <p:cNvSpPr/>
              <p:nvPr/>
            </p:nvSpPr>
            <p:spPr>
              <a:xfrm>
                <a:off x="8337908" y="5993031"/>
                <a:ext cx="401220" cy="623689"/>
              </a:xfrm>
              <a:custGeom>
                <a:avLst/>
                <a:gdLst>
                  <a:gd name="connsiteX0" fmla="*/ 401221 w 401220"/>
                  <a:gd name="connsiteY0" fmla="*/ 0 h 623689"/>
                  <a:gd name="connsiteX1" fmla="*/ 171665 w 401220"/>
                  <a:gd name="connsiteY1" fmla="*/ 0 h 623689"/>
                  <a:gd name="connsiteX2" fmla="*/ 154257 w 401220"/>
                  <a:gd name="connsiteY2" fmla="*/ 17407 h 623689"/>
                  <a:gd name="connsiteX3" fmla="*/ 129868 w 401220"/>
                  <a:gd name="connsiteY3" fmla="*/ 50454 h 623689"/>
                  <a:gd name="connsiteX4" fmla="*/ 121211 w 401220"/>
                  <a:gd name="connsiteY4" fmla="*/ 76891 h 623689"/>
                  <a:gd name="connsiteX5" fmla="*/ 96822 w 401220"/>
                  <a:gd name="connsiteY5" fmla="*/ 111333 h 623689"/>
                  <a:gd name="connsiteX6" fmla="*/ 84627 w 401220"/>
                  <a:gd name="connsiteY6" fmla="*/ 144379 h 623689"/>
                  <a:gd name="connsiteX7" fmla="*/ 74202 w 401220"/>
                  <a:gd name="connsiteY7" fmla="*/ 172213 h 623689"/>
                  <a:gd name="connsiteX8" fmla="*/ 67220 w 401220"/>
                  <a:gd name="connsiteY8" fmla="*/ 203490 h 623689"/>
                  <a:gd name="connsiteX9" fmla="*/ 63776 w 401220"/>
                  <a:gd name="connsiteY9" fmla="*/ 258133 h 623689"/>
                  <a:gd name="connsiteX10" fmla="*/ 77646 w 401220"/>
                  <a:gd name="connsiteY10" fmla="*/ 300860 h 623689"/>
                  <a:gd name="connsiteX11" fmla="*/ 75877 w 401220"/>
                  <a:gd name="connsiteY11" fmla="*/ 366953 h 623689"/>
                  <a:gd name="connsiteX12" fmla="*/ 41062 w 401220"/>
                  <a:gd name="connsiteY12" fmla="*/ 441702 h 623689"/>
                  <a:gd name="connsiteX13" fmla="*/ 27192 w 401220"/>
                  <a:gd name="connsiteY13" fmla="*/ 478193 h 623689"/>
                  <a:gd name="connsiteX14" fmla="*/ 18535 w 401220"/>
                  <a:gd name="connsiteY14" fmla="*/ 506026 h 623689"/>
                  <a:gd name="connsiteX15" fmla="*/ 18535 w 401220"/>
                  <a:gd name="connsiteY15" fmla="*/ 518221 h 623689"/>
                  <a:gd name="connsiteX16" fmla="*/ 216813 w 401220"/>
                  <a:gd name="connsiteY16" fmla="*/ 518221 h 623689"/>
                  <a:gd name="connsiteX17" fmla="*/ 216813 w 401220"/>
                  <a:gd name="connsiteY17" fmla="*/ 556480 h 623689"/>
                  <a:gd name="connsiteX18" fmla="*/ 251535 w 401220"/>
                  <a:gd name="connsiteY18" fmla="*/ 623689 h 623689"/>
                  <a:gd name="connsiteX19" fmla="*/ 265498 w 401220"/>
                  <a:gd name="connsiteY19" fmla="*/ 616242 h 623689"/>
                  <a:gd name="connsiteX20" fmla="*/ 281137 w 401220"/>
                  <a:gd name="connsiteY20" fmla="*/ 603862 h 623689"/>
                  <a:gd name="connsiteX21" fmla="*/ 323492 w 401220"/>
                  <a:gd name="connsiteY21" fmla="*/ 596694 h 623689"/>
                  <a:gd name="connsiteX22" fmla="*/ 354118 w 401220"/>
                  <a:gd name="connsiteY22" fmla="*/ 599951 h 623689"/>
                  <a:gd name="connsiteX23" fmla="*/ 368453 w 401220"/>
                  <a:gd name="connsiteY23" fmla="*/ 593994 h 623689"/>
                  <a:gd name="connsiteX24" fmla="*/ 359331 w 401220"/>
                  <a:gd name="connsiteY24" fmla="*/ 386129 h 623689"/>
                  <a:gd name="connsiteX25" fmla="*/ 401034 w 401220"/>
                  <a:gd name="connsiteY25" fmla="*/ 93 h 6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1220" h="623689">
                    <a:moveTo>
                      <a:pt x="401221" y="0"/>
                    </a:moveTo>
                    <a:lnTo>
                      <a:pt x="171665" y="0"/>
                    </a:lnTo>
                    <a:cubicBezTo>
                      <a:pt x="171665" y="0"/>
                      <a:pt x="166452" y="6982"/>
                      <a:pt x="154257" y="17407"/>
                    </a:cubicBezTo>
                    <a:cubicBezTo>
                      <a:pt x="142063" y="27833"/>
                      <a:pt x="133406" y="33046"/>
                      <a:pt x="129868" y="50454"/>
                    </a:cubicBezTo>
                    <a:cubicBezTo>
                      <a:pt x="126424" y="67861"/>
                      <a:pt x="131637" y="63300"/>
                      <a:pt x="121211" y="76891"/>
                    </a:cubicBezTo>
                    <a:cubicBezTo>
                      <a:pt x="110785" y="90481"/>
                      <a:pt x="103804" y="97463"/>
                      <a:pt x="96822" y="111333"/>
                    </a:cubicBezTo>
                    <a:cubicBezTo>
                      <a:pt x="89840" y="125203"/>
                      <a:pt x="88165" y="132185"/>
                      <a:pt x="84627" y="144379"/>
                    </a:cubicBezTo>
                    <a:cubicBezTo>
                      <a:pt x="81183" y="156574"/>
                      <a:pt x="79415" y="156574"/>
                      <a:pt x="74202" y="172213"/>
                    </a:cubicBezTo>
                    <a:cubicBezTo>
                      <a:pt x="68989" y="187851"/>
                      <a:pt x="65544" y="191296"/>
                      <a:pt x="67220" y="203490"/>
                    </a:cubicBezTo>
                    <a:cubicBezTo>
                      <a:pt x="68896" y="215685"/>
                      <a:pt x="63776" y="258133"/>
                      <a:pt x="63776" y="258133"/>
                    </a:cubicBezTo>
                    <a:cubicBezTo>
                      <a:pt x="63776" y="258133"/>
                      <a:pt x="68989" y="264370"/>
                      <a:pt x="77646" y="300860"/>
                    </a:cubicBezTo>
                    <a:cubicBezTo>
                      <a:pt x="86303" y="337351"/>
                      <a:pt x="89840" y="339119"/>
                      <a:pt x="75877" y="366953"/>
                    </a:cubicBezTo>
                    <a:cubicBezTo>
                      <a:pt x="62007" y="394786"/>
                      <a:pt x="53257" y="426064"/>
                      <a:pt x="41062" y="441702"/>
                    </a:cubicBezTo>
                    <a:cubicBezTo>
                      <a:pt x="28868" y="457341"/>
                      <a:pt x="27192" y="467767"/>
                      <a:pt x="27192" y="478193"/>
                    </a:cubicBezTo>
                    <a:cubicBezTo>
                      <a:pt x="27192" y="488619"/>
                      <a:pt x="18535" y="493832"/>
                      <a:pt x="18535" y="506026"/>
                    </a:cubicBezTo>
                    <a:cubicBezTo>
                      <a:pt x="18535" y="518221"/>
                      <a:pt x="-23169" y="519896"/>
                      <a:pt x="18535" y="518221"/>
                    </a:cubicBezTo>
                    <a:cubicBezTo>
                      <a:pt x="60238" y="516452"/>
                      <a:pt x="216813" y="518221"/>
                      <a:pt x="216813" y="518221"/>
                    </a:cubicBezTo>
                    <a:lnTo>
                      <a:pt x="216813" y="556480"/>
                    </a:lnTo>
                    <a:lnTo>
                      <a:pt x="251535" y="623689"/>
                    </a:lnTo>
                    <a:cubicBezTo>
                      <a:pt x="257679" y="622200"/>
                      <a:pt x="262333" y="620804"/>
                      <a:pt x="265498" y="616242"/>
                    </a:cubicBezTo>
                    <a:cubicBezTo>
                      <a:pt x="271362" y="607771"/>
                      <a:pt x="251162" y="609074"/>
                      <a:pt x="281137" y="603862"/>
                    </a:cubicBezTo>
                    <a:cubicBezTo>
                      <a:pt x="311111" y="598649"/>
                      <a:pt x="307201" y="594739"/>
                      <a:pt x="323492" y="596694"/>
                    </a:cubicBezTo>
                    <a:cubicBezTo>
                      <a:pt x="339782" y="598649"/>
                      <a:pt x="345647" y="594739"/>
                      <a:pt x="354118" y="599951"/>
                    </a:cubicBezTo>
                    <a:cubicBezTo>
                      <a:pt x="360355" y="603768"/>
                      <a:pt x="362403" y="596042"/>
                      <a:pt x="368453" y="593994"/>
                    </a:cubicBezTo>
                    <a:lnTo>
                      <a:pt x="359331" y="386129"/>
                    </a:lnTo>
                    <a:lnTo>
                      <a:pt x="401034" y="93"/>
                    </a:lnTo>
                    <a:close/>
                  </a:path>
                </a:pathLst>
              </a:custGeom>
              <a:noFill/>
              <a:ln w="2210" cap="rnd">
                <a:solidFill>
                  <a:srgbClr val="FFFFFF"/>
                </a:solidFill>
                <a:prstDash val="solid"/>
                <a:round/>
              </a:ln>
            </p:spPr>
            <p:txBody>
              <a:bodyPr rtlCol="0" anchor="ctr"/>
              <a:lstStyle/>
              <a:p>
                <a:endParaRPr lang="en-US"/>
              </a:p>
            </p:txBody>
          </p:sp>
          <p:sp>
            <p:nvSpPr>
              <p:cNvPr id="264" name="Freeform: Shape 263">
                <a:extLst>
                  <a:ext uri="{FF2B5EF4-FFF2-40B4-BE49-F238E27FC236}">
                    <a16:creationId xmlns:a16="http://schemas.microsoft.com/office/drawing/2014/main" id="{035EEE97-05F8-80A6-EAB0-C4E8F7CBAC5E}"/>
                  </a:ext>
                </a:extLst>
              </p:cNvPr>
              <p:cNvSpPr/>
              <p:nvPr/>
            </p:nvSpPr>
            <p:spPr>
              <a:xfrm>
                <a:off x="8091045" y="6251164"/>
                <a:ext cx="517645" cy="499791"/>
              </a:xfrm>
              <a:custGeom>
                <a:avLst/>
                <a:gdLst>
                  <a:gd name="connsiteX0" fmla="*/ 463676 w 517645"/>
                  <a:gd name="connsiteY0" fmla="*/ 260088 h 499791"/>
                  <a:gd name="connsiteX1" fmla="*/ 265398 w 517645"/>
                  <a:gd name="connsiteY1" fmla="*/ 260088 h 499791"/>
                  <a:gd name="connsiteX2" fmla="*/ 265398 w 517645"/>
                  <a:gd name="connsiteY2" fmla="*/ 247893 h 499791"/>
                  <a:gd name="connsiteX3" fmla="*/ 274055 w 517645"/>
                  <a:gd name="connsiteY3" fmla="*/ 220060 h 499791"/>
                  <a:gd name="connsiteX4" fmla="*/ 287925 w 517645"/>
                  <a:gd name="connsiteY4" fmla="*/ 183569 h 499791"/>
                  <a:gd name="connsiteX5" fmla="*/ 322740 w 517645"/>
                  <a:gd name="connsiteY5" fmla="*/ 108820 h 499791"/>
                  <a:gd name="connsiteX6" fmla="*/ 324509 w 517645"/>
                  <a:gd name="connsiteY6" fmla="*/ 42727 h 499791"/>
                  <a:gd name="connsiteX7" fmla="*/ 310639 w 517645"/>
                  <a:gd name="connsiteY7" fmla="*/ 0 h 499791"/>
                  <a:gd name="connsiteX8" fmla="*/ 562 w 517645"/>
                  <a:gd name="connsiteY8" fmla="*/ 0 h 499791"/>
                  <a:gd name="connsiteX9" fmla="*/ 1865 w 517645"/>
                  <a:gd name="connsiteY9" fmla="*/ 145310 h 499791"/>
                  <a:gd name="connsiteX10" fmla="*/ 51574 w 517645"/>
                  <a:gd name="connsiteY10" fmla="*/ 251337 h 499791"/>
                  <a:gd name="connsiteX11" fmla="*/ 28954 w 517645"/>
                  <a:gd name="connsiteY11" fmla="*/ 345263 h 499791"/>
                  <a:gd name="connsiteX12" fmla="*/ 9871 w 517645"/>
                  <a:gd name="connsiteY12" fmla="*/ 397392 h 499791"/>
                  <a:gd name="connsiteX13" fmla="*/ 16108 w 517645"/>
                  <a:gd name="connsiteY13" fmla="*/ 425505 h 499791"/>
                  <a:gd name="connsiteX14" fmla="*/ 56229 w 517645"/>
                  <a:gd name="connsiteY14" fmla="*/ 416103 h 499791"/>
                  <a:gd name="connsiteX15" fmla="*/ 128279 w 517645"/>
                  <a:gd name="connsiteY15" fmla="*/ 425877 h 499791"/>
                  <a:gd name="connsiteX16" fmla="*/ 183666 w 517645"/>
                  <a:gd name="connsiteY16" fmla="*/ 443471 h 499791"/>
                  <a:gd name="connsiteX17" fmla="*/ 214944 w 517645"/>
                  <a:gd name="connsiteY17" fmla="*/ 439561 h 499791"/>
                  <a:gd name="connsiteX18" fmla="*/ 205170 w 517645"/>
                  <a:gd name="connsiteY18" fmla="*/ 425226 h 499791"/>
                  <a:gd name="connsiteX19" fmla="*/ 220157 w 517645"/>
                  <a:gd name="connsiteY19" fmla="*/ 411542 h 499791"/>
                  <a:gd name="connsiteX20" fmla="*/ 225370 w 517645"/>
                  <a:gd name="connsiteY20" fmla="*/ 395903 h 499791"/>
                  <a:gd name="connsiteX21" fmla="*/ 229931 w 517645"/>
                  <a:gd name="connsiteY21" fmla="*/ 385477 h 499791"/>
                  <a:gd name="connsiteX22" fmla="*/ 244267 w 517645"/>
                  <a:gd name="connsiteY22" fmla="*/ 405677 h 499791"/>
                  <a:gd name="connsiteX23" fmla="*/ 246501 w 517645"/>
                  <a:gd name="connsiteY23" fmla="*/ 421316 h 499791"/>
                  <a:gd name="connsiteX24" fmla="*/ 264467 w 517645"/>
                  <a:gd name="connsiteY24" fmla="*/ 425226 h 499791"/>
                  <a:gd name="connsiteX25" fmla="*/ 282712 w 517645"/>
                  <a:gd name="connsiteY25" fmla="*/ 437606 h 499791"/>
                  <a:gd name="connsiteX26" fmla="*/ 289229 w 517645"/>
                  <a:gd name="connsiteY26" fmla="*/ 453897 h 499791"/>
                  <a:gd name="connsiteX27" fmla="*/ 312035 w 517645"/>
                  <a:gd name="connsiteY27" fmla="*/ 436955 h 499791"/>
                  <a:gd name="connsiteX28" fmla="*/ 312035 w 517645"/>
                  <a:gd name="connsiteY28" fmla="*/ 422619 h 499791"/>
                  <a:gd name="connsiteX29" fmla="*/ 313338 w 517645"/>
                  <a:gd name="connsiteY29" fmla="*/ 414148 h 499791"/>
                  <a:gd name="connsiteX30" fmla="*/ 318924 w 517645"/>
                  <a:gd name="connsiteY30" fmla="*/ 405677 h 499791"/>
                  <a:gd name="connsiteX31" fmla="*/ 323112 w 517645"/>
                  <a:gd name="connsiteY31" fmla="*/ 435651 h 499791"/>
                  <a:gd name="connsiteX32" fmla="*/ 308125 w 517645"/>
                  <a:gd name="connsiteY32" fmla="*/ 450638 h 499791"/>
                  <a:gd name="connsiteX33" fmla="*/ 310080 w 517645"/>
                  <a:gd name="connsiteY33" fmla="*/ 464323 h 499791"/>
                  <a:gd name="connsiteX34" fmla="*/ 302912 w 517645"/>
                  <a:gd name="connsiteY34" fmla="*/ 468884 h 499791"/>
                  <a:gd name="connsiteX35" fmla="*/ 310080 w 517645"/>
                  <a:gd name="connsiteY35" fmla="*/ 486478 h 499791"/>
                  <a:gd name="connsiteX36" fmla="*/ 327022 w 517645"/>
                  <a:gd name="connsiteY36" fmla="*/ 491039 h 499791"/>
                  <a:gd name="connsiteX37" fmla="*/ 345919 w 517645"/>
                  <a:gd name="connsiteY37" fmla="*/ 492342 h 499791"/>
                  <a:gd name="connsiteX38" fmla="*/ 338752 w 517645"/>
                  <a:gd name="connsiteY38" fmla="*/ 478006 h 499791"/>
                  <a:gd name="connsiteX39" fmla="*/ 348153 w 517645"/>
                  <a:gd name="connsiteY39" fmla="*/ 489084 h 499791"/>
                  <a:gd name="connsiteX40" fmla="*/ 360255 w 517645"/>
                  <a:gd name="connsiteY40" fmla="*/ 496903 h 499791"/>
                  <a:gd name="connsiteX41" fmla="*/ 394790 w 517645"/>
                  <a:gd name="connsiteY41" fmla="*/ 476052 h 499791"/>
                  <a:gd name="connsiteX42" fmla="*/ 414339 w 517645"/>
                  <a:gd name="connsiteY42" fmla="*/ 498858 h 499791"/>
                  <a:gd name="connsiteX43" fmla="*/ 431932 w 517645"/>
                  <a:gd name="connsiteY43" fmla="*/ 476703 h 499791"/>
                  <a:gd name="connsiteX44" fmla="*/ 443662 w 517645"/>
                  <a:gd name="connsiteY44" fmla="*/ 455851 h 499791"/>
                  <a:gd name="connsiteX45" fmla="*/ 496443 w 517645"/>
                  <a:gd name="connsiteY45" fmla="*/ 486478 h 499791"/>
                  <a:gd name="connsiteX46" fmla="*/ 513385 w 517645"/>
                  <a:gd name="connsiteY46" fmla="*/ 484522 h 499791"/>
                  <a:gd name="connsiteX47" fmla="*/ 496443 w 517645"/>
                  <a:gd name="connsiteY47" fmla="*/ 463019 h 499791"/>
                  <a:gd name="connsiteX48" fmla="*/ 476242 w 517645"/>
                  <a:gd name="connsiteY48" fmla="*/ 446077 h 499791"/>
                  <a:gd name="connsiteX49" fmla="*/ 488623 w 517645"/>
                  <a:gd name="connsiteY49" fmla="*/ 431742 h 499791"/>
                  <a:gd name="connsiteX50" fmla="*/ 513757 w 517645"/>
                  <a:gd name="connsiteY50" fmla="*/ 408283 h 499791"/>
                  <a:gd name="connsiteX51" fmla="*/ 494488 w 517645"/>
                  <a:gd name="connsiteY51" fmla="*/ 384174 h 499791"/>
                  <a:gd name="connsiteX52" fmla="*/ 481455 w 517645"/>
                  <a:gd name="connsiteY52" fmla="*/ 405026 h 499791"/>
                  <a:gd name="connsiteX53" fmla="*/ 463210 w 517645"/>
                  <a:gd name="connsiteY53" fmla="*/ 393296 h 499791"/>
                  <a:gd name="connsiteX54" fmla="*/ 466468 w 517645"/>
                  <a:gd name="connsiteY54" fmla="*/ 382219 h 499791"/>
                  <a:gd name="connsiteX55" fmla="*/ 478849 w 517645"/>
                  <a:gd name="connsiteY55" fmla="*/ 371793 h 499791"/>
                  <a:gd name="connsiteX56" fmla="*/ 498119 w 517645"/>
                  <a:gd name="connsiteY56" fmla="*/ 365556 h 499791"/>
                  <a:gd name="connsiteX57" fmla="*/ 463396 w 517645"/>
                  <a:gd name="connsiteY57" fmla="*/ 298347 h 499791"/>
                  <a:gd name="connsiteX58" fmla="*/ 463396 w 517645"/>
                  <a:gd name="connsiteY58" fmla="*/ 260088 h 4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7645" h="499791">
                    <a:moveTo>
                      <a:pt x="463676" y="260088"/>
                    </a:moveTo>
                    <a:cubicBezTo>
                      <a:pt x="463676" y="260088"/>
                      <a:pt x="307195" y="258319"/>
                      <a:pt x="265398" y="260088"/>
                    </a:cubicBezTo>
                    <a:cubicBezTo>
                      <a:pt x="223694" y="261856"/>
                      <a:pt x="265398" y="260088"/>
                      <a:pt x="265398" y="247893"/>
                    </a:cubicBezTo>
                    <a:cubicBezTo>
                      <a:pt x="265398" y="235699"/>
                      <a:pt x="274055" y="230486"/>
                      <a:pt x="274055" y="220060"/>
                    </a:cubicBezTo>
                    <a:cubicBezTo>
                      <a:pt x="274055" y="209634"/>
                      <a:pt x="275824" y="199208"/>
                      <a:pt x="287925" y="183569"/>
                    </a:cubicBezTo>
                    <a:cubicBezTo>
                      <a:pt x="300027" y="167931"/>
                      <a:pt x="308777" y="136653"/>
                      <a:pt x="322740" y="108820"/>
                    </a:cubicBezTo>
                    <a:cubicBezTo>
                      <a:pt x="336610" y="80986"/>
                      <a:pt x="333166" y="79218"/>
                      <a:pt x="324509" y="42727"/>
                    </a:cubicBezTo>
                    <a:cubicBezTo>
                      <a:pt x="315852" y="6237"/>
                      <a:pt x="310639" y="0"/>
                      <a:pt x="310639" y="0"/>
                    </a:cubicBezTo>
                    <a:lnTo>
                      <a:pt x="562" y="0"/>
                    </a:lnTo>
                    <a:cubicBezTo>
                      <a:pt x="-183" y="55946"/>
                      <a:pt x="-555" y="126134"/>
                      <a:pt x="1865" y="145310"/>
                    </a:cubicBezTo>
                    <a:cubicBezTo>
                      <a:pt x="6054" y="178356"/>
                      <a:pt x="48130" y="220060"/>
                      <a:pt x="51574" y="251337"/>
                    </a:cubicBezTo>
                    <a:cubicBezTo>
                      <a:pt x="55018" y="282615"/>
                      <a:pt x="32491" y="313892"/>
                      <a:pt x="28954" y="345263"/>
                    </a:cubicBezTo>
                    <a:cubicBezTo>
                      <a:pt x="25510" y="376541"/>
                      <a:pt x="32398" y="373097"/>
                      <a:pt x="9871" y="397392"/>
                    </a:cubicBezTo>
                    <a:cubicBezTo>
                      <a:pt x="-6047" y="414520"/>
                      <a:pt x="4751" y="411076"/>
                      <a:pt x="16108" y="425505"/>
                    </a:cubicBezTo>
                    <a:cubicBezTo>
                      <a:pt x="28954" y="421968"/>
                      <a:pt x="44220" y="416103"/>
                      <a:pt x="56229" y="416103"/>
                    </a:cubicBezTo>
                    <a:cubicBezTo>
                      <a:pt x="73450" y="416103"/>
                      <a:pt x="108730" y="416755"/>
                      <a:pt x="128279" y="425877"/>
                    </a:cubicBezTo>
                    <a:cubicBezTo>
                      <a:pt x="147828" y="435000"/>
                      <a:pt x="162815" y="445425"/>
                      <a:pt x="183666" y="443471"/>
                    </a:cubicBezTo>
                    <a:cubicBezTo>
                      <a:pt x="204518" y="441516"/>
                      <a:pt x="215596" y="446729"/>
                      <a:pt x="214944" y="439561"/>
                    </a:cubicBezTo>
                    <a:cubicBezTo>
                      <a:pt x="214292" y="432393"/>
                      <a:pt x="197351" y="433045"/>
                      <a:pt x="205170" y="425226"/>
                    </a:cubicBezTo>
                    <a:cubicBezTo>
                      <a:pt x="212989" y="417406"/>
                      <a:pt x="218854" y="420013"/>
                      <a:pt x="220157" y="411542"/>
                    </a:cubicBezTo>
                    <a:cubicBezTo>
                      <a:pt x="221460" y="403071"/>
                      <a:pt x="220157" y="400464"/>
                      <a:pt x="225370" y="395903"/>
                    </a:cubicBezTo>
                    <a:cubicBezTo>
                      <a:pt x="230583" y="391341"/>
                      <a:pt x="222112" y="375051"/>
                      <a:pt x="229931" y="385477"/>
                    </a:cubicBezTo>
                    <a:cubicBezTo>
                      <a:pt x="237751" y="395903"/>
                      <a:pt x="252087" y="394600"/>
                      <a:pt x="244267" y="405677"/>
                    </a:cubicBezTo>
                    <a:cubicBezTo>
                      <a:pt x="236447" y="416755"/>
                      <a:pt x="234493" y="422619"/>
                      <a:pt x="246501" y="421316"/>
                    </a:cubicBezTo>
                    <a:cubicBezTo>
                      <a:pt x="258602" y="420013"/>
                      <a:pt x="259254" y="418709"/>
                      <a:pt x="264467" y="425226"/>
                    </a:cubicBezTo>
                    <a:cubicBezTo>
                      <a:pt x="269680" y="431742"/>
                      <a:pt x="285319" y="427181"/>
                      <a:pt x="282712" y="437606"/>
                    </a:cubicBezTo>
                    <a:cubicBezTo>
                      <a:pt x="280106" y="448032"/>
                      <a:pt x="278151" y="458458"/>
                      <a:pt x="289229" y="453897"/>
                    </a:cubicBezTo>
                    <a:cubicBezTo>
                      <a:pt x="300306" y="449336"/>
                      <a:pt x="304867" y="441516"/>
                      <a:pt x="312035" y="436955"/>
                    </a:cubicBezTo>
                    <a:cubicBezTo>
                      <a:pt x="319203" y="432393"/>
                      <a:pt x="323112" y="423922"/>
                      <a:pt x="312035" y="422619"/>
                    </a:cubicBezTo>
                    <a:cubicBezTo>
                      <a:pt x="300958" y="421316"/>
                      <a:pt x="311384" y="420013"/>
                      <a:pt x="313338" y="414148"/>
                    </a:cubicBezTo>
                    <a:cubicBezTo>
                      <a:pt x="315293" y="408283"/>
                      <a:pt x="319016" y="382871"/>
                      <a:pt x="318924" y="405677"/>
                    </a:cubicBezTo>
                    <a:cubicBezTo>
                      <a:pt x="318924" y="428483"/>
                      <a:pt x="320506" y="427181"/>
                      <a:pt x="323112" y="435651"/>
                    </a:cubicBezTo>
                    <a:cubicBezTo>
                      <a:pt x="325719" y="444123"/>
                      <a:pt x="309429" y="444774"/>
                      <a:pt x="308125" y="450638"/>
                    </a:cubicBezTo>
                    <a:cubicBezTo>
                      <a:pt x="306822" y="456503"/>
                      <a:pt x="306171" y="459110"/>
                      <a:pt x="310080" y="464323"/>
                    </a:cubicBezTo>
                    <a:cubicBezTo>
                      <a:pt x="313990" y="469535"/>
                      <a:pt x="312035" y="463671"/>
                      <a:pt x="302912" y="468884"/>
                    </a:cubicBezTo>
                    <a:cubicBezTo>
                      <a:pt x="293790" y="474097"/>
                      <a:pt x="299654" y="485826"/>
                      <a:pt x="310080" y="486478"/>
                    </a:cubicBezTo>
                    <a:cubicBezTo>
                      <a:pt x="320506" y="487129"/>
                      <a:pt x="319854" y="487781"/>
                      <a:pt x="327022" y="491039"/>
                    </a:cubicBezTo>
                    <a:cubicBezTo>
                      <a:pt x="334190" y="494297"/>
                      <a:pt x="355042" y="500161"/>
                      <a:pt x="345919" y="492342"/>
                    </a:cubicBezTo>
                    <a:cubicBezTo>
                      <a:pt x="336797" y="484522"/>
                      <a:pt x="331584" y="476052"/>
                      <a:pt x="338752" y="478006"/>
                    </a:cubicBezTo>
                    <a:cubicBezTo>
                      <a:pt x="345919" y="479961"/>
                      <a:pt x="348246" y="482754"/>
                      <a:pt x="348153" y="489084"/>
                    </a:cubicBezTo>
                    <a:cubicBezTo>
                      <a:pt x="348153" y="495414"/>
                      <a:pt x="356997" y="502768"/>
                      <a:pt x="360255" y="496903"/>
                    </a:cubicBezTo>
                    <a:cubicBezTo>
                      <a:pt x="363513" y="491039"/>
                      <a:pt x="380455" y="470839"/>
                      <a:pt x="394790" y="476052"/>
                    </a:cubicBezTo>
                    <a:cubicBezTo>
                      <a:pt x="409126" y="481265"/>
                      <a:pt x="403262" y="504722"/>
                      <a:pt x="414339" y="498858"/>
                    </a:cubicBezTo>
                    <a:cubicBezTo>
                      <a:pt x="425417" y="492994"/>
                      <a:pt x="436494" y="484522"/>
                      <a:pt x="431932" y="476703"/>
                    </a:cubicBezTo>
                    <a:cubicBezTo>
                      <a:pt x="427371" y="468884"/>
                      <a:pt x="426719" y="450638"/>
                      <a:pt x="443662" y="455851"/>
                    </a:cubicBezTo>
                    <a:cubicBezTo>
                      <a:pt x="460604" y="461064"/>
                      <a:pt x="484062" y="481916"/>
                      <a:pt x="496443" y="486478"/>
                    </a:cubicBezTo>
                    <a:cubicBezTo>
                      <a:pt x="508823" y="491039"/>
                      <a:pt x="511430" y="492994"/>
                      <a:pt x="513385" y="484522"/>
                    </a:cubicBezTo>
                    <a:cubicBezTo>
                      <a:pt x="515340" y="476052"/>
                      <a:pt x="508172" y="468232"/>
                      <a:pt x="496443" y="463019"/>
                    </a:cubicBezTo>
                    <a:cubicBezTo>
                      <a:pt x="484714" y="457806"/>
                      <a:pt x="476242" y="454548"/>
                      <a:pt x="476242" y="446077"/>
                    </a:cubicBezTo>
                    <a:cubicBezTo>
                      <a:pt x="476242" y="437606"/>
                      <a:pt x="465165" y="436955"/>
                      <a:pt x="488623" y="431742"/>
                    </a:cubicBezTo>
                    <a:cubicBezTo>
                      <a:pt x="512082" y="426529"/>
                      <a:pt x="524462" y="421316"/>
                      <a:pt x="513757" y="408283"/>
                    </a:cubicBezTo>
                    <a:cubicBezTo>
                      <a:pt x="502959" y="395251"/>
                      <a:pt x="498398" y="371141"/>
                      <a:pt x="494488" y="384174"/>
                    </a:cubicBezTo>
                    <a:cubicBezTo>
                      <a:pt x="490578" y="397206"/>
                      <a:pt x="499701" y="416755"/>
                      <a:pt x="481455" y="405026"/>
                    </a:cubicBezTo>
                    <a:cubicBezTo>
                      <a:pt x="463210" y="393296"/>
                      <a:pt x="469726" y="396554"/>
                      <a:pt x="463210" y="393296"/>
                    </a:cubicBezTo>
                    <a:cubicBezTo>
                      <a:pt x="456694" y="390039"/>
                      <a:pt x="460604" y="384825"/>
                      <a:pt x="466468" y="382219"/>
                    </a:cubicBezTo>
                    <a:cubicBezTo>
                      <a:pt x="472333" y="379612"/>
                      <a:pt x="462559" y="379612"/>
                      <a:pt x="478849" y="371793"/>
                    </a:cubicBezTo>
                    <a:cubicBezTo>
                      <a:pt x="486483" y="368163"/>
                      <a:pt x="492812" y="366767"/>
                      <a:pt x="498119" y="365556"/>
                    </a:cubicBezTo>
                    <a:lnTo>
                      <a:pt x="463396" y="298347"/>
                    </a:lnTo>
                    <a:lnTo>
                      <a:pt x="463396" y="260088"/>
                    </a:lnTo>
                    <a:close/>
                  </a:path>
                </a:pathLst>
              </a:custGeom>
              <a:noFill/>
              <a:ln w="2210" cap="rnd">
                <a:solidFill>
                  <a:srgbClr val="FFFFFF"/>
                </a:solidFill>
                <a:prstDash val="solid"/>
                <a:round/>
              </a:ln>
            </p:spPr>
            <p:txBody>
              <a:bodyPr rtlCol="0" anchor="ctr"/>
              <a:lstStyle/>
              <a:p>
                <a:endParaRPr lang="en-US"/>
              </a:p>
            </p:txBody>
          </p:sp>
        </p:grpSp>
        <p:grpSp>
          <p:nvGrpSpPr>
            <p:cNvPr id="265" name="Picture 2">
              <a:extLst>
                <a:ext uri="{FF2B5EF4-FFF2-40B4-BE49-F238E27FC236}">
                  <a16:creationId xmlns:a16="http://schemas.microsoft.com/office/drawing/2014/main" id="{C8B83B78-A287-D3D4-EA2B-0200B0BB2109}"/>
                </a:ext>
              </a:extLst>
            </p:cNvPr>
            <p:cNvGrpSpPr/>
            <p:nvPr/>
          </p:nvGrpSpPr>
          <p:grpSpPr>
            <a:xfrm>
              <a:off x="4743824" y="3859363"/>
              <a:ext cx="6618981" cy="5180058"/>
              <a:chOff x="4743824" y="3859363"/>
              <a:chExt cx="6618981" cy="5180058"/>
            </a:xfrm>
          </p:grpSpPr>
          <p:sp>
            <p:nvSpPr>
              <p:cNvPr id="266" name="Freeform: Shape 265">
                <a:extLst>
                  <a:ext uri="{FF2B5EF4-FFF2-40B4-BE49-F238E27FC236}">
                    <a16:creationId xmlns:a16="http://schemas.microsoft.com/office/drawing/2014/main" id="{30BD8E9A-8711-73F4-B3C2-099FA8F82B6D}"/>
                  </a:ext>
                </a:extLst>
              </p:cNvPr>
              <p:cNvSpPr/>
              <p:nvPr/>
            </p:nvSpPr>
            <p:spPr>
              <a:xfrm>
                <a:off x="8615716" y="4062914"/>
                <a:ext cx="74597" cy="52905"/>
              </a:xfrm>
              <a:custGeom>
                <a:avLst/>
                <a:gdLst>
                  <a:gd name="connsiteX0" fmla="*/ 257 w 74597"/>
                  <a:gd name="connsiteY0" fmla="*/ 52813 h 52905"/>
                  <a:gd name="connsiteX1" fmla="*/ 16455 w 74597"/>
                  <a:gd name="connsiteY1" fmla="*/ 28517 h 52905"/>
                  <a:gd name="connsiteX2" fmla="*/ 68397 w 74597"/>
                  <a:gd name="connsiteY2" fmla="*/ 32 h 52905"/>
                  <a:gd name="connsiteX3" fmla="*/ 71842 w 74597"/>
                  <a:gd name="connsiteY3" fmla="*/ 16229 h 52905"/>
                  <a:gd name="connsiteX4" fmla="*/ 36934 w 74597"/>
                  <a:gd name="connsiteY4" fmla="*/ 32427 h 52905"/>
                  <a:gd name="connsiteX5" fmla="*/ 28463 w 74597"/>
                  <a:gd name="connsiteY5" fmla="*/ 41828 h 52905"/>
                  <a:gd name="connsiteX6" fmla="*/ 9287 w 74597"/>
                  <a:gd name="connsiteY6" fmla="*/ 52906 h 52905"/>
                  <a:gd name="connsiteX7" fmla="*/ 350 w 74597"/>
                  <a:gd name="connsiteY7" fmla="*/ 52906 h 5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597" h="52905">
                    <a:moveTo>
                      <a:pt x="257" y="52813"/>
                    </a:moveTo>
                    <a:cubicBezTo>
                      <a:pt x="-209" y="40060"/>
                      <a:pt x="-1884" y="38291"/>
                      <a:pt x="16455" y="28517"/>
                    </a:cubicBezTo>
                    <a:cubicBezTo>
                      <a:pt x="34793" y="18743"/>
                      <a:pt x="61602" y="-899"/>
                      <a:pt x="68397" y="32"/>
                    </a:cubicBezTo>
                    <a:cubicBezTo>
                      <a:pt x="75193" y="870"/>
                      <a:pt x="76497" y="10272"/>
                      <a:pt x="71842" y="16229"/>
                    </a:cubicBezTo>
                    <a:cubicBezTo>
                      <a:pt x="67188" y="22187"/>
                      <a:pt x="41216" y="29820"/>
                      <a:pt x="36934" y="32427"/>
                    </a:cubicBezTo>
                    <a:cubicBezTo>
                      <a:pt x="32652" y="34940"/>
                      <a:pt x="27159" y="34567"/>
                      <a:pt x="28463" y="41828"/>
                    </a:cubicBezTo>
                    <a:cubicBezTo>
                      <a:pt x="29766" y="49089"/>
                      <a:pt x="18223" y="52906"/>
                      <a:pt x="9287" y="52906"/>
                    </a:cubicBezTo>
                    <a:lnTo>
                      <a:pt x="350" y="52906"/>
                    </a:lnTo>
                    <a:close/>
                  </a:path>
                </a:pathLst>
              </a:custGeom>
              <a:solidFill>
                <a:srgbClr val="05AAB8"/>
              </a:solidFill>
              <a:ln w="2210" cap="flat">
                <a:solidFill>
                  <a:srgbClr val="FFFFFF"/>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C4C7E3EC-6E7A-64C8-7356-3B832A93F965}"/>
                  </a:ext>
                </a:extLst>
              </p:cNvPr>
              <p:cNvSpPr/>
              <p:nvPr/>
            </p:nvSpPr>
            <p:spPr>
              <a:xfrm>
                <a:off x="10880368" y="4648689"/>
                <a:ext cx="23060" cy="34163"/>
              </a:xfrm>
              <a:custGeom>
                <a:avLst/>
                <a:gdLst>
                  <a:gd name="connsiteX0" fmla="*/ 9470 w 23060"/>
                  <a:gd name="connsiteY0" fmla="*/ 5738 h 34163"/>
                  <a:gd name="connsiteX1" fmla="*/ 5839 w 23060"/>
                  <a:gd name="connsiteY1" fmla="*/ 31710 h 34163"/>
                  <a:gd name="connsiteX2" fmla="*/ 22223 w 23060"/>
                  <a:gd name="connsiteY2" fmla="*/ 19887 h 34163"/>
                  <a:gd name="connsiteX3" fmla="*/ 13100 w 23060"/>
                  <a:gd name="connsiteY3" fmla="*/ 1084 h 34163"/>
                  <a:gd name="connsiteX4" fmla="*/ 9470 w 23060"/>
                  <a:gd name="connsiteY4" fmla="*/ 5645 h 34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60" h="34163">
                    <a:moveTo>
                      <a:pt x="9470" y="5738"/>
                    </a:moveTo>
                    <a:cubicBezTo>
                      <a:pt x="1278" y="18491"/>
                      <a:pt x="-5145" y="41763"/>
                      <a:pt x="5839" y="31710"/>
                    </a:cubicBezTo>
                    <a:cubicBezTo>
                      <a:pt x="16824" y="21656"/>
                      <a:pt x="18592" y="32827"/>
                      <a:pt x="22223" y="19887"/>
                    </a:cubicBezTo>
                    <a:cubicBezTo>
                      <a:pt x="25853" y="7041"/>
                      <a:pt x="16731" y="-3478"/>
                      <a:pt x="13100" y="1084"/>
                    </a:cubicBezTo>
                    <a:lnTo>
                      <a:pt x="9470" y="5645"/>
                    </a:lnTo>
                    <a:close/>
                  </a:path>
                </a:pathLst>
              </a:custGeom>
              <a:noFill/>
              <a:ln w="2210" cap="rnd">
                <a:solidFill>
                  <a:srgbClr val="FFFFFF"/>
                </a:solidFill>
                <a:prstDash val="solid"/>
                <a:round/>
              </a:ln>
            </p:spPr>
            <p:txBody>
              <a:bodyPr rtlCol="0" anchor="ctr"/>
              <a:lstStyle/>
              <a:p>
                <a:endParaRPr lang="en-US"/>
              </a:p>
            </p:txBody>
          </p:sp>
          <p:sp>
            <p:nvSpPr>
              <p:cNvPr id="268" name="Freeform: Shape 267">
                <a:extLst>
                  <a:ext uri="{FF2B5EF4-FFF2-40B4-BE49-F238E27FC236}">
                    <a16:creationId xmlns:a16="http://schemas.microsoft.com/office/drawing/2014/main" id="{E3BEDA80-6E76-AB64-C33E-41FF6AFC7A5A}"/>
                  </a:ext>
                </a:extLst>
              </p:cNvPr>
              <p:cNvSpPr/>
              <p:nvPr/>
            </p:nvSpPr>
            <p:spPr>
              <a:xfrm>
                <a:off x="10832450" y="4691748"/>
                <a:ext cx="8011" cy="20206"/>
              </a:xfrm>
              <a:custGeom>
                <a:avLst/>
                <a:gdLst>
                  <a:gd name="connsiteX0" fmla="*/ 1721 w 8011"/>
                  <a:gd name="connsiteY0" fmla="*/ 100 h 20206"/>
                  <a:gd name="connsiteX1" fmla="*/ 4886 w 8011"/>
                  <a:gd name="connsiteY1" fmla="*/ 18811 h 20206"/>
                  <a:gd name="connsiteX2" fmla="*/ 7586 w 8011"/>
                  <a:gd name="connsiteY2" fmla="*/ 2428 h 20206"/>
                  <a:gd name="connsiteX3" fmla="*/ 1628 w 8011"/>
                  <a:gd name="connsiteY3" fmla="*/ 100 h 20206"/>
                </a:gdLst>
                <a:ahLst/>
                <a:cxnLst>
                  <a:cxn ang="0">
                    <a:pos x="connsiteX0" y="connsiteY0"/>
                  </a:cxn>
                  <a:cxn ang="0">
                    <a:pos x="connsiteX1" y="connsiteY1"/>
                  </a:cxn>
                  <a:cxn ang="0">
                    <a:pos x="connsiteX2" y="connsiteY2"/>
                  </a:cxn>
                  <a:cxn ang="0">
                    <a:pos x="connsiteX3" y="connsiteY3"/>
                  </a:cxn>
                </a:cxnLst>
                <a:rect l="l" t="t" r="r" b="b"/>
                <a:pathLst>
                  <a:path w="8011" h="20206">
                    <a:moveTo>
                      <a:pt x="1721" y="100"/>
                    </a:moveTo>
                    <a:cubicBezTo>
                      <a:pt x="-2375" y="7827"/>
                      <a:pt x="1721" y="25234"/>
                      <a:pt x="4886" y="18811"/>
                    </a:cubicBezTo>
                    <a:cubicBezTo>
                      <a:pt x="8052" y="12388"/>
                      <a:pt x="8516" y="5593"/>
                      <a:pt x="7586" y="2428"/>
                    </a:cubicBezTo>
                    <a:cubicBezTo>
                      <a:pt x="6655" y="-737"/>
                      <a:pt x="1628" y="100"/>
                      <a:pt x="1628" y="100"/>
                    </a:cubicBezTo>
                    <a:close/>
                  </a:path>
                </a:pathLst>
              </a:custGeom>
              <a:noFill/>
              <a:ln w="2210" cap="rnd">
                <a:solidFill>
                  <a:srgbClr val="FFFFFF"/>
                </a:solidFill>
                <a:prstDash val="solid"/>
                <a:round/>
              </a:ln>
            </p:spPr>
            <p:txBody>
              <a:bodyPr rtlCol="0" anchor="ctr"/>
              <a:lstStyle/>
              <a:p>
                <a:endParaRPr lang="en-US"/>
              </a:p>
            </p:txBody>
          </p:sp>
          <p:sp>
            <p:nvSpPr>
              <p:cNvPr id="269" name="Freeform: Shape 268">
                <a:extLst>
                  <a:ext uri="{FF2B5EF4-FFF2-40B4-BE49-F238E27FC236}">
                    <a16:creationId xmlns:a16="http://schemas.microsoft.com/office/drawing/2014/main" id="{F4270793-A059-3DEE-1539-986AE39A0CE9}"/>
                  </a:ext>
                </a:extLst>
              </p:cNvPr>
              <p:cNvSpPr/>
              <p:nvPr/>
            </p:nvSpPr>
            <p:spPr>
              <a:xfrm>
                <a:off x="10850480" y="4679303"/>
                <a:ext cx="13204" cy="14970"/>
              </a:xfrm>
              <a:custGeom>
                <a:avLst/>
                <a:gdLst>
                  <a:gd name="connsiteX0" fmla="*/ 3333 w 13204"/>
                  <a:gd name="connsiteY0" fmla="*/ 3608 h 14970"/>
                  <a:gd name="connsiteX1" fmla="*/ 3333 w 13204"/>
                  <a:gd name="connsiteY1" fmla="*/ 12452 h 14970"/>
                  <a:gd name="connsiteX2" fmla="*/ 11059 w 13204"/>
                  <a:gd name="connsiteY2" fmla="*/ 257 h 14970"/>
                  <a:gd name="connsiteX3" fmla="*/ 3333 w 13204"/>
                  <a:gd name="connsiteY3" fmla="*/ 3608 h 14970"/>
                </a:gdLst>
                <a:ahLst/>
                <a:cxnLst>
                  <a:cxn ang="0">
                    <a:pos x="connsiteX0" y="connsiteY0"/>
                  </a:cxn>
                  <a:cxn ang="0">
                    <a:pos x="connsiteX1" y="connsiteY1"/>
                  </a:cxn>
                  <a:cxn ang="0">
                    <a:pos x="connsiteX2" y="connsiteY2"/>
                  </a:cxn>
                  <a:cxn ang="0">
                    <a:pos x="connsiteX3" y="connsiteY3"/>
                  </a:cxn>
                </a:cxnLst>
                <a:rect l="l" t="t" r="r" b="b"/>
                <a:pathLst>
                  <a:path w="13204" h="14970">
                    <a:moveTo>
                      <a:pt x="3333" y="3608"/>
                    </a:moveTo>
                    <a:cubicBezTo>
                      <a:pt x="2867" y="9845"/>
                      <a:pt x="-3928" y="19619"/>
                      <a:pt x="3333" y="12452"/>
                    </a:cubicBezTo>
                    <a:cubicBezTo>
                      <a:pt x="10594" y="5284"/>
                      <a:pt x="16552" y="1654"/>
                      <a:pt x="11059" y="257"/>
                    </a:cubicBezTo>
                    <a:cubicBezTo>
                      <a:pt x="5567" y="-1139"/>
                      <a:pt x="3333" y="3608"/>
                      <a:pt x="3333" y="3608"/>
                    </a:cubicBezTo>
                    <a:close/>
                  </a:path>
                </a:pathLst>
              </a:custGeom>
              <a:noFill/>
              <a:ln w="2210" cap="rnd">
                <a:solidFill>
                  <a:srgbClr val="FFFFFF"/>
                </a:solidFill>
                <a:prstDash val="solid"/>
                <a:round/>
              </a:ln>
            </p:spPr>
            <p:txBody>
              <a:bodyPr rtlCol="0" anchor="ctr"/>
              <a:lstStyle/>
              <a:p>
                <a:endParaRPr lang="en-US"/>
              </a:p>
            </p:txBody>
          </p:sp>
          <p:sp>
            <p:nvSpPr>
              <p:cNvPr id="270" name="Freeform: Shape 269">
                <a:extLst>
                  <a:ext uri="{FF2B5EF4-FFF2-40B4-BE49-F238E27FC236}">
                    <a16:creationId xmlns:a16="http://schemas.microsoft.com/office/drawing/2014/main" id="{C8AF768A-98A9-36E0-46D2-87C22AC83F66}"/>
                  </a:ext>
                </a:extLst>
              </p:cNvPr>
              <p:cNvSpPr/>
              <p:nvPr/>
            </p:nvSpPr>
            <p:spPr>
              <a:xfrm>
                <a:off x="10625693" y="5093422"/>
                <a:ext cx="31503" cy="19969"/>
              </a:xfrm>
              <a:custGeom>
                <a:avLst/>
                <a:gdLst>
                  <a:gd name="connsiteX0" fmla="*/ 13180 w 31503"/>
                  <a:gd name="connsiteY0" fmla="*/ 473 h 19969"/>
                  <a:gd name="connsiteX1" fmla="*/ 6756 w 31503"/>
                  <a:gd name="connsiteY1" fmla="*/ 18718 h 19969"/>
                  <a:gd name="connsiteX2" fmla="*/ 31424 w 31503"/>
                  <a:gd name="connsiteY2" fmla="*/ 12761 h 19969"/>
                  <a:gd name="connsiteX3" fmla="*/ 13180 w 31503"/>
                  <a:gd name="connsiteY3" fmla="*/ 473 h 19969"/>
                </a:gdLst>
                <a:ahLst/>
                <a:cxnLst>
                  <a:cxn ang="0">
                    <a:pos x="connsiteX0" y="connsiteY0"/>
                  </a:cxn>
                  <a:cxn ang="0">
                    <a:pos x="connsiteX1" y="connsiteY1"/>
                  </a:cxn>
                  <a:cxn ang="0">
                    <a:pos x="connsiteX2" y="connsiteY2"/>
                  </a:cxn>
                  <a:cxn ang="0">
                    <a:pos x="connsiteX3" y="connsiteY3"/>
                  </a:cxn>
                </a:cxnLst>
                <a:rect l="l" t="t" r="r" b="b"/>
                <a:pathLst>
                  <a:path w="31503" h="19969">
                    <a:moveTo>
                      <a:pt x="13180" y="473"/>
                    </a:moveTo>
                    <a:cubicBezTo>
                      <a:pt x="5267" y="10434"/>
                      <a:pt x="-8231" y="24210"/>
                      <a:pt x="6756" y="18718"/>
                    </a:cubicBezTo>
                    <a:cubicBezTo>
                      <a:pt x="21836" y="13226"/>
                      <a:pt x="30028" y="18253"/>
                      <a:pt x="31424" y="12761"/>
                    </a:cubicBezTo>
                    <a:cubicBezTo>
                      <a:pt x="32821" y="7269"/>
                      <a:pt x="15227" y="-2227"/>
                      <a:pt x="13180" y="473"/>
                    </a:cubicBezTo>
                    <a:close/>
                  </a:path>
                </a:pathLst>
              </a:custGeom>
              <a:solidFill>
                <a:srgbClr val="00A8B0"/>
              </a:solidFill>
              <a:ln w="2210" cap="flat">
                <a:solidFill>
                  <a:srgbClr val="FFFFFF"/>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80F74751-C5D1-CAF7-8943-51EE41707619}"/>
                  </a:ext>
                </a:extLst>
              </p:cNvPr>
              <p:cNvSpPr/>
              <p:nvPr/>
            </p:nvSpPr>
            <p:spPr>
              <a:xfrm>
                <a:off x="10691839" y="5114769"/>
                <a:ext cx="27919" cy="11111"/>
              </a:xfrm>
              <a:custGeom>
                <a:avLst/>
                <a:gdLst>
                  <a:gd name="connsiteX0" fmla="*/ 0 w 27919"/>
                  <a:gd name="connsiteY0" fmla="*/ 4632 h 11111"/>
                  <a:gd name="connsiteX1" fmla="*/ 13219 w 27919"/>
                  <a:gd name="connsiteY1" fmla="*/ 10590 h 11111"/>
                  <a:gd name="connsiteX2" fmla="*/ 21875 w 27919"/>
                  <a:gd name="connsiteY2" fmla="*/ 536 h 11111"/>
                  <a:gd name="connsiteX3" fmla="*/ 0 w 27919"/>
                  <a:gd name="connsiteY3" fmla="*/ 4632 h 11111"/>
                </a:gdLst>
                <a:ahLst/>
                <a:cxnLst>
                  <a:cxn ang="0">
                    <a:pos x="connsiteX0" y="connsiteY0"/>
                  </a:cxn>
                  <a:cxn ang="0">
                    <a:pos x="connsiteX1" y="connsiteY1"/>
                  </a:cxn>
                  <a:cxn ang="0">
                    <a:pos x="connsiteX2" y="connsiteY2"/>
                  </a:cxn>
                  <a:cxn ang="0">
                    <a:pos x="connsiteX3" y="connsiteY3"/>
                  </a:cxn>
                </a:cxnLst>
                <a:rect l="l" t="t" r="r" b="b"/>
                <a:pathLst>
                  <a:path w="27919" h="11111">
                    <a:moveTo>
                      <a:pt x="0" y="4632"/>
                    </a:moveTo>
                    <a:cubicBezTo>
                      <a:pt x="5958" y="11055"/>
                      <a:pt x="7727" y="11893"/>
                      <a:pt x="13219" y="10590"/>
                    </a:cubicBezTo>
                    <a:cubicBezTo>
                      <a:pt x="18711" y="9194"/>
                      <a:pt x="37422" y="-2629"/>
                      <a:pt x="21875" y="536"/>
                    </a:cubicBezTo>
                    <a:cubicBezTo>
                      <a:pt x="6330" y="3701"/>
                      <a:pt x="0" y="4632"/>
                      <a:pt x="0" y="4632"/>
                    </a:cubicBezTo>
                    <a:close/>
                  </a:path>
                </a:pathLst>
              </a:custGeom>
              <a:solidFill>
                <a:srgbClr val="00A8B0"/>
              </a:solidFill>
              <a:ln w="2210" cap="flat">
                <a:solidFill>
                  <a:srgbClr val="FFFFFF"/>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D2A5CCE-BD27-3CE7-D33A-0BFE2C49DE2D}"/>
                  </a:ext>
                </a:extLst>
              </p:cNvPr>
              <p:cNvSpPr/>
              <p:nvPr/>
            </p:nvSpPr>
            <p:spPr>
              <a:xfrm>
                <a:off x="8609815" y="6738200"/>
                <a:ext cx="20142" cy="21051"/>
              </a:xfrm>
              <a:custGeom>
                <a:avLst/>
                <a:gdLst>
                  <a:gd name="connsiteX0" fmla="*/ 6530 w 20142"/>
                  <a:gd name="connsiteY0" fmla="*/ 0 h 21051"/>
                  <a:gd name="connsiteX1" fmla="*/ 6530 w 20142"/>
                  <a:gd name="connsiteY1" fmla="*/ 19455 h 21051"/>
                  <a:gd name="connsiteX2" fmla="*/ 18911 w 20142"/>
                  <a:gd name="connsiteY2" fmla="*/ 12381 h 21051"/>
                  <a:gd name="connsiteX3" fmla="*/ 13605 w 20142"/>
                  <a:gd name="connsiteY3" fmla="*/ 0 h 21051"/>
                  <a:gd name="connsiteX4" fmla="*/ 6530 w 20142"/>
                  <a:gd name="connsiteY4" fmla="*/ 0 h 2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42" h="21051">
                    <a:moveTo>
                      <a:pt x="6530" y="0"/>
                    </a:moveTo>
                    <a:cubicBezTo>
                      <a:pt x="2434" y="8285"/>
                      <a:pt x="-5851" y="26530"/>
                      <a:pt x="6530" y="19455"/>
                    </a:cubicBezTo>
                    <a:cubicBezTo>
                      <a:pt x="18911" y="12381"/>
                      <a:pt x="16584" y="21224"/>
                      <a:pt x="18911" y="12381"/>
                    </a:cubicBezTo>
                    <a:cubicBezTo>
                      <a:pt x="21238" y="3537"/>
                      <a:pt x="20680" y="0"/>
                      <a:pt x="13605" y="0"/>
                    </a:cubicBezTo>
                    <a:lnTo>
                      <a:pt x="6530" y="0"/>
                    </a:lnTo>
                    <a:close/>
                  </a:path>
                </a:pathLst>
              </a:custGeom>
              <a:noFill/>
              <a:ln w="2210" cap="rnd">
                <a:solidFill>
                  <a:srgbClr val="FFFFFF"/>
                </a:solidFill>
                <a:prstDash val="solid"/>
                <a:round/>
              </a:ln>
            </p:spPr>
            <p:txBody>
              <a:bodyPr rtlCol="0" anchor="ctr"/>
              <a:lstStyle/>
              <a:p>
                <a:endParaRPr lang="en-US"/>
              </a:p>
            </p:txBody>
          </p:sp>
          <p:sp>
            <p:nvSpPr>
              <p:cNvPr id="273" name="Freeform: Shape 272">
                <a:extLst>
                  <a:ext uri="{FF2B5EF4-FFF2-40B4-BE49-F238E27FC236}">
                    <a16:creationId xmlns:a16="http://schemas.microsoft.com/office/drawing/2014/main" id="{DCD235D0-4560-E4BB-4B4A-9DD81307AF48}"/>
                  </a:ext>
                </a:extLst>
              </p:cNvPr>
              <p:cNvSpPr/>
              <p:nvPr/>
            </p:nvSpPr>
            <p:spPr>
              <a:xfrm>
                <a:off x="8309529" y="6685605"/>
                <a:ext cx="36906" cy="21593"/>
              </a:xfrm>
              <a:custGeom>
                <a:avLst/>
                <a:gdLst>
                  <a:gd name="connsiteX0" fmla="*/ 6606 w 36906"/>
                  <a:gd name="connsiteY0" fmla="*/ 0 h 21593"/>
                  <a:gd name="connsiteX1" fmla="*/ 6606 w 36906"/>
                  <a:gd name="connsiteY1" fmla="*/ 13312 h 21593"/>
                  <a:gd name="connsiteX2" fmla="*/ 24479 w 36906"/>
                  <a:gd name="connsiteY2" fmla="*/ 17314 h 21593"/>
                  <a:gd name="connsiteX3" fmla="*/ 32019 w 36906"/>
                  <a:gd name="connsiteY3" fmla="*/ 6888 h 21593"/>
                  <a:gd name="connsiteX4" fmla="*/ 11819 w 36906"/>
                  <a:gd name="connsiteY4" fmla="*/ 0 h 21593"/>
                  <a:gd name="connsiteX5" fmla="*/ 6606 w 36906"/>
                  <a:gd name="connsiteY5" fmla="*/ 0 h 21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06" h="21593">
                    <a:moveTo>
                      <a:pt x="6606" y="0"/>
                    </a:moveTo>
                    <a:cubicBezTo>
                      <a:pt x="-4378" y="4841"/>
                      <a:pt x="276" y="10426"/>
                      <a:pt x="6606" y="13312"/>
                    </a:cubicBezTo>
                    <a:cubicBezTo>
                      <a:pt x="12936" y="16197"/>
                      <a:pt x="17032" y="27741"/>
                      <a:pt x="24479" y="17314"/>
                    </a:cubicBezTo>
                    <a:cubicBezTo>
                      <a:pt x="32019" y="6888"/>
                      <a:pt x="43562" y="10426"/>
                      <a:pt x="32019" y="6888"/>
                    </a:cubicBezTo>
                    <a:cubicBezTo>
                      <a:pt x="20476" y="3444"/>
                      <a:pt x="17032" y="0"/>
                      <a:pt x="11819" y="0"/>
                    </a:cubicBezTo>
                    <a:lnTo>
                      <a:pt x="6606" y="0"/>
                    </a:lnTo>
                    <a:close/>
                  </a:path>
                </a:pathLst>
              </a:custGeom>
              <a:noFill/>
              <a:ln w="2210" cap="rnd">
                <a:solidFill>
                  <a:srgbClr val="FFFFFF"/>
                </a:solidFill>
                <a:prstDash val="solid"/>
                <a:round/>
              </a:ln>
            </p:spPr>
            <p:txBody>
              <a:bodyPr rtlCol="0" anchor="ctr"/>
              <a:lstStyle/>
              <a:p>
                <a:endParaRPr lang="en-US"/>
              </a:p>
            </p:txBody>
          </p:sp>
          <p:sp>
            <p:nvSpPr>
              <p:cNvPr id="274" name="Freeform: Shape 273">
                <a:extLst>
                  <a:ext uri="{FF2B5EF4-FFF2-40B4-BE49-F238E27FC236}">
                    <a16:creationId xmlns:a16="http://schemas.microsoft.com/office/drawing/2014/main" id="{2CB19DAA-73C7-C80A-9D27-F166512E7364}"/>
                  </a:ext>
                </a:extLst>
              </p:cNvPr>
              <p:cNvSpPr/>
              <p:nvPr/>
            </p:nvSpPr>
            <p:spPr>
              <a:xfrm>
                <a:off x="5422955" y="6196335"/>
                <a:ext cx="21267" cy="16878"/>
              </a:xfrm>
              <a:custGeom>
                <a:avLst/>
                <a:gdLst>
                  <a:gd name="connsiteX0" fmla="*/ 0 w 21267"/>
                  <a:gd name="connsiteY0" fmla="*/ 0 h 16878"/>
                  <a:gd name="connsiteX1" fmla="*/ 10984 w 21267"/>
                  <a:gd name="connsiteY1" fmla="*/ 16756 h 16878"/>
                  <a:gd name="connsiteX2" fmla="*/ 16197 w 21267"/>
                  <a:gd name="connsiteY2" fmla="*/ 8378 h 16878"/>
                  <a:gd name="connsiteX3" fmla="*/ 0 w 21267"/>
                  <a:gd name="connsiteY3" fmla="*/ 0 h 16878"/>
                </a:gdLst>
                <a:ahLst/>
                <a:cxnLst>
                  <a:cxn ang="0">
                    <a:pos x="connsiteX0" y="connsiteY0"/>
                  </a:cxn>
                  <a:cxn ang="0">
                    <a:pos x="connsiteX1" y="connsiteY1"/>
                  </a:cxn>
                  <a:cxn ang="0">
                    <a:pos x="connsiteX2" y="connsiteY2"/>
                  </a:cxn>
                  <a:cxn ang="0">
                    <a:pos x="connsiteX3" y="connsiteY3"/>
                  </a:cxn>
                </a:cxnLst>
                <a:rect l="l" t="t" r="r" b="b"/>
                <a:pathLst>
                  <a:path w="21267" h="16878">
                    <a:moveTo>
                      <a:pt x="0" y="0"/>
                    </a:moveTo>
                    <a:cubicBezTo>
                      <a:pt x="2327" y="8657"/>
                      <a:pt x="5213" y="16197"/>
                      <a:pt x="10984" y="16756"/>
                    </a:cubicBezTo>
                    <a:cubicBezTo>
                      <a:pt x="16756" y="17314"/>
                      <a:pt x="27740" y="16197"/>
                      <a:pt x="16197" y="8378"/>
                    </a:cubicBezTo>
                    <a:cubicBezTo>
                      <a:pt x="4654" y="559"/>
                      <a:pt x="0" y="0"/>
                      <a:pt x="0" y="0"/>
                    </a:cubicBezTo>
                    <a:close/>
                  </a:path>
                </a:pathLst>
              </a:custGeom>
              <a:noFill/>
              <a:ln w="2210" cap="rnd">
                <a:solidFill>
                  <a:srgbClr val="FFFFFF"/>
                </a:solidFill>
                <a:prstDash val="solid"/>
                <a:round/>
              </a:ln>
            </p:spPr>
            <p:txBody>
              <a:bodyPr rtlCol="0" anchor="ctr"/>
              <a:lstStyle/>
              <a:p>
                <a:endParaRPr lang="en-US"/>
              </a:p>
            </p:txBody>
          </p:sp>
          <p:sp>
            <p:nvSpPr>
              <p:cNvPr id="275" name="Freeform: Shape 274">
                <a:extLst>
                  <a:ext uri="{FF2B5EF4-FFF2-40B4-BE49-F238E27FC236}">
                    <a16:creationId xmlns:a16="http://schemas.microsoft.com/office/drawing/2014/main" id="{6F901A44-256D-7B41-8189-17C0F2B51225}"/>
                  </a:ext>
                </a:extLst>
              </p:cNvPr>
              <p:cNvSpPr/>
              <p:nvPr/>
            </p:nvSpPr>
            <p:spPr>
              <a:xfrm>
                <a:off x="5413671" y="6259325"/>
                <a:ext cx="20800" cy="20749"/>
              </a:xfrm>
              <a:custGeom>
                <a:avLst/>
                <a:gdLst>
                  <a:gd name="connsiteX0" fmla="*/ 1744 w 20800"/>
                  <a:gd name="connsiteY0" fmla="*/ 4592 h 20749"/>
                  <a:gd name="connsiteX1" fmla="*/ 19896 w 20800"/>
                  <a:gd name="connsiteY1" fmla="*/ 19579 h 20749"/>
                  <a:gd name="connsiteX2" fmla="*/ 13287 w 20800"/>
                  <a:gd name="connsiteY2" fmla="*/ 4592 h 20749"/>
                  <a:gd name="connsiteX3" fmla="*/ 1744 w 20800"/>
                  <a:gd name="connsiteY3" fmla="*/ 4592 h 20749"/>
                </a:gdLst>
                <a:ahLst/>
                <a:cxnLst>
                  <a:cxn ang="0">
                    <a:pos x="connsiteX0" y="connsiteY0"/>
                  </a:cxn>
                  <a:cxn ang="0">
                    <a:pos x="connsiteX1" y="connsiteY1"/>
                  </a:cxn>
                  <a:cxn ang="0">
                    <a:pos x="connsiteX2" y="connsiteY2"/>
                  </a:cxn>
                  <a:cxn ang="0">
                    <a:pos x="connsiteX3" y="connsiteY3"/>
                  </a:cxn>
                </a:cxnLst>
                <a:rect l="l" t="t" r="r" b="b"/>
                <a:pathLst>
                  <a:path w="20800" h="20749">
                    <a:moveTo>
                      <a:pt x="1744" y="4592"/>
                    </a:moveTo>
                    <a:cubicBezTo>
                      <a:pt x="9005" y="11294"/>
                      <a:pt x="17755" y="24792"/>
                      <a:pt x="19896" y="19579"/>
                    </a:cubicBezTo>
                    <a:cubicBezTo>
                      <a:pt x="21944" y="14366"/>
                      <a:pt x="20827" y="11480"/>
                      <a:pt x="13287" y="4592"/>
                    </a:cubicBezTo>
                    <a:cubicBezTo>
                      <a:pt x="5747" y="-2296"/>
                      <a:pt x="-4027" y="-714"/>
                      <a:pt x="1744" y="4592"/>
                    </a:cubicBezTo>
                    <a:close/>
                  </a:path>
                </a:pathLst>
              </a:custGeom>
              <a:noFill/>
              <a:ln w="2210" cap="rnd">
                <a:solidFill>
                  <a:srgbClr val="FFFFFF"/>
                </a:solidFill>
                <a:prstDash val="solid"/>
                <a:round/>
              </a:ln>
            </p:spPr>
            <p:txBody>
              <a:bodyPr rtlCol="0" anchor="ctr"/>
              <a:lstStyle/>
              <a:p>
                <a:endParaRPr lang="en-US"/>
              </a:p>
            </p:txBody>
          </p:sp>
          <p:sp>
            <p:nvSpPr>
              <p:cNvPr id="276" name="Freeform: Shape 275">
                <a:extLst>
                  <a:ext uri="{FF2B5EF4-FFF2-40B4-BE49-F238E27FC236}">
                    <a16:creationId xmlns:a16="http://schemas.microsoft.com/office/drawing/2014/main" id="{88F89D18-22F8-7AF8-03E7-9BD3CF7AC4D1}"/>
                  </a:ext>
                </a:extLst>
              </p:cNvPr>
              <p:cNvSpPr/>
              <p:nvPr/>
            </p:nvSpPr>
            <p:spPr>
              <a:xfrm>
                <a:off x="4939176" y="4002067"/>
                <a:ext cx="11326" cy="21364"/>
              </a:xfrm>
              <a:custGeom>
                <a:avLst/>
                <a:gdLst>
                  <a:gd name="connsiteX0" fmla="*/ 3164 w 11326"/>
                  <a:gd name="connsiteY0" fmla="*/ 0 h 21364"/>
                  <a:gd name="connsiteX1" fmla="*/ 3164 w 11326"/>
                  <a:gd name="connsiteY1" fmla="*/ 17873 h 21364"/>
                  <a:gd name="connsiteX2" fmla="*/ 8935 w 11326"/>
                  <a:gd name="connsiteY2" fmla="*/ 0 h 21364"/>
                  <a:gd name="connsiteX3" fmla="*/ 3164 w 11326"/>
                  <a:gd name="connsiteY3" fmla="*/ 0 h 21364"/>
                </a:gdLst>
                <a:ahLst/>
                <a:cxnLst>
                  <a:cxn ang="0">
                    <a:pos x="connsiteX0" y="connsiteY0"/>
                  </a:cxn>
                  <a:cxn ang="0">
                    <a:pos x="connsiteX1" y="connsiteY1"/>
                  </a:cxn>
                  <a:cxn ang="0">
                    <a:pos x="connsiteX2" y="connsiteY2"/>
                  </a:cxn>
                  <a:cxn ang="0">
                    <a:pos x="connsiteX3" y="connsiteY3"/>
                  </a:cxn>
                </a:cxnLst>
                <a:rect l="l" t="t" r="r" b="b"/>
                <a:pathLst>
                  <a:path w="11326" h="21364">
                    <a:moveTo>
                      <a:pt x="3164" y="0"/>
                    </a:moveTo>
                    <a:cubicBezTo>
                      <a:pt x="837" y="13312"/>
                      <a:pt x="-2608" y="28299"/>
                      <a:pt x="3164" y="17873"/>
                    </a:cubicBezTo>
                    <a:cubicBezTo>
                      <a:pt x="8935" y="7447"/>
                      <a:pt x="14707" y="0"/>
                      <a:pt x="8935" y="0"/>
                    </a:cubicBezTo>
                    <a:lnTo>
                      <a:pt x="3164" y="0"/>
                    </a:lnTo>
                    <a:close/>
                  </a:path>
                </a:pathLst>
              </a:custGeom>
              <a:noFill/>
              <a:ln w="2210" cap="rnd">
                <a:solidFill>
                  <a:srgbClr val="FFFFFF"/>
                </a:solidFill>
                <a:prstDash val="solid"/>
                <a:round/>
              </a:ln>
            </p:spPr>
            <p:txBody>
              <a:bodyPr rtlCol="0" anchor="ctr"/>
              <a:lstStyle/>
              <a:p>
                <a:endParaRPr lang="en-US"/>
              </a:p>
            </p:txBody>
          </p:sp>
          <p:sp>
            <p:nvSpPr>
              <p:cNvPr id="277" name="Freeform: Shape 276">
                <a:extLst>
                  <a:ext uri="{FF2B5EF4-FFF2-40B4-BE49-F238E27FC236}">
                    <a16:creationId xmlns:a16="http://schemas.microsoft.com/office/drawing/2014/main" id="{72F224F0-3025-EEAA-FEEA-3BBFBDCBD10F}"/>
                  </a:ext>
                </a:extLst>
              </p:cNvPr>
              <p:cNvSpPr/>
              <p:nvPr/>
            </p:nvSpPr>
            <p:spPr>
              <a:xfrm>
                <a:off x="4918559" y="3987638"/>
                <a:ext cx="12346" cy="24692"/>
              </a:xfrm>
              <a:custGeom>
                <a:avLst/>
                <a:gdLst>
                  <a:gd name="connsiteX0" fmla="*/ 696 w 12346"/>
                  <a:gd name="connsiteY0" fmla="*/ 0 h 24692"/>
                  <a:gd name="connsiteX1" fmla="*/ 4140 w 12346"/>
                  <a:gd name="connsiteY1" fmla="*/ 20200 h 24692"/>
                  <a:gd name="connsiteX2" fmla="*/ 12239 w 12346"/>
                  <a:gd name="connsiteY2" fmla="*/ 20200 h 24692"/>
                  <a:gd name="connsiteX3" fmla="*/ 8794 w 12346"/>
                  <a:gd name="connsiteY3" fmla="*/ 6330 h 24692"/>
                  <a:gd name="connsiteX4" fmla="*/ 696 w 12346"/>
                  <a:gd name="connsiteY4" fmla="*/ 0 h 2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6" h="24692">
                    <a:moveTo>
                      <a:pt x="696" y="0"/>
                    </a:moveTo>
                    <a:cubicBezTo>
                      <a:pt x="-1073" y="10426"/>
                      <a:pt x="696" y="16756"/>
                      <a:pt x="4140" y="20200"/>
                    </a:cubicBezTo>
                    <a:cubicBezTo>
                      <a:pt x="7584" y="23644"/>
                      <a:pt x="11680" y="28299"/>
                      <a:pt x="12239" y="20200"/>
                    </a:cubicBezTo>
                    <a:cubicBezTo>
                      <a:pt x="12797" y="12101"/>
                      <a:pt x="11122" y="8099"/>
                      <a:pt x="8794" y="6330"/>
                    </a:cubicBezTo>
                    <a:cubicBezTo>
                      <a:pt x="6467" y="4561"/>
                      <a:pt x="696" y="0"/>
                      <a:pt x="696" y="0"/>
                    </a:cubicBezTo>
                    <a:close/>
                  </a:path>
                </a:pathLst>
              </a:custGeom>
              <a:noFill/>
              <a:ln w="2210" cap="rnd">
                <a:solidFill>
                  <a:srgbClr val="FFFFFF"/>
                </a:solidFill>
                <a:prstDash val="solid"/>
                <a:round/>
              </a:ln>
            </p:spPr>
            <p:txBody>
              <a:bodyPr rtlCol="0" anchor="ctr"/>
              <a:lstStyle/>
              <a:p>
                <a:endParaRPr lang="en-US"/>
              </a:p>
            </p:txBody>
          </p:sp>
          <p:sp>
            <p:nvSpPr>
              <p:cNvPr id="278" name="Freeform: Shape 277">
                <a:extLst>
                  <a:ext uri="{FF2B5EF4-FFF2-40B4-BE49-F238E27FC236}">
                    <a16:creationId xmlns:a16="http://schemas.microsoft.com/office/drawing/2014/main" id="{C69E0F84-A6CA-E14B-14A4-5298D0041D6E}"/>
                  </a:ext>
                </a:extLst>
              </p:cNvPr>
              <p:cNvSpPr/>
              <p:nvPr/>
            </p:nvSpPr>
            <p:spPr>
              <a:xfrm>
                <a:off x="4928529" y="3973023"/>
                <a:ext cx="29558" cy="21435"/>
              </a:xfrm>
              <a:custGeom>
                <a:avLst/>
                <a:gdLst>
                  <a:gd name="connsiteX0" fmla="*/ 10646 w 29558"/>
                  <a:gd name="connsiteY0" fmla="*/ 93 h 21435"/>
                  <a:gd name="connsiteX1" fmla="*/ 2362 w 29558"/>
                  <a:gd name="connsiteY1" fmla="*/ 14522 h 21435"/>
                  <a:gd name="connsiteX2" fmla="*/ 13812 w 29558"/>
                  <a:gd name="connsiteY2" fmla="*/ 14522 h 21435"/>
                  <a:gd name="connsiteX3" fmla="*/ 16325 w 29558"/>
                  <a:gd name="connsiteY3" fmla="*/ 7261 h 21435"/>
                  <a:gd name="connsiteX4" fmla="*/ 22003 w 29558"/>
                  <a:gd name="connsiteY4" fmla="*/ 20852 h 21435"/>
                  <a:gd name="connsiteX5" fmla="*/ 29450 w 29558"/>
                  <a:gd name="connsiteY5" fmla="*/ 10426 h 21435"/>
                  <a:gd name="connsiteX6" fmla="*/ 22003 w 29558"/>
                  <a:gd name="connsiteY6" fmla="*/ 1769 h 21435"/>
                  <a:gd name="connsiteX7" fmla="*/ 10646 w 29558"/>
                  <a:gd name="connsiteY7" fmla="*/ 0 h 2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8" h="21435">
                    <a:moveTo>
                      <a:pt x="10646" y="93"/>
                    </a:moveTo>
                    <a:cubicBezTo>
                      <a:pt x="6830" y="4096"/>
                      <a:pt x="-4992" y="9309"/>
                      <a:pt x="2362" y="14522"/>
                    </a:cubicBezTo>
                    <a:cubicBezTo>
                      <a:pt x="9716" y="19735"/>
                      <a:pt x="13253" y="18525"/>
                      <a:pt x="13812" y="14522"/>
                    </a:cubicBezTo>
                    <a:cubicBezTo>
                      <a:pt x="14370" y="10519"/>
                      <a:pt x="11857" y="2979"/>
                      <a:pt x="16325" y="7261"/>
                    </a:cubicBezTo>
                    <a:cubicBezTo>
                      <a:pt x="20793" y="11543"/>
                      <a:pt x="16884" y="24296"/>
                      <a:pt x="22003" y="20852"/>
                    </a:cubicBezTo>
                    <a:cubicBezTo>
                      <a:pt x="27123" y="17408"/>
                      <a:pt x="28240" y="14522"/>
                      <a:pt x="29450" y="10426"/>
                    </a:cubicBezTo>
                    <a:cubicBezTo>
                      <a:pt x="30567" y="6423"/>
                      <a:pt x="22655" y="1769"/>
                      <a:pt x="22003" y="1769"/>
                    </a:cubicBezTo>
                    <a:cubicBezTo>
                      <a:pt x="21352" y="1769"/>
                      <a:pt x="10646" y="0"/>
                      <a:pt x="10646" y="0"/>
                    </a:cubicBezTo>
                    <a:close/>
                  </a:path>
                </a:pathLst>
              </a:custGeom>
              <a:noFill/>
              <a:ln w="2210" cap="rnd">
                <a:solidFill>
                  <a:srgbClr val="FFFFFF"/>
                </a:solidFill>
                <a:prstDash val="solid"/>
                <a:round/>
              </a:ln>
            </p:spPr>
            <p:txBody>
              <a:bodyPr rtlCol="0" anchor="ctr"/>
              <a:lstStyle/>
              <a:p>
                <a:endParaRPr lang="en-US"/>
              </a:p>
            </p:txBody>
          </p:sp>
          <p:sp>
            <p:nvSpPr>
              <p:cNvPr id="279" name="Freeform: Shape 278">
                <a:extLst>
                  <a:ext uri="{FF2B5EF4-FFF2-40B4-BE49-F238E27FC236}">
                    <a16:creationId xmlns:a16="http://schemas.microsoft.com/office/drawing/2014/main" id="{4FA5B967-EC8F-8055-88AA-7CC534D9833B}"/>
                  </a:ext>
                </a:extLst>
              </p:cNvPr>
              <p:cNvSpPr/>
              <p:nvPr/>
            </p:nvSpPr>
            <p:spPr>
              <a:xfrm>
                <a:off x="9086903" y="5021472"/>
                <a:ext cx="476056" cy="516093"/>
              </a:xfrm>
              <a:custGeom>
                <a:avLst/>
                <a:gdLst>
                  <a:gd name="connsiteX0" fmla="*/ 12104 w 476056"/>
                  <a:gd name="connsiteY0" fmla="*/ 397765 h 516093"/>
                  <a:gd name="connsiteX1" fmla="*/ 4285 w 476056"/>
                  <a:gd name="connsiteY1" fmla="*/ 429042 h 516093"/>
                  <a:gd name="connsiteX2" fmla="*/ 57438 w 476056"/>
                  <a:gd name="connsiteY2" fmla="*/ 419920 h 516093"/>
                  <a:gd name="connsiteX3" fmla="*/ 77266 w 476056"/>
                  <a:gd name="connsiteY3" fmla="*/ 449894 h 516093"/>
                  <a:gd name="connsiteX4" fmla="*/ 113757 w 476056"/>
                  <a:gd name="connsiteY4" fmla="*/ 456410 h 516093"/>
                  <a:gd name="connsiteX5" fmla="*/ 152854 w 476056"/>
                  <a:gd name="connsiteY5" fmla="*/ 470746 h 516093"/>
                  <a:gd name="connsiteX6" fmla="*/ 184132 w 476056"/>
                  <a:gd name="connsiteY6" fmla="*/ 477262 h 516093"/>
                  <a:gd name="connsiteX7" fmla="*/ 216712 w 476056"/>
                  <a:gd name="connsiteY7" fmla="*/ 460320 h 516093"/>
                  <a:gd name="connsiteX8" fmla="*/ 246408 w 476056"/>
                  <a:gd name="connsiteY8" fmla="*/ 496810 h 516093"/>
                  <a:gd name="connsiteX9" fmla="*/ 254040 w 476056"/>
                  <a:gd name="connsiteY9" fmla="*/ 502209 h 516093"/>
                  <a:gd name="connsiteX10" fmla="*/ 254040 w 476056"/>
                  <a:gd name="connsiteY10" fmla="*/ 502209 h 516093"/>
                  <a:gd name="connsiteX11" fmla="*/ 254040 w 476056"/>
                  <a:gd name="connsiteY11" fmla="*/ 502209 h 516093"/>
                  <a:gd name="connsiteX12" fmla="*/ 281874 w 476056"/>
                  <a:gd name="connsiteY12" fmla="*/ 507236 h 516093"/>
                  <a:gd name="connsiteX13" fmla="*/ 289693 w 476056"/>
                  <a:gd name="connsiteY13" fmla="*/ 472049 h 516093"/>
                  <a:gd name="connsiteX14" fmla="*/ 304029 w 476056"/>
                  <a:gd name="connsiteY14" fmla="*/ 423829 h 516093"/>
                  <a:gd name="connsiteX15" fmla="*/ 335307 w 476056"/>
                  <a:gd name="connsiteY15" fmla="*/ 434255 h 516093"/>
                  <a:gd name="connsiteX16" fmla="*/ 358765 w 476056"/>
                  <a:gd name="connsiteY16" fmla="*/ 379519 h 516093"/>
                  <a:gd name="connsiteX17" fmla="*/ 409591 w 476056"/>
                  <a:gd name="connsiteY17" fmla="*/ 364532 h 516093"/>
                  <a:gd name="connsiteX18" fmla="*/ 435656 w 476056"/>
                  <a:gd name="connsiteY18" fmla="*/ 340329 h 516093"/>
                  <a:gd name="connsiteX19" fmla="*/ 456042 w 476056"/>
                  <a:gd name="connsiteY19" fmla="*/ 267255 h 516093"/>
                  <a:gd name="connsiteX20" fmla="*/ 465630 w 476056"/>
                  <a:gd name="connsiteY20" fmla="*/ 198091 h 516093"/>
                  <a:gd name="connsiteX21" fmla="*/ 476056 w 476056"/>
                  <a:gd name="connsiteY21" fmla="*/ 188968 h 516093"/>
                  <a:gd name="connsiteX22" fmla="*/ 476056 w 476056"/>
                  <a:gd name="connsiteY22" fmla="*/ 0 h 516093"/>
                  <a:gd name="connsiteX23" fmla="*/ 448036 w 476056"/>
                  <a:gd name="connsiteY23" fmla="*/ 10240 h 516093"/>
                  <a:gd name="connsiteX24" fmla="*/ 403075 w 476056"/>
                  <a:gd name="connsiteY24" fmla="*/ 22620 h 516093"/>
                  <a:gd name="connsiteX25" fmla="*/ 379617 w 476056"/>
                  <a:gd name="connsiteY25" fmla="*/ 33046 h 516093"/>
                  <a:gd name="connsiteX26" fmla="*/ 342474 w 476056"/>
                  <a:gd name="connsiteY26" fmla="*/ 64975 h 516093"/>
                  <a:gd name="connsiteX27" fmla="*/ 304680 w 476056"/>
                  <a:gd name="connsiteY27" fmla="*/ 67582 h 516093"/>
                  <a:gd name="connsiteX28" fmla="*/ 253855 w 476056"/>
                  <a:gd name="connsiteY28" fmla="*/ 83872 h 516093"/>
                  <a:gd name="connsiteX29" fmla="*/ 244080 w 476056"/>
                  <a:gd name="connsiteY29" fmla="*/ 70188 h 516093"/>
                  <a:gd name="connsiteX30" fmla="*/ 210848 w 476056"/>
                  <a:gd name="connsiteY30" fmla="*/ 79962 h 516093"/>
                  <a:gd name="connsiteX31" fmla="*/ 210848 w 476056"/>
                  <a:gd name="connsiteY31" fmla="*/ 73446 h 516093"/>
                  <a:gd name="connsiteX32" fmla="*/ 236912 w 476056"/>
                  <a:gd name="connsiteY32" fmla="*/ 67582 h 516093"/>
                  <a:gd name="connsiteX33" fmla="*/ 228441 w 476056"/>
                  <a:gd name="connsiteY33" fmla="*/ 59111 h 516093"/>
                  <a:gd name="connsiteX34" fmla="*/ 210196 w 476056"/>
                  <a:gd name="connsiteY34" fmla="*/ 62369 h 516093"/>
                  <a:gd name="connsiteX35" fmla="*/ 185434 w 476056"/>
                  <a:gd name="connsiteY35" fmla="*/ 49336 h 516093"/>
                  <a:gd name="connsiteX36" fmla="*/ 172402 w 476056"/>
                  <a:gd name="connsiteY36" fmla="*/ 42169 h 516093"/>
                  <a:gd name="connsiteX37" fmla="*/ 153319 w 476056"/>
                  <a:gd name="connsiteY37" fmla="*/ 33698 h 516093"/>
                  <a:gd name="connsiteX38" fmla="*/ 12011 w 476056"/>
                  <a:gd name="connsiteY38" fmla="*/ 33698 h 516093"/>
                  <a:gd name="connsiteX39" fmla="*/ 12011 w 476056"/>
                  <a:gd name="connsiteY39" fmla="*/ 397578 h 51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76056" h="516093">
                    <a:moveTo>
                      <a:pt x="12104" y="397765"/>
                    </a:moveTo>
                    <a:cubicBezTo>
                      <a:pt x="12104" y="397765"/>
                      <a:pt x="-8747" y="412100"/>
                      <a:pt x="4285" y="429042"/>
                    </a:cubicBezTo>
                    <a:cubicBezTo>
                      <a:pt x="19924" y="421223"/>
                      <a:pt x="50643" y="410797"/>
                      <a:pt x="57438" y="419920"/>
                    </a:cubicBezTo>
                    <a:cubicBezTo>
                      <a:pt x="64234" y="429042"/>
                      <a:pt x="64234" y="445984"/>
                      <a:pt x="77266" y="449894"/>
                    </a:cubicBezTo>
                    <a:cubicBezTo>
                      <a:pt x="90299" y="453804"/>
                      <a:pt x="104634" y="449894"/>
                      <a:pt x="113757" y="456410"/>
                    </a:cubicBezTo>
                    <a:cubicBezTo>
                      <a:pt x="122879" y="462926"/>
                      <a:pt x="135912" y="469442"/>
                      <a:pt x="152854" y="470746"/>
                    </a:cubicBezTo>
                    <a:cubicBezTo>
                      <a:pt x="169796" y="472049"/>
                      <a:pt x="168493" y="488991"/>
                      <a:pt x="184132" y="477262"/>
                    </a:cubicBezTo>
                    <a:cubicBezTo>
                      <a:pt x="199770" y="465533"/>
                      <a:pt x="201074" y="439468"/>
                      <a:pt x="216712" y="460320"/>
                    </a:cubicBezTo>
                    <a:cubicBezTo>
                      <a:pt x="232351" y="481171"/>
                      <a:pt x="226673" y="483778"/>
                      <a:pt x="246408" y="496810"/>
                    </a:cubicBezTo>
                    <a:cubicBezTo>
                      <a:pt x="249107" y="498579"/>
                      <a:pt x="251621" y="500441"/>
                      <a:pt x="254040" y="502209"/>
                    </a:cubicBezTo>
                    <a:lnTo>
                      <a:pt x="254040" y="502209"/>
                    </a:lnTo>
                    <a:cubicBezTo>
                      <a:pt x="254040" y="502209"/>
                      <a:pt x="254040" y="502209"/>
                      <a:pt x="254040" y="502209"/>
                    </a:cubicBezTo>
                    <a:cubicBezTo>
                      <a:pt x="269307" y="513752"/>
                      <a:pt x="278523" y="524085"/>
                      <a:pt x="281874" y="507236"/>
                    </a:cubicBezTo>
                    <a:cubicBezTo>
                      <a:pt x="285784" y="487688"/>
                      <a:pt x="280571" y="488991"/>
                      <a:pt x="289693" y="472049"/>
                    </a:cubicBezTo>
                    <a:cubicBezTo>
                      <a:pt x="298816" y="455107"/>
                      <a:pt x="279267" y="422526"/>
                      <a:pt x="304029" y="423829"/>
                    </a:cubicBezTo>
                    <a:cubicBezTo>
                      <a:pt x="328790" y="425133"/>
                      <a:pt x="324881" y="464229"/>
                      <a:pt x="335307" y="434255"/>
                    </a:cubicBezTo>
                    <a:cubicBezTo>
                      <a:pt x="345733" y="404281"/>
                      <a:pt x="328790" y="383429"/>
                      <a:pt x="358765" y="379519"/>
                    </a:cubicBezTo>
                    <a:cubicBezTo>
                      <a:pt x="388739" y="375610"/>
                      <a:pt x="395256" y="378309"/>
                      <a:pt x="409591" y="364532"/>
                    </a:cubicBezTo>
                    <a:cubicBezTo>
                      <a:pt x="423926" y="350755"/>
                      <a:pt x="418713" y="388642"/>
                      <a:pt x="435656" y="340329"/>
                    </a:cubicBezTo>
                    <a:cubicBezTo>
                      <a:pt x="452598" y="292110"/>
                      <a:pt x="446547" y="288200"/>
                      <a:pt x="456042" y="267255"/>
                    </a:cubicBezTo>
                    <a:cubicBezTo>
                      <a:pt x="465630" y="246404"/>
                      <a:pt x="455204" y="207307"/>
                      <a:pt x="465630" y="198091"/>
                    </a:cubicBezTo>
                    <a:lnTo>
                      <a:pt x="476056" y="188968"/>
                    </a:lnTo>
                    <a:lnTo>
                      <a:pt x="476056" y="0"/>
                    </a:lnTo>
                    <a:cubicBezTo>
                      <a:pt x="469819" y="3072"/>
                      <a:pt x="461255" y="6330"/>
                      <a:pt x="448036" y="10240"/>
                    </a:cubicBezTo>
                    <a:cubicBezTo>
                      <a:pt x="412849" y="20666"/>
                      <a:pt x="421972" y="15453"/>
                      <a:pt x="403075" y="22620"/>
                    </a:cubicBezTo>
                    <a:cubicBezTo>
                      <a:pt x="384178" y="29788"/>
                      <a:pt x="399817" y="14801"/>
                      <a:pt x="379617" y="33046"/>
                    </a:cubicBezTo>
                    <a:cubicBezTo>
                      <a:pt x="359416" y="51292"/>
                      <a:pt x="352249" y="63672"/>
                      <a:pt x="342474" y="64975"/>
                    </a:cubicBezTo>
                    <a:cubicBezTo>
                      <a:pt x="332700" y="66279"/>
                      <a:pt x="320320" y="58459"/>
                      <a:pt x="304680" y="67582"/>
                    </a:cubicBezTo>
                    <a:cubicBezTo>
                      <a:pt x="289042" y="76704"/>
                      <a:pt x="261674" y="85827"/>
                      <a:pt x="253855" y="83872"/>
                    </a:cubicBezTo>
                    <a:cubicBezTo>
                      <a:pt x="246035" y="81917"/>
                      <a:pt x="254506" y="68233"/>
                      <a:pt x="244080" y="70188"/>
                    </a:cubicBezTo>
                    <a:cubicBezTo>
                      <a:pt x="233655" y="72143"/>
                      <a:pt x="217364" y="81266"/>
                      <a:pt x="210848" y="79962"/>
                    </a:cubicBezTo>
                    <a:cubicBezTo>
                      <a:pt x="204332" y="78659"/>
                      <a:pt x="191672" y="72143"/>
                      <a:pt x="210848" y="73446"/>
                    </a:cubicBezTo>
                    <a:cubicBezTo>
                      <a:pt x="230024" y="74750"/>
                      <a:pt x="236261" y="72795"/>
                      <a:pt x="236912" y="67582"/>
                    </a:cubicBezTo>
                    <a:cubicBezTo>
                      <a:pt x="237564" y="62369"/>
                      <a:pt x="233655" y="57156"/>
                      <a:pt x="228441" y="59111"/>
                    </a:cubicBezTo>
                    <a:cubicBezTo>
                      <a:pt x="223228" y="61066"/>
                      <a:pt x="216061" y="66279"/>
                      <a:pt x="210196" y="62369"/>
                    </a:cubicBezTo>
                    <a:cubicBezTo>
                      <a:pt x="204332" y="58459"/>
                      <a:pt x="191951" y="51943"/>
                      <a:pt x="185434" y="49336"/>
                    </a:cubicBezTo>
                    <a:cubicBezTo>
                      <a:pt x="178919" y="46730"/>
                      <a:pt x="186738" y="49988"/>
                      <a:pt x="172402" y="42169"/>
                    </a:cubicBezTo>
                    <a:cubicBezTo>
                      <a:pt x="159184" y="35001"/>
                      <a:pt x="150526" y="40866"/>
                      <a:pt x="153319" y="33698"/>
                    </a:cubicBezTo>
                    <a:lnTo>
                      <a:pt x="12011" y="33698"/>
                    </a:lnTo>
                    <a:lnTo>
                      <a:pt x="12011" y="397578"/>
                    </a:lnTo>
                    <a:close/>
                  </a:path>
                </a:pathLst>
              </a:custGeom>
              <a:noFill/>
              <a:ln w="2210" cap="rnd">
                <a:solidFill>
                  <a:srgbClr val="FFFFFF"/>
                </a:solidFill>
                <a:prstDash val="solid"/>
                <a:round/>
              </a:ln>
            </p:spPr>
            <p:txBody>
              <a:bodyPr rtlCol="0" anchor="ctr"/>
              <a:lstStyle/>
              <a:p>
                <a:endParaRPr lang="en-US"/>
              </a:p>
            </p:txBody>
          </p:sp>
          <p:sp>
            <p:nvSpPr>
              <p:cNvPr id="280" name="Freeform: Shape 279">
                <a:extLst>
                  <a:ext uri="{FF2B5EF4-FFF2-40B4-BE49-F238E27FC236}">
                    <a16:creationId xmlns:a16="http://schemas.microsoft.com/office/drawing/2014/main" id="{6B3345F6-EA60-6A80-CCE9-A41141DAC5A7}"/>
                  </a:ext>
                </a:extLst>
              </p:cNvPr>
              <p:cNvSpPr/>
              <p:nvPr/>
            </p:nvSpPr>
            <p:spPr>
              <a:xfrm>
                <a:off x="7111481" y="5720097"/>
                <a:ext cx="931347" cy="453803"/>
              </a:xfrm>
              <a:custGeom>
                <a:avLst/>
                <a:gdLst>
                  <a:gd name="connsiteX0" fmla="*/ 917943 w 931347"/>
                  <a:gd name="connsiteY0" fmla="*/ 74750 h 453803"/>
                  <a:gd name="connsiteX1" fmla="*/ 916360 w 931347"/>
                  <a:gd name="connsiteY1" fmla="*/ 0 h 453803"/>
                  <a:gd name="connsiteX2" fmla="*/ 0 w 931347"/>
                  <a:gd name="connsiteY2" fmla="*/ 0 h 453803"/>
                  <a:gd name="connsiteX3" fmla="*/ 0 w 931347"/>
                  <a:gd name="connsiteY3" fmla="*/ 74750 h 453803"/>
                  <a:gd name="connsiteX4" fmla="*/ 332139 w 931347"/>
                  <a:gd name="connsiteY4" fmla="*/ 74750 h 453803"/>
                  <a:gd name="connsiteX5" fmla="*/ 332139 w 931347"/>
                  <a:gd name="connsiteY5" fmla="*/ 328600 h 453803"/>
                  <a:gd name="connsiteX6" fmla="*/ 352991 w 931347"/>
                  <a:gd name="connsiteY6" fmla="*/ 337258 h 453803"/>
                  <a:gd name="connsiteX7" fmla="*/ 401676 w 931347"/>
                  <a:gd name="connsiteY7" fmla="*/ 349731 h 453803"/>
                  <a:gd name="connsiteX8" fmla="*/ 417315 w 931347"/>
                  <a:gd name="connsiteY8" fmla="*/ 378961 h 453803"/>
                  <a:gd name="connsiteX9" fmla="*/ 462555 w 931347"/>
                  <a:gd name="connsiteY9" fmla="*/ 378961 h 453803"/>
                  <a:gd name="connsiteX10" fmla="*/ 493833 w 931347"/>
                  <a:gd name="connsiteY10" fmla="*/ 387618 h 453803"/>
                  <a:gd name="connsiteX11" fmla="*/ 526880 w 931347"/>
                  <a:gd name="connsiteY11" fmla="*/ 387618 h 453803"/>
                  <a:gd name="connsiteX12" fmla="*/ 556482 w 931347"/>
                  <a:gd name="connsiteY12" fmla="*/ 420664 h 453803"/>
                  <a:gd name="connsiteX13" fmla="*/ 587759 w 931347"/>
                  <a:gd name="connsiteY13" fmla="*/ 408470 h 453803"/>
                  <a:gd name="connsiteX14" fmla="*/ 612055 w 931347"/>
                  <a:gd name="connsiteY14" fmla="*/ 415638 h 453803"/>
                  <a:gd name="connsiteX15" fmla="*/ 652083 w 931347"/>
                  <a:gd name="connsiteY15" fmla="*/ 415638 h 453803"/>
                  <a:gd name="connsiteX16" fmla="*/ 700768 w 931347"/>
                  <a:gd name="connsiteY16" fmla="*/ 415638 h 453803"/>
                  <a:gd name="connsiteX17" fmla="*/ 746009 w 931347"/>
                  <a:gd name="connsiteY17" fmla="*/ 425877 h 453803"/>
                  <a:gd name="connsiteX18" fmla="*/ 808565 w 931347"/>
                  <a:gd name="connsiteY18" fmla="*/ 415638 h 453803"/>
                  <a:gd name="connsiteX19" fmla="*/ 848592 w 931347"/>
                  <a:gd name="connsiteY19" fmla="*/ 408470 h 453803"/>
                  <a:gd name="connsiteX20" fmla="*/ 931348 w 931347"/>
                  <a:gd name="connsiteY20" fmla="*/ 453804 h 453803"/>
                  <a:gd name="connsiteX21" fmla="*/ 931348 w 931347"/>
                  <a:gd name="connsiteY21" fmla="*/ 213730 h 453803"/>
                  <a:gd name="connsiteX22" fmla="*/ 917943 w 931347"/>
                  <a:gd name="connsiteY22" fmla="*/ 74657 h 45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1347" h="453803">
                    <a:moveTo>
                      <a:pt x="917943" y="74750"/>
                    </a:moveTo>
                    <a:lnTo>
                      <a:pt x="916360" y="0"/>
                    </a:lnTo>
                    <a:lnTo>
                      <a:pt x="0" y="0"/>
                    </a:lnTo>
                    <a:lnTo>
                      <a:pt x="0" y="74750"/>
                    </a:lnTo>
                    <a:lnTo>
                      <a:pt x="332139" y="74750"/>
                    </a:lnTo>
                    <a:lnTo>
                      <a:pt x="332139" y="328600"/>
                    </a:lnTo>
                    <a:cubicBezTo>
                      <a:pt x="332139" y="328600"/>
                      <a:pt x="342565" y="330369"/>
                      <a:pt x="352991" y="337258"/>
                    </a:cubicBezTo>
                    <a:cubicBezTo>
                      <a:pt x="363417" y="344146"/>
                      <a:pt x="375611" y="352896"/>
                      <a:pt x="401676" y="349731"/>
                    </a:cubicBezTo>
                    <a:cubicBezTo>
                      <a:pt x="427740" y="346566"/>
                      <a:pt x="408657" y="356341"/>
                      <a:pt x="417315" y="378961"/>
                    </a:cubicBezTo>
                    <a:cubicBezTo>
                      <a:pt x="425972" y="401581"/>
                      <a:pt x="431185" y="375517"/>
                      <a:pt x="462555" y="378961"/>
                    </a:cubicBezTo>
                    <a:cubicBezTo>
                      <a:pt x="493833" y="382405"/>
                      <a:pt x="476426" y="385943"/>
                      <a:pt x="493833" y="387618"/>
                    </a:cubicBezTo>
                    <a:cubicBezTo>
                      <a:pt x="511241" y="389387"/>
                      <a:pt x="509472" y="385849"/>
                      <a:pt x="526880" y="387618"/>
                    </a:cubicBezTo>
                    <a:cubicBezTo>
                      <a:pt x="544287" y="389387"/>
                      <a:pt x="542518" y="401488"/>
                      <a:pt x="556482" y="420664"/>
                    </a:cubicBezTo>
                    <a:cubicBezTo>
                      <a:pt x="570352" y="439747"/>
                      <a:pt x="556482" y="420664"/>
                      <a:pt x="587759" y="408470"/>
                    </a:cubicBezTo>
                    <a:cubicBezTo>
                      <a:pt x="619037" y="396275"/>
                      <a:pt x="587759" y="408470"/>
                      <a:pt x="612055" y="415638"/>
                    </a:cubicBezTo>
                    <a:cubicBezTo>
                      <a:pt x="636445" y="422805"/>
                      <a:pt x="627694" y="420664"/>
                      <a:pt x="652083" y="415638"/>
                    </a:cubicBezTo>
                    <a:cubicBezTo>
                      <a:pt x="676472" y="410611"/>
                      <a:pt x="683361" y="406701"/>
                      <a:pt x="700768" y="415638"/>
                    </a:cubicBezTo>
                    <a:cubicBezTo>
                      <a:pt x="718176" y="424574"/>
                      <a:pt x="730370" y="436303"/>
                      <a:pt x="746009" y="425877"/>
                    </a:cubicBezTo>
                    <a:cubicBezTo>
                      <a:pt x="761648" y="415451"/>
                      <a:pt x="770398" y="418896"/>
                      <a:pt x="808565" y="415638"/>
                    </a:cubicBezTo>
                    <a:cubicBezTo>
                      <a:pt x="846824" y="412380"/>
                      <a:pt x="836398" y="415451"/>
                      <a:pt x="848592" y="408470"/>
                    </a:cubicBezTo>
                    <a:cubicBezTo>
                      <a:pt x="858460" y="402884"/>
                      <a:pt x="903421" y="433510"/>
                      <a:pt x="931348" y="453804"/>
                    </a:cubicBezTo>
                    <a:lnTo>
                      <a:pt x="931348" y="213730"/>
                    </a:lnTo>
                    <a:cubicBezTo>
                      <a:pt x="931348" y="213730"/>
                      <a:pt x="917943" y="74657"/>
                      <a:pt x="917943" y="74657"/>
                    </a:cubicBezTo>
                    <a:close/>
                  </a:path>
                </a:pathLst>
              </a:custGeom>
              <a:noFill/>
              <a:ln w="2210" cap="rnd">
                <a:solidFill>
                  <a:srgbClr val="FFFFFF"/>
                </a:solidFill>
                <a:prstDash val="solid"/>
                <a:round/>
              </a:ln>
            </p:spPr>
            <p:txBody>
              <a:bodyPr rtlCol="0" anchor="ctr"/>
              <a:lstStyle/>
              <a:p>
                <a:endParaRPr lang="en-US"/>
              </a:p>
            </p:txBody>
          </p:sp>
          <p:sp>
            <p:nvSpPr>
              <p:cNvPr id="281" name="Freeform: Shape 280">
                <a:extLst>
                  <a:ext uri="{FF2B5EF4-FFF2-40B4-BE49-F238E27FC236}">
                    <a16:creationId xmlns:a16="http://schemas.microsoft.com/office/drawing/2014/main" id="{35AD28C3-C9C8-859F-B50A-476D18C4D35D}"/>
                  </a:ext>
                </a:extLst>
              </p:cNvPr>
              <p:cNvSpPr/>
              <p:nvPr/>
            </p:nvSpPr>
            <p:spPr>
              <a:xfrm>
                <a:off x="8029517" y="5794847"/>
                <a:ext cx="529574" cy="456410"/>
              </a:xfrm>
              <a:custGeom>
                <a:avLst/>
                <a:gdLst>
                  <a:gd name="connsiteX0" fmla="*/ 528741 w 529574"/>
                  <a:gd name="connsiteY0" fmla="*/ 64324 h 456410"/>
                  <a:gd name="connsiteX1" fmla="*/ 466185 w 529574"/>
                  <a:gd name="connsiteY1" fmla="*/ 64324 h 456410"/>
                  <a:gd name="connsiteX2" fmla="*/ 494019 w 529574"/>
                  <a:gd name="connsiteY2" fmla="*/ 17408 h 456410"/>
                  <a:gd name="connsiteX3" fmla="*/ 474936 w 529574"/>
                  <a:gd name="connsiteY3" fmla="*/ 0 h 456410"/>
                  <a:gd name="connsiteX4" fmla="*/ 0 w 529574"/>
                  <a:gd name="connsiteY4" fmla="*/ 0 h 456410"/>
                  <a:gd name="connsiteX5" fmla="*/ 13497 w 529574"/>
                  <a:gd name="connsiteY5" fmla="*/ 139073 h 456410"/>
                  <a:gd name="connsiteX6" fmla="*/ 13497 w 529574"/>
                  <a:gd name="connsiteY6" fmla="*/ 379147 h 456410"/>
                  <a:gd name="connsiteX7" fmla="*/ 29788 w 529574"/>
                  <a:gd name="connsiteY7" fmla="*/ 391249 h 456410"/>
                  <a:gd name="connsiteX8" fmla="*/ 63486 w 529574"/>
                  <a:gd name="connsiteY8" fmla="*/ 382591 h 456410"/>
                  <a:gd name="connsiteX9" fmla="*/ 62183 w 529574"/>
                  <a:gd name="connsiteY9" fmla="*/ 456410 h 456410"/>
                  <a:gd name="connsiteX10" fmla="*/ 372260 w 529574"/>
                  <a:gd name="connsiteY10" fmla="*/ 456410 h 456410"/>
                  <a:gd name="connsiteX11" fmla="*/ 375704 w 529574"/>
                  <a:gd name="connsiteY11" fmla="*/ 401767 h 456410"/>
                  <a:gd name="connsiteX12" fmla="*/ 382685 w 529574"/>
                  <a:gd name="connsiteY12" fmla="*/ 370490 h 456410"/>
                  <a:gd name="connsiteX13" fmla="*/ 393111 w 529574"/>
                  <a:gd name="connsiteY13" fmla="*/ 342657 h 456410"/>
                  <a:gd name="connsiteX14" fmla="*/ 405306 w 529574"/>
                  <a:gd name="connsiteY14" fmla="*/ 309610 h 456410"/>
                  <a:gd name="connsiteX15" fmla="*/ 429695 w 529574"/>
                  <a:gd name="connsiteY15" fmla="*/ 275168 h 456410"/>
                  <a:gd name="connsiteX16" fmla="*/ 438352 w 529574"/>
                  <a:gd name="connsiteY16" fmla="*/ 248731 h 456410"/>
                  <a:gd name="connsiteX17" fmla="*/ 462741 w 529574"/>
                  <a:gd name="connsiteY17" fmla="*/ 215685 h 456410"/>
                  <a:gd name="connsiteX18" fmla="*/ 480149 w 529574"/>
                  <a:gd name="connsiteY18" fmla="*/ 198277 h 456410"/>
                  <a:gd name="connsiteX19" fmla="*/ 481917 w 529574"/>
                  <a:gd name="connsiteY19" fmla="*/ 184407 h 456410"/>
                  <a:gd name="connsiteX20" fmla="*/ 490574 w 529574"/>
                  <a:gd name="connsiteY20" fmla="*/ 161787 h 456410"/>
                  <a:gd name="connsiteX21" fmla="*/ 494019 w 529574"/>
                  <a:gd name="connsiteY21" fmla="*/ 144379 h 456410"/>
                  <a:gd name="connsiteX22" fmla="*/ 499231 w 529574"/>
                  <a:gd name="connsiteY22" fmla="*/ 121759 h 456410"/>
                  <a:gd name="connsiteX23" fmla="*/ 518315 w 529574"/>
                  <a:gd name="connsiteY23" fmla="*/ 102676 h 456410"/>
                  <a:gd name="connsiteX24" fmla="*/ 528741 w 529574"/>
                  <a:gd name="connsiteY24" fmla="*/ 64417 h 456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9574" h="456410">
                    <a:moveTo>
                      <a:pt x="528741" y="64324"/>
                    </a:moveTo>
                    <a:lnTo>
                      <a:pt x="466185" y="64324"/>
                    </a:lnTo>
                    <a:lnTo>
                      <a:pt x="494019" y="17408"/>
                    </a:lnTo>
                    <a:lnTo>
                      <a:pt x="474936" y="0"/>
                    </a:lnTo>
                    <a:lnTo>
                      <a:pt x="0" y="0"/>
                    </a:lnTo>
                    <a:lnTo>
                      <a:pt x="13497" y="139073"/>
                    </a:lnTo>
                    <a:lnTo>
                      <a:pt x="13497" y="379147"/>
                    </a:lnTo>
                    <a:cubicBezTo>
                      <a:pt x="20014" y="383988"/>
                      <a:pt x="25785" y="388177"/>
                      <a:pt x="29788" y="391249"/>
                    </a:cubicBezTo>
                    <a:cubicBezTo>
                      <a:pt x="50640" y="406887"/>
                      <a:pt x="63486" y="382591"/>
                      <a:pt x="63486" y="382591"/>
                    </a:cubicBezTo>
                    <a:cubicBezTo>
                      <a:pt x="63486" y="382591"/>
                      <a:pt x="62741" y="415731"/>
                      <a:pt x="62183" y="456410"/>
                    </a:cubicBezTo>
                    <a:lnTo>
                      <a:pt x="372260" y="456410"/>
                    </a:lnTo>
                    <a:cubicBezTo>
                      <a:pt x="372260" y="456410"/>
                      <a:pt x="377473" y="413869"/>
                      <a:pt x="375704" y="401767"/>
                    </a:cubicBezTo>
                    <a:cubicBezTo>
                      <a:pt x="373935" y="389666"/>
                      <a:pt x="377473" y="386129"/>
                      <a:pt x="382685" y="370490"/>
                    </a:cubicBezTo>
                    <a:cubicBezTo>
                      <a:pt x="387898" y="354851"/>
                      <a:pt x="389667" y="354851"/>
                      <a:pt x="393111" y="342657"/>
                    </a:cubicBezTo>
                    <a:cubicBezTo>
                      <a:pt x="396555" y="330462"/>
                      <a:pt x="398324" y="323574"/>
                      <a:pt x="405306" y="309610"/>
                    </a:cubicBezTo>
                    <a:cubicBezTo>
                      <a:pt x="412287" y="295740"/>
                      <a:pt x="419176" y="288759"/>
                      <a:pt x="429695" y="275168"/>
                    </a:cubicBezTo>
                    <a:cubicBezTo>
                      <a:pt x="440121" y="261577"/>
                      <a:pt x="434908" y="266139"/>
                      <a:pt x="438352" y="248731"/>
                    </a:cubicBezTo>
                    <a:cubicBezTo>
                      <a:pt x="441796" y="231324"/>
                      <a:pt x="450547" y="226111"/>
                      <a:pt x="462741" y="215685"/>
                    </a:cubicBezTo>
                    <a:cubicBezTo>
                      <a:pt x="474936" y="205259"/>
                      <a:pt x="480149" y="198277"/>
                      <a:pt x="480149" y="198277"/>
                    </a:cubicBezTo>
                    <a:cubicBezTo>
                      <a:pt x="480149" y="198277"/>
                      <a:pt x="481917" y="189620"/>
                      <a:pt x="481917" y="184407"/>
                    </a:cubicBezTo>
                    <a:cubicBezTo>
                      <a:pt x="481917" y="179194"/>
                      <a:pt x="488899" y="173981"/>
                      <a:pt x="490574" y="161787"/>
                    </a:cubicBezTo>
                    <a:cubicBezTo>
                      <a:pt x="492343" y="149592"/>
                      <a:pt x="490574" y="161787"/>
                      <a:pt x="494019" y="144379"/>
                    </a:cubicBezTo>
                    <a:cubicBezTo>
                      <a:pt x="497463" y="126972"/>
                      <a:pt x="499231" y="133954"/>
                      <a:pt x="499231" y="121759"/>
                    </a:cubicBezTo>
                    <a:cubicBezTo>
                      <a:pt x="499231" y="109565"/>
                      <a:pt x="502676" y="113102"/>
                      <a:pt x="518315" y="102676"/>
                    </a:cubicBezTo>
                    <a:cubicBezTo>
                      <a:pt x="533954" y="92250"/>
                      <a:pt x="528741" y="64417"/>
                      <a:pt x="528741" y="64417"/>
                    </a:cubicBezTo>
                    <a:close/>
                  </a:path>
                </a:pathLst>
              </a:custGeom>
              <a:noFill/>
              <a:ln w="2210" cap="rnd">
                <a:solidFill>
                  <a:srgbClr val="FFFFFF"/>
                </a:solidFill>
                <a:prstDash val="solid"/>
                <a:round/>
              </a:ln>
            </p:spPr>
            <p:txBody>
              <a:bodyPr rtlCol="0" anchor="ctr"/>
              <a:lstStyle/>
              <a:p>
                <a:endParaRPr lang="en-US"/>
              </a:p>
            </p:txBody>
          </p:sp>
          <p:sp>
            <p:nvSpPr>
              <p:cNvPr id="282" name="Freeform: Shape 281">
                <a:extLst>
                  <a:ext uri="{FF2B5EF4-FFF2-40B4-BE49-F238E27FC236}">
                    <a16:creationId xmlns:a16="http://schemas.microsoft.com/office/drawing/2014/main" id="{6D47F84C-628F-CE06-46C4-A1805ED9FD08}"/>
                  </a:ext>
                </a:extLst>
              </p:cNvPr>
              <p:cNvSpPr/>
              <p:nvPr/>
            </p:nvSpPr>
            <p:spPr>
              <a:xfrm>
                <a:off x="6454185" y="5158405"/>
                <a:ext cx="763416" cy="561692"/>
              </a:xfrm>
              <a:custGeom>
                <a:avLst/>
                <a:gdLst>
                  <a:gd name="connsiteX0" fmla="*/ 763416 w 763416"/>
                  <a:gd name="connsiteY0" fmla="*/ 147824 h 561692"/>
                  <a:gd name="connsiteX1" fmla="*/ 763416 w 763416"/>
                  <a:gd name="connsiteY1" fmla="*/ 0 h 561692"/>
                  <a:gd name="connsiteX2" fmla="*/ 547731 w 763416"/>
                  <a:gd name="connsiteY2" fmla="*/ 0 h 561692"/>
                  <a:gd name="connsiteX3" fmla="*/ 0 w 763416"/>
                  <a:gd name="connsiteY3" fmla="*/ 0 h 561692"/>
                  <a:gd name="connsiteX4" fmla="*/ 0 w 763416"/>
                  <a:gd name="connsiteY4" fmla="*/ 561692 h 561692"/>
                  <a:gd name="connsiteX5" fmla="*/ 657296 w 763416"/>
                  <a:gd name="connsiteY5" fmla="*/ 561692 h 561692"/>
                  <a:gd name="connsiteX6" fmla="*/ 763416 w 763416"/>
                  <a:gd name="connsiteY6" fmla="*/ 561692 h 561692"/>
                  <a:gd name="connsiteX7" fmla="*/ 763416 w 763416"/>
                  <a:gd name="connsiteY7" fmla="*/ 147824 h 561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416" h="561692">
                    <a:moveTo>
                      <a:pt x="763416" y="147824"/>
                    </a:moveTo>
                    <a:lnTo>
                      <a:pt x="763416" y="0"/>
                    </a:lnTo>
                    <a:lnTo>
                      <a:pt x="547731" y="0"/>
                    </a:lnTo>
                    <a:lnTo>
                      <a:pt x="0" y="0"/>
                    </a:lnTo>
                    <a:lnTo>
                      <a:pt x="0" y="561692"/>
                    </a:lnTo>
                    <a:lnTo>
                      <a:pt x="657296" y="561692"/>
                    </a:lnTo>
                    <a:lnTo>
                      <a:pt x="763416" y="561692"/>
                    </a:lnTo>
                    <a:lnTo>
                      <a:pt x="763416" y="147824"/>
                    </a:lnTo>
                    <a:close/>
                  </a:path>
                </a:pathLst>
              </a:custGeom>
              <a:noFill/>
              <a:ln w="2210" cap="rnd">
                <a:solidFill>
                  <a:srgbClr val="FFFFFF"/>
                </a:solidFill>
                <a:prstDash val="solid"/>
                <a:round/>
              </a:ln>
            </p:spPr>
            <p:txBody>
              <a:bodyPr rtlCol="0" anchor="ctr"/>
              <a:lstStyle/>
              <a:p>
                <a:endParaRPr lang="en-US"/>
              </a:p>
            </p:txBody>
          </p:sp>
          <p:sp>
            <p:nvSpPr>
              <p:cNvPr id="283" name="Freeform: Shape 282">
                <a:extLst>
                  <a:ext uri="{FF2B5EF4-FFF2-40B4-BE49-F238E27FC236}">
                    <a16:creationId xmlns:a16="http://schemas.microsoft.com/office/drawing/2014/main" id="{95787900-0409-3BB8-5758-FF5DB2473C0B}"/>
                  </a:ext>
                </a:extLst>
              </p:cNvPr>
              <p:cNvSpPr/>
              <p:nvPr/>
            </p:nvSpPr>
            <p:spPr>
              <a:xfrm>
                <a:off x="7001917" y="3916798"/>
                <a:ext cx="808287" cy="499137"/>
              </a:xfrm>
              <a:custGeom>
                <a:avLst/>
                <a:gdLst>
                  <a:gd name="connsiteX0" fmla="*/ 805306 w 808287"/>
                  <a:gd name="connsiteY0" fmla="*/ 499137 h 499137"/>
                  <a:gd name="connsiteX1" fmla="*/ 806795 w 808287"/>
                  <a:gd name="connsiteY1" fmla="*/ 453897 h 499137"/>
                  <a:gd name="connsiteX2" fmla="*/ 784175 w 808287"/>
                  <a:gd name="connsiteY2" fmla="*/ 288666 h 499137"/>
                  <a:gd name="connsiteX3" fmla="*/ 751129 w 808287"/>
                  <a:gd name="connsiteY3" fmla="*/ 199208 h 499137"/>
                  <a:gd name="connsiteX4" fmla="*/ 758110 w 808287"/>
                  <a:gd name="connsiteY4" fmla="*/ 76518 h 499137"/>
                  <a:gd name="connsiteX5" fmla="*/ 744240 w 808287"/>
                  <a:gd name="connsiteY5" fmla="*/ 0 h 499137"/>
                  <a:gd name="connsiteX6" fmla="*/ 0 w 808287"/>
                  <a:gd name="connsiteY6" fmla="*/ 0 h 499137"/>
                  <a:gd name="connsiteX7" fmla="*/ 0 w 808287"/>
                  <a:gd name="connsiteY7" fmla="*/ 499044 h 499137"/>
                  <a:gd name="connsiteX8" fmla="*/ 805306 w 808287"/>
                  <a:gd name="connsiteY8" fmla="*/ 499044 h 49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87" h="499137">
                    <a:moveTo>
                      <a:pt x="805306" y="499137"/>
                    </a:moveTo>
                    <a:cubicBezTo>
                      <a:pt x="808099" y="487501"/>
                      <a:pt x="809588" y="473352"/>
                      <a:pt x="806795" y="453897"/>
                    </a:cubicBezTo>
                    <a:cubicBezTo>
                      <a:pt x="798138" y="393017"/>
                      <a:pt x="782406" y="399999"/>
                      <a:pt x="784175" y="288666"/>
                    </a:cubicBezTo>
                    <a:cubicBezTo>
                      <a:pt x="785944" y="177426"/>
                      <a:pt x="778962" y="252175"/>
                      <a:pt x="751129" y="199208"/>
                    </a:cubicBezTo>
                    <a:cubicBezTo>
                      <a:pt x="723295" y="146241"/>
                      <a:pt x="751129" y="139073"/>
                      <a:pt x="758110" y="76518"/>
                    </a:cubicBezTo>
                    <a:cubicBezTo>
                      <a:pt x="765092" y="13963"/>
                      <a:pt x="739027" y="22620"/>
                      <a:pt x="744240" y="0"/>
                    </a:cubicBezTo>
                    <a:lnTo>
                      <a:pt x="0" y="0"/>
                    </a:lnTo>
                    <a:lnTo>
                      <a:pt x="0" y="499044"/>
                    </a:lnTo>
                    <a:lnTo>
                      <a:pt x="805306" y="499044"/>
                    </a:lnTo>
                    <a:close/>
                  </a:path>
                </a:pathLst>
              </a:custGeom>
              <a:noFill/>
              <a:ln w="2210" cap="rnd">
                <a:solidFill>
                  <a:srgbClr val="FFFFFF"/>
                </a:solidFill>
                <a:prstDash val="solid"/>
                <a:round/>
              </a:ln>
            </p:spPr>
            <p:txBody>
              <a:bodyPr rtlCol="0" anchor="ctr"/>
              <a:lstStyle/>
              <a:p>
                <a:endParaRPr lang="en-US"/>
              </a:p>
            </p:txBody>
          </p:sp>
          <p:sp>
            <p:nvSpPr>
              <p:cNvPr id="284" name="Freeform: Shape 283">
                <a:extLst>
                  <a:ext uri="{FF2B5EF4-FFF2-40B4-BE49-F238E27FC236}">
                    <a16:creationId xmlns:a16="http://schemas.microsoft.com/office/drawing/2014/main" id="{09690241-BE6F-211B-0B37-1F45177443DE}"/>
                  </a:ext>
                </a:extLst>
              </p:cNvPr>
              <p:cNvSpPr/>
              <p:nvPr/>
            </p:nvSpPr>
            <p:spPr>
              <a:xfrm>
                <a:off x="8886859" y="4444607"/>
                <a:ext cx="473632" cy="610841"/>
              </a:xfrm>
              <a:custGeom>
                <a:avLst/>
                <a:gdLst>
                  <a:gd name="connsiteX0" fmla="*/ 212148 w 473632"/>
                  <a:gd name="connsiteY0" fmla="*/ 610749 h 610841"/>
                  <a:gd name="connsiteX1" fmla="*/ 353456 w 473632"/>
                  <a:gd name="connsiteY1" fmla="*/ 610749 h 610841"/>
                  <a:gd name="connsiteX2" fmla="*/ 354294 w 473632"/>
                  <a:gd name="connsiteY2" fmla="*/ 608794 h 610841"/>
                  <a:gd name="connsiteX3" fmla="*/ 371236 w 473632"/>
                  <a:gd name="connsiteY3" fmla="*/ 587291 h 610841"/>
                  <a:gd name="connsiteX4" fmla="*/ 383617 w 473632"/>
                  <a:gd name="connsiteY4" fmla="*/ 569046 h 610841"/>
                  <a:gd name="connsiteX5" fmla="*/ 393204 w 473632"/>
                  <a:gd name="connsiteY5" fmla="*/ 550335 h 610841"/>
                  <a:gd name="connsiteX6" fmla="*/ 394694 w 473632"/>
                  <a:gd name="connsiteY6" fmla="*/ 533858 h 610841"/>
                  <a:gd name="connsiteX7" fmla="*/ 407726 w 473632"/>
                  <a:gd name="connsiteY7" fmla="*/ 520826 h 610841"/>
                  <a:gd name="connsiteX8" fmla="*/ 419362 w 473632"/>
                  <a:gd name="connsiteY8" fmla="*/ 516637 h 610841"/>
                  <a:gd name="connsiteX9" fmla="*/ 419362 w 473632"/>
                  <a:gd name="connsiteY9" fmla="*/ 516637 h 610841"/>
                  <a:gd name="connsiteX10" fmla="*/ 420852 w 473632"/>
                  <a:gd name="connsiteY10" fmla="*/ 502581 h 610841"/>
                  <a:gd name="connsiteX11" fmla="*/ 428019 w 473632"/>
                  <a:gd name="connsiteY11" fmla="*/ 481077 h 610841"/>
                  <a:gd name="connsiteX12" fmla="*/ 443007 w 473632"/>
                  <a:gd name="connsiteY12" fmla="*/ 471955 h 610841"/>
                  <a:gd name="connsiteX13" fmla="*/ 447475 w 473632"/>
                  <a:gd name="connsiteY13" fmla="*/ 491690 h 610841"/>
                  <a:gd name="connsiteX14" fmla="*/ 461717 w 473632"/>
                  <a:gd name="connsiteY14" fmla="*/ 474747 h 610841"/>
                  <a:gd name="connsiteX15" fmla="*/ 466930 w 473632"/>
                  <a:gd name="connsiteY15" fmla="*/ 450452 h 610841"/>
                  <a:gd name="connsiteX16" fmla="*/ 473633 w 473632"/>
                  <a:gd name="connsiteY16" fmla="*/ 428017 h 610841"/>
                  <a:gd name="connsiteX17" fmla="*/ 473633 w 473632"/>
                  <a:gd name="connsiteY17" fmla="*/ 428017 h 610841"/>
                  <a:gd name="connsiteX18" fmla="*/ 456691 w 473632"/>
                  <a:gd name="connsiteY18" fmla="*/ 381287 h 610841"/>
                  <a:gd name="connsiteX19" fmla="*/ 453433 w 473632"/>
                  <a:gd name="connsiteY19" fmla="*/ 341539 h 610841"/>
                  <a:gd name="connsiteX20" fmla="*/ 448220 w 473632"/>
                  <a:gd name="connsiteY20" fmla="*/ 293319 h 610841"/>
                  <a:gd name="connsiteX21" fmla="*/ 417594 w 473632"/>
                  <a:gd name="connsiteY21" fmla="*/ 263997 h 610841"/>
                  <a:gd name="connsiteX22" fmla="*/ 366116 w 473632"/>
                  <a:gd name="connsiteY22" fmla="*/ 280287 h 610841"/>
                  <a:gd name="connsiteX23" fmla="*/ 368071 w 473632"/>
                  <a:gd name="connsiteY23" fmla="*/ 286803 h 610841"/>
                  <a:gd name="connsiteX24" fmla="*/ 333535 w 473632"/>
                  <a:gd name="connsiteY24" fmla="*/ 336326 h 610841"/>
                  <a:gd name="connsiteX25" fmla="*/ 312684 w 473632"/>
                  <a:gd name="connsiteY25" fmla="*/ 321990 h 610841"/>
                  <a:gd name="connsiteX26" fmla="*/ 312684 w 473632"/>
                  <a:gd name="connsiteY26" fmla="*/ 284848 h 610841"/>
                  <a:gd name="connsiteX27" fmla="*/ 326367 w 473632"/>
                  <a:gd name="connsiteY27" fmla="*/ 273119 h 610841"/>
                  <a:gd name="connsiteX28" fmla="*/ 343961 w 473632"/>
                  <a:gd name="connsiteY28" fmla="*/ 269861 h 610841"/>
                  <a:gd name="connsiteX29" fmla="*/ 353083 w 473632"/>
                  <a:gd name="connsiteY29" fmla="*/ 235325 h 610841"/>
                  <a:gd name="connsiteX30" fmla="*/ 368722 w 473632"/>
                  <a:gd name="connsiteY30" fmla="*/ 226854 h 610841"/>
                  <a:gd name="connsiteX31" fmla="*/ 372632 w 473632"/>
                  <a:gd name="connsiteY31" fmla="*/ 136187 h 610841"/>
                  <a:gd name="connsiteX32" fmla="*/ 360903 w 473632"/>
                  <a:gd name="connsiteY32" fmla="*/ 113380 h 610841"/>
                  <a:gd name="connsiteX33" fmla="*/ 372632 w 473632"/>
                  <a:gd name="connsiteY33" fmla="*/ 113380 h 610841"/>
                  <a:gd name="connsiteX34" fmla="*/ 370026 w 473632"/>
                  <a:gd name="connsiteY34" fmla="*/ 93180 h 610841"/>
                  <a:gd name="connsiteX35" fmla="*/ 353083 w 473632"/>
                  <a:gd name="connsiteY35" fmla="*/ 63858 h 610841"/>
                  <a:gd name="connsiteX36" fmla="*/ 318548 w 473632"/>
                  <a:gd name="connsiteY36" fmla="*/ 52780 h 610841"/>
                  <a:gd name="connsiteX37" fmla="*/ 293135 w 473632"/>
                  <a:gd name="connsiteY37" fmla="*/ 36490 h 610841"/>
                  <a:gd name="connsiteX38" fmla="*/ 265767 w 473632"/>
                  <a:gd name="connsiteY38" fmla="*/ 21502 h 610841"/>
                  <a:gd name="connsiteX39" fmla="*/ 240354 w 473632"/>
                  <a:gd name="connsiteY39" fmla="*/ 13683 h 610841"/>
                  <a:gd name="connsiteX40" fmla="*/ 220154 w 473632"/>
                  <a:gd name="connsiteY40" fmla="*/ 1302 h 610841"/>
                  <a:gd name="connsiteX41" fmla="*/ 191482 w 473632"/>
                  <a:gd name="connsiteY41" fmla="*/ 3909 h 610841"/>
                  <a:gd name="connsiteX42" fmla="*/ 177147 w 473632"/>
                  <a:gd name="connsiteY42" fmla="*/ 29973 h 610841"/>
                  <a:gd name="connsiteX43" fmla="*/ 195392 w 473632"/>
                  <a:gd name="connsiteY43" fmla="*/ 57993 h 610841"/>
                  <a:gd name="connsiteX44" fmla="*/ 176961 w 473632"/>
                  <a:gd name="connsiteY44" fmla="*/ 64509 h 610841"/>
                  <a:gd name="connsiteX45" fmla="*/ 149779 w 473632"/>
                  <a:gd name="connsiteY45" fmla="*/ 78845 h 610841"/>
                  <a:gd name="connsiteX46" fmla="*/ 145217 w 473632"/>
                  <a:gd name="connsiteY46" fmla="*/ 132929 h 610841"/>
                  <a:gd name="connsiteX47" fmla="*/ 131534 w 473632"/>
                  <a:gd name="connsiteY47" fmla="*/ 152477 h 610841"/>
                  <a:gd name="connsiteX48" fmla="*/ 136095 w 473632"/>
                  <a:gd name="connsiteY48" fmla="*/ 129671 h 610841"/>
                  <a:gd name="connsiteX49" fmla="*/ 125017 w 473632"/>
                  <a:gd name="connsiteY49" fmla="*/ 150522 h 610841"/>
                  <a:gd name="connsiteX50" fmla="*/ 124366 w 473632"/>
                  <a:gd name="connsiteY50" fmla="*/ 110122 h 610841"/>
                  <a:gd name="connsiteX51" fmla="*/ 110682 w 473632"/>
                  <a:gd name="connsiteY51" fmla="*/ 113380 h 610841"/>
                  <a:gd name="connsiteX52" fmla="*/ 92437 w 473632"/>
                  <a:gd name="connsiteY52" fmla="*/ 127716 h 610841"/>
                  <a:gd name="connsiteX53" fmla="*/ 83966 w 473632"/>
                  <a:gd name="connsiteY53" fmla="*/ 132277 h 610841"/>
                  <a:gd name="connsiteX54" fmla="*/ 69630 w 473632"/>
                  <a:gd name="connsiteY54" fmla="*/ 147916 h 610841"/>
                  <a:gd name="connsiteX55" fmla="*/ 51385 w 473632"/>
                  <a:gd name="connsiteY55" fmla="*/ 166813 h 610841"/>
                  <a:gd name="connsiteX56" fmla="*/ 55946 w 473632"/>
                  <a:gd name="connsiteY56" fmla="*/ 194832 h 610841"/>
                  <a:gd name="connsiteX57" fmla="*/ 27926 w 473632"/>
                  <a:gd name="connsiteY57" fmla="*/ 254129 h 610841"/>
                  <a:gd name="connsiteX58" fmla="*/ 34443 w 473632"/>
                  <a:gd name="connsiteY58" fmla="*/ 295832 h 610841"/>
                  <a:gd name="connsiteX59" fmla="*/ 25320 w 473632"/>
                  <a:gd name="connsiteY59" fmla="*/ 338839 h 610841"/>
                  <a:gd name="connsiteX60" fmla="*/ 52037 w 473632"/>
                  <a:gd name="connsiteY60" fmla="*/ 412565 h 610841"/>
                  <a:gd name="connsiteX61" fmla="*/ 49430 w 473632"/>
                  <a:gd name="connsiteY61" fmla="*/ 518871 h 610841"/>
                  <a:gd name="connsiteX62" fmla="*/ 0 w 473632"/>
                  <a:gd name="connsiteY62" fmla="*/ 603023 h 610841"/>
                  <a:gd name="connsiteX63" fmla="*/ 212521 w 473632"/>
                  <a:gd name="connsiteY63" fmla="*/ 603023 h 610841"/>
                  <a:gd name="connsiteX64" fmla="*/ 212521 w 473632"/>
                  <a:gd name="connsiteY64" fmla="*/ 610842 h 610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73632" h="610841">
                    <a:moveTo>
                      <a:pt x="212148" y="610749"/>
                    </a:moveTo>
                    <a:lnTo>
                      <a:pt x="353456" y="610749"/>
                    </a:lnTo>
                    <a:cubicBezTo>
                      <a:pt x="353735" y="610097"/>
                      <a:pt x="353828" y="609632"/>
                      <a:pt x="354294" y="608794"/>
                    </a:cubicBezTo>
                    <a:cubicBezTo>
                      <a:pt x="359507" y="598368"/>
                      <a:pt x="365371" y="594459"/>
                      <a:pt x="371236" y="587291"/>
                    </a:cubicBezTo>
                    <a:cubicBezTo>
                      <a:pt x="377100" y="580123"/>
                      <a:pt x="375145" y="576120"/>
                      <a:pt x="383617" y="569046"/>
                    </a:cubicBezTo>
                    <a:cubicBezTo>
                      <a:pt x="392087" y="561971"/>
                      <a:pt x="384454" y="552383"/>
                      <a:pt x="393204" y="550335"/>
                    </a:cubicBezTo>
                    <a:lnTo>
                      <a:pt x="394694" y="533858"/>
                    </a:lnTo>
                    <a:lnTo>
                      <a:pt x="407726" y="520826"/>
                    </a:lnTo>
                    <a:lnTo>
                      <a:pt x="419362" y="516637"/>
                    </a:lnTo>
                    <a:lnTo>
                      <a:pt x="419362" y="516637"/>
                    </a:lnTo>
                    <a:cubicBezTo>
                      <a:pt x="419362" y="516637"/>
                      <a:pt x="416290" y="511052"/>
                      <a:pt x="420852" y="502581"/>
                    </a:cubicBezTo>
                    <a:cubicBezTo>
                      <a:pt x="425413" y="494110"/>
                      <a:pt x="422806" y="487594"/>
                      <a:pt x="428019" y="481077"/>
                    </a:cubicBezTo>
                    <a:cubicBezTo>
                      <a:pt x="433232" y="474561"/>
                      <a:pt x="441052" y="465439"/>
                      <a:pt x="443007" y="471955"/>
                    </a:cubicBezTo>
                    <a:cubicBezTo>
                      <a:pt x="444683" y="477447"/>
                      <a:pt x="443565" y="488338"/>
                      <a:pt x="447475" y="491690"/>
                    </a:cubicBezTo>
                    <a:lnTo>
                      <a:pt x="461717" y="474747"/>
                    </a:lnTo>
                    <a:cubicBezTo>
                      <a:pt x="461717" y="474747"/>
                      <a:pt x="466930" y="453058"/>
                      <a:pt x="466930" y="450452"/>
                    </a:cubicBezTo>
                    <a:cubicBezTo>
                      <a:pt x="466930" y="449707"/>
                      <a:pt x="469723" y="440677"/>
                      <a:pt x="473633" y="428017"/>
                    </a:cubicBezTo>
                    <a:lnTo>
                      <a:pt x="473633" y="428017"/>
                    </a:lnTo>
                    <a:cubicBezTo>
                      <a:pt x="473633" y="428017"/>
                      <a:pt x="456039" y="390410"/>
                      <a:pt x="456691" y="381287"/>
                    </a:cubicBezTo>
                    <a:cubicBezTo>
                      <a:pt x="457342" y="372165"/>
                      <a:pt x="455387" y="359132"/>
                      <a:pt x="453433" y="341539"/>
                    </a:cubicBezTo>
                    <a:cubicBezTo>
                      <a:pt x="451478" y="323945"/>
                      <a:pt x="449523" y="296577"/>
                      <a:pt x="448220" y="293319"/>
                    </a:cubicBezTo>
                    <a:cubicBezTo>
                      <a:pt x="446917" y="290061"/>
                      <a:pt x="417594" y="263997"/>
                      <a:pt x="417594" y="263997"/>
                    </a:cubicBezTo>
                    <a:lnTo>
                      <a:pt x="366116" y="280287"/>
                    </a:lnTo>
                    <a:lnTo>
                      <a:pt x="368071" y="286803"/>
                    </a:lnTo>
                    <a:lnTo>
                      <a:pt x="333535" y="336326"/>
                    </a:lnTo>
                    <a:cubicBezTo>
                      <a:pt x="333535" y="336326"/>
                      <a:pt x="315941" y="328506"/>
                      <a:pt x="312684" y="321990"/>
                    </a:cubicBezTo>
                    <a:cubicBezTo>
                      <a:pt x="309425" y="315474"/>
                      <a:pt x="305516" y="293319"/>
                      <a:pt x="312684" y="284848"/>
                    </a:cubicBezTo>
                    <a:cubicBezTo>
                      <a:pt x="319851" y="276377"/>
                      <a:pt x="315290" y="278332"/>
                      <a:pt x="326367" y="273119"/>
                    </a:cubicBezTo>
                    <a:cubicBezTo>
                      <a:pt x="337445" y="267906"/>
                      <a:pt x="341354" y="275074"/>
                      <a:pt x="343961" y="269861"/>
                    </a:cubicBezTo>
                    <a:cubicBezTo>
                      <a:pt x="346567" y="264648"/>
                      <a:pt x="348522" y="237280"/>
                      <a:pt x="353083" y="235325"/>
                    </a:cubicBezTo>
                    <a:cubicBezTo>
                      <a:pt x="357645" y="233371"/>
                      <a:pt x="364813" y="235977"/>
                      <a:pt x="368722" y="226854"/>
                    </a:cubicBezTo>
                    <a:cubicBezTo>
                      <a:pt x="372632" y="217732"/>
                      <a:pt x="372632" y="136187"/>
                      <a:pt x="372632" y="136187"/>
                    </a:cubicBezTo>
                    <a:cubicBezTo>
                      <a:pt x="372632" y="136187"/>
                      <a:pt x="356341" y="118593"/>
                      <a:pt x="360903" y="113380"/>
                    </a:cubicBezTo>
                    <a:cubicBezTo>
                      <a:pt x="365464" y="108167"/>
                      <a:pt x="367419" y="117942"/>
                      <a:pt x="372632" y="113380"/>
                    </a:cubicBezTo>
                    <a:cubicBezTo>
                      <a:pt x="377845" y="108819"/>
                      <a:pt x="372632" y="101000"/>
                      <a:pt x="370026" y="93180"/>
                    </a:cubicBezTo>
                    <a:cubicBezTo>
                      <a:pt x="367419" y="85361"/>
                      <a:pt x="372632" y="63858"/>
                      <a:pt x="353083" y="63858"/>
                    </a:cubicBezTo>
                    <a:cubicBezTo>
                      <a:pt x="333535" y="63858"/>
                      <a:pt x="329625" y="60599"/>
                      <a:pt x="318548" y="52780"/>
                    </a:cubicBezTo>
                    <a:cubicBezTo>
                      <a:pt x="307470" y="44961"/>
                      <a:pt x="306167" y="37793"/>
                      <a:pt x="293135" y="36490"/>
                    </a:cubicBezTo>
                    <a:cubicBezTo>
                      <a:pt x="280103" y="35186"/>
                      <a:pt x="274238" y="26064"/>
                      <a:pt x="265767" y="21502"/>
                    </a:cubicBezTo>
                    <a:cubicBezTo>
                      <a:pt x="257296" y="16941"/>
                      <a:pt x="246870" y="19548"/>
                      <a:pt x="240354" y="13683"/>
                    </a:cubicBezTo>
                    <a:cubicBezTo>
                      <a:pt x="233838" y="7818"/>
                      <a:pt x="233186" y="-3910"/>
                      <a:pt x="220154" y="1302"/>
                    </a:cubicBezTo>
                    <a:cubicBezTo>
                      <a:pt x="207121" y="6515"/>
                      <a:pt x="192786" y="-1304"/>
                      <a:pt x="191482" y="3909"/>
                    </a:cubicBezTo>
                    <a:cubicBezTo>
                      <a:pt x="190179" y="9122"/>
                      <a:pt x="175192" y="16290"/>
                      <a:pt x="177147" y="29973"/>
                    </a:cubicBezTo>
                    <a:cubicBezTo>
                      <a:pt x="179102" y="43657"/>
                      <a:pt x="195392" y="54083"/>
                      <a:pt x="195392" y="57993"/>
                    </a:cubicBezTo>
                    <a:cubicBezTo>
                      <a:pt x="195392" y="61903"/>
                      <a:pt x="190459" y="58644"/>
                      <a:pt x="176961" y="64509"/>
                    </a:cubicBezTo>
                    <a:cubicBezTo>
                      <a:pt x="163463" y="70374"/>
                      <a:pt x="153037" y="55387"/>
                      <a:pt x="149779" y="78845"/>
                    </a:cubicBezTo>
                    <a:cubicBezTo>
                      <a:pt x="146521" y="102303"/>
                      <a:pt x="152385" y="119896"/>
                      <a:pt x="145217" y="132929"/>
                    </a:cubicBezTo>
                    <a:cubicBezTo>
                      <a:pt x="138050" y="145961"/>
                      <a:pt x="129579" y="162903"/>
                      <a:pt x="131534" y="152477"/>
                    </a:cubicBezTo>
                    <a:cubicBezTo>
                      <a:pt x="133489" y="142051"/>
                      <a:pt x="141308" y="121199"/>
                      <a:pt x="136095" y="129671"/>
                    </a:cubicBezTo>
                    <a:cubicBezTo>
                      <a:pt x="130882" y="138142"/>
                      <a:pt x="129579" y="158342"/>
                      <a:pt x="125017" y="150522"/>
                    </a:cubicBezTo>
                    <a:cubicBezTo>
                      <a:pt x="120456" y="142703"/>
                      <a:pt x="123714" y="121199"/>
                      <a:pt x="124366" y="110122"/>
                    </a:cubicBezTo>
                    <a:cubicBezTo>
                      <a:pt x="125017" y="99045"/>
                      <a:pt x="117198" y="100348"/>
                      <a:pt x="110682" y="113380"/>
                    </a:cubicBezTo>
                    <a:cubicBezTo>
                      <a:pt x="104166" y="126413"/>
                      <a:pt x="100908" y="123155"/>
                      <a:pt x="92437" y="127716"/>
                    </a:cubicBezTo>
                    <a:cubicBezTo>
                      <a:pt x="83966" y="132277"/>
                      <a:pt x="96346" y="128367"/>
                      <a:pt x="83966" y="132277"/>
                    </a:cubicBezTo>
                    <a:cubicBezTo>
                      <a:pt x="71585" y="136187"/>
                      <a:pt x="66372" y="138142"/>
                      <a:pt x="69630" y="147916"/>
                    </a:cubicBezTo>
                    <a:cubicBezTo>
                      <a:pt x="72888" y="157690"/>
                      <a:pt x="48778" y="158993"/>
                      <a:pt x="51385" y="166813"/>
                    </a:cubicBezTo>
                    <a:cubicBezTo>
                      <a:pt x="53991" y="174632"/>
                      <a:pt x="61159" y="180497"/>
                      <a:pt x="55946" y="194832"/>
                    </a:cubicBezTo>
                    <a:cubicBezTo>
                      <a:pt x="50733" y="209168"/>
                      <a:pt x="35746" y="241097"/>
                      <a:pt x="27926" y="254129"/>
                    </a:cubicBezTo>
                    <a:cubicBezTo>
                      <a:pt x="20107" y="267162"/>
                      <a:pt x="39656" y="278890"/>
                      <a:pt x="34443" y="295832"/>
                    </a:cubicBezTo>
                    <a:cubicBezTo>
                      <a:pt x="29230" y="312775"/>
                      <a:pt x="12939" y="316684"/>
                      <a:pt x="25320" y="338839"/>
                    </a:cubicBezTo>
                    <a:cubicBezTo>
                      <a:pt x="37701" y="360994"/>
                      <a:pt x="45520" y="362949"/>
                      <a:pt x="52037" y="412565"/>
                    </a:cubicBezTo>
                    <a:cubicBezTo>
                      <a:pt x="58552" y="462181"/>
                      <a:pt x="57901" y="494761"/>
                      <a:pt x="49430" y="518871"/>
                    </a:cubicBezTo>
                    <a:cubicBezTo>
                      <a:pt x="42914" y="537582"/>
                      <a:pt x="22248" y="580309"/>
                      <a:pt x="0" y="603023"/>
                    </a:cubicBezTo>
                    <a:lnTo>
                      <a:pt x="212521" y="603023"/>
                    </a:lnTo>
                    <a:lnTo>
                      <a:pt x="212521" y="610842"/>
                    </a:lnTo>
                    <a:close/>
                  </a:path>
                </a:pathLst>
              </a:custGeom>
              <a:noFill/>
              <a:ln w="2210" cap="rnd">
                <a:solidFill>
                  <a:srgbClr val="FFFFFF"/>
                </a:solidFill>
                <a:prstDash val="solid"/>
                <a:round/>
              </a:ln>
            </p:spPr>
            <p:txBody>
              <a:bodyPr rtlCol="0" anchor="ctr"/>
              <a:lstStyle/>
              <a:p>
                <a:endParaRPr lang="en-US"/>
              </a:p>
            </p:txBody>
          </p:sp>
          <p:sp>
            <p:nvSpPr>
              <p:cNvPr id="285" name="Freeform: Shape 284">
                <a:extLst>
                  <a:ext uri="{FF2B5EF4-FFF2-40B4-BE49-F238E27FC236}">
                    <a16:creationId xmlns:a16="http://schemas.microsoft.com/office/drawing/2014/main" id="{0397E743-29E4-7533-C951-0488CFBED6F1}"/>
                  </a:ext>
                </a:extLst>
              </p:cNvPr>
              <p:cNvSpPr/>
              <p:nvPr/>
            </p:nvSpPr>
            <p:spPr>
              <a:xfrm>
                <a:off x="7741012" y="3859363"/>
                <a:ext cx="832605" cy="933857"/>
              </a:xfrm>
              <a:custGeom>
                <a:avLst/>
                <a:gdLst>
                  <a:gd name="connsiteX0" fmla="*/ 19108 w 832605"/>
                  <a:gd name="connsiteY0" fmla="*/ 133953 h 933857"/>
                  <a:gd name="connsiteX1" fmla="*/ 12127 w 832605"/>
                  <a:gd name="connsiteY1" fmla="*/ 256643 h 933857"/>
                  <a:gd name="connsiteX2" fmla="*/ 45173 w 832605"/>
                  <a:gd name="connsiteY2" fmla="*/ 346101 h 933857"/>
                  <a:gd name="connsiteX3" fmla="*/ 67793 w 832605"/>
                  <a:gd name="connsiteY3" fmla="*/ 511332 h 933857"/>
                  <a:gd name="connsiteX4" fmla="*/ 66304 w 832605"/>
                  <a:gd name="connsiteY4" fmla="*/ 556573 h 933857"/>
                  <a:gd name="connsiteX5" fmla="*/ 66583 w 832605"/>
                  <a:gd name="connsiteY5" fmla="*/ 556573 h 933857"/>
                  <a:gd name="connsiteX6" fmla="*/ 66304 w 832605"/>
                  <a:gd name="connsiteY6" fmla="*/ 556573 h 933857"/>
                  <a:gd name="connsiteX7" fmla="*/ 52155 w 832605"/>
                  <a:gd name="connsiteY7" fmla="*/ 613915 h 933857"/>
                  <a:gd name="connsiteX8" fmla="*/ 83432 w 832605"/>
                  <a:gd name="connsiteY8" fmla="*/ 662600 h 933857"/>
                  <a:gd name="connsiteX9" fmla="*/ 83432 w 832605"/>
                  <a:gd name="connsiteY9" fmla="*/ 933858 h 933857"/>
                  <a:gd name="connsiteX10" fmla="*/ 657228 w 832605"/>
                  <a:gd name="connsiteY10" fmla="*/ 933858 h 933857"/>
                  <a:gd name="connsiteX11" fmla="*/ 643358 w 832605"/>
                  <a:gd name="connsiteY11" fmla="*/ 872978 h 933857"/>
                  <a:gd name="connsiteX12" fmla="*/ 618969 w 832605"/>
                  <a:gd name="connsiteY12" fmla="*/ 852127 h 933857"/>
                  <a:gd name="connsiteX13" fmla="*/ 568515 w 832605"/>
                  <a:gd name="connsiteY13" fmla="*/ 819080 h 933857"/>
                  <a:gd name="connsiteX14" fmla="*/ 526904 w 832605"/>
                  <a:gd name="connsiteY14" fmla="*/ 784266 h 933857"/>
                  <a:gd name="connsiteX15" fmla="*/ 488552 w 832605"/>
                  <a:gd name="connsiteY15" fmla="*/ 749451 h 933857"/>
                  <a:gd name="connsiteX16" fmla="*/ 498978 w 832605"/>
                  <a:gd name="connsiteY16" fmla="*/ 657294 h 933857"/>
                  <a:gd name="connsiteX17" fmla="*/ 481571 w 832605"/>
                  <a:gd name="connsiteY17" fmla="*/ 592970 h 933857"/>
                  <a:gd name="connsiteX18" fmla="*/ 526904 w 832605"/>
                  <a:gd name="connsiteY18" fmla="*/ 556480 h 933857"/>
                  <a:gd name="connsiteX19" fmla="*/ 537237 w 832605"/>
                  <a:gd name="connsiteY19" fmla="*/ 452128 h 933857"/>
                  <a:gd name="connsiteX20" fmla="*/ 564326 w 832605"/>
                  <a:gd name="connsiteY20" fmla="*/ 436582 h 933857"/>
                  <a:gd name="connsiteX21" fmla="*/ 600258 w 832605"/>
                  <a:gd name="connsiteY21" fmla="*/ 397206 h 933857"/>
                  <a:gd name="connsiteX22" fmla="*/ 657600 w 832605"/>
                  <a:gd name="connsiteY22" fmla="*/ 342471 h 933857"/>
                  <a:gd name="connsiteX23" fmla="*/ 697349 w 832605"/>
                  <a:gd name="connsiteY23" fmla="*/ 298812 h 933857"/>
                  <a:gd name="connsiteX24" fmla="*/ 754691 w 832605"/>
                  <a:gd name="connsiteY24" fmla="*/ 272747 h 933857"/>
                  <a:gd name="connsiteX25" fmla="*/ 807472 w 832605"/>
                  <a:gd name="connsiteY25" fmla="*/ 244077 h 933857"/>
                  <a:gd name="connsiteX26" fmla="*/ 832606 w 832605"/>
                  <a:gd name="connsiteY26" fmla="*/ 230113 h 933857"/>
                  <a:gd name="connsiteX27" fmla="*/ 809800 w 832605"/>
                  <a:gd name="connsiteY27" fmla="*/ 227972 h 933857"/>
                  <a:gd name="connsiteX28" fmla="*/ 806728 w 832605"/>
                  <a:gd name="connsiteY28" fmla="*/ 235605 h 933857"/>
                  <a:gd name="connsiteX29" fmla="*/ 773215 w 832605"/>
                  <a:gd name="connsiteY29" fmla="*/ 211216 h 933857"/>
                  <a:gd name="connsiteX30" fmla="*/ 709357 w 832605"/>
                  <a:gd name="connsiteY30" fmla="*/ 218571 h 933857"/>
                  <a:gd name="connsiteX31" fmla="*/ 697814 w 832605"/>
                  <a:gd name="connsiteY31" fmla="*/ 189341 h 933857"/>
                  <a:gd name="connsiteX32" fmla="*/ 650060 w 832605"/>
                  <a:gd name="connsiteY32" fmla="*/ 220153 h 933857"/>
                  <a:gd name="connsiteX33" fmla="*/ 630791 w 832605"/>
                  <a:gd name="connsiteY33" fmla="*/ 217081 h 933857"/>
                  <a:gd name="connsiteX34" fmla="*/ 620738 w 832605"/>
                  <a:gd name="connsiteY34" fmla="*/ 223225 h 933857"/>
                  <a:gd name="connsiteX35" fmla="*/ 621482 w 832605"/>
                  <a:gd name="connsiteY35" fmla="*/ 212427 h 933857"/>
                  <a:gd name="connsiteX36" fmla="*/ 601468 w 832605"/>
                  <a:gd name="connsiteY36" fmla="*/ 211682 h 933857"/>
                  <a:gd name="connsiteX37" fmla="*/ 601468 w 832605"/>
                  <a:gd name="connsiteY37" fmla="*/ 200884 h 933857"/>
                  <a:gd name="connsiteX38" fmla="*/ 571400 w 832605"/>
                  <a:gd name="connsiteY38" fmla="*/ 190830 h 933857"/>
                  <a:gd name="connsiteX39" fmla="*/ 563674 w 832605"/>
                  <a:gd name="connsiteY39" fmla="*/ 170816 h 933857"/>
                  <a:gd name="connsiteX40" fmla="*/ 543660 w 832605"/>
                  <a:gd name="connsiteY40" fmla="*/ 170072 h 933857"/>
                  <a:gd name="connsiteX41" fmla="*/ 539006 w 832605"/>
                  <a:gd name="connsiteY41" fmla="*/ 192413 h 933857"/>
                  <a:gd name="connsiteX42" fmla="*/ 530535 w 832605"/>
                  <a:gd name="connsiteY42" fmla="*/ 190830 h 933857"/>
                  <a:gd name="connsiteX43" fmla="*/ 516664 w 832605"/>
                  <a:gd name="connsiteY43" fmla="*/ 156202 h 933857"/>
                  <a:gd name="connsiteX44" fmla="*/ 494324 w 832605"/>
                  <a:gd name="connsiteY44" fmla="*/ 154619 h 933857"/>
                  <a:gd name="connsiteX45" fmla="*/ 504377 w 832605"/>
                  <a:gd name="connsiteY45" fmla="*/ 141494 h 933857"/>
                  <a:gd name="connsiteX46" fmla="*/ 495161 w 832605"/>
                  <a:gd name="connsiteY46" fmla="*/ 134605 h 933857"/>
                  <a:gd name="connsiteX47" fmla="*/ 466676 w 832605"/>
                  <a:gd name="connsiteY47" fmla="*/ 124552 h 933857"/>
                  <a:gd name="connsiteX48" fmla="*/ 421994 w 832605"/>
                  <a:gd name="connsiteY48" fmla="*/ 126134 h 933857"/>
                  <a:gd name="connsiteX49" fmla="*/ 415105 w 832605"/>
                  <a:gd name="connsiteY49" fmla="*/ 130789 h 933857"/>
                  <a:gd name="connsiteX50" fmla="*/ 412778 w 832605"/>
                  <a:gd name="connsiteY50" fmla="*/ 142331 h 933857"/>
                  <a:gd name="connsiteX51" fmla="*/ 379639 w 832605"/>
                  <a:gd name="connsiteY51" fmla="*/ 143914 h 933857"/>
                  <a:gd name="connsiteX52" fmla="*/ 369585 w 832605"/>
                  <a:gd name="connsiteY52" fmla="*/ 123155 h 933857"/>
                  <a:gd name="connsiteX53" fmla="*/ 295673 w 832605"/>
                  <a:gd name="connsiteY53" fmla="*/ 114684 h 933857"/>
                  <a:gd name="connsiteX54" fmla="*/ 280314 w 832605"/>
                  <a:gd name="connsiteY54" fmla="*/ 100814 h 933857"/>
                  <a:gd name="connsiteX55" fmla="*/ 281896 w 832605"/>
                  <a:gd name="connsiteY55" fmla="*/ 75401 h 933857"/>
                  <a:gd name="connsiteX56" fmla="*/ 264954 w 832605"/>
                  <a:gd name="connsiteY56" fmla="*/ 12288 h 933857"/>
                  <a:gd name="connsiteX57" fmla="*/ 229488 w 832605"/>
                  <a:gd name="connsiteY57" fmla="*/ 0 h 933857"/>
                  <a:gd name="connsiteX58" fmla="*/ 230977 w 832605"/>
                  <a:gd name="connsiteY58" fmla="*/ 57808 h 933857"/>
                  <a:gd name="connsiteX59" fmla="*/ 4959 w 832605"/>
                  <a:gd name="connsiteY59" fmla="*/ 57808 h 933857"/>
                  <a:gd name="connsiteX60" fmla="*/ 18829 w 832605"/>
                  <a:gd name="connsiteY60" fmla="*/ 134326 h 93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32605" h="933857">
                    <a:moveTo>
                      <a:pt x="19108" y="133953"/>
                    </a:moveTo>
                    <a:cubicBezTo>
                      <a:pt x="12127" y="196509"/>
                      <a:pt x="-15707" y="203769"/>
                      <a:pt x="12127" y="256643"/>
                    </a:cubicBezTo>
                    <a:cubicBezTo>
                      <a:pt x="39960" y="309610"/>
                      <a:pt x="46942" y="234768"/>
                      <a:pt x="45173" y="346101"/>
                    </a:cubicBezTo>
                    <a:cubicBezTo>
                      <a:pt x="43404" y="457434"/>
                      <a:pt x="59043" y="450452"/>
                      <a:pt x="67793" y="511332"/>
                    </a:cubicBezTo>
                    <a:cubicBezTo>
                      <a:pt x="70586" y="530787"/>
                      <a:pt x="69097" y="544844"/>
                      <a:pt x="66304" y="556573"/>
                    </a:cubicBezTo>
                    <a:lnTo>
                      <a:pt x="66583" y="556573"/>
                    </a:lnTo>
                    <a:lnTo>
                      <a:pt x="66304" y="556573"/>
                    </a:lnTo>
                    <a:cubicBezTo>
                      <a:pt x="60253" y="581427"/>
                      <a:pt x="47407" y="593808"/>
                      <a:pt x="52155" y="613915"/>
                    </a:cubicBezTo>
                    <a:cubicBezTo>
                      <a:pt x="59136" y="643517"/>
                      <a:pt x="83432" y="579100"/>
                      <a:pt x="83432" y="662600"/>
                    </a:cubicBezTo>
                    <a:lnTo>
                      <a:pt x="83432" y="933858"/>
                    </a:lnTo>
                    <a:lnTo>
                      <a:pt x="657228" y="933858"/>
                    </a:lnTo>
                    <a:cubicBezTo>
                      <a:pt x="657228" y="933858"/>
                      <a:pt x="650246" y="881729"/>
                      <a:pt x="643358" y="872978"/>
                    </a:cubicBezTo>
                    <a:cubicBezTo>
                      <a:pt x="636376" y="864321"/>
                      <a:pt x="631163" y="864321"/>
                      <a:pt x="618969" y="852127"/>
                    </a:cubicBezTo>
                    <a:cubicBezTo>
                      <a:pt x="606774" y="839932"/>
                      <a:pt x="578940" y="834719"/>
                      <a:pt x="568515" y="819080"/>
                    </a:cubicBezTo>
                    <a:cubicBezTo>
                      <a:pt x="558089" y="803442"/>
                      <a:pt x="535468" y="794691"/>
                      <a:pt x="526904" y="784266"/>
                    </a:cubicBezTo>
                    <a:cubicBezTo>
                      <a:pt x="518340" y="773840"/>
                      <a:pt x="500747" y="766858"/>
                      <a:pt x="488552" y="749451"/>
                    </a:cubicBezTo>
                    <a:cubicBezTo>
                      <a:pt x="476358" y="732043"/>
                      <a:pt x="493765" y="692109"/>
                      <a:pt x="498978" y="657294"/>
                    </a:cubicBezTo>
                    <a:cubicBezTo>
                      <a:pt x="504191" y="622479"/>
                      <a:pt x="483339" y="626016"/>
                      <a:pt x="481571" y="592970"/>
                    </a:cubicBezTo>
                    <a:cubicBezTo>
                      <a:pt x="479802" y="559924"/>
                      <a:pt x="526904" y="556480"/>
                      <a:pt x="526904" y="556480"/>
                    </a:cubicBezTo>
                    <a:lnTo>
                      <a:pt x="537237" y="452128"/>
                    </a:lnTo>
                    <a:lnTo>
                      <a:pt x="564326" y="436582"/>
                    </a:lnTo>
                    <a:cubicBezTo>
                      <a:pt x="567119" y="420571"/>
                      <a:pt x="582478" y="413124"/>
                      <a:pt x="600258" y="397206"/>
                    </a:cubicBezTo>
                    <a:cubicBezTo>
                      <a:pt x="619155" y="380264"/>
                      <a:pt x="640006" y="363974"/>
                      <a:pt x="657600" y="342471"/>
                    </a:cubicBezTo>
                    <a:cubicBezTo>
                      <a:pt x="675194" y="320967"/>
                      <a:pt x="670633" y="311845"/>
                      <a:pt x="697349" y="298812"/>
                    </a:cubicBezTo>
                    <a:cubicBezTo>
                      <a:pt x="724065" y="285780"/>
                      <a:pt x="725369" y="289038"/>
                      <a:pt x="754691" y="272747"/>
                    </a:cubicBezTo>
                    <a:cubicBezTo>
                      <a:pt x="784014" y="256457"/>
                      <a:pt x="789227" y="252548"/>
                      <a:pt x="807472" y="244077"/>
                    </a:cubicBezTo>
                    <a:cubicBezTo>
                      <a:pt x="814640" y="240725"/>
                      <a:pt x="823949" y="235419"/>
                      <a:pt x="832606" y="230113"/>
                    </a:cubicBezTo>
                    <a:lnTo>
                      <a:pt x="809800" y="227972"/>
                    </a:lnTo>
                    <a:lnTo>
                      <a:pt x="806728" y="235605"/>
                    </a:lnTo>
                    <a:lnTo>
                      <a:pt x="773215" y="211216"/>
                    </a:lnTo>
                    <a:lnTo>
                      <a:pt x="709357" y="218571"/>
                    </a:lnTo>
                    <a:lnTo>
                      <a:pt x="697814" y="189341"/>
                    </a:lnTo>
                    <a:lnTo>
                      <a:pt x="650060" y="220153"/>
                    </a:lnTo>
                    <a:lnTo>
                      <a:pt x="630791" y="217081"/>
                    </a:lnTo>
                    <a:lnTo>
                      <a:pt x="620738" y="223225"/>
                    </a:lnTo>
                    <a:lnTo>
                      <a:pt x="621482" y="212427"/>
                    </a:lnTo>
                    <a:lnTo>
                      <a:pt x="601468" y="211682"/>
                    </a:lnTo>
                    <a:lnTo>
                      <a:pt x="601468" y="200884"/>
                    </a:lnTo>
                    <a:lnTo>
                      <a:pt x="571400" y="190830"/>
                    </a:lnTo>
                    <a:lnTo>
                      <a:pt x="563674" y="170816"/>
                    </a:lnTo>
                    <a:lnTo>
                      <a:pt x="543660" y="170072"/>
                    </a:lnTo>
                    <a:lnTo>
                      <a:pt x="539006" y="192413"/>
                    </a:lnTo>
                    <a:lnTo>
                      <a:pt x="530535" y="190830"/>
                    </a:lnTo>
                    <a:lnTo>
                      <a:pt x="516664" y="156202"/>
                    </a:lnTo>
                    <a:lnTo>
                      <a:pt x="494324" y="154619"/>
                    </a:lnTo>
                    <a:lnTo>
                      <a:pt x="504377" y="141494"/>
                    </a:lnTo>
                    <a:lnTo>
                      <a:pt x="495161" y="134605"/>
                    </a:lnTo>
                    <a:lnTo>
                      <a:pt x="466676" y="124552"/>
                    </a:lnTo>
                    <a:lnTo>
                      <a:pt x="421994" y="126134"/>
                    </a:lnTo>
                    <a:lnTo>
                      <a:pt x="415105" y="130789"/>
                    </a:lnTo>
                    <a:lnTo>
                      <a:pt x="412778" y="142331"/>
                    </a:lnTo>
                    <a:lnTo>
                      <a:pt x="379639" y="143914"/>
                    </a:lnTo>
                    <a:lnTo>
                      <a:pt x="369585" y="123155"/>
                    </a:lnTo>
                    <a:lnTo>
                      <a:pt x="295673" y="114684"/>
                    </a:lnTo>
                    <a:lnTo>
                      <a:pt x="280314" y="100814"/>
                    </a:lnTo>
                    <a:lnTo>
                      <a:pt x="281896" y="75401"/>
                    </a:lnTo>
                    <a:lnTo>
                      <a:pt x="264954" y="12288"/>
                    </a:lnTo>
                    <a:lnTo>
                      <a:pt x="229488" y="0"/>
                    </a:lnTo>
                    <a:lnTo>
                      <a:pt x="230977" y="57808"/>
                    </a:lnTo>
                    <a:lnTo>
                      <a:pt x="4959" y="57808"/>
                    </a:lnTo>
                    <a:cubicBezTo>
                      <a:pt x="-254" y="80428"/>
                      <a:pt x="25811" y="71678"/>
                      <a:pt x="18829" y="134326"/>
                    </a:cubicBezTo>
                    <a:close/>
                  </a:path>
                </a:pathLst>
              </a:custGeom>
              <a:noFill/>
              <a:ln w="2210" cap="rnd">
                <a:solidFill>
                  <a:srgbClr val="FFFFFF"/>
                </a:solidFill>
                <a:prstDash val="solid"/>
                <a:round/>
              </a:ln>
            </p:spPr>
            <p:txBody>
              <a:bodyPr rtlCol="0" anchor="ctr"/>
              <a:lstStyle/>
              <a:p>
                <a:endParaRPr lang="en-US"/>
              </a:p>
            </p:txBody>
          </p:sp>
          <p:sp>
            <p:nvSpPr>
              <p:cNvPr id="286" name="Freeform: Shape 285">
                <a:extLst>
                  <a:ext uri="{FF2B5EF4-FFF2-40B4-BE49-F238E27FC236}">
                    <a16:creationId xmlns:a16="http://schemas.microsoft.com/office/drawing/2014/main" id="{A8A46D12-013B-E4E4-3506-6FB0DB81DCD5}"/>
                  </a:ext>
                </a:extLst>
              </p:cNvPr>
              <p:cNvSpPr/>
              <p:nvPr/>
            </p:nvSpPr>
            <p:spPr>
              <a:xfrm>
                <a:off x="8364601" y="4940114"/>
                <a:ext cx="450362" cy="779983"/>
              </a:xfrm>
              <a:custGeom>
                <a:avLst/>
                <a:gdLst>
                  <a:gd name="connsiteX0" fmla="*/ 115370 w 450362"/>
                  <a:gd name="connsiteY0" fmla="*/ 25320 h 779983"/>
                  <a:gd name="connsiteX1" fmla="*/ 139759 w 450362"/>
                  <a:gd name="connsiteY1" fmla="*/ 54922 h 779983"/>
                  <a:gd name="connsiteX2" fmla="*/ 129333 w 450362"/>
                  <a:gd name="connsiteY2" fmla="*/ 129671 h 779983"/>
                  <a:gd name="connsiteX3" fmla="*/ 77204 w 450362"/>
                  <a:gd name="connsiteY3" fmla="*/ 159273 h 779983"/>
                  <a:gd name="connsiteX4" fmla="*/ 47602 w 450362"/>
                  <a:gd name="connsiteY4" fmla="*/ 195764 h 779983"/>
                  <a:gd name="connsiteX5" fmla="*/ 52815 w 450362"/>
                  <a:gd name="connsiteY5" fmla="*/ 244449 h 779983"/>
                  <a:gd name="connsiteX6" fmla="*/ 33732 w 450362"/>
                  <a:gd name="connsiteY6" fmla="*/ 284477 h 779983"/>
                  <a:gd name="connsiteX7" fmla="*/ 14648 w 450362"/>
                  <a:gd name="connsiteY7" fmla="*/ 320967 h 779983"/>
                  <a:gd name="connsiteX8" fmla="*/ 5991 w 450362"/>
                  <a:gd name="connsiteY8" fmla="*/ 366208 h 779983"/>
                  <a:gd name="connsiteX9" fmla="*/ 37269 w 450362"/>
                  <a:gd name="connsiteY9" fmla="*/ 427925 h 779983"/>
                  <a:gd name="connsiteX10" fmla="*/ 89398 w 450362"/>
                  <a:gd name="connsiteY10" fmla="*/ 467022 h 779983"/>
                  <a:gd name="connsiteX11" fmla="*/ 89398 w 450362"/>
                  <a:gd name="connsiteY11" fmla="*/ 519151 h 779983"/>
                  <a:gd name="connsiteX12" fmla="*/ 143296 w 450362"/>
                  <a:gd name="connsiteY12" fmla="*/ 517382 h 779983"/>
                  <a:gd name="connsiteX13" fmla="*/ 134639 w 450362"/>
                  <a:gd name="connsiteY13" fmla="*/ 573049 h 779983"/>
                  <a:gd name="connsiteX14" fmla="*/ 138083 w 450362"/>
                  <a:gd name="connsiteY14" fmla="*/ 628716 h 779983"/>
                  <a:gd name="connsiteX15" fmla="*/ 174574 w 450362"/>
                  <a:gd name="connsiteY15" fmla="*/ 644355 h 779983"/>
                  <a:gd name="connsiteX16" fmla="*/ 222794 w 450362"/>
                  <a:gd name="connsiteY16" fmla="*/ 689595 h 779983"/>
                  <a:gd name="connsiteX17" fmla="*/ 222794 w 450362"/>
                  <a:gd name="connsiteY17" fmla="*/ 726086 h 779983"/>
                  <a:gd name="connsiteX18" fmla="*/ 231916 w 450362"/>
                  <a:gd name="connsiteY18" fmla="*/ 771326 h 779983"/>
                  <a:gd name="connsiteX19" fmla="*/ 256305 w 450362"/>
                  <a:gd name="connsiteY19" fmla="*/ 779983 h 779983"/>
                  <a:gd name="connsiteX20" fmla="*/ 291120 w 450362"/>
                  <a:gd name="connsiteY20" fmla="*/ 755688 h 779983"/>
                  <a:gd name="connsiteX21" fmla="*/ 322398 w 450362"/>
                  <a:gd name="connsiteY21" fmla="*/ 767882 h 779983"/>
                  <a:gd name="connsiteX22" fmla="*/ 348463 w 450362"/>
                  <a:gd name="connsiteY22" fmla="*/ 727854 h 779983"/>
                  <a:gd name="connsiteX23" fmla="*/ 374528 w 450362"/>
                  <a:gd name="connsiteY23" fmla="*/ 700021 h 779983"/>
                  <a:gd name="connsiteX24" fmla="*/ 384953 w 450362"/>
                  <a:gd name="connsiteY24" fmla="*/ 675632 h 779983"/>
                  <a:gd name="connsiteX25" fmla="*/ 374528 w 450362"/>
                  <a:gd name="connsiteY25" fmla="*/ 625178 h 779983"/>
                  <a:gd name="connsiteX26" fmla="*/ 430194 w 450362"/>
                  <a:gd name="connsiteY26" fmla="*/ 553873 h 779983"/>
                  <a:gd name="connsiteX27" fmla="*/ 421537 w 450362"/>
                  <a:gd name="connsiteY27" fmla="*/ 489549 h 779983"/>
                  <a:gd name="connsiteX28" fmla="*/ 442389 w 450362"/>
                  <a:gd name="connsiteY28" fmla="*/ 439096 h 779983"/>
                  <a:gd name="connsiteX29" fmla="*/ 442389 w 450362"/>
                  <a:gd name="connsiteY29" fmla="*/ 116081 h 779983"/>
                  <a:gd name="connsiteX30" fmla="*/ 438479 w 450362"/>
                  <a:gd name="connsiteY30" fmla="*/ 110588 h 779983"/>
                  <a:gd name="connsiteX31" fmla="*/ 427402 w 450362"/>
                  <a:gd name="connsiteY31" fmla="*/ 86478 h 779983"/>
                  <a:gd name="connsiteX32" fmla="*/ 420234 w 450362"/>
                  <a:gd name="connsiteY32" fmla="*/ 78008 h 779983"/>
                  <a:gd name="connsiteX33" fmla="*/ 405898 w 450362"/>
                  <a:gd name="connsiteY33" fmla="*/ 51943 h 779983"/>
                  <a:gd name="connsiteX34" fmla="*/ 400685 w 450362"/>
                  <a:gd name="connsiteY34" fmla="*/ 29788 h 779983"/>
                  <a:gd name="connsiteX35" fmla="*/ 401802 w 450362"/>
                  <a:gd name="connsiteY35" fmla="*/ 0 h 779983"/>
                  <a:gd name="connsiteX36" fmla="*/ 96008 w 450362"/>
                  <a:gd name="connsiteY36" fmla="*/ 0 h 779983"/>
                  <a:gd name="connsiteX37" fmla="*/ 115556 w 450362"/>
                  <a:gd name="connsiteY37" fmla="*/ 25227 h 77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0362" h="779983">
                    <a:moveTo>
                      <a:pt x="115370" y="25320"/>
                    </a:moveTo>
                    <a:cubicBezTo>
                      <a:pt x="129240" y="40959"/>
                      <a:pt x="136221" y="9681"/>
                      <a:pt x="139759" y="54922"/>
                    </a:cubicBezTo>
                    <a:cubicBezTo>
                      <a:pt x="143203" y="100162"/>
                      <a:pt x="139759" y="115801"/>
                      <a:pt x="129333" y="129671"/>
                    </a:cubicBezTo>
                    <a:cubicBezTo>
                      <a:pt x="118907" y="143541"/>
                      <a:pt x="103268" y="153967"/>
                      <a:pt x="77204" y="159273"/>
                    </a:cubicBezTo>
                    <a:cubicBezTo>
                      <a:pt x="51139" y="164579"/>
                      <a:pt x="35500" y="178356"/>
                      <a:pt x="47602" y="195764"/>
                    </a:cubicBezTo>
                    <a:cubicBezTo>
                      <a:pt x="59796" y="213171"/>
                      <a:pt x="61472" y="228810"/>
                      <a:pt x="52815" y="244449"/>
                    </a:cubicBezTo>
                    <a:cubicBezTo>
                      <a:pt x="44158" y="260088"/>
                      <a:pt x="49371" y="274051"/>
                      <a:pt x="33732" y="284477"/>
                    </a:cubicBezTo>
                    <a:cubicBezTo>
                      <a:pt x="18093" y="294902"/>
                      <a:pt x="14648" y="320967"/>
                      <a:pt x="14648" y="320967"/>
                    </a:cubicBezTo>
                    <a:cubicBezTo>
                      <a:pt x="14648" y="320967"/>
                      <a:pt x="-11416" y="319198"/>
                      <a:pt x="5991" y="366208"/>
                    </a:cubicBezTo>
                    <a:cubicBezTo>
                      <a:pt x="23399" y="413124"/>
                      <a:pt x="18186" y="414893"/>
                      <a:pt x="37269" y="427925"/>
                    </a:cubicBezTo>
                    <a:cubicBezTo>
                      <a:pt x="56352" y="440957"/>
                      <a:pt x="87723" y="437513"/>
                      <a:pt x="89398" y="467022"/>
                    </a:cubicBezTo>
                    <a:cubicBezTo>
                      <a:pt x="91167" y="496624"/>
                      <a:pt x="66778" y="513938"/>
                      <a:pt x="89398" y="519151"/>
                    </a:cubicBezTo>
                    <a:cubicBezTo>
                      <a:pt x="112019" y="524364"/>
                      <a:pt x="138083" y="512170"/>
                      <a:pt x="143296" y="517382"/>
                    </a:cubicBezTo>
                    <a:cubicBezTo>
                      <a:pt x="148509" y="522595"/>
                      <a:pt x="145065" y="548660"/>
                      <a:pt x="134639" y="573049"/>
                    </a:cubicBezTo>
                    <a:cubicBezTo>
                      <a:pt x="124213" y="597438"/>
                      <a:pt x="129426" y="623503"/>
                      <a:pt x="138083" y="628716"/>
                    </a:cubicBezTo>
                    <a:cubicBezTo>
                      <a:pt x="146740" y="633929"/>
                      <a:pt x="160704" y="625271"/>
                      <a:pt x="174574" y="644355"/>
                    </a:cubicBezTo>
                    <a:cubicBezTo>
                      <a:pt x="188444" y="663437"/>
                      <a:pt x="222328" y="680845"/>
                      <a:pt x="222794" y="689595"/>
                    </a:cubicBezTo>
                    <a:cubicBezTo>
                      <a:pt x="223259" y="698252"/>
                      <a:pt x="220560" y="705234"/>
                      <a:pt x="222794" y="726086"/>
                    </a:cubicBezTo>
                    <a:cubicBezTo>
                      <a:pt x="225028" y="746937"/>
                      <a:pt x="216278" y="760900"/>
                      <a:pt x="231916" y="771326"/>
                    </a:cubicBezTo>
                    <a:cubicBezTo>
                      <a:pt x="247555" y="781752"/>
                      <a:pt x="254537" y="759132"/>
                      <a:pt x="256305" y="779983"/>
                    </a:cubicBezTo>
                    <a:cubicBezTo>
                      <a:pt x="256305" y="779983"/>
                      <a:pt x="271944" y="755688"/>
                      <a:pt x="291120" y="755688"/>
                    </a:cubicBezTo>
                    <a:cubicBezTo>
                      <a:pt x="310296" y="755688"/>
                      <a:pt x="322398" y="767882"/>
                      <a:pt x="322398" y="767882"/>
                    </a:cubicBezTo>
                    <a:cubicBezTo>
                      <a:pt x="322398" y="767882"/>
                      <a:pt x="325843" y="740049"/>
                      <a:pt x="348463" y="727854"/>
                    </a:cubicBezTo>
                    <a:cubicBezTo>
                      <a:pt x="371083" y="715660"/>
                      <a:pt x="371083" y="705234"/>
                      <a:pt x="374528" y="700021"/>
                    </a:cubicBezTo>
                    <a:cubicBezTo>
                      <a:pt x="377972" y="694808"/>
                      <a:pt x="379740" y="682614"/>
                      <a:pt x="384953" y="675632"/>
                    </a:cubicBezTo>
                    <a:cubicBezTo>
                      <a:pt x="390166" y="668650"/>
                      <a:pt x="383185" y="653012"/>
                      <a:pt x="374528" y="625178"/>
                    </a:cubicBezTo>
                    <a:cubicBezTo>
                      <a:pt x="365870" y="597345"/>
                      <a:pt x="386722" y="593901"/>
                      <a:pt x="430194" y="553873"/>
                    </a:cubicBezTo>
                    <a:cubicBezTo>
                      <a:pt x="473666" y="513845"/>
                      <a:pt x="435407" y="519058"/>
                      <a:pt x="421537" y="489549"/>
                    </a:cubicBezTo>
                    <a:cubicBezTo>
                      <a:pt x="407667" y="459947"/>
                      <a:pt x="442389" y="439096"/>
                      <a:pt x="442389" y="439096"/>
                    </a:cubicBezTo>
                    <a:lnTo>
                      <a:pt x="442389" y="116081"/>
                    </a:lnTo>
                    <a:cubicBezTo>
                      <a:pt x="441551" y="113846"/>
                      <a:pt x="440620" y="111985"/>
                      <a:pt x="438479" y="110588"/>
                    </a:cubicBezTo>
                    <a:cubicBezTo>
                      <a:pt x="433266" y="107330"/>
                      <a:pt x="428053" y="88434"/>
                      <a:pt x="427402" y="86478"/>
                    </a:cubicBezTo>
                    <a:cubicBezTo>
                      <a:pt x="426750" y="84524"/>
                      <a:pt x="428705" y="84524"/>
                      <a:pt x="420234" y="78008"/>
                    </a:cubicBezTo>
                    <a:cubicBezTo>
                      <a:pt x="411763" y="71491"/>
                      <a:pt x="407853" y="57808"/>
                      <a:pt x="405898" y="51943"/>
                    </a:cubicBezTo>
                    <a:cubicBezTo>
                      <a:pt x="403943" y="46078"/>
                      <a:pt x="398730" y="55853"/>
                      <a:pt x="400685" y="29788"/>
                    </a:cubicBezTo>
                    <a:cubicBezTo>
                      <a:pt x="401616" y="17687"/>
                      <a:pt x="401523" y="8099"/>
                      <a:pt x="401802" y="0"/>
                    </a:cubicBezTo>
                    <a:lnTo>
                      <a:pt x="96008" y="0"/>
                    </a:lnTo>
                    <a:cubicBezTo>
                      <a:pt x="102524" y="7726"/>
                      <a:pt x="106434" y="14987"/>
                      <a:pt x="115556" y="25227"/>
                    </a:cubicBezTo>
                    <a:close/>
                  </a:path>
                </a:pathLst>
              </a:custGeom>
              <a:noFill/>
              <a:ln w="2210" cap="rnd">
                <a:solidFill>
                  <a:srgbClr val="FFFFFF"/>
                </a:solidFill>
                <a:prstDash val="solid"/>
                <a:round/>
              </a:ln>
            </p:spPr>
            <p:txBody>
              <a:bodyPr rtlCol="0" anchor="ctr"/>
              <a:lstStyle/>
              <a:p>
                <a:endParaRPr lang="en-US"/>
              </a:p>
            </p:txBody>
          </p:sp>
          <p:sp>
            <p:nvSpPr>
              <p:cNvPr id="287" name="Freeform: Shape 286">
                <a:extLst>
                  <a:ext uri="{FF2B5EF4-FFF2-40B4-BE49-F238E27FC236}">
                    <a16:creationId xmlns:a16="http://schemas.microsoft.com/office/drawing/2014/main" id="{3C76DC8D-2D8D-46CD-C099-68FF9CE4876C}"/>
                  </a:ext>
                </a:extLst>
              </p:cNvPr>
              <p:cNvSpPr/>
              <p:nvPr/>
            </p:nvSpPr>
            <p:spPr>
              <a:xfrm>
                <a:off x="8222627" y="4259082"/>
                <a:ext cx="637261" cy="681124"/>
              </a:xfrm>
              <a:custGeom>
                <a:avLst/>
                <a:gdLst>
                  <a:gd name="connsiteX0" fmla="*/ 630535 w 637261"/>
                  <a:gd name="connsiteY0" fmla="*/ 258971 h 681124"/>
                  <a:gd name="connsiteX1" fmla="*/ 617502 w 637261"/>
                  <a:gd name="connsiteY1" fmla="*/ 275912 h 681124"/>
                  <a:gd name="connsiteX2" fmla="*/ 605122 w 637261"/>
                  <a:gd name="connsiteY2" fmla="*/ 290900 h 681124"/>
                  <a:gd name="connsiteX3" fmla="*/ 590134 w 637261"/>
                  <a:gd name="connsiteY3" fmla="*/ 317616 h 681124"/>
                  <a:gd name="connsiteX4" fmla="*/ 573844 w 637261"/>
                  <a:gd name="connsiteY4" fmla="*/ 333906 h 681124"/>
                  <a:gd name="connsiteX5" fmla="*/ 555599 w 637261"/>
                  <a:gd name="connsiteY5" fmla="*/ 356061 h 681124"/>
                  <a:gd name="connsiteX6" fmla="*/ 530185 w 637261"/>
                  <a:gd name="connsiteY6" fmla="*/ 375610 h 681124"/>
                  <a:gd name="connsiteX7" fmla="*/ 525624 w 637261"/>
                  <a:gd name="connsiteY7" fmla="*/ 350848 h 681124"/>
                  <a:gd name="connsiteX8" fmla="*/ 548431 w 637261"/>
                  <a:gd name="connsiteY8" fmla="*/ 316964 h 681124"/>
                  <a:gd name="connsiteX9" fmla="*/ 569934 w 637261"/>
                  <a:gd name="connsiteY9" fmla="*/ 298719 h 681124"/>
                  <a:gd name="connsiteX10" fmla="*/ 569655 w 637261"/>
                  <a:gd name="connsiteY10" fmla="*/ 291272 h 681124"/>
                  <a:gd name="connsiteX11" fmla="*/ 555319 w 637261"/>
                  <a:gd name="connsiteY11" fmla="*/ 285501 h 681124"/>
                  <a:gd name="connsiteX12" fmla="*/ 555319 w 637261"/>
                  <a:gd name="connsiteY12" fmla="*/ 250686 h 681124"/>
                  <a:gd name="connsiteX13" fmla="*/ 554761 w 637261"/>
                  <a:gd name="connsiteY13" fmla="*/ 219408 h 681124"/>
                  <a:gd name="connsiteX14" fmla="*/ 530465 w 637261"/>
                  <a:gd name="connsiteY14" fmla="*/ 169420 h 681124"/>
                  <a:gd name="connsiteX15" fmla="*/ 468747 w 637261"/>
                  <a:gd name="connsiteY15" fmla="*/ 156853 h 681124"/>
                  <a:gd name="connsiteX16" fmla="*/ 360020 w 637261"/>
                  <a:gd name="connsiteY16" fmla="*/ 116825 h 681124"/>
                  <a:gd name="connsiteX17" fmla="*/ 290483 w 637261"/>
                  <a:gd name="connsiteY17" fmla="*/ 83779 h 681124"/>
                  <a:gd name="connsiteX18" fmla="*/ 278940 w 637261"/>
                  <a:gd name="connsiteY18" fmla="*/ 54270 h 681124"/>
                  <a:gd name="connsiteX19" fmla="*/ 267398 w 637261"/>
                  <a:gd name="connsiteY19" fmla="*/ 58087 h 681124"/>
                  <a:gd name="connsiteX20" fmla="*/ 248501 w 637261"/>
                  <a:gd name="connsiteY20" fmla="*/ 52874 h 681124"/>
                  <a:gd name="connsiteX21" fmla="*/ 233513 w 637261"/>
                  <a:gd name="connsiteY21" fmla="*/ 61345 h 681124"/>
                  <a:gd name="connsiteX22" fmla="*/ 229604 w 637261"/>
                  <a:gd name="connsiteY22" fmla="*/ 56132 h 681124"/>
                  <a:gd name="connsiteX23" fmla="*/ 232211 w 637261"/>
                  <a:gd name="connsiteY23" fmla="*/ 42448 h 681124"/>
                  <a:gd name="connsiteX24" fmla="*/ 212662 w 637261"/>
                  <a:gd name="connsiteY24" fmla="*/ 54829 h 681124"/>
                  <a:gd name="connsiteX25" fmla="*/ 220481 w 637261"/>
                  <a:gd name="connsiteY25" fmla="*/ 20945 h 681124"/>
                  <a:gd name="connsiteX26" fmla="*/ 212569 w 637261"/>
                  <a:gd name="connsiteY26" fmla="*/ 745 h 681124"/>
                  <a:gd name="connsiteX27" fmla="*/ 142194 w 637261"/>
                  <a:gd name="connsiteY27" fmla="*/ 20945 h 681124"/>
                  <a:gd name="connsiteX28" fmla="*/ 82245 w 637261"/>
                  <a:gd name="connsiteY28" fmla="*/ 39842 h 681124"/>
                  <a:gd name="connsiteX29" fmla="*/ 82804 w 637261"/>
                  <a:gd name="connsiteY29" fmla="*/ 36863 h 681124"/>
                  <a:gd name="connsiteX30" fmla="*/ 55715 w 637261"/>
                  <a:gd name="connsiteY30" fmla="*/ 52409 h 681124"/>
                  <a:gd name="connsiteX31" fmla="*/ 45382 w 637261"/>
                  <a:gd name="connsiteY31" fmla="*/ 156760 h 681124"/>
                  <a:gd name="connsiteX32" fmla="*/ 49 w 637261"/>
                  <a:gd name="connsiteY32" fmla="*/ 193251 h 681124"/>
                  <a:gd name="connsiteX33" fmla="*/ 17456 w 637261"/>
                  <a:gd name="connsiteY33" fmla="*/ 257574 h 681124"/>
                  <a:gd name="connsiteX34" fmla="*/ 7030 w 637261"/>
                  <a:gd name="connsiteY34" fmla="*/ 349731 h 681124"/>
                  <a:gd name="connsiteX35" fmla="*/ 45382 w 637261"/>
                  <a:gd name="connsiteY35" fmla="*/ 384546 h 681124"/>
                  <a:gd name="connsiteX36" fmla="*/ 86993 w 637261"/>
                  <a:gd name="connsiteY36" fmla="*/ 419361 h 681124"/>
                  <a:gd name="connsiteX37" fmla="*/ 137446 w 637261"/>
                  <a:gd name="connsiteY37" fmla="*/ 452407 h 681124"/>
                  <a:gd name="connsiteX38" fmla="*/ 161835 w 637261"/>
                  <a:gd name="connsiteY38" fmla="*/ 473259 h 681124"/>
                  <a:gd name="connsiteX39" fmla="*/ 175706 w 637261"/>
                  <a:gd name="connsiteY39" fmla="*/ 534139 h 681124"/>
                  <a:gd name="connsiteX40" fmla="*/ 193113 w 637261"/>
                  <a:gd name="connsiteY40" fmla="*/ 574166 h 681124"/>
                  <a:gd name="connsiteX41" fmla="*/ 193113 w 637261"/>
                  <a:gd name="connsiteY41" fmla="*/ 614194 h 681124"/>
                  <a:gd name="connsiteX42" fmla="*/ 194324 w 637261"/>
                  <a:gd name="connsiteY42" fmla="*/ 645472 h 681124"/>
                  <a:gd name="connsiteX43" fmla="*/ 224391 w 637261"/>
                  <a:gd name="connsiteY43" fmla="*/ 668092 h 681124"/>
                  <a:gd name="connsiteX44" fmla="*/ 237889 w 637261"/>
                  <a:gd name="connsiteY44" fmla="*/ 681124 h 681124"/>
                  <a:gd name="connsiteX45" fmla="*/ 543683 w 637261"/>
                  <a:gd name="connsiteY45" fmla="*/ 681124 h 681124"/>
                  <a:gd name="connsiteX46" fmla="*/ 547779 w 637261"/>
                  <a:gd name="connsiteY46" fmla="*/ 657480 h 681124"/>
                  <a:gd name="connsiteX47" fmla="*/ 552340 w 637261"/>
                  <a:gd name="connsiteY47" fmla="*/ 633370 h 681124"/>
                  <a:gd name="connsiteX48" fmla="*/ 542101 w 637261"/>
                  <a:gd name="connsiteY48" fmla="*/ 615125 h 681124"/>
                  <a:gd name="connsiteX49" fmla="*/ 537353 w 637261"/>
                  <a:gd name="connsiteY49" fmla="*/ 583847 h 681124"/>
                  <a:gd name="connsiteX50" fmla="*/ 549734 w 637261"/>
                  <a:gd name="connsiteY50" fmla="*/ 540841 h 681124"/>
                  <a:gd name="connsiteX51" fmla="*/ 558857 w 637261"/>
                  <a:gd name="connsiteY51" fmla="*/ 481544 h 681124"/>
                  <a:gd name="connsiteX52" fmla="*/ 572541 w 637261"/>
                  <a:gd name="connsiteY52" fmla="*/ 439840 h 681124"/>
                  <a:gd name="connsiteX53" fmla="*/ 581663 w 637261"/>
                  <a:gd name="connsiteY53" fmla="*/ 389666 h 681124"/>
                  <a:gd name="connsiteX54" fmla="*/ 603167 w 637261"/>
                  <a:gd name="connsiteY54" fmla="*/ 334930 h 681124"/>
                  <a:gd name="connsiteX55" fmla="*/ 619457 w 637261"/>
                  <a:gd name="connsiteY55" fmla="*/ 293227 h 681124"/>
                  <a:gd name="connsiteX56" fmla="*/ 635096 w 637261"/>
                  <a:gd name="connsiteY56" fmla="*/ 271072 h 681124"/>
                  <a:gd name="connsiteX57" fmla="*/ 630535 w 637261"/>
                  <a:gd name="connsiteY57" fmla="*/ 259343 h 68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7261" h="681124">
                    <a:moveTo>
                      <a:pt x="630535" y="258971"/>
                    </a:moveTo>
                    <a:cubicBezTo>
                      <a:pt x="623367" y="266790"/>
                      <a:pt x="620761" y="272655"/>
                      <a:pt x="617502" y="275912"/>
                    </a:cubicBezTo>
                    <a:cubicBezTo>
                      <a:pt x="614244" y="279171"/>
                      <a:pt x="607728" y="280474"/>
                      <a:pt x="605122" y="290900"/>
                    </a:cubicBezTo>
                    <a:cubicBezTo>
                      <a:pt x="602515" y="301326"/>
                      <a:pt x="592741" y="311100"/>
                      <a:pt x="590134" y="317616"/>
                    </a:cubicBezTo>
                    <a:cubicBezTo>
                      <a:pt x="587528" y="324132"/>
                      <a:pt x="584921" y="324784"/>
                      <a:pt x="573844" y="333906"/>
                    </a:cubicBezTo>
                    <a:cubicBezTo>
                      <a:pt x="562766" y="343029"/>
                      <a:pt x="566676" y="344984"/>
                      <a:pt x="555599" y="356061"/>
                    </a:cubicBezTo>
                    <a:cubicBezTo>
                      <a:pt x="544521" y="367139"/>
                      <a:pt x="534096" y="378868"/>
                      <a:pt x="530185" y="375610"/>
                    </a:cubicBezTo>
                    <a:cubicBezTo>
                      <a:pt x="526276" y="372352"/>
                      <a:pt x="514547" y="370397"/>
                      <a:pt x="525624" y="350848"/>
                    </a:cubicBezTo>
                    <a:cubicBezTo>
                      <a:pt x="536702" y="331300"/>
                      <a:pt x="535398" y="326739"/>
                      <a:pt x="548431" y="316964"/>
                    </a:cubicBezTo>
                    <a:cubicBezTo>
                      <a:pt x="561464" y="307190"/>
                      <a:pt x="567979" y="305235"/>
                      <a:pt x="569934" y="298719"/>
                    </a:cubicBezTo>
                    <a:cubicBezTo>
                      <a:pt x="570772" y="295927"/>
                      <a:pt x="569934" y="293972"/>
                      <a:pt x="569655" y="291272"/>
                    </a:cubicBezTo>
                    <a:cubicBezTo>
                      <a:pt x="565280" y="291272"/>
                      <a:pt x="560346" y="290062"/>
                      <a:pt x="555319" y="285501"/>
                    </a:cubicBezTo>
                    <a:cubicBezTo>
                      <a:pt x="540611" y="272282"/>
                      <a:pt x="556530" y="257667"/>
                      <a:pt x="555319" y="250686"/>
                    </a:cubicBezTo>
                    <a:cubicBezTo>
                      <a:pt x="554109" y="243704"/>
                      <a:pt x="551317" y="240260"/>
                      <a:pt x="554761" y="219408"/>
                    </a:cubicBezTo>
                    <a:cubicBezTo>
                      <a:pt x="558205" y="198556"/>
                      <a:pt x="544335" y="186362"/>
                      <a:pt x="530465" y="169420"/>
                    </a:cubicBezTo>
                    <a:cubicBezTo>
                      <a:pt x="516595" y="152478"/>
                      <a:pt x="500863" y="151640"/>
                      <a:pt x="468747" y="156853"/>
                    </a:cubicBezTo>
                    <a:cubicBezTo>
                      <a:pt x="436632" y="162066"/>
                      <a:pt x="433095" y="155085"/>
                      <a:pt x="360020" y="116825"/>
                    </a:cubicBezTo>
                    <a:cubicBezTo>
                      <a:pt x="286946" y="78566"/>
                      <a:pt x="295696" y="104631"/>
                      <a:pt x="290483" y="83779"/>
                    </a:cubicBezTo>
                    <a:cubicBezTo>
                      <a:pt x="288064" y="74005"/>
                      <a:pt x="283316" y="63114"/>
                      <a:pt x="278940" y="54270"/>
                    </a:cubicBezTo>
                    <a:cubicBezTo>
                      <a:pt x="274286" y="56318"/>
                      <a:pt x="270190" y="57901"/>
                      <a:pt x="267398" y="58087"/>
                    </a:cubicBezTo>
                    <a:cubicBezTo>
                      <a:pt x="259578" y="58738"/>
                      <a:pt x="257623" y="54177"/>
                      <a:pt x="248501" y="52874"/>
                    </a:cubicBezTo>
                    <a:cubicBezTo>
                      <a:pt x="239378" y="51571"/>
                      <a:pt x="234817" y="51571"/>
                      <a:pt x="233513" y="61345"/>
                    </a:cubicBezTo>
                    <a:cubicBezTo>
                      <a:pt x="232211" y="71119"/>
                      <a:pt x="223088" y="63951"/>
                      <a:pt x="229604" y="56132"/>
                    </a:cubicBezTo>
                    <a:cubicBezTo>
                      <a:pt x="236120" y="48313"/>
                      <a:pt x="251759" y="30067"/>
                      <a:pt x="232211" y="42448"/>
                    </a:cubicBezTo>
                    <a:cubicBezTo>
                      <a:pt x="212662" y="54829"/>
                      <a:pt x="213313" y="71771"/>
                      <a:pt x="212662" y="54829"/>
                    </a:cubicBezTo>
                    <a:cubicBezTo>
                      <a:pt x="212010" y="37887"/>
                      <a:pt x="215920" y="28112"/>
                      <a:pt x="220481" y="20945"/>
                    </a:cubicBezTo>
                    <a:cubicBezTo>
                      <a:pt x="225043" y="13777"/>
                      <a:pt x="230162" y="-3817"/>
                      <a:pt x="212569" y="745"/>
                    </a:cubicBezTo>
                    <a:cubicBezTo>
                      <a:pt x="195068" y="5306"/>
                      <a:pt x="181384" y="9216"/>
                      <a:pt x="142194" y="20945"/>
                    </a:cubicBezTo>
                    <a:cubicBezTo>
                      <a:pt x="103097" y="32674"/>
                      <a:pt x="80942" y="58087"/>
                      <a:pt x="82245" y="39842"/>
                    </a:cubicBezTo>
                    <a:cubicBezTo>
                      <a:pt x="82245" y="38818"/>
                      <a:pt x="82618" y="37887"/>
                      <a:pt x="82804" y="36863"/>
                    </a:cubicBezTo>
                    <a:lnTo>
                      <a:pt x="55715" y="52409"/>
                    </a:lnTo>
                    <a:lnTo>
                      <a:pt x="45382" y="156760"/>
                    </a:lnTo>
                    <a:cubicBezTo>
                      <a:pt x="45382" y="156760"/>
                      <a:pt x="-1720" y="160204"/>
                      <a:pt x="49" y="193251"/>
                    </a:cubicBezTo>
                    <a:cubicBezTo>
                      <a:pt x="1817" y="226297"/>
                      <a:pt x="22669" y="222853"/>
                      <a:pt x="17456" y="257574"/>
                    </a:cubicBezTo>
                    <a:cubicBezTo>
                      <a:pt x="12243" y="292389"/>
                      <a:pt x="-5164" y="332324"/>
                      <a:pt x="7030" y="349731"/>
                    </a:cubicBezTo>
                    <a:cubicBezTo>
                      <a:pt x="19225" y="367139"/>
                      <a:pt x="36818" y="374120"/>
                      <a:pt x="45382" y="384546"/>
                    </a:cubicBezTo>
                    <a:cubicBezTo>
                      <a:pt x="53946" y="394972"/>
                      <a:pt x="76567" y="403629"/>
                      <a:pt x="86993" y="419361"/>
                    </a:cubicBezTo>
                    <a:cubicBezTo>
                      <a:pt x="97418" y="435093"/>
                      <a:pt x="125252" y="440213"/>
                      <a:pt x="137446" y="452407"/>
                    </a:cubicBezTo>
                    <a:cubicBezTo>
                      <a:pt x="149641" y="464602"/>
                      <a:pt x="154854" y="464602"/>
                      <a:pt x="161835" y="473259"/>
                    </a:cubicBezTo>
                    <a:cubicBezTo>
                      <a:pt x="168817" y="481916"/>
                      <a:pt x="175706" y="534139"/>
                      <a:pt x="175706" y="534139"/>
                    </a:cubicBezTo>
                    <a:cubicBezTo>
                      <a:pt x="175706" y="534139"/>
                      <a:pt x="189576" y="565416"/>
                      <a:pt x="193113" y="574166"/>
                    </a:cubicBezTo>
                    <a:cubicBezTo>
                      <a:pt x="196558" y="582823"/>
                      <a:pt x="191345" y="588036"/>
                      <a:pt x="193113" y="614194"/>
                    </a:cubicBezTo>
                    <a:cubicBezTo>
                      <a:pt x="194882" y="640259"/>
                      <a:pt x="179894" y="636814"/>
                      <a:pt x="194324" y="645472"/>
                    </a:cubicBezTo>
                    <a:cubicBezTo>
                      <a:pt x="208752" y="654129"/>
                      <a:pt x="206983" y="654129"/>
                      <a:pt x="224391" y="668092"/>
                    </a:cubicBezTo>
                    <a:cubicBezTo>
                      <a:pt x="230349" y="672839"/>
                      <a:pt x="234445" y="677028"/>
                      <a:pt x="237889" y="681124"/>
                    </a:cubicBezTo>
                    <a:lnTo>
                      <a:pt x="543683" y="681124"/>
                    </a:lnTo>
                    <a:cubicBezTo>
                      <a:pt x="543963" y="671722"/>
                      <a:pt x="544615" y="664089"/>
                      <a:pt x="547779" y="657480"/>
                    </a:cubicBezTo>
                    <a:cubicBezTo>
                      <a:pt x="553644" y="645099"/>
                      <a:pt x="558857" y="640538"/>
                      <a:pt x="552340" y="633370"/>
                    </a:cubicBezTo>
                    <a:cubicBezTo>
                      <a:pt x="545824" y="626202"/>
                      <a:pt x="544987" y="628809"/>
                      <a:pt x="542101" y="615125"/>
                    </a:cubicBezTo>
                    <a:cubicBezTo>
                      <a:pt x="539308" y="601441"/>
                      <a:pt x="536050" y="605351"/>
                      <a:pt x="537353" y="583847"/>
                    </a:cubicBezTo>
                    <a:cubicBezTo>
                      <a:pt x="538657" y="562344"/>
                      <a:pt x="545173" y="552570"/>
                      <a:pt x="549734" y="540841"/>
                    </a:cubicBezTo>
                    <a:cubicBezTo>
                      <a:pt x="554296" y="529112"/>
                      <a:pt x="558205" y="491970"/>
                      <a:pt x="558857" y="481544"/>
                    </a:cubicBezTo>
                    <a:cubicBezTo>
                      <a:pt x="559508" y="471118"/>
                      <a:pt x="563418" y="450266"/>
                      <a:pt x="572541" y="439840"/>
                    </a:cubicBezTo>
                    <a:cubicBezTo>
                      <a:pt x="581663" y="429415"/>
                      <a:pt x="574496" y="410518"/>
                      <a:pt x="581663" y="389666"/>
                    </a:cubicBezTo>
                    <a:cubicBezTo>
                      <a:pt x="588831" y="368814"/>
                      <a:pt x="594044" y="347963"/>
                      <a:pt x="603167" y="334930"/>
                    </a:cubicBezTo>
                    <a:cubicBezTo>
                      <a:pt x="612289" y="321898"/>
                      <a:pt x="612941" y="303001"/>
                      <a:pt x="619457" y="293227"/>
                    </a:cubicBezTo>
                    <a:cubicBezTo>
                      <a:pt x="625974" y="283453"/>
                      <a:pt x="631186" y="276285"/>
                      <a:pt x="635096" y="271072"/>
                    </a:cubicBezTo>
                    <a:cubicBezTo>
                      <a:pt x="639006" y="265859"/>
                      <a:pt x="637703" y="251523"/>
                      <a:pt x="630535" y="259343"/>
                    </a:cubicBezTo>
                    <a:close/>
                  </a:path>
                </a:pathLst>
              </a:custGeom>
              <a:noFill/>
              <a:ln w="2210" cap="rnd">
                <a:solidFill>
                  <a:srgbClr val="FFFFFF"/>
                </a:solidFill>
                <a:prstDash val="solid"/>
                <a:round/>
              </a:ln>
            </p:spPr>
            <p:txBody>
              <a:bodyPr rtlCol="0" anchor="ctr"/>
              <a:lstStyle/>
              <a:p>
                <a:endParaRPr lang="en-US"/>
              </a:p>
            </p:txBody>
          </p:sp>
          <p:sp>
            <p:nvSpPr>
              <p:cNvPr id="288" name="Freeform: Shape 287">
                <a:extLst>
                  <a:ext uri="{FF2B5EF4-FFF2-40B4-BE49-F238E27FC236}">
                    <a16:creationId xmlns:a16="http://schemas.microsoft.com/office/drawing/2014/main" id="{8ACF89B8-9857-A9FF-8071-D74CA9E6D169}"/>
                  </a:ext>
                </a:extLst>
              </p:cNvPr>
              <p:cNvSpPr/>
              <p:nvPr/>
            </p:nvSpPr>
            <p:spPr>
              <a:xfrm>
                <a:off x="8573525" y="5438026"/>
                <a:ext cx="819548" cy="367246"/>
              </a:xfrm>
              <a:custGeom>
                <a:avLst/>
                <a:gdLst>
                  <a:gd name="connsiteX0" fmla="*/ 790225 w 819548"/>
                  <a:gd name="connsiteY0" fmla="*/ 171948 h 367246"/>
                  <a:gd name="connsiteX1" fmla="*/ 759972 w 819548"/>
                  <a:gd name="connsiteY1" fmla="*/ 111255 h 367246"/>
                  <a:gd name="connsiteX2" fmla="*/ 767605 w 819548"/>
                  <a:gd name="connsiteY2" fmla="*/ 85842 h 367246"/>
                  <a:gd name="connsiteX3" fmla="*/ 759972 w 819548"/>
                  <a:gd name="connsiteY3" fmla="*/ 80443 h 367246"/>
                  <a:gd name="connsiteX4" fmla="*/ 730276 w 819548"/>
                  <a:gd name="connsiteY4" fmla="*/ 43952 h 367246"/>
                  <a:gd name="connsiteX5" fmla="*/ 697696 w 819548"/>
                  <a:gd name="connsiteY5" fmla="*/ 60894 h 367246"/>
                  <a:gd name="connsiteX6" fmla="*/ 666418 w 819548"/>
                  <a:gd name="connsiteY6" fmla="*/ 54378 h 367246"/>
                  <a:gd name="connsiteX7" fmla="*/ 627321 w 819548"/>
                  <a:gd name="connsiteY7" fmla="*/ 40042 h 367246"/>
                  <a:gd name="connsiteX8" fmla="*/ 590831 w 819548"/>
                  <a:gd name="connsiteY8" fmla="*/ 33526 h 367246"/>
                  <a:gd name="connsiteX9" fmla="*/ 571003 w 819548"/>
                  <a:gd name="connsiteY9" fmla="*/ 3552 h 367246"/>
                  <a:gd name="connsiteX10" fmla="*/ 517849 w 819548"/>
                  <a:gd name="connsiteY10" fmla="*/ 12675 h 367246"/>
                  <a:gd name="connsiteX11" fmla="*/ 511147 w 819548"/>
                  <a:gd name="connsiteY11" fmla="*/ 40042 h 367246"/>
                  <a:gd name="connsiteX12" fmla="*/ 453991 w 819548"/>
                  <a:gd name="connsiteY12" fmla="*/ 41346 h 367246"/>
                  <a:gd name="connsiteX13" fmla="*/ 451385 w 819548"/>
                  <a:gd name="connsiteY13" fmla="*/ 75230 h 367246"/>
                  <a:gd name="connsiteX14" fmla="*/ 409122 w 819548"/>
                  <a:gd name="connsiteY14" fmla="*/ 103901 h 367246"/>
                  <a:gd name="connsiteX15" fmla="*/ 394042 w 819548"/>
                  <a:gd name="connsiteY15" fmla="*/ 152120 h 367246"/>
                  <a:gd name="connsiteX16" fmla="*/ 352339 w 819548"/>
                  <a:gd name="connsiteY16" fmla="*/ 122146 h 367246"/>
                  <a:gd name="connsiteX17" fmla="*/ 338562 w 819548"/>
                  <a:gd name="connsiteY17" fmla="*/ 155192 h 367246"/>
                  <a:gd name="connsiteX18" fmla="*/ 304119 w 819548"/>
                  <a:gd name="connsiteY18" fmla="*/ 155192 h 367246"/>
                  <a:gd name="connsiteX19" fmla="*/ 276751 w 819548"/>
                  <a:gd name="connsiteY19" fmla="*/ 171669 h 367246"/>
                  <a:gd name="connsiteX20" fmla="*/ 231138 w 819548"/>
                  <a:gd name="connsiteY20" fmla="*/ 146628 h 367246"/>
                  <a:gd name="connsiteX21" fmla="*/ 203770 w 819548"/>
                  <a:gd name="connsiteY21" fmla="*/ 166456 h 367246"/>
                  <a:gd name="connsiteX22" fmla="*/ 177519 w 819548"/>
                  <a:gd name="connsiteY22" fmla="*/ 166735 h 367246"/>
                  <a:gd name="connsiteX23" fmla="*/ 176402 w 819548"/>
                  <a:gd name="connsiteY23" fmla="*/ 177719 h 367246"/>
                  <a:gd name="connsiteX24" fmla="*/ 165976 w 819548"/>
                  <a:gd name="connsiteY24" fmla="*/ 202108 h 367246"/>
                  <a:gd name="connsiteX25" fmla="*/ 139911 w 819548"/>
                  <a:gd name="connsiteY25" fmla="*/ 229942 h 367246"/>
                  <a:gd name="connsiteX26" fmla="*/ 113847 w 819548"/>
                  <a:gd name="connsiteY26" fmla="*/ 269970 h 367246"/>
                  <a:gd name="connsiteX27" fmla="*/ 82569 w 819548"/>
                  <a:gd name="connsiteY27" fmla="*/ 257775 h 367246"/>
                  <a:gd name="connsiteX28" fmla="*/ 47754 w 819548"/>
                  <a:gd name="connsiteY28" fmla="*/ 282071 h 367246"/>
                  <a:gd name="connsiteX29" fmla="*/ 39097 w 819548"/>
                  <a:gd name="connsiteY29" fmla="*/ 337738 h 367246"/>
                  <a:gd name="connsiteX30" fmla="*/ 14335 w 819548"/>
                  <a:gd name="connsiteY30" fmla="*/ 346395 h 367246"/>
                  <a:gd name="connsiteX31" fmla="*/ 0 w 819548"/>
                  <a:gd name="connsiteY31" fmla="*/ 367247 h 367246"/>
                  <a:gd name="connsiteX32" fmla="*/ 166069 w 819548"/>
                  <a:gd name="connsiteY32" fmla="*/ 367247 h 367246"/>
                  <a:gd name="connsiteX33" fmla="*/ 166069 w 819548"/>
                  <a:gd name="connsiteY33" fmla="*/ 345092 h 367246"/>
                  <a:gd name="connsiteX34" fmla="*/ 638213 w 819548"/>
                  <a:gd name="connsiteY34" fmla="*/ 345092 h 367246"/>
                  <a:gd name="connsiteX35" fmla="*/ 724319 w 819548"/>
                  <a:gd name="connsiteY35" fmla="*/ 304691 h 367246"/>
                  <a:gd name="connsiteX36" fmla="*/ 747777 w 819548"/>
                  <a:gd name="connsiteY36" fmla="*/ 264291 h 367246"/>
                  <a:gd name="connsiteX37" fmla="*/ 819548 w 819548"/>
                  <a:gd name="connsiteY37" fmla="*/ 216072 h 367246"/>
                  <a:gd name="connsiteX38" fmla="*/ 790877 w 819548"/>
                  <a:gd name="connsiteY38" fmla="*/ 172041 h 36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19548" h="367246">
                    <a:moveTo>
                      <a:pt x="790225" y="171948"/>
                    </a:moveTo>
                    <a:cubicBezTo>
                      <a:pt x="773283" y="152120"/>
                      <a:pt x="758389" y="127731"/>
                      <a:pt x="759972" y="111255"/>
                    </a:cubicBezTo>
                    <a:cubicBezTo>
                      <a:pt x="761555" y="94778"/>
                      <a:pt x="767605" y="85842"/>
                      <a:pt x="767605" y="85842"/>
                    </a:cubicBezTo>
                    <a:cubicBezTo>
                      <a:pt x="765185" y="83980"/>
                      <a:pt x="762672" y="82211"/>
                      <a:pt x="759972" y="80443"/>
                    </a:cubicBezTo>
                    <a:cubicBezTo>
                      <a:pt x="740144" y="67410"/>
                      <a:pt x="745915" y="64804"/>
                      <a:pt x="730276" y="43952"/>
                    </a:cubicBezTo>
                    <a:cubicBezTo>
                      <a:pt x="714638" y="23101"/>
                      <a:pt x="713334" y="49165"/>
                      <a:pt x="697696" y="60894"/>
                    </a:cubicBezTo>
                    <a:cubicBezTo>
                      <a:pt x="682057" y="72623"/>
                      <a:pt x="683360" y="55681"/>
                      <a:pt x="666418" y="54378"/>
                    </a:cubicBezTo>
                    <a:cubicBezTo>
                      <a:pt x="649476" y="53075"/>
                      <a:pt x="636444" y="46559"/>
                      <a:pt x="627321" y="40042"/>
                    </a:cubicBezTo>
                    <a:cubicBezTo>
                      <a:pt x="618198" y="33526"/>
                      <a:pt x="603863" y="37436"/>
                      <a:pt x="590831" y="33526"/>
                    </a:cubicBezTo>
                    <a:cubicBezTo>
                      <a:pt x="577798" y="29617"/>
                      <a:pt x="577798" y="12675"/>
                      <a:pt x="571003" y="3552"/>
                    </a:cubicBezTo>
                    <a:cubicBezTo>
                      <a:pt x="564207" y="-5571"/>
                      <a:pt x="533488" y="4855"/>
                      <a:pt x="517849" y="12675"/>
                    </a:cubicBezTo>
                    <a:cubicBezTo>
                      <a:pt x="530882" y="29617"/>
                      <a:pt x="531812" y="36133"/>
                      <a:pt x="511147" y="40042"/>
                    </a:cubicBezTo>
                    <a:cubicBezTo>
                      <a:pt x="490481" y="43952"/>
                      <a:pt x="456597" y="27010"/>
                      <a:pt x="453991" y="41346"/>
                    </a:cubicBezTo>
                    <a:cubicBezTo>
                      <a:pt x="451385" y="55681"/>
                      <a:pt x="472236" y="60894"/>
                      <a:pt x="451385" y="75230"/>
                    </a:cubicBezTo>
                    <a:cubicBezTo>
                      <a:pt x="430533" y="89565"/>
                      <a:pt x="405957" y="73926"/>
                      <a:pt x="409122" y="103901"/>
                    </a:cubicBezTo>
                    <a:cubicBezTo>
                      <a:pt x="412287" y="133875"/>
                      <a:pt x="424017" y="165153"/>
                      <a:pt x="394042" y="152120"/>
                    </a:cubicBezTo>
                    <a:cubicBezTo>
                      <a:pt x="364068" y="139088"/>
                      <a:pt x="356248" y="101294"/>
                      <a:pt x="352339" y="122146"/>
                    </a:cubicBezTo>
                    <a:cubicBezTo>
                      <a:pt x="348429" y="142998"/>
                      <a:pt x="349546" y="138623"/>
                      <a:pt x="338562" y="155192"/>
                    </a:cubicBezTo>
                    <a:cubicBezTo>
                      <a:pt x="327577" y="171669"/>
                      <a:pt x="321061" y="153051"/>
                      <a:pt x="304119" y="155192"/>
                    </a:cubicBezTo>
                    <a:cubicBezTo>
                      <a:pt x="287177" y="157333"/>
                      <a:pt x="291086" y="167759"/>
                      <a:pt x="276751" y="171669"/>
                    </a:cubicBezTo>
                    <a:cubicBezTo>
                      <a:pt x="262415" y="175579"/>
                      <a:pt x="246776" y="141043"/>
                      <a:pt x="231138" y="146628"/>
                    </a:cubicBezTo>
                    <a:cubicBezTo>
                      <a:pt x="215499" y="152120"/>
                      <a:pt x="212893" y="165153"/>
                      <a:pt x="203770" y="166456"/>
                    </a:cubicBezTo>
                    <a:cubicBezTo>
                      <a:pt x="199115" y="167108"/>
                      <a:pt x="187666" y="167014"/>
                      <a:pt x="177519" y="166735"/>
                    </a:cubicBezTo>
                    <a:cubicBezTo>
                      <a:pt x="178170" y="171390"/>
                      <a:pt x="178264" y="175299"/>
                      <a:pt x="176402" y="177719"/>
                    </a:cubicBezTo>
                    <a:cubicBezTo>
                      <a:pt x="171189" y="184701"/>
                      <a:pt x="169420" y="196803"/>
                      <a:pt x="165976" y="202108"/>
                    </a:cubicBezTo>
                    <a:cubicBezTo>
                      <a:pt x="162532" y="207415"/>
                      <a:pt x="162532" y="217747"/>
                      <a:pt x="139911" y="229942"/>
                    </a:cubicBezTo>
                    <a:cubicBezTo>
                      <a:pt x="117291" y="242136"/>
                      <a:pt x="113847" y="269970"/>
                      <a:pt x="113847" y="269970"/>
                    </a:cubicBezTo>
                    <a:cubicBezTo>
                      <a:pt x="113847" y="269970"/>
                      <a:pt x="101652" y="257775"/>
                      <a:pt x="82569" y="257775"/>
                    </a:cubicBezTo>
                    <a:cubicBezTo>
                      <a:pt x="63486" y="257775"/>
                      <a:pt x="47754" y="282071"/>
                      <a:pt x="47754" y="282071"/>
                    </a:cubicBezTo>
                    <a:cubicBezTo>
                      <a:pt x="49522" y="302923"/>
                      <a:pt x="40772" y="332525"/>
                      <a:pt x="39097" y="337738"/>
                    </a:cubicBezTo>
                    <a:cubicBezTo>
                      <a:pt x="37328" y="342950"/>
                      <a:pt x="22527" y="325543"/>
                      <a:pt x="14335" y="346395"/>
                    </a:cubicBezTo>
                    <a:cubicBezTo>
                      <a:pt x="7912" y="362685"/>
                      <a:pt x="3351" y="359055"/>
                      <a:pt x="0" y="367247"/>
                    </a:cubicBezTo>
                    <a:lnTo>
                      <a:pt x="166069" y="367247"/>
                    </a:lnTo>
                    <a:lnTo>
                      <a:pt x="166069" y="345092"/>
                    </a:lnTo>
                    <a:lnTo>
                      <a:pt x="638213" y="345092"/>
                    </a:lnTo>
                    <a:cubicBezTo>
                      <a:pt x="638213" y="345092"/>
                      <a:pt x="703374" y="319027"/>
                      <a:pt x="724319" y="304691"/>
                    </a:cubicBezTo>
                    <a:cubicBezTo>
                      <a:pt x="745171" y="290356"/>
                      <a:pt x="707377" y="282537"/>
                      <a:pt x="747777" y="264291"/>
                    </a:cubicBezTo>
                    <a:cubicBezTo>
                      <a:pt x="788178" y="246046"/>
                      <a:pt x="797300" y="225194"/>
                      <a:pt x="819548" y="216072"/>
                    </a:cubicBezTo>
                    <a:cubicBezTo>
                      <a:pt x="814335" y="193917"/>
                      <a:pt x="807819" y="191869"/>
                      <a:pt x="790877" y="172041"/>
                    </a:cubicBezTo>
                    <a:close/>
                  </a:path>
                </a:pathLst>
              </a:custGeom>
              <a:noFill/>
              <a:ln w="2210" cap="rnd">
                <a:solidFill>
                  <a:srgbClr val="FFFFFF"/>
                </a:solidFill>
                <a:prstDash val="solid"/>
                <a:round/>
              </a:ln>
            </p:spPr>
            <p:txBody>
              <a:bodyPr rtlCol="0" anchor="ctr"/>
              <a:lstStyle/>
              <a:p>
                <a:endParaRPr lang="en-US"/>
              </a:p>
            </p:txBody>
          </p:sp>
          <p:sp>
            <p:nvSpPr>
              <p:cNvPr id="289" name="Freeform: Shape 288">
                <a:extLst>
                  <a:ext uri="{FF2B5EF4-FFF2-40B4-BE49-F238E27FC236}">
                    <a16:creationId xmlns:a16="http://schemas.microsoft.com/office/drawing/2014/main" id="{61122A10-FE34-8664-BF09-FF64C21847F0}"/>
                  </a:ext>
                </a:extLst>
              </p:cNvPr>
              <p:cNvSpPr/>
              <p:nvPr/>
            </p:nvSpPr>
            <p:spPr>
              <a:xfrm>
                <a:off x="8736922" y="5047630"/>
                <a:ext cx="363459" cy="562295"/>
              </a:xfrm>
              <a:custGeom>
                <a:avLst/>
                <a:gdLst>
                  <a:gd name="connsiteX0" fmla="*/ 40000 w 363459"/>
                  <a:gd name="connsiteY0" fmla="*/ 556759 h 562295"/>
                  <a:gd name="connsiteX1" fmla="*/ 67368 w 363459"/>
                  <a:gd name="connsiteY1" fmla="*/ 536931 h 562295"/>
                  <a:gd name="connsiteX2" fmla="*/ 112981 w 363459"/>
                  <a:gd name="connsiteY2" fmla="*/ 561972 h 562295"/>
                  <a:gd name="connsiteX3" fmla="*/ 140349 w 363459"/>
                  <a:gd name="connsiteY3" fmla="*/ 545495 h 562295"/>
                  <a:gd name="connsiteX4" fmla="*/ 174792 w 363459"/>
                  <a:gd name="connsiteY4" fmla="*/ 545495 h 562295"/>
                  <a:gd name="connsiteX5" fmla="*/ 188569 w 363459"/>
                  <a:gd name="connsiteY5" fmla="*/ 512449 h 562295"/>
                  <a:gd name="connsiteX6" fmla="*/ 230273 w 363459"/>
                  <a:gd name="connsiteY6" fmla="*/ 542423 h 562295"/>
                  <a:gd name="connsiteX7" fmla="*/ 245353 w 363459"/>
                  <a:gd name="connsiteY7" fmla="*/ 494204 h 562295"/>
                  <a:gd name="connsiteX8" fmla="*/ 287615 w 363459"/>
                  <a:gd name="connsiteY8" fmla="*/ 465533 h 562295"/>
                  <a:gd name="connsiteX9" fmla="*/ 290222 w 363459"/>
                  <a:gd name="connsiteY9" fmla="*/ 431649 h 562295"/>
                  <a:gd name="connsiteX10" fmla="*/ 347378 w 363459"/>
                  <a:gd name="connsiteY10" fmla="*/ 430346 h 562295"/>
                  <a:gd name="connsiteX11" fmla="*/ 354080 w 363459"/>
                  <a:gd name="connsiteY11" fmla="*/ 402978 h 562295"/>
                  <a:gd name="connsiteX12" fmla="*/ 361900 w 363459"/>
                  <a:gd name="connsiteY12" fmla="*/ 371700 h 562295"/>
                  <a:gd name="connsiteX13" fmla="*/ 361900 w 363459"/>
                  <a:gd name="connsiteY13" fmla="*/ 0 h 562295"/>
                  <a:gd name="connsiteX14" fmla="*/ 149379 w 363459"/>
                  <a:gd name="connsiteY14" fmla="*/ 0 h 562295"/>
                  <a:gd name="connsiteX15" fmla="*/ 129738 w 363459"/>
                  <a:gd name="connsiteY15" fmla="*/ 13684 h 562295"/>
                  <a:gd name="connsiteX16" fmla="*/ 74350 w 363459"/>
                  <a:gd name="connsiteY16" fmla="*/ 20852 h 562295"/>
                  <a:gd name="connsiteX17" fmla="*/ 69789 w 363459"/>
                  <a:gd name="connsiteY17" fmla="*/ 8657 h 562295"/>
                  <a:gd name="connsiteX18" fmla="*/ 69789 w 363459"/>
                  <a:gd name="connsiteY18" fmla="*/ 331672 h 562295"/>
                  <a:gd name="connsiteX19" fmla="*/ 48937 w 363459"/>
                  <a:gd name="connsiteY19" fmla="*/ 382126 h 562295"/>
                  <a:gd name="connsiteX20" fmla="*/ 57594 w 363459"/>
                  <a:gd name="connsiteY20" fmla="*/ 446450 h 562295"/>
                  <a:gd name="connsiteX21" fmla="*/ 1927 w 363459"/>
                  <a:gd name="connsiteY21" fmla="*/ 517755 h 562295"/>
                  <a:gd name="connsiteX22" fmla="*/ 13471 w 363459"/>
                  <a:gd name="connsiteY22" fmla="*/ 557224 h 562295"/>
                  <a:gd name="connsiteX23" fmla="*/ 39721 w 363459"/>
                  <a:gd name="connsiteY23" fmla="*/ 556945 h 5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3459" h="562295">
                    <a:moveTo>
                      <a:pt x="40000" y="556759"/>
                    </a:moveTo>
                    <a:cubicBezTo>
                      <a:pt x="49123" y="555456"/>
                      <a:pt x="51730" y="542423"/>
                      <a:pt x="67368" y="536931"/>
                    </a:cubicBezTo>
                    <a:cubicBezTo>
                      <a:pt x="83007" y="531439"/>
                      <a:pt x="98646" y="565975"/>
                      <a:pt x="112981" y="561972"/>
                    </a:cubicBezTo>
                    <a:cubicBezTo>
                      <a:pt x="127317" y="558062"/>
                      <a:pt x="123408" y="547636"/>
                      <a:pt x="140349" y="545495"/>
                    </a:cubicBezTo>
                    <a:cubicBezTo>
                      <a:pt x="157291" y="543354"/>
                      <a:pt x="163808" y="561972"/>
                      <a:pt x="174792" y="545495"/>
                    </a:cubicBezTo>
                    <a:cubicBezTo>
                      <a:pt x="185776" y="529019"/>
                      <a:pt x="184659" y="533301"/>
                      <a:pt x="188569" y="512449"/>
                    </a:cubicBezTo>
                    <a:cubicBezTo>
                      <a:pt x="192479" y="491597"/>
                      <a:pt x="200298" y="529391"/>
                      <a:pt x="230273" y="542423"/>
                    </a:cubicBezTo>
                    <a:cubicBezTo>
                      <a:pt x="260247" y="555456"/>
                      <a:pt x="248518" y="524178"/>
                      <a:pt x="245353" y="494204"/>
                    </a:cubicBezTo>
                    <a:cubicBezTo>
                      <a:pt x="242188" y="464229"/>
                      <a:pt x="266763" y="479868"/>
                      <a:pt x="287615" y="465533"/>
                    </a:cubicBezTo>
                    <a:cubicBezTo>
                      <a:pt x="308467" y="451197"/>
                      <a:pt x="287615" y="445984"/>
                      <a:pt x="290222" y="431649"/>
                    </a:cubicBezTo>
                    <a:cubicBezTo>
                      <a:pt x="292828" y="417313"/>
                      <a:pt x="326712" y="434255"/>
                      <a:pt x="347378" y="430346"/>
                    </a:cubicBezTo>
                    <a:cubicBezTo>
                      <a:pt x="368043" y="426436"/>
                      <a:pt x="367113" y="419920"/>
                      <a:pt x="354080" y="402978"/>
                    </a:cubicBezTo>
                    <a:cubicBezTo>
                      <a:pt x="341047" y="386036"/>
                      <a:pt x="361900" y="371700"/>
                      <a:pt x="361900" y="371700"/>
                    </a:cubicBezTo>
                    <a:lnTo>
                      <a:pt x="361900" y="0"/>
                    </a:lnTo>
                    <a:lnTo>
                      <a:pt x="149379" y="0"/>
                    </a:lnTo>
                    <a:cubicBezTo>
                      <a:pt x="142863" y="6609"/>
                      <a:pt x="136253" y="11636"/>
                      <a:pt x="129738" y="13684"/>
                    </a:cubicBezTo>
                    <a:cubicBezTo>
                      <a:pt x="101066" y="22807"/>
                      <a:pt x="78911" y="29323"/>
                      <a:pt x="74350" y="20852"/>
                    </a:cubicBezTo>
                    <a:cubicBezTo>
                      <a:pt x="71651" y="15825"/>
                      <a:pt x="70906" y="11915"/>
                      <a:pt x="69789" y="8657"/>
                    </a:cubicBezTo>
                    <a:lnTo>
                      <a:pt x="69789" y="331672"/>
                    </a:lnTo>
                    <a:cubicBezTo>
                      <a:pt x="69789" y="331672"/>
                      <a:pt x="34974" y="352524"/>
                      <a:pt x="48937" y="382126"/>
                    </a:cubicBezTo>
                    <a:cubicBezTo>
                      <a:pt x="62807" y="411728"/>
                      <a:pt x="101066" y="406515"/>
                      <a:pt x="57594" y="446450"/>
                    </a:cubicBezTo>
                    <a:cubicBezTo>
                      <a:pt x="14122" y="486478"/>
                      <a:pt x="-6730" y="489922"/>
                      <a:pt x="1927" y="517755"/>
                    </a:cubicBezTo>
                    <a:cubicBezTo>
                      <a:pt x="7606" y="535907"/>
                      <a:pt x="12167" y="548474"/>
                      <a:pt x="13471" y="557224"/>
                    </a:cubicBezTo>
                    <a:cubicBezTo>
                      <a:pt x="23710" y="557504"/>
                      <a:pt x="35160" y="557597"/>
                      <a:pt x="39721" y="556945"/>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3402D868-1C23-D0A5-4C6B-6779CA3467E5}"/>
                  </a:ext>
                </a:extLst>
              </p:cNvPr>
              <p:cNvSpPr/>
              <p:nvPr/>
            </p:nvSpPr>
            <p:spPr>
              <a:xfrm>
                <a:off x="5911761" y="5015794"/>
                <a:ext cx="542517" cy="704209"/>
              </a:xfrm>
              <a:custGeom>
                <a:avLst/>
                <a:gdLst>
                  <a:gd name="connsiteX0" fmla="*/ 328601 w 542517"/>
                  <a:gd name="connsiteY0" fmla="*/ 142610 h 704209"/>
                  <a:gd name="connsiteX1" fmla="*/ 328601 w 542517"/>
                  <a:gd name="connsiteY1" fmla="*/ 0 h 704209"/>
                  <a:gd name="connsiteX2" fmla="*/ 0 w 542517"/>
                  <a:gd name="connsiteY2" fmla="*/ 0 h 704209"/>
                  <a:gd name="connsiteX3" fmla="*/ 0 w 542517"/>
                  <a:gd name="connsiteY3" fmla="*/ 704210 h 704209"/>
                  <a:gd name="connsiteX4" fmla="*/ 542518 w 542517"/>
                  <a:gd name="connsiteY4" fmla="*/ 704210 h 704209"/>
                  <a:gd name="connsiteX5" fmla="*/ 542518 w 542517"/>
                  <a:gd name="connsiteY5" fmla="*/ 142518 h 704209"/>
                  <a:gd name="connsiteX6" fmla="*/ 328601 w 542517"/>
                  <a:gd name="connsiteY6" fmla="*/ 142518 h 70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2517" h="704209">
                    <a:moveTo>
                      <a:pt x="328601" y="142610"/>
                    </a:moveTo>
                    <a:lnTo>
                      <a:pt x="328601" y="0"/>
                    </a:lnTo>
                    <a:lnTo>
                      <a:pt x="0" y="0"/>
                    </a:lnTo>
                    <a:lnTo>
                      <a:pt x="0" y="704210"/>
                    </a:lnTo>
                    <a:lnTo>
                      <a:pt x="542518" y="704210"/>
                    </a:lnTo>
                    <a:lnTo>
                      <a:pt x="542518" y="142518"/>
                    </a:lnTo>
                    <a:lnTo>
                      <a:pt x="328601" y="142518"/>
                    </a:lnTo>
                    <a:close/>
                  </a:path>
                </a:pathLst>
              </a:custGeom>
              <a:noFill/>
              <a:ln w="2210" cap="rnd">
                <a:solidFill>
                  <a:srgbClr val="FFFFFF"/>
                </a:solidFill>
                <a:prstDash val="solid"/>
                <a:round/>
              </a:ln>
            </p:spPr>
            <p:txBody>
              <a:bodyPr rtlCol="0" anchor="ctr"/>
              <a:lstStyle/>
              <a:p>
                <a:endParaRPr lang="en-US"/>
              </a:p>
            </p:txBody>
          </p:sp>
          <p:sp>
            <p:nvSpPr>
              <p:cNvPr id="291" name="Freeform: Shape 290">
                <a:extLst>
                  <a:ext uri="{FF2B5EF4-FFF2-40B4-BE49-F238E27FC236}">
                    <a16:creationId xmlns:a16="http://schemas.microsoft.com/office/drawing/2014/main" id="{23268DA0-9B89-A055-5C62-12CFD5971380}"/>
                  </a:ext>
                </a:extLst>
              </p:cNvPr>
              <p:cNvSpPr/>
              <p:nvPr/>
            </p:nvSpPr>
            <p:spPr>
              <a:xfrm>
                <a:off x="8501567" y="4172683"/>
                <a:ext cx="737413" cy="377676"/>
              </a:xfrm>
              <a:custGeom>
                <a:avLst/>
                <a:gdLst>
                  <a:gd name="connsiteX0" fmla="*/ 80987 w 737413"/>
                  <a:gd name="connsiteY0" fmla="*/ 203225 h 377676"/>
                  <a:gd name="connsiteX1" fmla="*/ 189714 w 737413"/>
                  <a:gd name="connsiteY1" fmla="*/ 243253 h 377676"/>
                  <a:gd name="connsiteX2" fmla="*/ 251431 w 737413"/>
                  <a:gd name="connsiteY2" fmla="*/ 255819 h 377676"/>
                  <a:gd name="connsiteX3" fmla="*/ 275727 w 737413"/>
                  <a:gd name="connsiteY3" fmla="*/ 305808 h 377676"/>
                  <a:gd name="connsiteX4" fmla="*/ 276286 w 737413"/>
                  <a:gd name="connsiteY4" fmla="*/ 337085 h 377676"/>
                  <a:gd name="connsiteX5" fmla="*/ 276286 w 737413"/>
                  <a:gd name="connsiteY5" fmla="*/ 371900 h 377676"/>
                  <a:gd name="connsiteX6" fmla="*/ 290622 w 737413"/>
                  <a:gd name="connsiteY6" fmla="*/ 377672 h 377676"/>
                  <a:gd name="connsiteX7" fmla="*/ 299372 w 737413"/>
                  <a:gd name="connsiteY7" fmla="*/ 359054 h 377676"/>
                  <a:gd name="connsiteX8" fmla="*/ 322178 w 737413"/>
                  <a:gd name="connsiteY8" fmla="*/ 316047 h 377676"/>
                  <a:gd name="connsiteX9" fmla="*/ 344333 w 737413"/>
                  <a:gd name="connsiteY9" fmla="*/ 284118 h 377676"/>
                  <a:gd name="connsiteX10" fmla="*/ 358669 w 737413"/>
                  <a:gd name="connsiteY10" fmla="*/ 255447 h 377676"/>
                  <a:gd name="connsiteX11" fmla="*/ 358669 w 737413"/>
                  <a:gd name="connsiteY11" fmla="*/ 284118 h 377676"/>
                  <a:gd name="connsiteX12" fmla="*/ 380824 w 737413"/>
                  <a:gd name="connsiteY12" fmla="*/ 263267 h 377676"/>
                  <a:gd name="connsiteX13" fmla="*/ 401024 w 737413"/>
                  <a:gd name="connsiteY13" fmla="*/ 257402 h 377676"/>
                  <a:gd name="connsiteX14" fmla="*/ 389947 w 737413"/>
                  <a:gd name="connsiteY14" fmla="*/ 276951 h 377676"/>
                  <a:gd name="connsiteX15" fmla="*/ 398417 w 737413"/>
                  <a:gd name="connsiteY15" fmla="*/ 299757 h 377676"/>
                  <a:gd name="connsiteX16" fmla="*/ 407540 w 737413"/>
                  <a:gd name="connsiteY16" fmla="*/ 276951 h 377676"/>
                  <a:gd name="connsiteX17" fmla="*/ 429695 w 737413"/>
                  <a:gd name="connsiteY17" fmla="*/ 258705 h 377676"/>
                  <a:gd name="connsiteX18" fmla="*/ 442727 w 737413"/>
                  <a:gd name="connsiteY18" fmla="*/ 242415 h 377676"/>
                  <a:gd name="connsiteX19" fmla="*/ 470095 w 737413"/>
                  <a:gd name="connsiteY19" fmla="*/ 250234 h 377676"/>
                  <a:gd name="connsiteX20" fmla="*/ 490947 w 737413"/>
                  <a:gd name="connsiteY20" fmla="*/ 239157 h 377676"/>
                  <a:gd name="connsiteX21" fmla="*/ 518967 w 737413"/>
                  <a:gd name="connsiteY21" fmla="*/ 224170 h 377676"/>
                  <a:gd name="connsiteX22" fmla="*/ 565232 w 737413"/>
                  <a:gd name="connsiteY22" fmla="*/ 230686 h 377676"/>
                  <a:gd name="connsiteX23" fmla="*/ 588690 w 737413"/>
                  <a:gd name="connsiteY23" fmla="*/ 246976 h 377676"/>
                  <a:gd name="connsiteX24" fmla="*/ 603026 w 737413"/>
                  <a:gd name="connsiteY24" fmla="*/ 258705 h 377676"/>
                  <a:gd name="connsiteX25" fmla="*/ 608890 w 737413"/>
                  <a:gd name="connsiteY25" fmla="*/ 238505 h 377676"/>
                  <a:gd name="connsiteX26" fmla="*/ 638213 w 737413"/>
                  <a:gd name="connsiteY26" fmla="*/ 241763 h 377676"/>
                  <a:gd name="connsiteX27" fmla="*/ 673400 w 737413"/>
                  <a:gd name="connsiteY27" fmla="*/ 243066 h 377676"/>
                  <a:gd name="connsiteX28" fmla="*/ 692949 w 737413"/>
                  <a:gd name="connsiteY28" fmla="*/ 241112 h 377676"/>
                  <a:gd name="connsiteX29" fmla="*/ 724878 w 737413"/>
                  <a:gd name="connsiteY29" fmla="*/ 246976 h 377676"/>
                  <a:gd name="connsiteX30" fmla="*/ 737259 w 737413"/>
                  <a:gd name="connsiteY30" fmla="*/ 235247 h 377676"/>
                  <a:gd name="connsiteX31" fmla="*/ 723575 w 737413"/>
                  <a:gd name="connsiteY31" fmla="*/ 223890 h 377676"/>
                  <a:gd name="connsiteX32" fmla="*/ 702723 w 737413"/>
                  <a:gd name="connsiteY32" fmla="*/ 234595 h 377676"/>
                  <a:gd name="connsiteX33" fmla="*/ 680568 w 737413"/>
                  <a:gd name="connsiteY33" fmla="*/ 221936 h 377676"/>
                  <a:gd name="connsiteX34" fmla="*/ 680102 w 737413"/>
                  <a:gd name="connsiteY34" fmla="*/ 216350 h 377676"/>
                  <a:gd name="connsiteX35" fmla="*/ 671073 w 737413"/>
                  <a:gd name="connsiteY35" fmla="*/ 201922 h 377676"/>
                  <a:gd name="connsiteX36" fmla="*/ 662323 w 737413"/>
                  <a:gd name="connsiteY36" fmla="*/ 204528 h 377676"/>
                  <a:gd name="connsiteX37" fmla="*/ 657762 w 737413"/>
                  <a:gd name="connsiteY37" fmla="*/ 193451 h 377676"/>
                  <a:gd name="connsiteX38" fmla="*/ 664650 w 737413"/>
                  <a:gd name="connsiteY38" fmla="*/ 184049 h 377676"/>
                  <a:gd name="connsiteX39" fmla="*/ 664464 w 737413"/>
                  <a:gd name="connsiteY39" fmla="*/ 178371 h 377676"/>
                  <a:gd name="connsiteX40" fmla="*/ 656086 w 737413"/>
                  <a:gd name="connsiteY40" fmla="*/ 153982 h 377676"/>
                  <a:gd name="connsiteX41" fmla="*/ 622295 w 737413"/>
                  <a:gd name="connsiteY41" fmla="*/ 161522 h 377676"/>
                  <a:gd name="connsiteX42" fmla="*/ 619037 w 737413"/>
                  <a:gd name="connsiteY42" fmla="*/ 158450 h 377676"/>
                  <a:gd name="connsiteX43" fmla="*/ 612148 w 737413"/>
                  <a:gd name="connsiteY43" fmla="*/ 161522 h 377676"/>
                  <a:gd name="connsiteX44" fmla="*/ 584780 w 737413"/>
                  <a:gd name="connsiteY44" fmla="*/ 162173 h 377676"/>
                  <a:gd name="connsiteX45" fmla="*/ 571096 w 737413"/>
                  <a:gd name="connsiteY45" fmla="*/ 154354 h 377676"/>
                  <a:gd name="connsiteX46" fmla="*/ 578916 w 737413"/>
                  <a:gd name="connsiteY46" fmla="*/ 115257 h 377676"/>
                  <a:gd name="connsiteX47" fmla="*/ 550896 w 737413"/>
                  <a:gd name="connsiteY47" fmla="*/ 121773 h 377676"/>
                  <a:gd name="connsiteX48" fmla="*/ 515709 w 737413"/>
                  <a:gd name="connsiteY48" fmla="*/ 129592 h 377676"/>
                  <a:gd name="connsiteX49" fmla="*/ 482476 w 737413"/>
                  <a:gd name="connsiteY49" fmla="*/ 129592 h 377676"/>
                  <a:gd name="connsiteX50" fmla="*/ 438166 w 737413"/>
                  <a:gd name="connsiteY50" fmla="*/ 132199 h 377676"/>
                  <a:gd name="connsiteX51" fmla="*/ 397115 w 737413"/>
                  <a:gd name="connsiteY51" fmla="*/ 165431 h 377676"/>
                  <a:gd name="connsiteX52" fmla="*/ 378217 w 737413"/>
                  <a:gd name="connsiteY52" fmla="*/ 162173 h 377676"/>
                  <a:gd name="connsiteX53" fmla="*/ 370398 w 737413"/>
                  <a:gd name="connsiteY53" fmla="*/ 165431 h 377676"/>
                  <a:gd name="connsiteX54" fmla="*/ 356714 w 737413"/>
                  <a:gd name="connsiteY54" fmla="*/ 152399 h 377676"/>
                  <a:gd name="connsiteX55" fmla="*/ 314359 w 737413"/>
                  <a:gd name="connsiteY55" fmla="*/ 156309 h 377676"/>
                  <a:gd name="connsiteX56" fmla="*/ 286339 w 737413"/>
                  <a:gd name="connsiteY56" fmla="*/ 106786 h 377676"/>
                  <a:gd name="connsiteX57" fmla="*/ 247242 w 737413"/>
                  <a:gd name="connsiteY57" fmla="*/ 87237 h 377676"/>
                  <a:gd name="connsiteX58" fmla="*/ 225739 w 737413"/>
                  <a:gd name="connsiteY58" fmla="*/ 89844 h 377676"/>
                  <a:gd name="connsiteX59" fmla="*/ 199023 w 737413"/>
                  <a:gd name="connsiteY59" fmla="*/ 110695 h 377676"/>
                  <a:gd name="connsiteX60" fmla="*/ 207494 w 737413"/>
                  <a:gd name="connsiteY60" fmla="*/ 72902 h 377676"/>
                  <a:gd name="connsiteX61" fmla="*/ 230300 w 737413"/>
                  <a:gd name="connsiteY61" fmla="*/ 40973 h 377676"/>
                  <a:gd name="connsiteX62" fmla="*/ 256365 w 737413"/>
                  <a:gd name="connsiteY62" fmla="*/ 14908 h 377676"/>
                  <a:gd name="connsiteX63" fmla="*/ 272004 w 737413"/>
                  <a:gd name="connsiteY63" fmla="*/ 10347 h 377676"/>
                  <a:gd name="connsiteX64" fmla="*/ 257668 w 737413"/>
                  <a:gd name="connsiteY64" fmla="*/ 1876 h 377676"/>
                  <a:gd name="connsiteX65" fmla="*/ 212055 w 737413"/>
                  <a:gd name="connsiteY65" fmla="*/ 10347 h 377676"/>
                  <a:gd name="connsiteX66" fmla="*/ 168397 w 737413"/>
                  <a:gd name="connsiteY66" fmla="*/ 55308 h 377676"/>
                  <a:gd name="connsiteX67" fmla="*/ 137770 w 737413"/>
                  <a:gd name="connsiteY67" fmla="*/ 79418 h 377676"/>
                  <a:gd name="connsiteX68" fmla="*/ 119525 w 737413"/>
                  <a:gd name="connsiteY68" fmla="*/ 83979 h 377676"/>
                  <a:gd name="connsiteX69" fmla="*/ 91506 w 737413"/>
                  <a:gd name="connsiteY69" fmla="*/ 104179 h 377676"/>
                  <a:gd name="connsiteX70" fmla="*/ 52409 w 737413"/>
                  <a:gd name="connsiteY70" fmla="*/ 105483 h 377676"/>
                  <a:gd name="connsiteX71" fmla="*/ 32860 w 737413"/>
                  <a:gd name="connsiteY71" fmla="*/ 122425 h 377676"/>
                  <a:gd name="connsiteX72" fmla="*/ 0 w 737413"/>
                  <a:gd name="connsiteY72" fmla="*/ 140763 h 377676"/>
                  <a:gd name="connsiteX73" fmla="*/ 11543 w 737413"/>
                  <a:gd name="connsiteY73" fmla="*/ 170272 h 377676"/>
                  <a:gd name="connsiteX74" fmla="*/ 81080 w 737413"/>
                  <a:gd name="connsiteY74" fmla="*/ 203318 h 377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737413" h="377676">
                    <a:moveTo>
                      <a:pt x="80987" y="203225"/>
                    </a:moveTo>
                    <a:cubicBezTo>
                      <a:pt x="154061" y="241484"/>
                      <a:pt x="157505" y="248466"/>
                      <a:pt x="189714" y="243253"/>
                    </a:cubicBezTo>
                    <a:cubicBezTo>
                      <a:pt x="221829" y="238040"/>
                      <a:pt x="237561" y="238878"/>
                      <a:pt x="251431" y="255819"/>
                    </a:cubicBezTo>
                    <a:cubicBezTo>
                      <a:pt x="265301" y="272762"/>
                      <a:pt x="279265" y="284956"/>
                      <a:pt x="275727" y="305808"/>
                    </a:cubicBezTo>
                    <a:cubicBezTo>
                      <a:pt x="272283" y="326660"/>
                      <a:pt x="275076" y="330197"/>
                      <a:pt x="276286" y="337085"/>
                    </a:cubicBezTo>
                    <a:cubicBezTo>
                      <a:pt x="277496" y="344067"/>
                      <a:pt x="261578" y="358589"/>
                      <a:pt x="276286" y="371900"/>
                    </a:cubicBezTo>
                    <a:cubicBezTo>
                      <a:pt x="281313" y="376462"/>
                      <a:pt x="286246" y="377765"/>
                      <a:pt x="290622" y="377672"/>
                    </a:cubicBezTo>
                    <a:cubicBezTo>
                      <a:pt x="290342" y="374041"/>
                      <a:pt x="291180" y="369201"/>
                      <a:pt x="299372" y="359054"/>
                    </a:cubicBezTo>
                    <a:cubicBezTo>
                      <a:pt x="313707" y="341460"/>
                      <a:pt x="316314" y="327125"/>
                      <a:pt x="322178" y="316047"/>
                    </a:cubicBezTo>
                    <a:cubicBezTo>
                      <a:pt x="328043" y="304970"/>
                      <a:pt x="340424" y="288680"/>
                      <a:pt x="344333" y="284118"/>
                    </a:cubicBezTo>
                    <a:cubicBezTo>
                      <a:pt x="348243" y="279557"/>
                      <a:pt x="357366" y="235247"/>
                      <a:pt x="358669" y="255447"/>
                    </a:cubicBezTo>
                    <a:cubicBezTo>
                      <a:pt x="359972" y="275647"/>
                      <a:pt x="347592" y="286725"/>
                      <a:pt x="358669" y="284118"/>
                    </a:cubicBezTo>
                    <a:cubicBezTo>
                      <a:pt x="369747" y="281512"/>
                      <a:pt x="374308" y="265873"/>
                      <a:pt x="380824" y="263267"/>
                    </a:cubicBezTo>
                    <a:cubicBezTo>
                      <a:pt x="387340" y="260660"/>
                      <a:pt x="406889" y="243066"/>
                      <a:pt x="401024" y="257402"/>
                    </a:cubicBezTo>
                    <a:cubicBezTo>
                      <a:pt x="395160" y="271738"/>
                      <a:pt x="392553" y="265873"/>
                      <a:pt x="389947" y="276951"/>
                    </a:cubicBezTo>
                    <a:cubicBezTo>
                      <a:pt x="387340" y="288028"/>
                      <a:pt x="395160" y="309531"/>
                      <a:pt x="398417" y="299757"/>
                    </a:cubicBezTo>
                    <a:cubicBezTo>
                      <a:pt x="401676" y="289983"/>
                      <a:pt x="396463" y="283467"/>
                      <a:pt x="407540" y="276951"/>
                    </a:cubicBezTo>
                    <a:cubicBezTo>
                      <a:pt x="418618" y="270434"/>
                      <a:pt x="425134" y="267176"/>
                      <a:pt x="429695" y="258705"/>
                    </a:cubicBezTo>
                    <a:cubicBezTo>
                      <a:pt x="434257" y="250234"/>
                      <a:pt x="427740" y="237854"/>
                      <a:pt x="442727" y="242415"/>
                    </a:cubicBezTo>
                    <a:cubicBezTo>
                      <a:pt x="457715" y="246976"/>
                      <a:pt x="459018" y="259264"/>
                      <a:pt x="470095" y="250234"/>
                    </a:cubicBezTo>
                    <a:cubicBezTo>
                      <a:pt x="481173" y="241112"/>
                      <a:pt x="475308" y="242415"/>
                      <a:pt x="490947" y="239157"/>
                    </a:cubicBezTo>
                    <a:cubicBezTo>
                      <a:pt x="506586" y="235899"/>
                      <a:pt x="500722" y="221563"/>
                      <a:pt x="518967" y="224170"/>
                    </a:cubicBezTo>
                    <a:cubicBezTo>
                      <a:pt x="537212" y="226776"/>
                      <a:pt x="550244" y="222215"/>
                      <a:pt x="565232" y="230686"/>
                    </a:cubicBezTo>
                    <a:cubicBezTo>
                      <a:pt x="580219" y="239157"/>
                      <a:pt x="581522" y="240460"/>
                      <a:pt x="588690" y="246976"/>
                    </a:cubicBezTo>
                    <a:cubicBezTo>
                      <a:pt x="595858" y="253492"/>
                      <a:pt x="600419" y="258705"/>
                      <a:pt x="603026" y="258705"/>
                    </a:cubicBezTo>
                    <a:cubicBezTo>
                      <a:pt x="605632" y="258705"/>
                      <a:pt x="593903" y="245022"/>
                      <a:pt x="608890" y="238505"/>
                    </a:cubicBezTo>
                    <a:cubicBezTo>
                      <a:pt x="623877" y="231989"/>
                      <a:pt x="631696" y="238505"/>
                      <a:pt x="638213" y="241763"/>
                    </a:cubicBezTo>
                    <a:cubicBezTo>
                      <a:pt x="644729" y="245022"/>
                      <a:pt x="659716" y="245022"/>
                      <a:pt x="673400" y="243066"/>
                    </a:cubicBezTo>
                    <a:cubicBezTo>
                      <a:pt x="687084" y="241112"/>
                      <a:pt x="692949" y="241112"/>
                      <a:pt x="692949" y="241112"/>
                    </a:cubicBezTo>
                    <a:cubicBezTo>
                      <a:pt x="692949" y="241112"/>
                      <a:pt x="718361" y="248279"/>
                      <a:pt x="724878" y="246976"/>
                    </a:cubicBezTo>
                    <a:cubicBezTo>
                      <a:pt x="731394" y="245673"/>
                      <a:pt x="738562" y="239808"/>
                      <a:pt x="737259" y="235247"/>
                    </a:cubicBezTo>
                    <a:cubicBezTo>
                      <a:pt x="735955" y="230686"/>
                      <a:pt x="734001" y="217002"/>
                      <a:pt x="723575" y="223890"/>
                    </a:cubicBezTo>
                    <a:cubicBezTo>
                      <a:pt x="713149" y="230686"/>
                      <a:pt x="713149" y="237295"/>
                      <a:pt x="702723" y="234595"/>
                    </a:cubicBezTo>
                    <a:cubicBezTo>
                      <a:pt x="692297" y="231989"/>
                      <a:pt x="681499" y="228359"/>
                      <a:pt x="680568" y="221936"/>
                    </a:cubicBezTo>
                    <a:cubicBezTo>
                      <a:pt x="680382" y="220539"/>
                      <a:pt x="680196" y="218491"/>
                      <a:pt x="680102" y="216350"/>
                    </a:cubicBezTo>
                    <a:lnTo>
                      <a:pt x="671073" y="201922"/>
                    </a:lnTo>
                    <a:cubicBezTo>
                      <a:pt x="667256" y="203690"/>
                      <a:pt x="663440" y="205180"/>
                      <a:pt x="662323" y="204528"/>
                    </a:cubicBezTo>
                    <a:cubicBezTo>
                      <a:pt x="659716" y="203225"/>
                      <a:pt x="655155" y="199967"/>
                      <a:pt x="657762" y="193451"/>
                    </a:cubicBezTo>
                    <a:cubicBezTo>
                      <a:pt x="659251" y="189634"/>
                      <a:pt x="662788" y="186748"/>
                      <a:pt x="664650" y="184049"/>
                    </a:cubicBezTo>
                    <a:lnTo>
                      <a:pt x="664464" y="178371"/>
                    </a:lnTo>
                    <a:cubicBezTo>
                      <a:pt x="661299" y="175392"/>
                      <a:pt x="657947" y="162639"/>
                      <a:pt x="656086" y="153982"/>
                    </a:cubicBezTo>
                    <a:lnTo>
                      <a:pt x="622295" y="161522"/>
                    </a:lnTo>
                    <a:cubicBezTo>
                      <a:pt x="622295" y="161522"/>
                      <a:pt x="620992" y="160311"/>
                      <a:pt x="619037" y="158450"/>
                    </a:cubicBezTo>
                    <a:cubicBezTo>
                      <a:pt x="617920" y="160218"/>
                      <a:pt x="615872" y="161522"/>
                      <a:pt x="612148" y="161522"/>
                    </a:cubicBezTo>
                    <a:cubicBezTo>
                      <a:pt x="601071" y="161522"/>
                      <a:pt x="588690" y="164780"/>
                      <a:pt x="584780" y="162173"/>
                    </a:cubicBezTo>
                    <a:cubicBezTo>
                      <a:pt x="580871" y="159567"/>
                      <a:pt x="571748" y="162173"/>
                      <a:pt x="571096" y="154354"/>
                    </a:cubicBezTo>
                    <a:cubicBezTo>
                      <a:pt x="570445" y="146534"/>
                      <a:pt x="578916" y="115257"/>
                      <a:pt x="578916" y="115257"/>
                    </a:cubicBezTo>
                    <a:cubicBezTo>
                      <a:pt x="578916" y="115257"/>
                      <a:pt x="556109" y="120470"/>
                      <a:pt x="550896" y="121773"/>
                    </a:cubicBezTo>
                    <a:cubicBezTo>
                      <a:pt x="545683" y="123076"/>
                      <a:pt x="530696" y="129592"/>
                      <a:pt x="515709" y="129592"/>
                    </a:cubicBezTo>
                    <a:lnTo>
                      <a:pt x="482476" y="129592"/>
                    </a:lnTo>
                    <a:cubicBezTo>
                      <a:pt x="462276" y="129592"/>
                      <a:pt x="440121" y="130244"/>
                      <a:pt x="438166" y="132199"/>
                    </a:cubicBezTo>
                    <a:cubicBezTo>
                      <a:pt x="436211" y="134154"/>
                      <a:pt x="404282" y="164780"/>
                      <a:pt x="397115" y="165431"/>
                    </a:cubicBezTo>
                    <a:cubicBezTo>
                      <a:pt x="389947" y="166083"/>
                      <a:pt x="386037" y="158915"/>
                      <a:pt x="378217" y="162173"/>
                    </a:cubicBezTo>
                    <a:cubicBezTo>
                      <a:pt x="370398" y="165431"/>
                      <a:pt x="375611" y="168689"/>
                      <a:pt x="370398" y="165431"/>
                    </a:cubicBezTo>
                    <a:cubicBezTo>
                      <a:pt x="365185" y="162173"/>
                      <a:pt x="373004" y="149793"/>
                      <a:pt x="356714" y="152399"/>
                    </a:cubicBezTo>
                    <a:cubicBezTo>
                      <a:pt x="340424" y="155005"/>
                      <a:pt x="316314" y="157612"/>
                      <a:pt x="314359" y="156309"/>
                    </a:cubicBezTo>
                    <a:cubicBezTo>
                      <a:pt x="312404" y="155005"/>
                      <a:pt x="302630" y="118515"/>
                      <a:pt x="286339" y="106786"/>
                    </a:cubicBezTo>
                    <a:cubicBezTo>
                      <a:pt x="270049" y="95057"/>
                      <a:pt x="266139" y="80721"/>
                      <a:pt x="247242" y="87237"/>
                    </a:cubicBezTo>
                    <a:cubicBezTo>
                      <a:pt x="228346" y="93754"/>
                      <a:pt x="248546" y="78766"/>
                      <a:pt x="225739" y="89844"/>
                    </a:cubicBezTo>
                    <a:cubicBezTo>
                      <a:pt x="202932" y="100921"/>
                      <a:pt x="202932" y="120470"/>
                      <a:pt x="199023" y="110695"/>
                    </a:cubicBezTo>
                    <a:cubicBezTo>
                      <a:pt x="195113" y="100921"/>
                      <a:pt x="196416" y="85283"/>
                      <a:pt x="207494" y="72902"/>
                    </a:cubicBezTo>
                    <a:cubicBezTo>
                      <a:pt x="218571" y="60521"/>
                      <a:pt x="214010" y="50095"/>
                      <a:pt x="230300" y="40973"/>
                    </a:cubicBezTo>
                    <a:cubicBezTo>
                      <a:pt x="246591" y="31850"/>
                      <a:pt x="249197" y="14908"/>
                      <a:pt x="256365" y="14908"/>
                    </a:cubicBezTo>
                    <a:cubicBezTo>
                      <a:pt x="263533" y="14908"/>
                      <a:pt x="271352" y="16863"/>
                      <a:pt x="272004" y="10347"/>
                    </a:cubicBezTo>
                    <a:cubicBezTo>
                      <a:pt x="272656" y="3831"/>
                      <a:pt x="266791" y="1224"/>
                      <a:pt x="257668" y="1876"/>
                    </a:cubicBezTo>
                    <a:cubicBezTo>
                      <a:pt x="248546" y="2527"/>
                      <a:pt x="230952" y="-6595"/>
                      <a:pt x="212055" y="10347"/>
                    </a:cubicBezTo>
                    <a:cubicBezTo>
                      <a:pt x="193158" y="27289"/>
                      <a:pt x="185991" y="40321"/>
                      <a:pt x="168397" y="55308"/>
                    </a:cubicBezTo>
                    <a:cubicBezTo>
                      <a:pt x="150803" y="70295"/>
                      <a:pt x="143635" y="78766"/>
                      <a:pt x="137770" y="79418"/>
                    </a:cubicBezTo>
                    <a:cubicBezTo>
                      <a:pt x="131906" y="80070"/>
                      <a:pt x="129300" y="76160"/>
                      <a:pt x="119525" y="83979"/>
                    </a:cubicBezTo>
                    <a:cubicBezTo>
                      <a:pt x="109751" y="91799"/>
                      <a:pt x="110402" y="103528"/>
                      <a:pt x="91506" y="104179"/>
                    </a:cubicBezTo>
                    <a:cubicBezTo>
                      <a:pt x="72609" y="104831"/>
                      <a:pt x="58273" y="102876"/>
                      <a:pt x="52409" y="105483"/>
                    </a:cubicBezTo>
                    <a:cubicBezTo>
                      <a:pt x="46544" y="108089"/>
                      <a:pt x="53712" y="109392"/>
                      <a:pt x="32860" y="122425"/>
                    </a:cubicBezTo>
                    <a:cubicBezTo>
                      <a:pt x="19456" y="130802"/>
                      <a:pt x="8471" y="137040"/>
                      <a:pt x="0" y="140763"/>
                    </a:cubicBezTo>
                    <a:cubicBezTo>
                      <a:pt x="4375" y="149606"/>
                      <a:pt x="9030" y="160498"/>
                      <a:pt x="11543" y="170272"/>
                    </a:cubicBezTo>
                    <a:cubicBezTo>
                      <a:pt x="16756" y="191124"/>
                      <a:pt x="8099" y="165059"/>
                      <a:pt x="81080" y="203318"/>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A89CE7D0-05E1-F79B-8D1B-71D5F1B8D2FD}"/>
                  </a:ext>
                </a:extLst>
              </p:cNvPr>
              <p:cNvSpPr/>
              <p:nvPr/>
            </p:nvSpPr>
            <p:spPr>
              <a:xfrm>
                <a:off x="7903103" y="5224590"/>
                <a:ext cx="717946" cy="634580"/>
              </a:xfrm>
              <a:custGeom>
                <a:avLst/>
                <a:gdLst>
                  <a:gd name="connsiteX0" fmla="*/ 684291 w 717946"/>
                  <a:gd name="connsiteY0" fmla="*/ 559831 h 634580"/>
                  <a:gd name="connsiteX1" fmla="*/ 709053 w 717946"/>
                  <a:gd name="connsiteY1" fmla="*/ 551173 h 634580"/>
                  <a:gd name="connsiteX2" fmla="*/ 717710 w 717946"/>
                  <a:gd name="connsiteY2" fmla="*/ 495507 h 634580"/>
                  <a:gd name="connsiteX3" fmla="*/ 693321 w 717946"/>
                  <a:gd name="connsiteY3" fmla="*/ 486850 h 634580"/>
                  <a:gd name="connsiteX4" fmla="*/ 684198 w 717946"/>
                  <a:gd name="connsiteY4" fmla="*/ 441609 h 634580"/>
                  <a:gd name="connsiteX5" fmla="*/ 684198 w 717946"/>
                  <a:gd name="connsiteY5" fmla="*/ 405118 h 634580"/>
                  <a:gd name="connsiteX6" fmla="*/ 635979 w 717946"/>
                  <a:gd name="connsiteY6" fmla="*/ 359878 h 634580"/>
                  <a:gd name="connsiteX7" fmla="*/ 599488 w 717946"/>
                  <a:gd name="connsiteY7" fmla="*/ 344239 h 634580"/>
                  <a:gd name="connsiteX8" fmla="*/ 596043 w 717946"/>
                  <a:gd name="connsiteY8" fmla="*/ 288573 h 634580"/>
                  <a:gd name="connsiteX9" fmla="*/ 604701 w 717946"/>
                  <a:gd name="connsiteY9" fmla="*/ 232906 h 634580"/>
                  <a:gd name="connsiteX10" fmla="*/ 550803 w 717946"/>
                  <a:gd name="connsiteY10" fmla="*/ 234675 h 634580"/>
                  <a:gd name="connsiteX11" fmla="*/ 550803 w 717946"/>
                  <a:gd name="connsiteY11" fmla="*/ 182545 h 634580"/>
                  <a:gd name="connsiteX12" fmla="*/ 498674 w 717946"/>
                  <a:gd name="connsiteY12" fmla="*/ 143449 h 634580"/>
                  <a:gd name="connsiteX13" fmla="*/ 467395 w 717946"/>
                  <a:gd name="connsiteY13" fmla="*/ 81731 h 634580"/>
                  <a:gd name="connsiteX14" fmla="*/ 476053 w 717946"/>
                  <a:gd name="connsiteY14" fmla="*/ 36490 h 634580"/>
                  <a:gd name="connsiteX15" fmla="*/ 436398 w 717946"/>
                  <a:gd name="connsiteY15" fmla="*/ 0 h 634580"/>
                  <a:gd name="connsiteX16" fmla="*/ 0 w 717946"/>
                  <a:gd name="connsiteY16" fmla="*/ 0 h 634580"/>
                  <a:gd name="connsiteX17" fmla="*/ 4841 w 717946"/>
                  <a:gd name="connsiteY17" fmla="*/ 10426 h 634580"/>
                  <a:gd name="connsiteX18" fmla="*/ 41331 w 717946"/>
                  <a:gd name="connsiteY18" fmla="*/ 81731 h 634580"/>
                  <a:gd name="connsiteX19" fmla="*/ 90016 w 717946"/>
                  <a:gd name="connsiteY19" fmla="*/ 104351 h 634580"/>
                  <a:gd name="connsiteX20" fmla="*/ 70933 w 717946"/>
                  <a:gd name="connsiteY20" fmla="*/ 143449 h 634580"/>
                  <a:gd name="connsiteX21" fmla="*/ 124831 w 717946"/>
                  <a:gd name="connsiteY21" fmla="*/ 198184 h 634580"/>
                  <a:gd name="connsiteX22" fmla="*/ 124831 w 717946"/>
                  <a:gd name="connsiteY22" fmla="*/ 495507 h 634580"/>
                  <a:gd name="connsiteX23" fmla="*/ 126414 w 717946"/>
                  <a:gd name="connsiteY23" fmla="*/ 570256 h 634580"/>
                  <a:gd name="connsiteX24" fmla="*/ 601350 w 717946"/>
                  <a:gd name="connsiteY24" fmla="*/ 570256 h 634580"/>
                  <a:gd name="connsiteX25" fmla="*/ 620433 w 717946"/>
                  <a:gd name="connsiteY25" fmla="*/ 587664 h 634580"/>
                  <a:gd name="connsiteX26" fmla="*/ 592599 w 717946"/>
                  <a:gd name="connsiteY26" fmla="*/ 634580 h 634580"/>
                  <a:gd name="connsiteX27" fmla="*/ 655155 w 717946"/>
                  <a:gd name="connsiteY27" fmla="*/ 634580 h 634580"/>
                  <a:gd name="connsiteX28" fmla="*/ 667349 w 717946"/>
                  <a:gd name="connsiteY28" fmla="*/ 591108 h 634580"/>
                  <a:gd name="connsiteX29" fmla="*/ 669955 w 717946"/>
                  <a:gd name="connsiteY29" fmla="*/ 580682 h 634580"/>
                  <a:gd name="connsiteX30" fmla="*/ 669955 w 717946"/>
                  <a:gd name="connsiteY30" fmla="*/ 580682 h 634580"/>
                  <a:gd name="connsiteX31" fmla="*/ 669955 w 717946"/>
                  <a:gd name="connsiteY31" fmla="*/ 580682 h 634580"/>
                  <a:gd name="connsiteX32" fmla="*/ 684291 w 717946"/>
                  <a:gd name="connsiteY32" fmla="*/ 559831 h 63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7946" h="634580">
                    <a:moveTo>
                      <a:pt x="684291" y="559831"/>
                    </a:moveTo>
                    <a:cubicBezTo>
                      <a:pt x="692576" y="538979"/>
                      <a:pt x="707377" y="556386"/>
                      <a:pt x="709053" y="551173"/>
                    </a:cubicBezTo>
                    <a:cubicBezTo>
                      <a:pt x="710821" y="545961"/>
                      <a:pt x="719478" y="516359"/>
                      <a:pt x="717710" y="495507"/>
                    </a:cubicBezTo>
                    <a:cubicBezTo>
                      <a:pt x="715941" y="474655"/>
                      <a:pt x="709053" y="497275"/>
                      <a:pt x="693321" y="486850"/>
                    </a:cubicBezTo>
                    <a:cubicBezTo>
                      <a:pt x="677682" y="476424"/>
                      <a:pt x="686339" y="462461"/>
                      <a:pt x="684198" y="441609"/>
                    </a:cubicBezTo>
                    <a:cubicBezTo>
                      <a:pt x="681964" y="420757"/>
                      <a:pt x="684664" y="413776"/>
                      <a:pt x="684198" y="405118"/>
                    </a:cubicBezTo>
                    <a:cubicBezTo>
                      <a:pt x="683733" y="396461"/>
                      <a:pt x="649849" y="379054"/>
                      <a:pt x="635979" y="359878"/>
                    </a:cubicBezTo>
                    <a:cubicBezTo>
                      <a:pt x="622109" y="340795"/>
                      <a:pt x="608145" y="349452"/>
                      <a:pt x="599488" y="344239"/>
                    </a:cubicBezTo>
                    <a:cubicBezTo>
                      <a:pt x="590831" y="339026"/>
                      <a:pt x="585618" y="312962"/>
                      <a:pt x="596043" y="288573"/>
                    </a:cubicBezTo>
                    <a:cubicBezTo>
                      <a:pt x="606469" y="264184"/>
                      <a:pt x="609914" y="238119"/>
                      <a:pt x="604701" y="232906"/>
                    </a:cubicBezTo>
                    <a:cubicBezTo>
                      <a:pt x="599488" y="227693"/>
                      <a:pt x="573423" y="239887"/>
                      <a:pt x="550803" y="234675"/>
                    </a:cubicBezTo>
                    <a:cubicBezTo>
                      <a:pt x="528182" y="229462"/>
                      <a:pt x="552571" y="212054"/>
                      <a:pt x="550803" y="182545"/>
                    </a:cubicBezTo>
                    <a:cubicBezTo>
                      <a:pt x="549034" y="152943"/>
                      <a:pt x="517757" y="156481"/>
                      <a:pt x="498674" y="143449"/>
                    </a:cubicBezTo>
                    <a:cubicBezTo>
                      <a:pt x="479591" y="130416"/>
                      <a:pt x="484803" y="128648"/>
                      <a:pt x="467395" y="81731"/>
                    </a:cubicBezTo>
                    <a:cubicBezTo>
                      <a:pt x="449988" y="34815"/>
                      <a:pt x="476053" y="36490"/>
                      <a:pt x="476053" y="36490"/>
                    </a:cubicBezTo>
                    <a:lnTo>
                      <a:pt x="436398" y="0"/>
                    </a:lnTo>
                    <a:lnTo>
                      <a:pt x="0" y="0"/>
                    </a:lnTo>
                    <a:cubicBezTo>
                      <a:pt x="1489" y="4189"/>
                      <a:pt x="2979" y="7726"/>
                      <a:pt x="4841" y="10426"/>
                    </a:cubicBezTo>
                    <a:cubicBezTo>
                      <a:pt x="11822" y="20852"/>
                      <a:pt x="41331" y="81731"/>
                      <a:pt x="41331" y="81731"/>
                    </a:cubicBezTo>
                    <a:cubicBezTo>
                      <a:pt x="41331" y="81731"/>
                      <a:pt x="60414" y="90388"/>
                      <a:pt x="90016" y="104351"/>
                    </a:cubicBezTo>
                    <a:cubicBezTo>
                      <a:pt x="119618" y="118221"/>
                      <a:pt x="43100" y="109564"/>
                      <a:pt x="70933" y="143449"/>
                    </a:cubicBezTo>
                    <a:cubicBezTo>
                      <a:pt x="98766" y="177332"/>
                      <a:pt x="121387" y="170444"/>
                      <a:pt x="124831" y="198184"/>
                    </a:cubicBezTo>
                    <a:cubicBezTo>
                      <a:pt x="128275" y="226017"/>
                      <a:pt x="124831" y="495507"/>
                      <a:pt x="124831" y="495507"/>
                    </a:cubicBezTo>
                    <a:lnTo>
                      <a:pt x="126414" y="570256"/>
                    </a:lnTo>
                    <a:lnTo>
                      <a:pt x="601350" y="570256"/>
                    </a:lnTo>
                    <a:lnTo>
                      <a:pt x="620433" y="587664"/>
                    </a:lnTo>
                    <a:lnTo>
                      <a:pt x="592599" y="634580"/>
                    </a:lnTo>
                    <a:lnTo>
                      <a:pt x="655155" y="634580"/>
                    </a:lnTo>
                    <a:cubicBezTo>
                      <a:pt x="655155" y="634580"/>
                      <a:pt x="663812" y="613729"/>
                      <a:pt x="667349" y="591108"/>
                    </a:cubicBezTo>
                    <a:cubicBezTo>
                      <a:pt x="668094" y="586081"/>
                      <a:pt x="669025" y="583010"/>
                      <a:pt x="669955" y="580682"/>
                    </a:cubicBezTo>
                    <a:lnTo>
                      <a:pt x="669955" y="580682"/>
                    </a:lnTo>
                    <a:lnTo>
                      <a:pt x="669955" y="580682"/>
                    </a:lnTo>
                    <a:cubicBezTo>
                      <a:pt x="673307" y="572491"/>
                      <a:pt x="677868" y="576121"/>
                      <a:pt x="684291" y="559831"/>
                    </a:cubicBezTo>
                    <a:close/>
                  </a:path>
                </a:pathLst>
              </a:custGeom>
              <a:noFill/>
              <a:ln w="2210" cap="rnd">
                <a:solidFill>
                  <a:srgbClr val="FFFFFF"/>
                </a:solidFill>
                <a:prstDash val="solid"/>
                <a:round/>
              </a:ln>
            </p:spPr>
            <p:txBody>
              <a:bodyPr rtlCol="0" anchor="ctr"/>
              <a:lstStyle/>
              <a:p>
                <a:endParaRPr lang="en-US"/>
              </a:p>
            </p:txBody>
          </p:sp>
          <p:sp>
            <p:nvSpPr>
              <p:cNvPr id="293" name="Freeform: Shape 292">
                <a:extLst>
                  <a:ext uri="{FF2B5EF4-FFF2-40B4-BE49-F238E27FC236}">
                    <a16:creationId xmlns:a16="http://schemas.microsoft.com/office/drawing/2014/main" id="{F46C85C7-0717-EB69-50B7-7C8F34B00D7C}"/>
                  </a:ext>
                </a:extLst>
              </p:cNvPr>
              <p:cNvSpPr/>
              <p:nvPr/>
            </p:nvSpPr>
            <p:spPr>
              <a:xfrm>
                <a:off x="6240362" y="4563666"/>
                <a:ext cx="761554" cy="594738"/>
              </a:xfrm>
              <a:custGeom>
                <a:avLst/>
                <a:gdLst>
                  <a:gd name="connsiteX0" fmla="*/ 213823 w 761554"/>
                  <a:gd name="connsiteY0" fmla="*/ 594739 h 594738"/>
                  <a:gd name="connsiteX1" fmla="*/ 761555 w 761554"/>
                  <a:gd name="connsiteY1" fmla="*/ 594739 h 594738"/>
                  <a:gd name="connsiteX2" fmla="*/ 761555 w 761554"/>
                  <a:gd name="connsiteY2" fmla="*/ 304304 h 594738"/>
                  <a:gd name="connsiteX3" fmla="*/ 761555 w 761554"/>
                  <a:gd name="connsiteY3" fmla="*/ 0 h 594738"/>
                  <a:gd name="connsiteX4" fmla="*/ 0 w 761554"/>
                  <a:gd name="connsiteY4" fmla="*/ 0 h 594738"/>
                  <a:gd name="connsiteX5" fmla="*/ 0 w 761554"/>
                  <a:gd name="connsiteY5" fmla="*/ 81731 h 594738"/>
                  <a:gd name="connsiteX6" fmla="*/ 0 w 761554"/>
                  <a:gd name="connsiteY6" fmla="*/ 452128 h 594738"/>
                  <a:gd name="connsiteX7" fmla="*/ 0 w 761554"/>
                  <a:gd name="connsiteY7" fmla="*/ 594739 h 594738"/>
                  <a:gd name="connsiteX8" fmla="*/ 213823 w 761554"/>
                  <a:gd name="connsiteY8" fmla="*/ 594739 h 59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1554" h="594738">
                    <a:moveTo>
                      <a:pt x="213823" y="594739"/>
                    </a:moveTo>
                    <a:lnTo>
                      <a:pt x="761555" y="594739"/>
                    </a:lnTo>
                    <a:lnTo>
                      <a:pt x="761555" y="304304"/>
                    </a:lnTo>
                    <a:lnTo>
                      <a:pt x="761555" y="0"/>
                    </a:lnTo>
                    <a:lnTo>
                      <a:pt x="0" y="0"/>
                    </a:lnTo>
                    <a:lnTo>
                      <a:pt x="0" y="81731"/>
                    </a:lnTo>
                    <a:lnTo>
                      <a:pt x="0" y="452128"/>
                    </a:lnTo>
                    <a:lnTo>
                      <a:pt x="0" y="594739"/>
                    </a:lnTo>
                    <a:lnTo>
                      <a:pt x="213823" y="594739"/>
                    </a:lnTo>
                    <a:close/>
                  </a:path>
                </a:pathLst>
              </a:custGeom>
              <a:noFill/>
              <a:ln w="2210" cap="rnd">
                <a:solidFill>
                  <a:srgbClr val="FFFFFF"/>
                </a:solidFill>
                <a:prstDash val="solid"/>
                <a:round/>
              </a:ln>
            </p:spPr>
            <p:txBody>
              <a:bodyPr rtlCol="0" anchor="ctr"/>
              <a:lstStyle/>
              <a:p>
                <a:endParaRPr lang="en-US"/>
              </a:p>
            </p:txBody>
          </p:sp>
          <p:sp>
            <p:nvSpPr>
              <p:cNvPr id="294" name="Freeform: Shape 293">
                <a:extLst>
                  <a:ext uri="{FF2B5EF4-FFF2-40B4-BE49-F238E27FC236}">
                    <a16:creationId xmlns:a16="http://schemas.microsoft.com/office/drawing/2014/main" id="{1ACFE0B6-C058-DB14-5666-DF294E5ED889}"/>
                  </a:ext>
                </a:extLst>
              </p:cNvPr>
              <p:cNvSpPr/>
              <p:nvPr/>
            </p:nvSpPr>
            <p:spPr>
              <a:xfrm>
                <a:off x="9563331" y="4978745"/>
                <a:ext cx="635545" cy="366114"/>
              </a:xfrm>
              <a:custGeom>
                <a:avLst/>
                <a:gdLst>
                  <a:gd name="connsiteX0" fmla="*/ 0 w 635545"/>
                  <a:gd name="connsiteY0" fmla="*/ 366115 h 366114"/>
                  <a:gd name="connsiteX1" fmla="*/ 499512 w 635545"/>
                  <a:gd name="connsiteY1" fmla="*/ 366115 h 366114"/>
                  <a:gd name="connsiteX2" fmla="*/ 521480 w 635545"/>
                  <a:gd name="connsiteY2" fmla="*/ 350942 h 366114"/>
                  <a:gd name="connsiteX3" fmla="*/ 521480 w 635545"/>
                  <a:gd name="connsiteY3" fmla="*/ 350942 h 366114"/>
                  <a:gd name="connsiteX4" fmla="*/ 521480 w 635545"/>
                  <a:gd name="connsiteY4" fmla="*/ 350942 h 366114"/>
                  <a:gd name="connsiteX5" fmla="*/ 545497 w 635545"/>
                  <a:gd name="connsiteY5" fmla="*/ 346101 h 366114"/>
                  <a:gd name="connsiteX6" fmla="*/ 598650 w 635545"/>
                  <a:gd name="connsiteY6" fmla="*/ 317802 h 366114"/>
                  <a:gd name="connsiteX7" fmla="*/ 604143 w 635545"/>
                  <a:gd name="connsiteY7" fmla="*/ 262601 h 366114"/>
                  <a:gd name="connsiteX8" fmla="*/ 593251 w 635545"/>
                  <a:gd name="connsiteY8" fmla="*/ 203956 h 366114"/>
                  <a:gd name="connsiteX9" fmla="*/ 598557 w 635545"/>
                  <a:gd name="connsiteY9" fmla="*/ 175750 h 366114"/>
                  <a:gd name="connsiteX10" fmla="*/ 632255 w 635545"/>
                  <a:gd name="connsiteY10" fmla="*/ 124924 h 366114"/>
                  <a:gd name="connsiteX11" fmla="*/ 598557 w 635545"/>
                  <a:gd name="connsiteY11" fmla="*/ 94298 h 366114"/>
                  <a:gd name="connsiteX12" fmla="*/ 591017 w 635545"/>
                  <a:gd name="connsiteY12" fmla="*/ 58459 h 366114"/>
                  <a:gd name="connsiteX13" fmla="*/ 559553 w 635545"/>
                  <a:gd name="connsiteY13" fmla="*/ 32395 h 366114"/>
                  <a:gd name="connsiteX14" fmla="*/ 79870 w 635545"/>
                  <a:gd name="connsiteY14" fmla="*/ 32395 h 366114"/>
                  <a:gd name="connsiteX15" fmla="*/ 79870 w 635545"/>
                  <a:gd name="connsiteY15" fmla="*/ 0 h 366114"/>
                  <a:gd name="connsiteX16" fmla="*/ 52130 w 635545"/>
                  <a:gd name="connsiteY16" fmla="*/ 18432 h 366114"/>
                  <a:gd name="connsiteX17" fmla="*/ 43658 w 635545"/>
                  <a:gd name="connsiteY17" fmla="*/ 13218 h 366114"/>
                  <a:gd name="connsiteX18" fmla="*/ 22807 w 635545"/>
                  <a:gd name="connsiteY18" fmla="*/ 27554 h 366114"/>
                  <a:gd name="connsiteX19" fmla="*/ 0 w 635545"/>
                  <a:gd name="connsiteY19" fmla="*/ 42727 h 366114"/>
                  <a:gd name="connsiteX20" fmla="*/ 0 w 635545"/>
                  <a:gd name="connsiteY20" fmla="*/ 366022 h 36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5545" h="366114">
                    <a:moveTo>
                      <a:pt x="0" y="366115"/>
                    </a:moveTo>
                    <a:lnTo>
                      <a:pt x="499512" y="366115"/>
                    </a:lnTo>
                    <a:cubicBezTo>
                      <a:pt x="499512" y="366115"/>
                      <a:pt x="510031" y="357271"/>
                      <a:pt x="521480" y="350942"/>
                    </a:cubicBezTo>
                    <a:lnTo>
                      <a:pt x="521480" y="350942"/>
                    </a:lnTo>
                    <a:cubicBezTo>
                      <a:pt x="521480" y="350942"/>
                      <a:pt x="521480" y="350942"/>
                      <a:pt x="521480" y="350942"/>
                    </a:cubicBezTo>
                    <a:cubicBezTo>
                      <a:pt x="530231" y="346101"/>
                      <a:pt x="539633" y="342750"/>
                      <a:pt x="545497" y="346101"/>
                    </a:cubicBezTo>
                    <a:cubicBezTo>
                      <a:pt x="545497" y="346101"/>
                      <a:pt x="548383" y="346101"/>
                      <a:pt x="598650" y="317802"/>
                    </a:cubicBezTo>
                    <a:cubicBezTo>
                      <a:pt x="651059" y="288200"/>
                      <a:pt x="613917" y="275633"/>
                      <a:pt x="604143" y="262601"/>
                    </a:cubicBezTo>
                    <a:cubicBezTo>
                      <a:pt x="594368" y="249569"/>
                      <a:pt x="581336" y="226762"/>
                      <a:pt x="593251" y="203956"/>
                    </a:cubicBezTo>
                    <a:cubicBezTo>
                      <a:pt x="605166" y="181149"/>
                      <a:pt x="597626" y="195299"/>
                      <a:pt x="598557" y="175750"/>
                    </a:cubicBezTo>
                    <a:cubicBezTo>
                      <a:pt x="599488" y="156202"/>
                      <a:pt x="621457" y="150803"/>
                      <a:pt x="632255" y="124924"/>
                    </a:cubicBezTo>
                    <a:cubicBezTo>
                      <a:pt x="643146" y="99045"/>
                      <a:pt x="625739" y="110588"/>
                      <a:pt x="598557" y="94298"/>
                    </a:cubicBezTo>
                    <a:cubicBezTo>
                      <a:pt x="571375" y="78008"/>
                      <a:pt x="605166" y="82383"/>
                      <a:pt x="591017" y="58459"/>
                    </a:cubicBezTo>
                    <a:cubicBezTo>
                      <a:pt x="576868" y="34536"/>
                      <a:pt x="559553" y="32395"/>
                      <a:pt x="559553" y="32395"/>
                    </a:cubicBezTo>
                    <a:lnTo>
                      <a:pt x="79870" y="32395"/>
                    </a:lnTo>
                    <a:lnTo>
                      <a:pt x="79870" y="0"/>
                    </a:lnTo>
                    <a:cubicBezTo>
                      <a:pt x="66000" y="10891"/>
                      <a:pt x="55760" y="18432"/>
                      <a:pt x="52130" y="18432"/>
                    </a:cubicBezTo>
                    <a:cubicBezTo>
                      <a:pt x="46917" y="18432"/>
                      <a:pt x="52130" y="8657"/>
                      <a:pt x="43658" y="13218"/>
                    </a:cubicBezTo>
                    <a:cubicBezTo>
                      <a:pt x="35188" y="17780"/>
                      <a:pt x="36491" y="18432"/>
                      <a:pt x="22807" y="27554"/>
                    </a:cubicBezTo>
                    <a:cubicBezTo>
                      <a:pt x="14243" y="33232"/>
                      <a:pt x="10333" y="37700"/>
                      <a:pt x="0" y="42727"/>
                    </a:cubicBezTo>
                    <a:lnTo>
                      <a:pt x="0" y="366022"/>
                    </a:lnTo>
                    <a:close/>
                  </a:path>
                </a:pathLst>
              </a:custGeom>
              <a:noFill/>
              <a:ln w="2210" cap="rnd">
                <a:solidFill>
                  <a:srgbClr val="FFFFFF"/>
                </a:solidFill>
                <a:prstDash val="solid"/>
                <a:round/>
              </a:ln>
            </p:spPr>
            <p:txBody>
              <a:bodyPr rtlCol="0" anchor="ctr"/>
              <a:lstStyle/>
              <a:p>
                <a:endParaRPr lang="en-US"/>
              </a:p>
            </p:txBody>
          </p:sp>
          <p:sp>
            <p:nvSpPr>
              <p:cNvPr id="295" name="Freeform: Shape 294">
                <a:extLst>
                  <a:ext uri="{FF2B5EF4-FFF2-40B4-BE49-F238E27FC236}">
                    <a16:creationId xmlns:a16="http://schemas.microsoft.com/office/drawing/2014/main" id="{02ED8EF9-AD4E-D751-1D08-8435D906E90B}"/>
                  </a:ext>
                </a:extLst>
              </p:cNvPr>
              <p:cNvSpPr/>
              <p:nvPr/>
            </p:nvSpPr>
            <p:spPr>
              <a:xfrm>
                <a:off x="10253394" y="5142062"/>
                <a:ext cx="255137" cy="91371"/>
              </a:xfrm>
              <a:custGeom>
                <a:avLst/>
                <a:gdLst>
                  <a:gd name="connsiteX0" fmla="*/ 3072 w 255137"/>
                  <a:gd name="connsiteY0" fmla="*/ 90069 h 91371"/>
                  <a:gd name="connsiteX1" fmla="*/ 52595 w 255137"/>
                  <a:gd name="connsiteY1" fmla="*/ 79643 h 91371"/>
                  <a:gd name="connsiteX2" fmla="*/ 123715 w 255137"/>
                  <a:gd name="connsiteY2" fmla="*/ 58140 h 91371"/>
                  <a:gd name="connsiteX3" fmla="*/ 187573 w 255137"/>
                  <a:gd name="connsiteY3" fmla="*/ 40546 h 91371"/>
                  <a:gd name="connsiteX4" fmla="*/ 252735 w 255137"/>
                  <a:gd name="connsiteY4" fmla="*/ 12526 h 91371"/>
                  <a:gd name="connsiteX5" fmla="*/ 211682 w 255137"/>
                  <a:gd name="connsiteY5" fmla="*/ 18391 h 91371"/>
                  <a:gd name="connsiteX6" fmla="*/ 183012 w 255137"/>
                  <a:gd name="connsiteY6" fmla="*/ 22301 h 91371"/>
                  <a:gd name="connsiteX7" fmla="*/ 199953 w 255137"/>
                  <a:gd name="connsiteY7" fmla="*/ 2100 h 91371"/>
                  <a:gd name="connsiteX8" fmla="*/ 158250 w 255137"/>
                  <a:gd name="connsiteY8" fmla="*/ 19043 h 91371"/>
                  <a:gd name="connsiteX9" fmla="*/ 106772 w 255137"/>
                  <a:gd name="connsiteY9" fmla="*/ 26210 h 91371"/>
                  <a:gd name="connsiteX10" fmla="*/ 72237 w 255137"/>
                  <a:gd name="connsiteY10" fmla="*/ 34681 h 91371"/>
                  <a:gd name="connsiteX11" fmla="*/ 46824 w 255137"/>
                  <a:gd name="connsiteY11" fmla="*/ 43152 h 91371"/>
                  <a:gd name="connsiteX12" fmla="*/ 33418 w 255137"/>
                  <a:gd name="connsiteY12" fmla="*/ 37567 h 91371"/>
                  <a:gd name="connsiteX13" fmla="*/ 0 w 255137"/>
                  <a:gd name="connsiteY13" fmla="*/ 91372 h 91371"/>
                  <a:gd name="connsiteX14" fmla="*/ 3072 w 255137"/>
                  <a:gd name="connsiteY14" fmla="*/ 90069 h 9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5137" h="91371">
                    <a:moveTo>
                      <a:pt x="3072" y="90069"/>
                    </a:moveTo>
                    <a:cubicBezTo>
                      <a:pt x="36956" y="76385"/>
                      <a:pt x="21318" y="92675"/>
                      <a:pt x="52595" y="79643"/>
                    </a:cubicBezTo>
                    <a:cubicBezTo>
                      <a:pt x="83873" y="66611"/>
                      <a:pt x="85176" y="66611"/>
                      <a:pt x="123715" y="58140"/>
                    </a:cubicBezTo>
                    <a:cubicBezTo>
                      <a:pt x="162160" y="49669"/>
                      <a:pt x="178450" y="42501"/>
                      <a:pt x="187573" y="40546"/>
                    </a:cubicBezTo>
                    <a:cubicBezTo>
                      <a:pt x="196695" y="38591"/>
                      <a:pt x="269118" y="9920"/>
                      <a:pt x="252735" y="12526"/>
                    </a:cubicBezTo>
                    <a:cubicBezTo>
                      <a:pt x="236444" y="15133"/>
                      <a:pt x="235141" y="9920"/>
                      <a:pt x="211682" y="18391"/>
                    </a:cubicBezTo>
                    <a:cubicBezTo>
                      <a:pt x="188224" y="26862"/>
                      <a:pt x="172586" y="34681"/>
                      <a:pt x="183012" y="22301"/>
                    </a:cubicBezTo>
                    <a:cubicBezTo>
                      <a:pt x="193438" y="9920"/>
                      <a:pt x="218199" y="-5719"/>
                      <a:pt x="199953" y="2100"/>
                    </a:cubicBezTo>
                    <a:cubicBezTo>
                      <a:pt x="181708" y="9920"/>
                      <a:pt x="183663" y="15784"/>
                      <a:pt x="158250" y="19043"/>
                    </a:cubicBezTo>
                    <a:cubicBezTo>
                      <a:pt x="132837" y="22301"/>
                      <a:pt x="126321" y="19694"/>
                      <a:pt x="106772" y="26210"/>
                    </a:cubicBezTo>
                    <a:cubicBezTo>
                      <a:pt x="87224" y="32726"/>
                      <a:pt x="89830" y="27514"/>
                      <a:pt x="72237" y="34681"/>
                    </a:cubicBezTo>
                    <a:cubicBezTo>
                      <a:pt x="54643" y="41849"/>
                      <a:pt x="54643" y="43804"/>
                      <a:pt x="46824" y="43152"/>
                    </a:cubicBezTo>
                    <a:cubicBezTo>
                      <a:pt x="40773" y="42687"/>
                      <a:pt x="35932" y="41663"/>
                      <a:pt x="33418" y="37567"/>
                    </a:cubicBezTo>
                    <a:lnTo>
                      <a:pt x="0" y="91372"/>
                    </a:lnTo>
                    <a:cubicBezTo>
                      <a:pt x="1024" y="90906"/>
                      <a:pt x="1954" y="90534"/>
                      <a:pt x="3072" y="90069"/>
                    </a:cubicBezTo>
                    <a:close/>
                  </a:path>
                </a:pathLst>
              </a:custGeom>
              <a:solidFill>
                <a:srgbClr val="F79320"/>
              </a:solidFill>
              <a:ln w="2210" cap="flat">
                <a:solidFill>
                  <a:srgbClr val="FFFFFF"/>
                </a:solid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A3A1721-7EB4-9CEC-B92D-7FABE34F44E3}"/>
                  </a:ext>
                </a:extLst>
              </p:cNvPr>
              <p:cNvSpPr/>
              <p:nvPr/>
            </p:nvSpPr>
            <p:spPr>
              <a:xfrm>
                <a:off x="5259585" y="5015608"/>
                <a:ext cx="652082" cy="963459"/>
              </a:xfrm>
              <a:custGeom>
                <a:avLst/>
                <a:gdLst>
                  <a:gd name="connsiteX0" fmla="*/ 332139 w 652082"/>
                  <a:gd name="connsiteY0" fmla="*/ 186 h 963459"/>
                  <a:gd name="connsiteX1" fmla="*/ 0 w 652082"/>
                  <a:gd name="connsiteY1" fmla="*/ 186 h 963459"/>
                  <a:gd name="connsiteX2" fmla="*/ 0 w 652082"/>
                  <a:gd name="connsiteY2" fmla="*/ 427925 h 963459"/>
                  <a:gd name="connsiteX3" fmla="*/ 589434 w 652082"/>
                  <a:gd name="connsiteY3" fmla="*/ 963460 h 963459"/>
                  <a:gd name="connsiteX4" fmla="*/ 589434 w 652082"/>
                  <a:gd name="connsiteY4" fmla="*/ 935627 h 963459"/>
                  <a:gd name="connsiteX5" fmla="*/ 579008 w 652082"/>
                  <a:gd name="connsiteY5" fmla="*/ 867766 h 963459"/>
                  <a:gd name="connsiteX6" fmla="*/ 579008 w 652082"/>
                  <a:gd name="connsiteY6" fmla="*/ 827738 h 963459"/>
                  <a:gd name="connsiteX7" fmla="*/ 627694 w 652082"/>
                  <a:gd name="connsiteY7" fmla="*/ 832951 h 963459"/>
                  <a:gd name="connsiteX8" fmla="*/ 652083 w 652082"/>
                  <a:gd name="connsiteY8" fmla="*/ 812099 h 963459"/>
                  <a:gd name="connsiteX9" fmla="*/ 652083 w 652082"/>
                  <a:gd name="connsiteY9" fmla="*/ 0 h 963459"/>
                  <a:gd name="connsiteX10" fmla="*/ 332139 w 652082"/>
                  <a:gd name="connsiteY10" fmla="*/ 0 h 96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2082" h="963459">
                    <a:moveTo>
                      <a:pt x="332139" y="186"/>
                    </a:moveTo>
                    <a:lnTo>
                      <a:pt x="0" y="186"/>
                    </a:lnTo>
                    <a:lnTo>
                      <a:pt x="0" y="427925"/>
                    </a:lnTo>
                    <a:lnTo>
                      <a:pt x="589434" y="963460"/>
                    </a:lnTo>
                    <a:lnTo>
                      <a:pt x="589434" y="935627"/>
                    </a:lnTo>
                    <a:cubicBezTo>
                      <a:pt x="589434" y="900812"/>
                      <a:pt x="579008" y="907793"/>
                      <a:pt x="579008" y="867766"/>
                    </a:cubicBezTo>
                    <a:cubicBezTo>
                      <a:pt x="579008" y="827738"/>
                      <a:pt x="537305" y="832951"/>
                      <a:pt x="579008" y="827738"/>
                    </a:cubicBezTo>
                    <a:cubicBezTo>
                      <a:pt x="620712" y="822525"/>
                      <a:pt x="608610" y="834719"/>
                      <a:pt x="627694" y="832951"/>
                    </a:cubicBezTo>
                    <a:cubicBezTo>
                      <a:pt x="646777" y="831182"/>
                      <a:pt x="652083" y="824294"/>
                      <a:pt x="652083" y="812099"/>
                    </a:cubicBezTo>
                    <a:lnTo>
                      <a:pt x="652083" y="0"/>
                    </a:lnTo>
                    <a:lnTo>
                      <a:pt x="332139" y="0"/>
                    </a:lnTo>
                    <a:close/>
                  </a:path>
                </a:pathLst>
              </a:custGeom>
              <a:noFill/>
              <a:ln w="2210" cap="rnd">
                <a:solidFill>
                  <a:srgbClr val="FFFFFF"/>
                </a:solidFill>
                <a:prstDash val="solid"/>
                <a:round/>
              </a:ln>
            </p:spPr>
            <p:txBody>
              <a:bodyPr rtlCol="0" anchor="ctr"/>
              <a:lstStyle/>
              <a:p>
                <a:endParaRPr lang="en-US"/>
              </a:p>
            </p:txBody>
          </p:sp>
          <p:sp>
            <p:nvSpPr>
              <p:cNvPr id="297" name="Freeform: Shape 296">
                <a:extLst>
                  <a:ext uri="{FF2B5EF4-FFF2-40B4-BE49-F238E27FC236}">
                    <a16:creationId xmlns:a16="http://schemas.microsoft.com/office/drawing/2014/main" id="{06C8E36F-92F7-926B-E77B-E5FDBB3E956A}"/>
                  </a:ext>
                </a:extLst>
              </p:cNvPr>
              <p:cNvSpPr/>
              <p:nvPr/>
            </p:nvSpPr>
            <p:spPr>
              <a:xfrm>
                <a:off x="10053445" y="5588471"/>
                <a:ext cx="74022" cy="108683"/>
              </a:xfrm>
              <a:custGeom>
                <a:avLst/>
                <a:gdLst>
                  <a:gd name="connsiteX0" fmla="*/ 37976 w 74022"/>
                  <a:gd name="connsiteY0" fmla="*/ 16570 h 108683"/>
                  <a:gd name="connsiteX1" fmla="*/ 19172 w 74022"/>
                  <a:gd name="connsiteY1" fmla="*/ 42634 h 108683"/>
                  <a:gd name="connsiteX2" fmla="*/ 7442 w 74022"/>
                  <a:gd name="connsiteY2" fmla="*/ 63486 h 108683"/>
                  <a:gd name="connsiteX3" fmla="*/ 275 w 74022"/>
                  <a:gd name="connsiteY3" fmla="*/ 102583 h 108683"/>
                  <a:gd name="connsiteX4" fmla="*/ 15262 w 74022"/>
                  <a:gd name="connsiteY4" fmla="*/ 99976 h 108683"/>
                  <a:gd name="connsiteX5" fmla="*/ 17868 w 74022"/>
                  <a:gd name="connsiteY5" fmla="*/ 79125 h 108683"/>
                  <a:gd name="connsiteX6" fmla="*/ 45608 w 74022"/>
                  <a:gd name="connsiteY6" fmla="*/ 46544 h 108683"/>
                  <a:gd name="connsiteX7" fmla="*/ 55755 w 74022"/>
                  <a:gd name="connsiteY7" fmla="*/ 22434 h 108683"/>
                  <a:gd name="connsiteX8" fmla="*/ 74001 w 74022"/>
                  <a:gd name="connsiteY8" fmla="*/ 4189 h 108683"/>
                  <a:gd name="connsiteX9" fmla="*/ 69905 w 74022"/>
                  <a:gd name="connsiteY9" fmla="*/ 0 h 108683"/>
                  <a:gd name="connsiteX10" fmla="*/ 44119 w 74022"/>
                  <a:gd name="connsiteY10" fmla="*/ 2606 h 108683"/>
                  <a:gd name="connsiteX11" fmla="*/ 38068 w 74022"/>
                  <a:gd name="connsiteY11" fmla="*/ 16570 h 10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022" h="108683">
                    <a:moveTo>
                      <a:pt x="37976" y="16570"/>
                    </a:moveTo>
                    <a:cubicBezTo>
                      <a:pt x="33507" y="30254"/>
                      <a:pt x="26340" y="28950"/>
                      <a:pt x="19172" y="42634"/>
                    </a:cubicBezTo>
                    <a:cubicBezTo>
                      <a:pt x="12004" y="56318"/>
                      <a:pt x="7442" y="43938"/>
                      <a:pt x="7442" y="63486"/>
                    </a:cubicBezTo>
                    <a:cubicBezTo>
                      <a:pt x="7442" y="83034"/>
                      <a:pt x="-1680" y="93460"/>
                      <a:pt x="275" y="102583"/>
                    </a:cubicBezTo>
                    <a:cubicBezTo>
                      <a:pt x="2230" y="111705"/>
                      <a:pt x="14610" y="110402"/>
                      <a:pt x="15262" y="99976"/>
                    </a:cubicBezTo>
                    <a:cubicBezTo>
                      <a:pt x="15913" y="89551"/>
                      <a:pt x="-3635" y="99325"/>
                      <a:pt x="17868" y="79125"/>
                    </a:cubicBezTo>
                    <a:cubicBezTo>
                      <a:pt x="39372" y="58925"/>
                      <a:pt x="38068" y="59576"/>
                      <a:pt x="45608" y="46544"/>
                    </a:cubicBezTo>
                    <a:cubicBezTo>
                      <a:pt x="53149" y="33512"/>
                      <a:pt x="43374" y="33512"/>
                      <a:pt x="55755" y="22434"/>
                    </a:cubicBezTo>
                    <a:cubicBezTo>
                      <a:pt x="68136" y="11357"/>
                      <a:pt x="73349" y="12008"/>
                      <a:pt x="74001" y="4189"/>
                    </a:cubicBezTo>
                    <a:cubicBezTo>
                      <a:pt x="74280" y="745"/>
                      <a:pt x="71766" y="652"/>
                      <a:pt x="69905" y="0"/>
                    </a:cubicBezTo>
                    <a:lnTo>
                      <a:pt x="44119" y="2606"/>
                    </a:lnTo>
                    <a:cubicBezTo>
                      <a:pt x="42537" y="6144"/>
                      <a:pt x="40210" y="10053"/>
                      <a:pt x="38068" y="16570"/>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281FA013-14B7-1390-5024-DDCDD81E5B84}"/>
                  </a:ext>
                </a:extLst>
              </p:cNvPr>
              <p:cNvSpPr/>
              <p:nvPr/>
            </p:nvSpPr>
            <p:spPr>
              <a:xfrm>
                <a:off x="9988186" y="5558217"/>
                <a:ext cx="6702" cy="5306"/>
              </a:xfrm>
              <a:custGeom>
                <a:avLst/>
                <a:gdLst>
                  <a:gd name="connsiteX0" fmla="*/ 6702 w 6702"/>
                  <a:gd name="connsiteY0" fmla="*/ 5306 h 5306"/>
                  <a:gd name="connsiteX1" fmla="*/ 0 w 6702"/>
                  <a:gd name="connsiteY1" fmla="*/ 0 h 5306"/>
                  <a:gd name="connsiteX2" fmla="*/ 6702 w 6702"/>
                  <a:gd name="connsiteY2" fmla="*/ 5306 h 5306"/>
                </a:gdLst>
                <a:ahLst/>
                <a:cxnLst>
                  <a:cxn ang="0">
                    <a:pos x="connsiteX0" y="connsiteY0"/>
                  </a:cxn>
                  <a:cxn ang="0">
                    <a:pos x="connsiteX1" y="connsiteY1"/>
                  </a:cxn>
                  <a:cxn ang="0">
                    <a:pos x="connsiteX2" y="connsiteY2"/>
                  </a:cxn>
                </a:cxnLst>
                <a:rect l="l" t="t" r="r" b="b"/>
                <a:pathLst>
                  <a:path w="6702" h="5306">
                    <a:moveTo>
                      <a:pt x="6702" y="5306"/>
                    </a:moveTo>
                    <a:cubicBezTo>
                      <a:pt x="4561" y="3351"/>
                      <a:pt x="2234" y="1489"/>
                      <a:pt x="0" y="0"/>
                    </a:cubicBezTo>
                    <a:cubicBezTo>
                      <a:pt x="2793" y="3072"/>
                      <a:pt x="3444" y="4654"/>
                      <a:pt x="6702" y="5306"/>
                    </a:cubicBezTo>
                    <a:close/>
                  </a:path>
                </a:pathLst>
              </a:custGeom>
              <a:noFill/>
              <a:ln w="2210" cap="rnd">
                <a:solidFill>
                  <a:srgbClr val="FFFFFF"/>
                </a:solidFill>
                <a:prstDash val="solid"/>
                <a:round/>
              </a:ln>
            </p:spPr>
            <p:txBody>
              <a:bodyPr rtlCol="0" anchor="ctr"/>
              <a:lstStyle/>
              <a:p>
                <a:endParaRPr lang="en-US"/>
              </a:p>
            </p:txBody>
          </p:sp>
          <p:sp>
            <p:nvSpPr>
              <p:cNvPr id="299" name="Freeform: Shape 298">
                <a:extLst>
                  <a:ext uri="{FF2B5EF4-FFF2-40B4-BE49-F238E27FC236}">
                    <a16:creationId xmlns:a16="http://schemas.microsoft.com/office/drawing/2014/main" id="{65A67C01-946F-00FA-2DC5-9C89AD0F6F81}"/>
                  </a:ext>
                </a:extLst>
              </p:cNvPr>
              <p:cNvSpPr/>
              <p:nvPr/>
            </p:nvSpPr>
            <p:spPr>
              <a:xfrm>
                <a:off x="7217602" y="5306321"/>
                <a:ext cx="811863" cy="413868"/>
              </a:xfrm>
              <a:custGeom>
                <a:avLst/>
                <a:gdLst>
                  <a:gd name="connsiteX0" fmla="*/ 0 w 811863"/>
                  <a:gd name="connsiteY0" fmla="*/ 413776 h 413868"/>
                  <a:gd name="connsiteX1" fmla="*/ 810333 w 811863"/>
                  <a:gd name="connsiteY1" fmla="*/ 413776 h 413868"/>
                  <a:gd name="connsiteX2" fmla="*/ 810333 w 811863"/>
                  <a:gd name="connsiteY2" fmla="*/ 116453 h 413868"/>
                  <a:gd name="connsiteX3" fmla="*/ 756435 w 811863"/>
                  <a:gd name="connsiteY3" fmla="*/ 61717 h 413868"/>
                  <a:gd name="connsiteX4" fmla="*/ 775518 w 811863"/>
                  <a:gd name="connsiteY4" fmla="*/ 22620 h 413868"/>
                  <a:gd name="connsiteX5" fmla="*/ 726833 w 811863"/>
                  <a:gd name="connsiteY5" fmla="*/ 0 h 413868"/>
                  <a:gd name="connsiteX6" fmla="*/ 0 w 811863"/>
                  <a:gd name="connsiteY6" fmla="*/ 0 h 413868"/>
                  <a:gd name="connsiteX7" fmla="*/ 0 w 811863"/>
                  <a:gd name="connsiteY7" fmla="*/ 413869 h 41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863" h="413868">
                    <a:moveTo>
                      <a:pt x="0" y="413776"/>
                    </a:moveTo>
                    <a:lnTo>
                      <a:pt x="810333" y="413776"/>
                    </a:lnTo>
                    <a:cubicBezTo>
                      <a:pt x="810333" y="413776"/>
                      <a:pt x="813777" y="144286"/>
                      <a:pt x="810333" y="116453"/>
                    </a:cubicBezTo>
                    <a:cubicBezTo>
                      <a:pt x="806888" y="88620"/>
                      <a:pt x="784268" y="95601"/>
                      <a:pt x="756435" y="61717"/>
                    </a:cubicBezTo>
                    <a:cubicBezTo>
                      <a:pt x="728602" y="27833"/>
                      <a:pt x="805120" y="36490"/>
                      <a:pt x="775518" y="22620"/>
                    </a:cubicBezTo>
                    <a:cubicBezTo>
                      <a:pt x="745916" y="8750"/>
                      <a:pt x="726833" y="0"/>
                      <a:pt x="726833" y="0"/>
                    </a:cubicBezTo>
                    <a:lnTo>
                      <a:pt x="0" y="0"/>
                    </a:lnTo>
                    <a:lnTo>
                      <a:pt x="0" y="413869"/>
                    </a:lnTo>
                    <a:close/>
                  </a:path>
                </a:pathLst>
              </a:custGeom>
              <a:noFill/>
              <a:ln w="2210" cap="rnd">
                <a:solidFill>
                  <a:srgbClr val="FFFFFF"/>
                </a:solidFill>
                <a:prstDash val="solid"/>
                <a:round/>
              </a:ln>
            </p:spPr>
            <p:txBody>
              <a:bodyPr rtlCol="0" anchor="ctr"/>
              <a:lstStyle/>
              <a:p>
                <a:endParaRPr lang="en-US"/>
              </a:p>
            </p:txBody>
          </p:sp>
          <p:sp>
            <p:nvSpPr>
              <p:cNvPr id="300" name="Freeform: Shape 299">
                <a:extLst>
                  <a:ext uri="{FF2B5EF4-FFF2-40B4-BE49-F238E27FC236}">
                    <a16:creationId xmlns:a16="http://schemas.microsoft.com/office/drawing/2014/main" id="{04A583B0-5065-35EE-4364-6BA139F92B97}"/>
                  </a:ext>
                </a:extLst>
              </p:cNvPr>
              <p:cNvSpPr/>
              <p:nvPr/>
            </p:nvSpPr>
            <p:spPr>
              <a:xfrm>
                <a:off x="7002010" y="4415842"/>
                <a:ext cx="826632" cy="524207"/>
              </a:xfrm>
              <a:custGeom>
                <a:avLst/>
                <a:gdLst>
                  <a:gd name="connsiteX0" fmla="*/ 605073 w 826632"/>
                  <a:gd name="connsiteY0" fmla="*/ 452128 h 524207"/>
                  <a:gd name="connsiteX1" fmla="*/ 650314 w 826632"/>
                  <a:gd name="connsiteY1" fmla="*/ 488618 h 524207"/>
                  <a:gd name="connsiteX2" fmla="*/ 672934 w 826632"/>
                  <a:gd name="connsiteY2" fmla="*/ 462554 h 524207"/>
                  <a:gd name="connsiteX3" fmla="*/ 780731 w 826632"/>
                  <a:gd name="connsiteY3" fmla="*/ 489084 h 524207"/>
                  <a:gd name="connsiteX4" fmla="*/ 822434 w 826632"/>
                  <a:gd name="connsiteY4" fmla="*/ 519896 h 524207"/>
                  <a:gd name="connsiteX5" fmla="*/ 822434 w 826632"/>
                  <a:gd name="connsiteY5" fmla="*/ 459016 h 524207"/>
                  <a:gd name="connsiteX6" fmla="*/ 806888 w 826632"/>
                  <a:gd name="connsiteY6" fmla="*/ 403350 h 524207"/>
                  <a:gd name="connsiteX7" fmla="*/ 822434 w 826632"/>
                  <a:gd name="connsiteY7" fmla="*/ 377285 h 524207"/>
                  <a:gd name="connsiteX8" fmla="*/ 822434 w 826632"/>
                  <a:gd name="connsiteY8" fmla="*/ 106027 h 524207"/>
                  <a:gd name="connsiteX9" fmla="*/ 791157 w 826632"/>
                  <a:gd name="connsiteY9" fmla="*/ 57342 h 524207"/>
                  <a:gd name="connsiteX10" fmla="*/ 805306 w 826632"/>
                  <a:gd name="connsiteY10" fmla="*/ 0 h 524207"/>
                  <a:gd name="connsiteX11" fmla="*/ 0 w 826632"/>
                  <a:gd name="connsiteY11" fmla="*/ 0 h 524207"/>
                  <a:gd name="connsiteX12" fmla="*/ 0 w 826632"/>
                  <a:gd name="connsiteY12" fmla="*/ 452128 h 524207"/>
                  <a:gd name="connsiteX13" fmla="*/ 605166 w 826632"/>
                  <a:gd name="connsiteY13" fmla="*/ 452128 h 52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6632" h="524207">
                    <a:moveTo>
                      <a:pt x="605073" y="452128"/>
                    </a:moveTo>
                    <a:cubicBezTo>
                      <a:pt x="605073" y="452128"/>
                      <a:pt x="639888" y="493831"/>
                      <a:pt x="650314" y="488618"/>
                    </a:cubicBezTo>
                    <a:cubicBezTo>
                      <a:pt x="660740" y="483405"/>
                      <a:pt x="617268" y="455572"/>
                      <a:pt x="672934" y="462554"/>
                    </a:cubicBezTo>
                    <a:cubicBezTo>
                      <a:pt x="728601" y="469535"/>
                      <a:pt x="756434" y="470373"/>
                      <a:pt x="780731" y="489084"/>
                    </a:cubicBezTo>
                    <a:cubicBezTo>
                      <a:pt x="805027" y="507794"/>
                      <a:pt x="829509" y="534790"/>
                      <a:pt x="822434" y="519896"/>
                    </a:cubicBezTo>
                    <a:cubicBezTo>
                      <a:pt x="805027" y="483405"/>
                      <a:pt x="812008" y="488618"/>
                      <a:pt x="822434" y="459016"/>
                    </a:cubicBezTo>
                    <a:cubicBezTo>
                      <a:pt x="832860" y="429415"/>
                      <a:pt x="822434" y="429415"/>
                      <a:pt x="806888" y="403350"/>
                    </a:cubicBezTo>
                    <a:cubicBezTo>
                      <a:pt x="791342" y="377285"/>
                      <a:pt x="822434" y="377285"/>
                      <a:pt x="822434" y="377285"/>
                    </a:cubicBezTo>
                    <a:lnTo>
                      <a:pt x="822434" y="106027"/>
                    </a:lnTo>
                    <a:cubicBezTo>
                      <a:pt x="822434" y="22527"/>
                      <a:pt x="798045" y="86944"/>
                      <a:pt x="791157" y="57342"/>
                    </a:cubicBezTo>
                    <a:cubicBezTo>
                      <a:pt x="786409" y="37235"/>
                      <a:pt x="799255" y="24855"/>
                      <a:pt x="805306" y="0"/>
                    </a:cubicBezTo>
                    <a:lnTo>
                      <a:pt x="0" y="0"/>
                    </a:lnTo>
                    <a:lnTo>
                      <a:pt x="0" y="452128"/>
                    </a:lnTo>
                    <a:lnTo>
                      <a:pt x="605166" y="452128"/>
                    </a:lnTo>
                    <a:close/>
                  </a:path>
                </a:pathLst>
              </a:custGeom>
              <a:noFill/>
              <a:ln w="2210" cap="rnd">
                <a:solidFill>
                  <a:srgbClr val="FFFFFF"/>
                </a:solidFill>
                <a:prstDash val="solid"/>
                <a:round/>
              </a:ln>
            </p:spPr>
            <p:txBody>
              <a:bodyPr rtlCol="0" anchor="ctr"/>
              <a:lstStyle/>
              <a:p>
                <a:endParaRPr lang="en-US"/>
              </a:p>
            </p:txBody>
          </p:sp>
          <p:sp>
            <p:nvSpPr>
              <p:cNvPr id="301" name="Freeform: Shape 300">
                <a:extLst>
                  <a:ext uri="{FF2B5EF4-FFF2-40B4-BE49-F238E27FC236}">
                    <a16:creationId xmlns:a16="http://schemas.microsoft.com/office/drawing/2014/main" id="{FE1E6C57-A338-5E4D-D054-4512A2094215}"/>
                  </a:ext>
                </a:extLst>
              </p:cNvPr>
              <p:cNvSpPr/>
              <p:nvPr/>
            </p:nvSpPr>
            <p:spPr>
              <a:xfrm>
                <a:off x="7804452" y="4793035"/>
                <a:ext cx="701104" cy="467859"/>
              </a:xfrm>
              <a:custGeom>
                <a:avLst/>
                <a:gdLst>
                  <a:gd name="connsiteX0" fmla="*/ 4446 w 701104"/>
                  <a:gd name="connsiteY0" fmla="*/ 26251 h 467859"/>
                  <a:gd name="connsiteX1" fmla="*/ 19992 w 701104"/>
                  <a:gd name="connsiteY1" fmla="*/ 81918 h 467859"/>
                  <a:gd name="connsiteX2" fmla="*/ 19992 w 701104"/>
                  <a:gd name="connsiteY2" fmla="*/ 142797 h 467859"/>
                  <a:gd name="connsiteX3" fmla="*/ 35630 w 701104"/>
                  <a:gd name="connsiteY3" fmla="*/ 207121 h 467859"/>
                  <a:gd name="connsiteX4" fmla="*/ 66908 w 701104"/>
                  <a:gd name="connsiteY4" fmla="*/ 252361 h 467859"/>
                  <a:gd name="connsiteX5" fmla="*/ 84874 w 701104"/>
                  <a:gd name="connsiteY5" fmla="*/ 327111 h 467859"/>
                  <a:gd name="connsiteX6" fmla="*/ 84874 w 701104"/>
                  <a:gd name="connsiteY6" fmla="*/ 389666 h 467859"/>
                  <a:gd name="connsiteX7" fmla="*/ 98651 w 701104"/>
                  <a:gd name="connsiteY7" fmla="*/ 431369 h 467859"/>
                  <a:gd name="connsiteX8" fmla="*/ 535049 w 701104"/>
                  <a:gd name="connsiteY8" fmla="*/ 431369 h 467859"/>
                  <a:gd name="connsiteX9" fmla="*/ 574704 w 701104"/>
                  <a:gd name="connsiteY9" fmla="*/ 467860 h 467859"/>
                  <a:gd name="connsiteX10" fmla="*/ 593787 w 701104"/>
                  <a:gd name="connsiteY10" fmla="*/ 431369 h 467859"/>
                  <a:gd name="connsiteX11" fmla="*/ 612870 w 701104"/>
                  <a:gd name="connsiteY11" fmla="*/ 391342 h 467859"/>
                  <a:gd name="connsiteX12" fmla="*/ 607657 w 701104"/>
                  <a:gd name="connsiteY12" fmla="*/ 342657 h 467859"/>
                  <a:gd name="connsiteX13" fmla="*/ 637259 w 701104"/>
                  <a:gd name="connsiteY13" fmla="*/ 306166 h 467859"/>
                  <a:gd name="connsiteX14" fmla="*/ 689388 w 701104"/>
                  <a:gd name="connsiteY14" fmla="*/ 276564 h 467859"/>
                  <a:gd name="connsiteX15" fmla="*/ 699815 w 701104"/>
                  <a:gd name="connsiteY15" fmla="*/ 201815 h 467859"/>
                  <a:gd name="connsiteX16" fmla="*/ 675425 w 701104"/>
                  <a:gd name="connsiteY16" fmla="*/ 172213 h 467859"/>
                  <a:gd name="connsiteX17" fmla="*/ 642379 w 701104"/>
                  <a:gd name="connsiteY17" fmla="*/ 133954 h 467859"/>
                  <a:gd name="connsiteX18" fmla="*/ 612312 w 701104"/>
                  <a:gd name="connsiteY18" fmla="*/ 111333 h 467859"/>
                  <a:gd name="connsiteX19" fmla="*/ 611102 w 701104"/>
                  <a:gd name="connsiteY19" fmla="*/ 80056 h 467859"/>
                  <a:gd name="connsiteX20" fmla="*/ 611102 w 701104"/>
                  <a:gd name="connsiteY20" fmla="*/ 40028 h 467859"/>
                  <a:gd name="connsiteX21" fmla="*/ 593694 w 701104"/>
                  <a:gd name="connsiteY21" fmla="*/ 0 h 467859"/>
                  <a:gd name="connsiteX22" fmla="*/ 19898 w 701104"/>
                  <a:gd name="connsiteY22" fmla="*/ 0 h 467859"/>
                  <a:gd name="connsiteX23" fmla="*/ 4353 w 701104"/>
                  <a:gd name="connsiteY23" fmla="*/ 26065 h 46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104" h="467859">
                    <a:moveTo>
                      <a:pt x="4446" y="26251"/>
                    </a:moveTo>
                    <a:cubicBezTo>
                      <a:pt x="19992" y="52315"/>
                      <a:pt x="30417" y="52315"/>
                      <a:pt x="19992" y="81918"/>
                    </a:cubicBezTo>
                    <a:cubicBezTo>
                      <a:pt x="9566" y="111519"/>
                      <a:pt x="2584" y="106307"/>
                      <a:pt x="19992" y="142797"/>
                    </a:cubicBezTo>
                    <a:cubicBezTo>
                      <a:pt x="35630" y="175843"/>
                      <a:pt x="19992" y="186269"/>
                      <a:pt x="35630" y="207121"/>
                    </a:cubicBezTo>
                    <a:cubicBezTo>
                      <a:pt x="51269" y="227972"/>
                      <a:pt x="65232" y="203676"/>
                      <a:pt x="66908" y="252361"/>
                    </a:cubicBezTo>
                    <a:cubicBezTo>
                      <a:pt x="68676" y="301046"/>
                      <a:pt x="81988" y="299278"/>
                      <a:pt x="84874" y="327111"/>
                    </a:cubicBezTo>
                    <a:cubicBezTo>
                      <a:pt x="87760" y="354944"/>
                      <a:pt x="76775" y="372352"/>
                      <a:pt x="84874" y="389666"/>
                    </a:cubicBezTo>
                    <a:cubicBezTo>
                      <a:pt x="90925" y="402605"/>
                      <a:pt x="94369" y="419361"/>
                      <a:pt x="98651" y="431369"/>
                    </a:cubicBezTo>
                    <a:lnTo>
                      <a:pt x="535049" y="431369"/>
                    </a:lnTo>
                    <a:lnTo>
                      <a:pt x="574704" y="467860"/>
                    </a:lnTo>
                    <a:cubicBezTo>
                      <a:pt x="574704" y="467860"/>
                      <a:pt x="578149" y="441795"/>
                      <a:pt x="593787" y="431369"/>
                    </a:cubicBezTo>
                    <a:cubicBezTo>
                      <a:pt x="609426" y="420944"/>
                      <a:pt x="604213" y="407074"/>
                      <a:pt x="612870" y="391342"/>
                    </a:cubicBezTo>
                    <a:cubicBezTo>
                      <a:pt x="621527" y="375703"/>
                      <a:pt x="619852" y="360064"/>
                      <a:pt x="607657" y="342657"/>
                    </a:cubicBezTo>
                    <a:cubicBezTo>
                      <a:pt x="595463" y="325249"/>
                      <a:pt x="611102" y="311379"/>
                      <a:pt x="637259" y="306166"/>
                    </a:cubicBezTo>
                    <a:cubicBezTo>
                      <a:pt x="663417" y="300953"/>
                      <a:pt x="678963" y="290528"/>
                      <a:pt x="689388" y="276564"/>
                    </a:cubicBezTo>
                    <a:cubicBezTo>
                      <a:pt x="699815" y="262694"/>
                      <a:pt x="703259" y="246962"/>
                      <a:pt x="699815" y="201815"/>
                    </a:cubicBezTo>
                    <a:cubicBezTo>
                      <a:pt x="696370" y="156574"/>
                      <a:pt x="689388" y="187945"/>
                      <a:pt x="675425" y="172213"/>
                    </a:cubicBezTo>
                    <a:cubicBezTo>
                      <a:pt x="661555" y="156574"/>
                      <a:pt x="659787" y="147824"/>
                      <a:pt x="642379" y="133954"/>
                    </a:cubicBezTo>
                    <a:cubicBezTo>
                      <a:pt x="624972" y="120084"/>
                      <a:pt x="626740" y="120084"/>
                      <a:pt x="612312" y="111333"/>
                    </a:cubicBezTo>
                    <a:cubicBezTo>
                      <a:pt x="597883" y="102676"/>
                      <a:pt x="612870" y="106120"/>
                      <a:pt x="611102" y="80056"/>
                    </a:cubicBezTo>
                    <a:cubicBezTo>
                      <a:pt x="609333" y="53991"/>
                      <a:pt x="614546" y="48778"/>
                      <a:pt x="611102" y="40028"/>
                    </a:cubicBezTo>
                    <a:cubicBezTo>
                      <a:pt x="607657" y="31371"/>
                      <a:pt x="593694" y="0"/>
                      <a:pt x="593694" y="0"/>
                    </a:cubicBezTo>
                    <a:lnTo>
                      <a:pt x="19898" y="0"/>
                    </a:lnTo>
                    <a:cubicBezTo>
                      <a:pt x="19898" y="0"/>
                      <a:pt x="-11193" y="0"/>
                      <a:pt x="4353" y="26065"/>
                    </a:cubicBezTo>
                    <a:close/>
                  </a:path>
                </a:pathLst>
              </a:custGeom>
              <a:noFill/>
              <a:ln w="2210" cap="rnd">
                <a:solidFill>
                  <a:srgbClr val="FFFFFF"/>
                </a:solidFill>
                <a:prstDash val="solid"/>
                <a:round/>
              </a:ln>
            </p:spPr>
            <p:txBody>
              <a:bodyPr rtlCol="0" anchor="ctr"/>
              <a:lstStyle/>
              <a:p>
                <a:endParaRPr lang="en-US"/>
              </a:p>
            </p:txBody>
          </p:sp>
          <p:sp>
            <p:nvSpPr>
              <p:cNvPr id="302" name="Freeform: Shape 301">
                <a:extLst>
                  <a:ext uri="{FF2B5EF4-FFF2-40B4-BE49-F238E27FC236}">
                    <a16:creationId xmlns:a16="http://schemas.microsoft.com/office/drawing/2014/main" id="{9572128D-3304-061C-68B4-4A1EF02AD1D0}"/>
                  </a:ext>
                </a:extLst>
              </p:cNvPr>
              <p:cNvSpPr/>
              <p:nvPr/>
            </p:nvSpPr>
            <p:spPr>
              <a:xfrm>
                <a:off x="7001917" y="4868063"/>
                <a:ext cx="942424" cy="438258"/>
              </a:xfrm>
              <a:custGeom>
                <a:avLst/>
                <a:gdLst>
                  <a:gd name="connsiteX0" fmla="*/ 887410 w 942424"/>
                  <a:gd name="connsiteY0" fmla="*/ 252082 h 438258"/>
                  <a:gd name="connsiteX1" fmla="*/ 869443 w 942424"/>
                  <a:gd name="connsiteY1" fmla="*/ 177333 h 438258"/>
                  <a:gd name="connsiteX2" fmla="*/ 838166 w 942424"/>
                  <a:gd name="connsiteY2" fmla="*/ 132092 h 438258"/>
                  <a:gd name="connsiteX3" fmla="*/ 822527 w 942424"/>
                  <a:gd name="connsiteY3" fmla="*/ 67768 h 438258"/>
                  <a:gd name="connsiteX4" fmla="*/ 780824 w 942424"/>
                  <a:gd name="connsiteY4" fmla="*/ 36956 h 438258"/>
                  <a:gd name="connsiteX5" fmla="*/ 673028 w 942424"/>
                  <a:gd name="connsiteY5" fmla="*/ 10426 h 438258"/>
                  <a:gd name="connsiteX6" fmla="*/ 650407 w 942424"/>
                  <a:gd name="connsiteY6" fmla="*/ 36491 h 438258"/>
                  <a:gd name="connsiteX7" fmla="*/ 605166 w 942424"/>
                  <a:gd name="connsiteY7" fmla="*/ 0 h 438258"/>
                  <a:gd name="connsiteX8" fmla="*/ 0 w 942424"/>
                  <a:gd name="connsiteY8" fmla="*/ 0 h 438258"/>
                  <a:gd name="connsiteX9" fmla="*/ 0 w 942424"/>
                  <a:gd name="connsiteY9" fmla="*/ 290434 h 438258"/>
                  <a:gd name="connsiteX10" fmla="*/ 215592 w 942424"/>
                  <a:gd name="connsiteY10" fmla="*/ 290434 h 438258"/>
                  <a:gd name="connsiteX11" fmla="*/ 215592 w 942424"/>
                  <a:gd name="connsiteY11" fmla="*/ 438258 h 438258"/>
                  <a:gd name="connsiteX12" fmla="*/ 942425 w 942424"/>
                  <a:gd name="connsiteY12" fmla="*/ 438258 h 438258"/>
                  <a:gd name="connsiteX13" fmla="*/ 905934 w 942424"/>
                  <a:gd name="connsiteY13" fmla="*/ 366953 h 438258"/>
                  <a:gd name="connsiteX14" fmla="*/ 901094 w 942424"/>
                  <a:gd name="connsiteY14" fmla="*/ 356527 h 438258"/>
                  <a:gd name="connsiteX15" fmla="*/ 901094 w 942424"/>
                  <a:gd name="connsiteY15" fmla="*/ 356527 h 438258"/>
                  <a:gd name="connsiteX16" fmla="*/ 901094 w 942424"/>
                  <a:gd name="connsiteY16" fmla="*/ 356527 h 438258"/>
                  <a:gd name="connsiteX17" fmla="*/ 887317 w 942424"/>
                  <a:gd name="connsiteY17" fmla="*/ 314823 h 438258"/>
                  <a:gd name="connsiteX18" fmla="*/ 887317 w 942424"/>
                  <a:gd name="connsiteY18" fmla="*/ 252268 h 43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2424" h="438258">
                    <a:moveTo>
                      <a:pt x="887410" y="252082"/>
                    </a:moveTo>
                    <a:cubicBezTo>
                      <a:pt x="884524" y="224249"/>
                      <a:pt x="871212" y="226017"/>
                      <a:pt x="869443" y="177333"/>
                    </a:cubicBezTo>
                    <a:cubicBezTo>
                      <a:pt x="867675" y="128648"/>
                      <a:pt x="853805" y="152944"/>
                      <a:pt x="838166" y="132092"/>
                    </a:cubicBezTo>
                    <a:cubicBezTo>
                      <a:pt x="822527" y="111240"/>
                      <a:pt x="838166" y="100814"/>
                      <a:pt x="822527" y="67768"/>
                    </a:cubicBezTo>
                    <a:cubicBezTo>
                      <a:pt x="829602" y="82662"/>
                      <a:pt x="805120" y="55573"/>
                      <a:pt x="780824" y="36956"/>
                    </a:cubicBezTo>
                    <a:cubicBezTo>
                      <a:pt x="756527" y="18245"/>
                      <a:pt x="728601" y="17408"/>
                      <a:pt x="673028" y="10426"/>
                    </a:cubicBezTo>
                    <a:cubicBezTo>
                      <a:pt x="617361" y="3444"/>
                      <a:pt x="660833" y="31278"/>
                      <a:pt x="650407" y="36491"/>
                    </a:cubicBezTo>
                    <a:cubicBezTo>
                      <a:pt x="639981" y="41703"/>
                      <a:pt x="605166" y="0"/>
                      <a:pt x="605166" y="0"/>
                    </a:cubicBezTo>
                    <a:lnTo>
                      <a:pt x="0" y="0"/>
                    </a:lnTo>
                    <a:lnTo>
                      <a:pt x="0" y="290434"/>
                    </a:lnTo>
                    <a:lnTo>
                      <a:pt x="215592" y="290434"/>
                    </a:lnTo>
                    <a:lnTo>
                      <a:pt x="215592" y="438258"/>
                    </a:lnTo>
                    <a:lnTo>
                      <a:pt x="942425" y="438258"/>
                    </a:lnTo>
                    <a:cubicBezTo>
                      <a:pt x="942425" y="438258"/>
                      <a:pt x="912823" y="377378"/>
                      <a:pt x="905934" y="366953"/>
                    </a:cubicBezTo>
                    <a:cubicBezTo>
                      <a:pt x="904166" y="364253"/>
                      <a:pt x="902583" y="360716"/>
                      <a:pt x="901094" y="356527"/>
                    </a:cubicBezTo>
                    <a:lnTo>
                      <a:pt x="901094" y="356527"/>
                    </a:lnTo>
                    <a:lnTo>
                      <a:pt x="901094" y="356527"/>
                    </a:lnTo>
                    <a:cubicBezTo>
                      <a:pt x="896811" y="344518"/>
                      <a:pt x="893367" y="327763"/>
                      <a:pt x="887317" y="314823"/>
                    </a:cubicBezTo>
                    <a:cubicBezTo>
                      <a:pt x="879218" y="297416"/>
                      <a:pt x="890202" y="280009"/>
                      <a:pt x="887317" y="252268"/>
                    </a:cubicBezTo>
                    <a:close/>
                  </a:path>
                </a:pathLst>
              </a:custGeom>
              <a:noFill/>
              <a:ln w="2210" cap="rnd">
                <a:solidFill>
                  <a:srgbClr val="FFFFFF"/>
                </a:solidFill>
                <a:prstDash val="solid"/>
                <a:round/>
              </a:ln>
            </p:spPr>
            <p:txBody>
              <a:bodyPr rtlCol="0" anchor="ctr"/>
              <a:lstStyle/>
              <a:p>
                <a:endParaRPr lang="en-US"/>
              </a:p>
            </p:txBody>
          </p:sp>
          <p:sp>
            <p:nvSpPr>
              <p:cNvPr id="303" name="Freeform: Shape 302">
                <a:extLst>
                  <a:ext uri="{FF2B5EF4-FFF2-40B4-BE49-F238E27FC236}">
                    <a16:creationId xmlns:a16="http://schemas.microsoft.com/office/drawing/2014/main" id="{F717E32A-1527-FBF8-1609-C0C384AA0310}"/>
                  </a:ext>
                </a:extLst>
              </p:cNvPr>
              <p:cNvSpPr/>
              <p:nvPr/>
            </p:nvSpPr>
            <p:spPr>
              <a:xfrm>
                <a:off x="10341659" y="4561153"/>
                <a:ext cx="216407" cy="351164"/>
              </a:xfrm>
              <a:custGeom>
                <a:avLst/>
                <a:gdLst>
                  <a:gd name="connsiteX0" fmla="*/ 4637 w 216407"/>
                  <a:gd name="connsiteY0" fmla="*/ 72702 h 351164"/>
                  <a:gd name="connsiteX1" fmla="*/ 169 w 216407"/>
                  <a:gd name="connsiteY1" fmla="*/ 170910 h 351164"/>
                  <a:gd name="connsiteX2" fmla="*/ 6127 w 216407"/>
                  <a:gd name="connsiteY2" fmla="*/ 232068 h 351164"/>
                  <a:gd name="connsiteX3" fmla="*/ 13574 w 216407"/>
                  <a:gd name="connsiteY3" fmla="*/ 350942 h 351164"/>
                  <a:gd name="connsiteX4" fmla="*/ 157209 w 216407"/>
                  <a:gd name="connsiteY4" fmla="*/ 350848 h 351164"/>
                  <a:gd name="connsiteX5" fmla="*/ 157209 w 216407"/>
                  <a:gd name="connsiteY5" fmla="*/ 264556 h 351164"/>
                  <a:gd name="connsiteX6" fmla="*/ 157209 w 216407"/>
                  <a:gd name="connsiteY6" fmla="*/ 121294 h 351164"/>
                  <a:gd name="connsiteX7" fmla="*/ 209897 w 216407"/>
                  <a:gd name="connsiteY7" fmla="*/ 75588 h 351164"/>
                  <a:gd name="connsiteX8" fmla="*/ 186998 w 216407"/>
                  <a:gd name="connsiteY8" fmla="*/ 0 h 351164"/>
                  <a:gd name="connsiteX9" fmla="*/ 11712 w 216407"/>
                  <a:gd name="connsiteY9" fmla="*/ 0 h 351164"/>
                  <a:gd name="connsiteX10" fmla="*/ 4823 w 216407"/>
                  <a:gd name="connsiteY10" fmla="*/ 72795 h 35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407" h="351164">
                    <a:moveTo>
                      <a:pt x="4637" y="72702"/>
                    </a:moveTo>
                    <a:cubicBezTo>
                      <a:pt x="7616" y="132185"/>
                      <a:pt x="-1321" y="133674"/>
                      <a:pt x="169" y="170910"/>
                    </a:cubicBezTo>
                    <a:cubicBezTo>
                      <a:pt x="1659" y="208145"/>
                      <a:pt x="1659" y="166720"/>
                      <a:pt x="6127" y="232068"/>
                    </a:cubicBezTo>
                    <a:cubicBezTo>
                      <a:pt x="10595" y="297323"/>
                      <a:pt x="13574" y="350942"/>
                      <a:pt x="13574" y="350942"/>
                    </a:cubicBezTo>
                    <a:cubicBezTo>
                      <a:pt x="13574" y="350942"/>
                      <a:pt x="91674" y="351500"/>
                      <a:pt x="157209" y="350848"/>
                    </a:cubicBezTo>
                    <a:cubicBezTo>
                      <a:pt x="157581" y="348894"/>
                      <a:pt x="163725" y="314358"/>
                      <a:pt x="157209" y="264556"/>
                    </a:cubicBezTo>
                    <a:cubicBezTo>
                      <a:pt x="150507" y="213264"/>
                      <a:pt x="139615" y="161973"/>
                      <a:pt x="157209" y="121294"/>
                    </a:cubicBezTo>
                    <a:cubicBezTo>
                      <a:pt x="174802" y="80614"/>
                      <a:pt x="185601" y="102583"/>
                      <a:pt x="209897" y="75588"/>
                    </a:cubicBezTo>
                    <a:cubicBezTo>
                      <a:pt x="229166" y="54177"/>
                      <a:pt x="200868" y="17408"/>
                      <a:pt x="186998" y="0"/>
                    </a:cubicBezTo>
                    <a:lnTo>
                      <a:pt x="11712" y="0"/>
                    </a:lnTo>
                    <a:cubicBezTo>
                      <a:pt x="4357" y="31185"/>
                      <a:pt x="2030" y="18059"/>
                      <a:pt x="4823" y="72795"/>
                    </a:cubicBezTo>
                    <a:close/>
                  </a:path>
                </a:pathLst>
              </a:custGeom>
              <a:noFill/>
              <a:ln w="2210" cap="rnd">
                <a:solidFill>
                  <a:srgbClr val="FFFFFF"/>
                </a:solidFill>
                <a:prstDash val="solid"/>
                <a:round/>
              </a:ln>
            </p:spPr>
            <p:txBody>
              <a:bodyPr rtlCol="0" anchor="ctr"/>
              <a:lstStyle/>
              <a:p>
                <a:endParaRPr lang="en-US"/>
              </a:p>
            </p:txBody>
          </p:sp>
          <p:sp>
            <p:nvSpPr>
              <p:cNvPr id="304" name="Freeform: Shape 303">
                <a:extLst>
                  <a:ext uri="{FF2B5EF4-FFF2-40B4-BE49-F238E27FC236}">
                    <a16:creationId xmlns:a16="http://schemas.microsoft.com/office/drawing/2014/main" id="{86D28DA5-DCBB-E7B8-AC88-09ADCAD1696B}"/>
                  </a:ext>
                </a:extLst>
              </p:cNvPr>
              <p:cNvSpPr/>
              <p:nvPr/>
            </p:nvSpPr>
            <p:spPr>
              <a:xfrm>
                <a:off x="10084718" y="5323586"/>
                <a:ext cx="83860" cy="199444"/>
              </a:xfrm>
              <a:custGeom>
                <a:avLst/>
                <a:gdLst>
                  <a:gd name="connsiteX0" fmla="*/ 24017 w 83860"/>
                  <a:gd name="connsiteY0" fmla="*/ 1353 h 199444"/>
                  <a:gd name="connsiteX1" fmla="*/ 0 w 83860"/>
                  <a:gd name="connsiteY1" fmla="*/ 6194 h 199444"/>
                  <a:gd name="connsiteX2" fmla="*/ 19083 w 83860"/>
                  <a:gd name="connsiteY2" fmla="*/ 163512 h 199444"/>
                  <a:gd name="connsiteX3" fmla="*/ 81918 w 83860"/>
                  <a:gd name="connsiteY3" fmla="*/ 199444 h 199444"/>
                  <a:gd name="connsiteX4" fmla="*/ 80335 w 83860"/>
                  <a:gd name="connsiteY4" fmla="*/ 183712 h 199444"/>
                  <a:gd name="connsiteX5" fmla="*/ 69909 w 83860"/>
                  <a:gd name="connsiteY5" fmla="*/ 166119 h 199444"/>
                  <a:gd name="connsiteX6" fmla="*/ 64045 w 83860"/>
                  <a:gd name="connsiteY6" fmla="*/ 143312 h 199444"/>
                  <a:gd name="connsiteX7" fmla="*/ 45799 w 83860"/>
                  <a:gd name="connsiteY7" fmla="*/ 112686 h 199444"/>
                  <a:gd name="connsiteX8" fmla="*/ 32767 w 83860"/>
                  <a:gd name="connsiteY8" fmla="*/ 75544 h 199444"/>
                  <a:gd name="connsiteX9" fmla="*/ 18431 w 83860"/>
                  <a:gd name="connsiteY9" fmla="*/ 27325 h 199444"/>
                  <a:gd name="connsiteX10" fmla="*/ 27554 w 83860"/>
                  <a:gd name="connsiteY10" fmla="*/ 58975 h 199444"/>
                  <a:gd name="connsiteX11" fmla="*/ 23924 w 83860"/>
                  <a:gd name="connsiteY11" fmla="*/ 1446 h 19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60" h="199444">
                    <a:moveTo>
                      <a:pt x="24017" y="1353"/>
                    </a:moveTo>
                    <a:cubicBezTo>
                      <a:pt x="18152" y="-1998"/>
                      <a:pt x="8843" y="1353"/>
                      <a:pt x="0" y="6194"/>
                    </a:cubicBezTo>
                    <a:lnTo>
                      <a:pt x="19083" y="163512"/>
                    </a:lnTo>
                    <a:lnTo>
                      <a:pt x="81918" y="199444"/>
                    </a:lnTo>
                    <a:cubicBezTo>
                      <a:pt x="84430" y="193486"/>
                      <a:pt x="85083" y="187529"/>
                      <a:pt x="80335" y="183712"/>
                    </a:cubicBezTo>
                    <a:cubicBezTo>
                      <a:pt x="70561" y="175893"/>
                      <a:pt x="69258" y="177848"/>
                      <a:pt x="69909" y="166119"/>
                    </a:cubicBezTo>
                    <a:cubicBezTo>
                      <a:pt x="70561" y="154390"/>
                      <a:pt x="75774" y="152435"/>
                      <a:pt x="64045" y="143312"/>
                    </a:cubicBezTo>
                    <a:cubicBezTo>
                      <a:pt x="52316" y="134189"/>
                      <a:pt x="49058" y="133538"/>
                      <a:pt x="45799" y="112686"/>
                    </a:cubicBezTo>
                    <a:cubicBezTo>
                      <a:pt x="42541" y="91835"/>
                      <a:pt x="56225" y="100957"/>
                      <a:pt x="32767" y="75544"/>
                    </a:cubicBezTo>
                    <a:cubicBezTo>
                      <a:pt x="9309" y="50131"/>
                      <a:pt x="17128" y="22763"/>
                      <a:pt x="18431" y="27325"/>
                    </a:cubicBezTo>
                    <a:cubicBezTo>
                      <a:pt x="19363" y="30490"/>
                      <a:pt x="21597" y="46408"/>
                      <a:pt x="27554" y="58975"/>
                    </a:cubicBezTo>
                    <a:cubicBezTo>
                      <a:pt x="27740" y="57950"/>
                      <a:pt x="37235" y="9172"/>
                      <a:pt x="23924" y="1446"/>
                    </a:cubicBezTo>
                    <a:close/>
                  </a:path>
                </a:pathLst>
              </a:custGeom>
              <a:solidFill>
                <a:srgbClr val="4B708E"/>
              </a:solidFill>
              <a:ln w="8840"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E524285A-BB83-EE30-2061-5B4181BB6A78}"/>
                  </a:ext>
                </a:extLst>
              </p:cNvPr>
              <p:cNvSpPr/>
              <p:nvPr/>
            </p:nvSpPr>
            <p:spPr>
              <a:xfrm>
                <a:off x="8509480" y="5783118"/>
                <a:ext cx="923248" cy="209913"/>
              </a:xfrm>
              <a:custGeom>
                <a:avLst/>
                <a:gdLst>
                  <a:gd name="connsiteX0" fmla="*/ 644356 w 923248"/>
                  <a:gd name="connsiteY0" fmla="*/ 176029 h 209913"/>
                  <a:gd name="connsiteX1" fmla="*/ 671724 w 923248"/>
                  <a:gd name="connsiteY1" fmla="*/ 152571 h 209913"/>
                  <a:gd name="connsiteX2" fmla="*/ 723853 w 923248"/>
                  <a:gd name="connsiteY2" fmla="*/ 133023 h 209913"/>
                  <a:gd name="connsiteX3" fmla="*/ 774680 w 923248"/>
                  <a:gd name="connsiteY3" fmla="*/ 104351 h 209913"/>
                  <a:gd name="connsiteX4" fmla="*/ 805957 w 923248"/>
                  <a:gd name="connsiteY4" fmla="*/ 76053 h 209913"/>
                  <a:gd name="connsiteX5" fmla="*/ 847661 w 923248"/>
                  <a:gd name="connsiteY5" fmla="*/ 65162 h 209913"/>
                  <a:gd name="connsiteX6" fmla="*/ 865906 w 923248"/>
                  <a:gd name="connsiteY6" fmla="*/ 56039 h 209913"/>
                  <a:gd name="connsiteX7" fmla="*/ 910216 w 923248"/>
                  <a:gd name="connsiteY7" fmla="*/ 43007 h 209913"/>
                  <a:gd name="connsiteX8" fmla="*/ 923249 w 923248"/>
                  <a:gd name="connsiteY8" fmla="*/ 0 h 209913"/>
                  <a:gd name="connsiteX9" fmla="*/ 229462 w 923248"/>
                  <a:gd name="connsiteY9" fmla="*/ 0 h 209913"/>
                  <a:gd name="connsiteX10" fmla="*/ 229462 w 923248"/>
                  <a:gd name="connsiteY10" fmla="*/ 22155 h 209913"/>
                  <a:gd name="connsiteX11" fmla="*/ 63393 w 923248"/>
                  <a:gd name="connsiteY11" fmla="*/ 22155 h 209913"/>
                  <a:gd name="connsiteX12" fmla="*/ 60786 w 923248"/>
                  <a:gd name="connsiteY12" fmla="*/ 32581 h 209913"/>
                  <a:gd name="connsiteX13" fmla="*/ 48592 w 923248"/>
                  <a:gd name="connsiteY13" fmla="*/ 76053 h 209913"/>
                  <a:gd name="connsiteX14" fmla="*/ 38166 w 923248"/>
                  <a:gd name="connsiteY14" fmla="*/ 114312 h 209913"/>
                  <a:gd name="connsiteX15" fmla="*/ 19083 w 923248"/>
                  <a:gd name="connsiteY15" fmla="*/ 133395 h 209913"/>
                  <a:gd name="connsiteX16" fmla="*/ 13870 w 923248"/>
                  <a:gd name="connsiteY16" fmla="*/ 156015 h 209913"/>
                  <a:gd name="connsiteX17" fmla="*/ 10426 w 923248"/>
                  <a:gd name="connsiteY17" fmla="*/ 173423 h 209913"/>
                  <a:gd name="connsiteX18" fmla="*/ 1769 w 923248"/>
                  <a:gd name="connsiteY18" fmla="*/ 196043 h 209913"/>
                  <a:gd name="connsiteX19" fmla="*/ 0 w 923248"/>
                  <a:gd name="connsiteY19" fmla="*/ 209913 h 209913"/>
                  <a:gd name="connsiteX20" fmla="*/ 506027 w 923248"/>
                  <a:gd name="connsiteY20" fmla="*/ 209913 h 209913"/>
                  <a:gd name="connsiteX21" fmla="*/ 644170 w 923248"/>
                  <a:gd name="connsiteY21" fmla="*/ 208610 h 209913"/>
                  <a:gd name="connsiteX22" fmla="*/ 644170 w 923248"/>
                  <a:gd name="connsiteY22" fmla="*/ 176029 h 20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23248" h="209913">
                    <a:moveTo>
                      <a:pt x="644356" y="176029"/>
                    </a:moveTo>
                    <a:cubicBezTo>
                      <a:pt x="662602" y="174726"/>
                      <a:pt x="653479" y="166907"/>
                      <a:pt x="671724" y="152571"/>
                    </a:cubicBezTo>
                    <a:cubicBezTo>
                      <a:pt x="689970" y="138236"/>
                      <a:pt x="700396" y="149964"/>
                      <a:pt x="723853" y="133023"/>
                    </a:cubicBezTo>
                    <a:cubicBezTo>
                      <a:pt x="747312" y="116081"/>
                      <a:pt x="762951" y="108261"/>
                      <a:pt x="774680" y="104351"/>
                    </a:cubicBezTo>
                    <a:cubicBezTo>
                      <a:pt x="786409" y="100442"/>
                      <a:pt x="785106" y="83034"/>
                      <a:pt x="805957" y="76053"/>
                    </a:cubicBezTo>
                    <a:cubicBezTo>
                      <a:pt x="826809" y="69071"/>
                      <a:pt x="829416" y="74284"/>
                      <a:pt x="847661" y="65162"/>
                    </a:cubicBezTo>
                    <a:cubicBezTo>
                      <a:pt x="865906" y="56039"/>
                      <a:pt x="832022" y="56039"/>
                      <a:pt x="865906" y="56039"/>
                    </a:cubicBezTo>
                    <a:cubicBezTo>
                      <a:pt x="899790" y="56039"/>
                      <a:pt x="899790" y="58645"/>
                      <a:pt x="910216" y="43007"/>
                    </a:cubicBezTo>
                    <a:cubicBezTo>
                      <a:pt x="920642" y="27368"/>
                      <a:pt x="923249" y="0"/>
                      <a:pt x="923249" y="0"/>
                    </a:cubicBezTo>
                    <a:lnTo>
                      <a:pt x="229462" y="0"/>
                    </a:lnTo>
                    <a:lnTo>
                      <a:pt x="229462" y="22155"/>
                    </a:lnTo>
                    <a:lnTo>
                      <a:pt x="63393" y="22155"/>
                    </a:lnTo>
                    <a:cubicBezTo>
                      <a:pt x="62462" y="24482"/>
                      <a:pt x="61531" y="27554"/>
                      <a:pt x="60786" y="32581"/>
                    </a:cubicBezTo>
                    <a:cubicBezTo>
                      <a:pt x="57342" y="55201"/>
                      <a:pt x="48592" y="76053"/>
                      <a:pt x="48592" y="76053"/>
                    </a:cubicBezTo>
                    <a:cubicBezTo>
                      <a:pt x="48592" y="76053"/>
                      <a:pt x="53805" y="103886"/>
                      <a:pt x="38166" y="114312"/>
                    </a:cubicBezTo>
                    <a:cubicBezTo>
                      <a:pt x="22527" y="124738"/>
                      <a:pt x="19083" y="121294"/>
                      <a:pt x="19083" y="133395"/>
                    </a:cubicBezTo>
                    <a:cubicBezTo>
                      <a:pt x="19083" y="145496"/>
                      <a:pt x="17314" y="138608"/>
                      <a:pt x="13870" y="156015"/>
                    </a:cubicBezTo>
                    <a:cubicBezTo>
                      <a:pt x="10426" y="173423"/>
                      <a:pt x="12101" y="161228"/>
                      <a:pt x="10426" y="173423"/>
                    </a:cubicBezTo>
                    <a:cubicBezTo>
                      <a:pt x="8657" y="185617"/>
                      <a:pt x="1769" y="190830"/>
                      <a:pt x="1769" y="196043"/>
                    </a:cubicBezTo>
                    <a:cubicBezTo>
                      <a:pt x="1769" y="201256"/>
                      <a:pt x="0" y="209913"/>
                      <a:pt x="0" y="209913"/>
                    </a:cubicBezTo>
                    <a:lnTo>
                      <a:pt x="506027" y="209913"/>
                    </a:lnTo>
                    <a:cubicBezTo>
                      <a:pt x="506027" y="209913"/>
                      <a:pt x="575378" y="208982"/>
                      <a:pt x="644170" y="208610"/>
                    </a:cubicBezTo>
                    <a:cubicBezTo>
                      <a:pt x="638771" y="187386"/>
                      <a:pt x="626390" y="177332"/>
                      <a:pt x="644170" y="176029"/>
                    </a:cubicBezTo>
                    <a:close/>
                  </a:path>
                </a:pathLst>
              </a:custGeom>
              <a:noFill/>
              <a:ln w="2210" cap="rnd">
                <a:solidFill>
                  <a:srgbClr val="FFFFFF"/>
                </a:solidFill>
                <a:prstDash val="solid"/>
                <a:round/>
              </a:ln>
            </p:spPr>
            <p:txBody>
              <a:bodyPr rtlCol="0" anchor="ctr"/>
              <a:lstStyle/>
              <a:p>
                <a:endParaRPr lang="en-US"/>
              </a:p>
            </p:txBody>
          </p:sp>
          <p:sp>
            <p:nvSpPr>
              <p:cNvPr id="306" name="Freeform: Shape 305">
                <a:extLst>
                  <a:ext uri="{FF2B5EF4-FFF2-40B4-BE49-F238E27FC236}">
                    <a16:creationId xmlns:a16="http://schemas.microsoft.com/office/drawing/2014/main" id="{E4E729FC-3951-2763-4B18-87DDA3794833}"/>
                  </a:ext>
                </a:extLst>
              </p:cNvPr>
              <p:cNvSpPr/>
              <p:nvPr/>
            </p:nvSpPr>
            <p:spPr>
              <a:xfrm>
                <a:off x="9144712" y="5783211"/>
                <a:ext cx="946962" cy="360995"/>
              </a:xfrm>
              <a:custGeom>
                <a:avLst/>
                <a:gdLst>
                  <a:gd name="connsiteX0" fmla="*/ 944195 w 946962"/>
                  <a:gd name="connsiteY0" fmla="*/ 104910 h 360995"/>
                  <a:gd name="connsiteX1" fmla="*/ 921388 w 946962"/>
                  <a:gd name="connsiteY1" fmla="*/ 82755 h 360995"/>
                  <a:gd name="connsiteX2" fmla="*/ 908356 w 946962"/>
                  <a:gd name="connsiteY2" fmla="*/ 119246 h 360995"/>
                  <a:gd name="connsiteX3" fmla="*/ 910962 w 946962"/>
                  <a:gd name="connsiteY3" fmla="*/ 88620 h 360995"/>
                  <a:gd name="connsiteX4" fmla="*/ 897279 w 946962"/>
                  <a:gd name="connsiteY4" fmla="*/ 74284 h 360995"/>
                  <a:gd name="connsiteX5" fmla="*/ 860788 w 946962"/>
                  <a:gd name="connsiteY5" fmla="*/ 82755 h 360995"/>
                  <a:gd name="connsiteX6" fmla="*/ 830814 w 946962"/>
                  <a:gd name="connsiteY6" fmla="*/ 62555 h 360995"/>
                  <a:gd name="connsiteX7" fmla="*/ 834072 w 946962"/>
                  <a:gd name="connsiteY7" fmla="*/ 36491 h 360995"/>
                  <a:gd name="connsiteX8" fmla="*/ 850362 w 946962"/>
                  <a:gd name="connsiteY8" fmla="*/ 76239 h 360995"/>
                  <a:gd name="connsiteX9" fmla="*/ 880988 w 946962"/>
                  <a:gd name="connsiteY9" fmla="*/ 62555 h 360995"/>
                  <a:gd name="connsiteX10" fmla="*/ 883595 w 946962"/>
                  <a:gd name="connsiteY10" fmla="*/ 48220 h 360995"/>
                  <a:gd name="connsiteX11" fmla="*/ 898582 w 946962"/>
                  <a:gd name="connsiteY11" fmla="*/ 56691 h 360995"/>
                  <a:gd name="connsiteX12" fmla="*/ 894020 w 946962"/>
                  <a:gd name="connsiteY12" fmla="*/ 37142 h 360995"/>
                  <a:gd name="connsiteX13" fmla="*/ 909659 w 946962"/>
                  <a:gd name="connsiteY13" fmla="*/ 52129 h 360995"/>
                  <a:gd name="connsiteX14" fmla="*/ 914872 w 946962"/>
                  <a:gd name="connsiteY14" fmla="*/ 35839 h 360995"/>
                  <a:gd name="connsiteX15" fmla="*/ 931162 w 946962"/>
                  <a:gd name="connsiteY15" fmla="*/ 63858 h 360995"/>
                  <a:gd name="connsiteX16" fmla="*/ 922692 w 946962"/>
                  <a:gd name="connsiteY16" fmla="*/ 26065 h 360995"/>
                  <a:gd name="connsiteX17" fmla="*/ 913569 w 946962"/>
                  <a:gd name="connsiteY17" fmla="*/ 5865 h 360995"/>
                  <a:gd name="connsiteX18" fmla="*/ 928556 w 946962"/>
                  <a:gd name="connsiteY18" fmla="*/ 12381 h 360995"/>
                  <a:gd name="connsiteX19" fmla="*/ 926881 w 946962"/>
                  <a:gd name="connsiteY19" fmla="*/ 0 h 360995"/>
                  <a:gd name="connsiteX20" fmla="*/ 288202 w 946962"/>
                  <a:gd name="connsiteY20" fmla="*/ 0 h 360995"/>
                  <a:gd name="connsiteX21" fmla="*/ 275170 w 946962"/>
                  <a:gd name="connsiteY21" fmla="*/ 43007 h 360995"/>
                  <a:gd name="connsiteX22" fmla="*/ 230860 w 946962"/>
                  <a:gd name="connsiteY22" fmla="*/ 56039 h 360995"/>
                  <a:gd name="connsiteX23" fmla="*/ 212615 w 946962"/>
                  <a:gd name="connsiteY23" fmla="*/ 65162 h 360995"/>
                  <a:gd name="connsiteX24" fmla="*/ 170911 w 946962"/>
                  <a:gd name="connsiteY24" fmla="*/ 76053 h 360995"/>
                  <a:gd name="connsiteX25" fmla="*/ 139634 w 946962"/>
                  <a:gd name="connsiteY25" fmla="*/ 104352 h 360995"/>
                  <a:gd name="connsiteX26" fmla="*/ 88807 w 946962"/>
                  <a:gd name="connsiteY26" fmla="*/ 133023 h 360995"/>
                  <a:gd name="connsiteX27" fmla="*/ 36678 w 946962"/>
                  <a:gd name="connsiteY27" fmla="*/ 152571 h 360995"/>
                  <a:gd name="connsiteX28" fmla="*/ 9310 w 946962"/>
                  <a:gd name="connsiteY28" fmla="*/ 176029 h 360995"/>
                  <a:gd name="connsiteX29" fmla="*/ 9310 w 946962"/>
                  <a:gd name="connsiteY29" fmla="*/ 208610 h 360995"/>
                  <a:gd name="connsiteX30" fmla="*/ 144195 w 946962"/>
                  <a:gd name="connsiteY30" fmla="*/ 209913 h 360995"/>
                  <a:gd name="connsiteX31" fmla="*/ 210287 w 946962"/>
                  <a:gd name="connsiteY31" fmla="*/ 172678 h 360995"/>
                  <a:gd name="connsiteX32" fmla="*/ 271167 w 946962"/>
                  <a:gd name="connsiteY32" fmla="*/ 173423 h 360995"/>
                  <a:gd name="connsiteX33" fmla="*/ 363324 w 946962"/>
                  <a:gd name="connsiteY33" fmla="*/ 196043 h 360995"/>
                  <a:gd name="connsiteX34" fmla="*/ 384176 w 946962"/>
                  <a:gd name="connsiteY34" fmla="*/ 232534 h 360995"/>
                  <a:gd name="connsiteX35" fmla="*/ 514593 w 946962"/>
                  <a:gd name="connsiteY35" fmla="*/ 232534 h 360995"/>
                  <a:gd name="connsiteX36" fmla="*/ 636911 w 946962"/>
                  <a:gd name="connsiteY36" fmla="*/ 360995 h 360995"/>
                  <a:gd name="connsiteX37" fmla="*/ 690250 w 946962"/>
                  <a:gd name="connsiteY37" fmla="*/ 350848 h 360995"/>
                  <a:gd name="connsiteX38" fmla="*/ 703283 w 946962"/>
                  <a:gd name="connsiteY38" fmla="*/ 325436 h 360995"/>
                  <a:gd name="connsiteX39" fmla="*/ 713709 w 946962"/>
                  <a:gd name="connsiteY39" fmla="*/ 331300 h 360995"/>
                  <a:gd name="connsiteX40" fmla="*/ 743683 w 946962"/>
                  <a:gd name="connsiteY40" fmla="*/ 286339 h 360995"/>
                  <a:gd name="connsiteX41" fmla="*/ 823274 w 946962"/>
                  <a:gd name="connsiteY41" fmla="*/ 245938 h 360995"/>
                  <a:gd name="connsiteX42" fmla="*/ 844125 w 946962"/>
                  <a:gd name="connsiteY42" fmla="*/ 238771 h 360995"/>
                  <a:gd name="connsiteX43" fmla="*/ 872797 w 946962"/>
                  <a:gd name="connsiteY43" fmla="*/ 223783 h 360995"/>
                  <a:gd name="connsiteX44" fmla="*/ 862371 w 946962"/>
                  <a:gd name="connsiteY44" fmla="*/ 206841 h 360995"/>
                  <a:gd name="connsiteX45" fmla="*/ 838261 w 946962"/>
                  <a:gd name="connsiteY45" fmla="*/ 209448 h 360995"/>
                  <a:gd name="connsiteX46" fmla="*/ 801119 w 946962"/>
                  <a:gd name="connsiteY46" fmla="*/ 204235 h 360995"/>
                  <a:gd name="connsiteX47" fmla="*/ 821970 w 946962"/>
                  <a:gd name="connsiteY47" fmla="*/ 205538 h 360995"/>
                  <a:gd name="connsiteX48" fmla="*/ 854551 w 946962"/>
                  <a:gd name="connsiteY48" fmla="*/ 191203 h 360995"/>
                  <a:gd name="connsiteX49" fmla="*/ 851293 w 946962"/>
                  <a:gd name="connsiteY49" fmla="*/ 187293 h 360995"/>
                  <a:gd name="connsiteX50" fmla="*/ 855203 w 946962"/>
                  <a:gd name="connsiteY50" fmla="*/ 166441 h 360995"/>
                  <a:gd name="connsiteX51" fmla="*/ 819363 w 946962"/>
                  <a:gd name="connsiteY51" fmla="*/ 147544 h 360995"/>
                  <a:gd name="connsiteX52" fmla="*/ 847383 w 946962"/>
                  <a:gd name="connsiteY52" fmla="*/ 153409 h 360995"/>
                  <a:gd name="connsiteX53" fmla="*/ 848035 w 946962"/>
                  <a:gd name="connsiteY53" fmla="*/ 137119 h 360995"/>
                  <a:gd name="connsiteX54" fmla="*/ 857809 w 946962"/>
                  <a:gd name="connsiteY54" fmla="*/ 145590 h 360995"/>
                  <a:gd name="connsiteX55" fmla="*/ 864977 w 946962"/>
                  <a:gd name="connsiteY55" fmla="*/ 157970 h 360995"/>
                  <a:gd name="connsiteX56" fmla="*/ 881267 w 946962"/>
                  <a:gd name="connsiteY56" fmla="*/ 154712 h 360995"/>
                  <a:gd name="connsiteX57" fmla="*/ 906680 w 946962"/>
                  <a:gd name="connsiteY57" fmla="*/ 156015 h 360995"/>
                  <a:gd name="connsiteX58" fmla="*/ 926881 w 946962"/>
                  <a:gd name="connsiteY58" fmla="*/ 133209 h 360995"/>
                  <a:gd name="connsiteX59" fmla="*/ 944474 w 946962"/>
                  <a:gd name="connsiteY59" fmla="*/ 105190 h 360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46962" h="360995">
                    <a:moveTo>
                      <a:pt x="944195" y="104910"/>
                    </a:moveTo>
                    <a:cubicBezTo>
                      <a:pt x="935724" y="90575"/>
                      <a:pt x="925950" y="64510"/>
                      <a:pt x="921388" y="82755"/>
                    </a:cubicBezTo>
                    <a:cubicBezTo>
                      <a:pt x="916827" y="101000"/>
                      <a:pt x="908356" y="123807"/>
                      <a:pt x="908356" y="119246"/>
                    </a:cubicBezTo>
                    <a:cubicBezTo>
                      <a:pt x="908356" y="114684"/>
                      <a:pt x="912266" y="96439"/>
                      <a:pt x="910962" y="88620"/>
                    </a:cubicBezTo>
                    <a:cubicBezTo>
                      <a:pt x="909659" y="80801"/>
                      <a:pt x="918130" y="67768"/>
                      <a:pt x="897279" y="74284"/>
                    </a:cubicBezTo>
                    <a:cubicBezTo>
                      <a:pt x="876427" y="80801"/>
                      <a:pt x="884246" y="83407"/>
                      <a:pt x="860788" y="82755"/>
                    </a:cubicBezTo>
                    <a:cubicBezTo>
                      <a:pt x="837330" y="82104"/>
                      <a:pt x="831465" y="80801"/>
                      <a:pt x="830814" y="62555"/>
                    </a:cubicBezTo>
                    <a:cubicBezTo>
                      <a:pt x="830162" y="44310"/>
                      <a:pt x="834072" y="17594"/>
                      <a:pt x="834072" y="36491"/>
                    </a:cubicBezTo>
                    <a:cubicBezTo>
                      <a:pt x="834072" y="55387"/>
                      <a:pt x="834072" y="80801"/>
                      <a:pt x="850362" y="76239"/>
                    </a:cubicBezTo>
                    <a:cubicBezTo>
                      <a:pt x="866652" y="71678"/>
                      <a:pt x="876427" y="65162"/>
                      <a:pt x="880988" y="62555"/>
                    </a:cubicBezTo>
                    <a:cubicBezTo>
                      <a:pt x="885550" y="59949"/>
                      <a:pt x="873820" y="41052"/>
                      <a:pt x="883595" y="48220"/>
                    </a:cubicBezTo>
                    <a:cubicBezTo>
                      <a:pt x="893369" y="55387"/>
                      <a:pt x="899885" y="63858"/>
                      <a:pt x="898582" y="56691"/>
                    </a:cubicBezTo>
                    <a:cubicBezTo>
                      <a:pt x="897279" y="49523"/>
                      <a:pt x="887504" y="31929"/>
                      <a:pt x="894020" y="37142"/>
                    </a:cubicBezTo>
                    <a:cubicBezTo>
                      <a:pt x="900537" y="42355"/>
                      <a:pt x="902492" y="55387"/>
                      <a:pt x="909659" y="52129"/>
                    </a:cubicBezTo>
                    <a:cubicBezTo>
                      <a:pt x="916827" y="48871"/>
                      <a:pt x="906401" y="27368"/>
                      <a:pt x="914872" y="35839"/>
                    </a:cubicBezTo>
                    <a:cubicBezTo>
                      <a:pt x="923343" y="44310"/>
                      <a:pt x="926601" y="75588"/>
                      <a:pt x="931162" y="63858"/>
                    </a:cubicBezTo>
                    <a:cubicBezTo>
                      <a:pt x="935724" y="52129"/>
                      <a:pt x="927253" y="37142"/>
                      <a:pt x="922692" y="26065"/>
                    </a:cubicBezTo>
                    <a:cubicBezTo>
                      <a:pt x="918130" y="14987"/>
                      <a:pt x="903795" y="5213"/>
                      <a:pt x="913569" y="5865"/>
                    </a:cubicBezTo>
                    <a:cubicBezTo>
                      <a:pt x="923343" y="6516"/>
                      <a:pt x="927905" y="28671"/>
                      <a:pt x="928556" y="12381"/>
                    </a:cubicBezTo>
                    <a:cubicBezTo>
                      <a:pt x="928742" y="6609"/>
                      <a:pt x="927998" y="2793"/>
                      <a:pt x="926881" y="0"/>
                    </a:cubicBezTo>
                    <a:lnTo>
                      <a:pt x="288202" y="0"/>
                    </a:lnTo>
                    <a:cubicBezTo>
                      <a:pt x="288202" y="0"/>
                      <a:pt x="285596" y="27368"/>
                      <a:pt x="275170" y="43007"/>
                    </a:cubicBezTo>
                    <a:cubicBezTo>
                      <a:pt x="264744" y="58646"/>
                      <a:pt x="264744" y="56039"/>
                      <a:pt x="230860" y="56039"/>
                    </a:cubicBezTo>
                    <a:cubicBezTo>
                      <a:pt x="196976" y="56039"/>
                      <a:pt x="230860" y="56039"/>
                      <a:pt x="212615" y="65162"/>
                    </a:cubicBezTo>
                    <a:cubicBezTo>
                      <a:pt x="194370" y="74284"/>
                      <a:pt x="191763" y="69071"/>
                      <a:pt x="170911" y="76053"/>
                    </a:cubicBezTo>
                    <a:cubicBezTo>
                      <a:pt x="150060" y="83035"/>
                      <a:pt x="151363" y="100442"/>
                      <a:pt x="139634" y="104352"/>
                    </a:cubicBezTo>
                    <a:cubicBezTo>
                      <a:pt x="127905" y="108261"/>
                      <a:pt x="112266" y="116081"/>
                      <a:pt x="88807" y="133023"/>
                    </a:cubicBezTo>
                    <a:cubicBezTo>
                      <a:pt x="65349" y="149965"/>
                      <a:pt x="54923" y="138236"/>
                      <a:pt x="36678" y="152571"/>
                    </a:cubicBezTo>
                    <a:cubicBezTo>
                      <a:pt x="18433" y="166907"/>
                      <a:pt x="27555" y="174726"/>
                      <a:pt x="9310" y="176029"/>
                    </a:cubicBezTo>
                    <a:cubicBezTo>
                      <a:pt x="-8563" y="177333"/>
                      <a:pt x="3818" y="187386"/>
                      <a:pt x="9310" y="208610"/>
                    </a:cubicBezTo>
                    <a:cubicBezTo>
                      <a:pt x="75682" y="208238"/>
                      <a:pt x="141588" y="208238"/>
                      <a:pt x="144195" y="209913"/>
                    </a:cubicBezTo>
                    <a:cubicBezTo>
                      <a:pt x="144195" y="209913"/>
                      <a:pt x="199862" y="192506"/>
                      <a:pt x="210287" y="172678"/>
                    </a:cubicBezTo>
                    <a:cubicBezTo>
                      <a:pt x="220713" y="152757"/>
                      <a:pt x="220713" y="176867"/>
                      <a:pt x="271167" y="173423"/>
                    </a:cubicBezTo>
                    <a:cubicBezTo>
                      <a:pt x="321621" y="169979"/>
                      <a:pt x="337260" y="178636"/>
                      <a:pt x="363324" y="196043"/>
                    </a:cubicBezTo>
                    <a:cubicBezTo>
                      <a:pt x="389389" y="213451"/>
                      <a:pt x="384176" y="232534"/>
                      <a:pt x="384176" y="232534"/>
                    </a:cubicBezTo>
                    <a:lnTo>
                      <a:pt x="514593" y="232534"/>
                    </a:lnTo>
                    <a:lnTo>
                      <a:pt x="636911" y="360995"/>
                    </a:lnTo>
                    <a:cubicBezTo>
                      <a:pt x="674426" y="354200"/>
                      <a:pt x="676753" y="358482"/>
                      <a:pt x="690250" y="350848"/>
                    </a:cubicBezTo>
                    <a:cubicBezTo>
                      <a:pt x="703934" y="343029"/>
                      <a:pt x="698722" y="318919"/>
                      <a:pt x="703283" y="325436"/>
                    </a:cubicBezTo>
                    <a:cubicBezTo>
                      <a:pt x="707844" y="331952"/>
                      <a:pt x="709799" y="343681"/>
                      <a:pt x="713709" y="331300"/>
                    </a:cubicBezTo>
                    <a:cubicBezTo>
                      <a:pt x="717618" y="318919"/>
                      <a:pt x="718270" y="305235"/>
                      <a:pt x="743683" y="286339"/>
                    </a:cubicBezTo>
                    <a:cubicBezTo>
                      <a:pt x="769096" y="267442"/>
                      <a:pt x="812196" y="247242"/>
                      <a:pt x="823274" y="245938"/>
                    </a:cubicBezTo>
                    <a:cubicBezTo>
                      <a:pt x="834351" y="244635"/>
                      <a:pt x="833699" y="234209"/>
                      <a:pt x="844125" y="238771"/>
                    </a:cubicBezTo>
                    <a:cubicBezTo>
                      <a:pt x="854551" y="243332"/>
                      <a:pt x="871493" y="234861"/>
                      <a:pt x="872797" y="223783"/>
                    </a:cubicBezTo>
                    <a:cubicBezTo>
                      <a:pt x="874099" y="212706"/>
                      <a:pt x="874751" y="209448"/>
                      <a:pt x="862371" y="206841"/>
                    </a:cubicBezTo>
                    <a:cubicBezTo>
                      <a:pt x="849990" y="204235"/>
                      <a:pt x="868235" y="205538"/>
                      <a:pt x="838261" y="209448"/>
                    </a:cubicBezTo>
                    <a:cubicBezTo>
                      <a:pt x="808286" y="213358"/>
                      <a:pt x="793951" y="206841"/>
                      <a:pt x="801119" y="204235"/>
                    </a:cubicBezTo>
                    <a:cubicBezTo>
                      <a:pt x="808286" y="201628"/>
                      <a:pt x="807635" y="210099"/>
                      <a:pt x="821970" y="205538"/>
                    </a:cubicBezTo>
                    <a:cubicBezTo>
                      <a:pt x="836306" y="200977"/>
                      <a:pt x="857809" y="195112"/>
                      <a:pt x="854551" y="191203"/>
                    </a:cubicBezTo>
                    <a:cubicBezTo>
                      <a:pt x="851293" y="187293"/>
                      <a:pt x="845429" y="197067"/>
                      <a:pt x="851293" y="187293"/>
                    </a:cubicBezTo>
                    <a:cubicBezTo>
                      <a:pt x="857157" y="177519"/>
                      <a:pt x="865629" y="164486"/>
                      <a:pt x="855203" y="166441"/>
                    </a:cubicBezTo>
                    <a:cubicBezTo>
                      <a:pt x="844777" y="168396"/>
                      <a:pt x="817409" y="149499"/>
                      <a:pt x="819363" y="147544"/>
                    </a:cubicBezTo>
                    <a:cubicBezTo>
                      <a:pt x="821319" y="145590"/>
                      <a:pt x="844125" y="156015"/>
                      <a:pt x="847383" y="153409"/>
                    </a:cubicBezTo>
                    <a:cubicBezTo>
                      <a:pt x="850642" y="150803"/>
                      <a:pt x="834351" y="140377"/>
                      <a:pt x="848035" y="137119"/>
                    </a:cubicBezTo>
                    <a:cubicBezTo>
                      <a:pt x="861719" y="133860"/>
                      <a:pt x="859112" y="137119"/>
                      <a:pt x="857809" y="145590"/>
                    </a:cubicBezTo>
                    <a:cubicBezTo>
                      <a:pt x="856506" y="154061"/>
                      <a:pt x="856506" y="161880"/>
                      <a:pt x="864977" y="157970"/>
                    </a:cubicBezTo>
                    <a:cubicBezTo>
                      <a:pt x="873448" y="154061"/>
                      <a:pt x="866932" y="142331"/>
                      <a:pt x="881267" y="154712"/>
                    </a:cubicBezTo>
                    <a:cubicBezTo>
                      <a:pt x="895603" y="167093"/>
                      <a:pt x="899513" y="169699"/>
                      <a:pt x="906680" y="156015"/>
                    </a:cubicBezTo>
                    <a:cubicBezTo>
                      <a:pt x="913848" y="142331"/>
                      <a:pt x="915803" y="140377"/>
                      <a:pt x="926881" y="133209"/>
                    </a:cubicBezTo>
                    <a:cubicBezTo>
                      <a:pt x="937958" y="126041"/>
                      <a:pt x="952945" y="119525"/>
                      <a:pt x="944474" y="105190"/>
                    </a:cubicBezTo>
                    <a:close/>
                  </a:path>
                </a:pathLst>
              </a:custGeom>
              <a:solidFill>
                <a:srgbClr val="4E59A7"/>
              </a:solidFill>
              <a:ln w="2210" cap="flat">
                <a:solidFill>
                  <a:srgbClr val="FFFFFF"/>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F3033789-46F0-0350-0DD5-B9CA59D27972}"/>
                  </a:ext>
                </a:extLst>
              </p:cNvPr>
              <p:cNvSpPr/>
              <p:nvPr/>
            </p:nvSpPr>
            <p:spPr>
              <a:xfrm>
                <a:off x="9643387" y="4561060"/>
                <a:ext cx="711937" cy="612890"/>
              </a:xfrm>
              <a:custGeom>
                <a:avLst/>
                <a:gdLst>
                  <a:gd name="connsiteX0" fmla="*/ 688108 w 711937"/>
                  <a:gd name="connsiteY0" fmla="*/ 452221 h 612890"/>
                  <a:gd name="connsiteX1" fmla="*/ 711938 w 711937"/>
                  <a:gd name="connsiteY1" fmla="*/ 351034 h 612890"/>
                  <a:gd name="connsiteX2" fmla="*/ 704491 w 711937"/>
                  <a:gd name="connsiteY2" fmla="*/ 232161 h 612890"/>
                  <a:gd name="connsiteX3" fmla="*/ 698534 w 711937"/>
                  <a:gd name="connsiteY3" fmla="*/ 171002 h 612890"/>
                  <a:gd name="connsiteX4" fmla="*/ 703002 w 711937"/>
                  <a:gd name="connsiteY4" fmla="*/ 72795 h 612890"/>
                  <a:gd name="connsiteX5" fmla="*/ 709890 w 711937"/>
                  <a:gd name="connsiteY5" fmla="*/ 0 h 612890"/>
                  <a:gd name="connsiteX6" fmla="*/ 541587 w 711937"/>
                  <a:gd name="connsiteY6" fmla="*/ 0 h 612890"/>
                  <a:gd name="connsiteX7" fmla="*/ 492902 w 711937"/>
                  <a:gd name="connsiteY7" fmla="*/ 25227 h 612890"/>
                  <a:gd name="connsiteX8" fmla="*/ 435559 w 711937"/>
                  <a:gd name="connsiteY8" fmla="*/ 92157 h 612890"/>
                  <a:gd name="connsiteX9" fmla="*/ 374307 w 711937"/>
                  <a:gd name="connsiteY9" fmla="*/ 135908 h 612890"/>
                  <a:gd name="connsiteX10" fmla="*/ 381662 w 711937"/>
                  <a:gd name="connsiteY10" fmla="*/ 160390 h 612890"/>
                  <a:gd name="connsiteX11" fmla="*/ 388177 w 711937"/>
                  <a:gd name="connsiteY11" fmla="*/ 149964 h 612890"/>
                  <a:gd name="connsiteX12" fmla="*/ 397207 w 711937"/>
                  <a:gd name="connsiteY12" fmla="*/ 153874 h 612890"/>
                  <a:gd name="connsiteX13" fmla="*/ 398604 w 711937"/>
                  <a:gd name="connsiteY13" fmla="*/ 154526 h 612890"/>
                  <a:gd name="connsiteX14" fmla="*/ 397207 w 711937"/>
                  <a:gd name="connsiteY14" fmla="*/ 153874 h 612890"/>
                  <a:gd name="connsiteX15" fmla="*/ 398604 w 711937"/>
                  <a:gd name="connsiteY15" fmla="*/ 160949 h 612890"/>
                  <a:gd name="connsiteX16" fmla="*/ 394042 w 711937"/>
                  <a:gd name="connsiteY16" fmla="*/ 177239 h 612890"/>
                  <a:gd name="connsiteX17" fmla="*/ 383616 w 711937"/>
                  <a:gd name="connsiteY17" fmla="*/ 182452 h 612890"/>
                  <a:gd name="connsiteX18" fmla="*/ 390784 w 711937"/>
                  <a:gd name="connsiteY18" fmla="*/ 206562 h 612890"/>
                  <a:gd name="connsiteX19" fmla="*/ 389481 w 711937"/>
                  <a:gd name="connsiteY19" fmla="*/ 225459 h 612890"/>
                  <a:gd name="connsiteX20" fmla="*/ 372539 w 711937"/>
                  <a:gd name="connsiteY20" fmla="*/ 228065 h 612890"/>
                  <a:gd name="connsiteX21" fmla="*/ 330184 w 711937"/>
                  <a:gd name="connsiteY21" fmla="*/ 260646 h 612890"/>
                  <a:gd name="connsiteX22" fmla="*/ 243425 w 711937"/>
                  <a:gd name="connsiteY22" fmla="*/ 272375 h 612890"/>
                  <a:gd name="connsiteX23" fmla="*/ 223877 w 711937"/>
                  <a:gd name="connsiteY23" fmla="*/ 259994 h 612890"/>
                  <a:gd name="connsiteX24" fmla="*/ 146893 w 711937"/>
                  <a:gd name="connsiteY24" fmla="*/ 254782 h 612890"/>
                  <a:gd name="connsiteX25" fmla="*/ 88899 w 711937"/>
                  <a:gd name="connsiteY25" fmla="*/ 264556 h 612890"/>
                  <a:gd name="connsiteX26" fmla="*/ 76705 w 711937"/>
                  <a:gd name="connsiteY26" fmla="*/ 267721 h 612890"/>
                  <a:gd name="connsiteX27" fmla="*/ 78287 w 711937"/>
                  <a:gd name="connsiteY27" fmla="*/ 271910 h 612890"/>
                  <a:gd name="connsiteX28" fmla="*/ 76518 w 711937"/>
                  <a:gd name="connsiteY28" fmla="*/ 294530 h 612890"/>
                  <a:gd name="connsiteX29" fmla="*/ 93926 w 711937"/>
                  <a:gd name="connsiteY29" fmla="*/ 312775 h 612890"/>
                  <a:gd name="connsiteX30" fmla="*/ 93926 w 711937"/>
                  <a:gd name="connsiteY30" fmla="*/ 331021 h 612890"/>
                  <a:gd name="connsiteX31" fmla="*/ 107144 w 711937"/>
                  <a:gd name="connsiteY31" fmla="*/ 339492 h 612890"/>
                  <a:gd name="connsiteX32" fmla="*/ 71305 w 711937"/>
                  <a:gd name="connsiteY32" fmla="*/ 369466 h 612890"/>
                  <a:gd name="connsiteX33" fmla="*/ 20479 w 711937"/>
                  <a:gd name="connsiteY33" fmla="*/ 401395 h 612890"/>
                  <a:gd name="connsiteX34" fmla="*/ 0 w 711937"/>
                  <a:gd name="connsiteY34" fmla="*/ 417499 h 612890"/>
                  <a:gd name="connsiteX35" fmla="*/ 0 w 711937"/>
                  <a:gd name="connsiteY35" fmla="*/ 449894 h 612890"/>
                  <a:gd name="connsiteX36" fmla="*/ 479683 w 711937"/>
                  <a:gd name="connsiteY36" fmla="*/ 449894 h 612890"/>
                  <a:gd name="connsiteX37" fmla="*/ 511147 w 711937"/>
                  <a:gd name="connsiteY37" fmla="*/ 475959 h 612890"/>
                  <a:gd name="connsiteX38" fmla="*/ 518687 w 711937"/>
                  <a:gd name="connsiteY38" fmla="*/ 511797 h 612890"/>
                  <a:gd name="connsiteX39" fmla="*/ 552386 w 711937"/>
                  <a:gd name="connsiteY39" fmla="*/ 542423 h 612890"/>
                  <a:gd name="connsiteX40" fmla="*/ 641750 w 711937"/>
                  <a:gd name="connsiteY40" fmla="*/ 612891 h 612890"/>
                  <a:gd name="connsiteX41" fmla="*/ 639237 w 711937"/>
                  <a:gd name="connsiteY41" fmla="*/ 582079 h 612890"/>
                  <a:gd name="connsiteX42" fmla="*/ 635979 w 711937"/>
                  <a:gd name="connsiteY42" fmla="*/ 557969 h 612890"/>
                  <a:gd name="connsiteX43" fmla="*/ 653572 w 711937"/>
                  <a:gd name="connsiteY43" fmla="*/ 594459 h 612890"/>
                  <a:gd name="connsiteX44" fmla="*/ 676844 w 711937"/>
                  <a:gd name="connsiteY44" fmla="*/ 596507 h 612890"/>
                  <a:gd name="connsiteX45" fmla="*/ 682150 w 711937"/>
                  <a:gd name="connsiteY45" fmla="*/ 553780 h 612890"/>
                  <a:gd name="connsiteX46" fmla="*/ 688108 w 711937"/>
                  <a:gd name="connsiteY46" fmla="*/ 451942 h 61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11937" h="612890">
                    <a:moveTo>
                      <a:pt x="688108" y="452221"/>
                    </a:moveTo>
                    <a:cubicBezTo>
                      <a:pt x="686618" y="423922"/>
                      <a:pt x="711938" y="351034"/>
                      <a:pt x="711938" y="351034"/>
                    </a:cubicBezTo>
                    <a:cubicBezTo>
                      <a:pt x="711938" y="351034"/>
                      <a:pt x="708959" y="297509"/>
                      <a:pt x="704491" y="232161"/>
                    </a:cubicBezTo>
                    <a:cubicBezTo>
                      <a:pt x="700023" y="166813"/>
                      <a:pt x="700023" y="208238"/>
                      <a:pt x="698534" y="171002"/>
                    </a:cubicBezTo>
                    <a:cubicBezTo>
                      <a:pt x="697044" y="133767"/>
                      <a:pt x="705981" y="132278"/>
                      <a:pt x="703002" y="72795"/>
                    </a:cubicBezTo>
                    <a:cubicBezTo>
                      <a:pt x="700302" y="18059"/>
                      <a:pt x="702537" y="31185"/>
                      <a:pt x="709890" y="0"/>
                    </a:cubicBezTo>
                    <a:lnTo>
                      <a:pt x="541587" y="0"/>
                    </a:lnTo>
                    <a:lnTo>
                      <a:pt x="492902" y="25227"/>
                    </a:lnTo>
                    <a:lnTo>
                      <a:pt x="435559" y="92157"/>
                    </a:lnTo>
                    <a:lnTo>
                      <a:pt x="374307" y="135908"/>
                    </a:lnTo>
                    <a:cubicBezTo>
                      <a:pt x="375890" y="152664"/>
                      <a:pt x="376634" y="163928"/>
                      <a:pt x="381662" y="160390"/>
                    </a:cubicBezTo>
                    <a:cubicBezTo>
                      <a:pt x="388177" y="155829"/>
                      <a:pt x="377751" y="145403"/>
                      <a:pt x="388177" y="149964"/>
                    </a:cubicBezTo>
                    <a:cubicBezTo>
                      <a:pt x="393298" y="152199"/>
                      <a:pt x="395904" y="153316"/>
                      <a:pt x="397207" y="153874"/>
                    </a:cubicBezTo>
                    <a:cubicBezTo>
                      <a:pt x="397207" y="152012"/>
                      <a:pt x="398604" y="154526"/>
                      <a:pt x="398604" y="154526"/>
                    </a:cubicBezTo>
                    <a:cubicBezTo>
                      <a:pt x="398604" y="154526"/>
                      <a:pt x="398604" y="154526"/>
                      <a:pt x="397207" y="153874"/>
                    </a:cubicBezTo>
                    <a:cubicBezTo>
                      <a:pt x="397207" y="154805"/>
                      <a:pt x="397486" y="156853"/>
                      <a:pt x="398604" y="160949"/>
                    </a:cubicBezTo>
                    <a:cubicBezTo>
                      <a:pt x="401862" y="173330"/>
                      <a:pt x="398604" y="177891"/>
                      <a:pt x="394042" y="177239"/>
                    </a:cubicBezTo>
                    <a:cubicBezTo>
                      <a:pt x="389481" y="176588"/>
                      <a:pt x="378403" y="175284"/>
                      <a:pt x="383616" y="182452"/>
                    </a:cubicBezTo>
                    <a:cubicBezTo>
                      <a:pt x="388829" y="189620"/>
                      <a:pt x="392087" y="198743"/>
                      <a:pt x="390784" y="206562"/>
                    </a:cubicBezTo>
                    <a:cubicBezTo>
                      <a:pt x="389481" y="214381"/>
                      <a:pt x="398604" y="222201"/>
                      <a:pt x="389481" y="225459"/>
                    </a:cubicBezTo>
                    <a:cubicBezTo>
                      <a:pt x="380358" y="228717"/>
                      <a:pt x="379707" y="220897"/>
                      <a:pt x="372539" y="228065"/>
                    </a:cubicBezTo>
                    <a:cubicBezTo>
                      <a:pt x="365371" y="235233"/>
                      <a:pt x="351687" y="256736"/>
                      <a:pt x="330184" y="260646"/>
                    </a:cubicBezTo>
                    <a:cubicBezTo>
                      <a:pt x="308680" y="264556"/>
                      <a:pt x="249942" y="275633"/>
                      <a:pt x="243425" y="272375"/>
                    </a:cubicBezTo>
                    <a:cubicBezTo>
                      <a:pt x="236909" y="269117"/>
                      <a:pt x="239516" y="263253"/>
                      <a:pt x="223877" y="259994"/>
                    </a:cubicBezTo>
                    <a:cubicBezTo>
                      <a:pt x="208238" y="256736"/>
                      <a:pt x="160019" y="254130"/>
                      <a:pt x="146893" y="254782"/>
                    </a:cubicBezTo>
                    <a:cubicBezTo>
                      <a:pt x="133861" y="255433"/>
                      <a:pt x="98022" y="263253"/>
                      <a:pt x="88899" y="264556"/>
                    </a:cubicBezTo>
                    <a:cubicBezTo>
                      <a:pt x="85548" y="265021"/>
                      <a:pt x="80986" y="266324"/>
                      <a:pt x="76705" y="267721"/>
                    </a:cubicBezTo>
                    <a:lnTo>
                      <a:pt x="78287" y="271910"/>
                    </a:lnTo>
                    <a:lnTo>
                      <a:pt x="76518" y="294530"/>
                    </a:lnTo>
                    <a:lnTo>
                      <a:pt x="93926" y="312775"/>
                    </a:lnTo>
                    <a:lnTo>
                      <a:pt x="93926" y="331021"/>
                    </a:lnTo>
                    <a:cubicBezTo>
                      <a:pt x="105841" y="332324"/>
                      <a:pt x="119618" y="325156"/>
                      <a:pt x="107144" y="339492"/>
                    </a:cubicBezTo>
                    <a:cubicBezTo>
                      <a:pt x="94764" y="353827"/>
                      <a:pt x="83686" y="357737"/>
                      <a:pt x="71305" y="369466"/>
                    </a:cubicBezTo>
                    <a:cubicBezTo>
                      <a:pt x="58924" y="381195"/>
                      <a:pt x="44589" y="382498"/>
                      <a:pt x="20479" y="401395"/>
                    </a:cubicBezTo>
                    <a:cubicBezTo>
                      <a:pt x="13032" y="407260"/>
                      <a:pt x="6144" y="412659"/>
                      <a:pt x="0" y="417499"/>
                    </a:cubicBezTo>
                    <a:lnTo>
                      <a:pt x="0" y="449894"/>
                    </a:lnTo>
                    <a:lnTo>
                      <a:pt x="479683" y="449894"/>
                    </a:lnTo>
                    <a:cubicBezTo>
                      <a:pt x="479683" y="449894"/>
                      <a:pt x="497091" y="452035"/>
                      <a:pt x="511147" y="475959"/>
                    </a:cubicBezTo>
                    <a:cubicBezTo>
                      <a:pt x="525297" y="499882"/>
                      <a:pt x="491412" y="495507"/>
                      <a:pt x="518687" y="511797"/>
                    </a:cubicBezTo>
                    <a:cubicBezTo>
                      <a:pt x="545962" y="528088"/>
                      <a:pt x="563276" y="516545"/>
                      <a:pt x="552386" y="542423"/>
                    </a:cubicBezTo>
                    <a:cubicBezTo>
                      <a:pt x="593065" y="570443"/>
                      <a:pt x="631138" y="603489"/>
                      <a:pt x="641750" y="612891"/>
                    </a:cubicBezTo>
                    <a:cubicBezTo>
                      <a:pt x="640726" y="604792"/>
                      <a:pt x="641750" y="589619"/>
                      <a:pt x="639237" y="582079"/>
                    </a:cubicBezTo>
                    <a:cubicBezTo>
                      <a:pt x="636630" y="574259"/>
                      <a:pt x="631417" y="548195"/>
                      <a:pt x="635979" y="557969"/>
                    </a:cubicBezTo>
                    <a:cubicBezTo>
                      <a:pt x="640540" y="567743"/>
                      <a:pt x="639888" y="591201"/>
                      <a:pt x="653572" y="594459"/>
                    </a:cubicBezTo>
                    <a:cubicBezTo>
                      <a:pt x="664091" y="596973"/>
                      <a:pt x="668094" y="600138"/>
                      <a:pt x="676844" y="596507"/>
                    </a:cubicBezTo>
                    <a:cubicBezTo>
                      <a:pt x="677682" y="586640"/>
                      <a:pt x="679265" y="569791"/>
                      <a:pt x="682150" y="553780"/>
                    </a:cubicBezTo>
                    <a:cubicBezTo>
                      <a:pt x="686618" y="529205"/>
                      <a:pt x="689598" y="480240"/>
                      <a:pt x="688108" y="451942"/>
                    </a:cubicBezTo>
                    <a:close/>
                  </a:path>
                </a:pathLst>
              </a:custGeom>
              <a:noFill/>
              <a:ln w="2210" cap="rnd">
                <a:solidFill>
                  <a:srgbClr val="FFFFFF"/>
                </a:solidFill>
                <a:prstDash val="solid"/>
                <a:round/>
              </a:ln>
            </p:spPr>
            <p:txBody>
              <a:bodyPr rtlCol="0" anchor="ctr"/>
              <a:lstStyle/>
              <a:p>
                <a:endParaRPr lang="en-US"/>
              </a:p>
            </p:txBody>
          </p:sp>
          <p:sp>
            <p:nvSpPr>
              <p:cNvPr id="308" name="Freeform: Shape 307">
                <a:extLst>
                  <a:ext uri="{FF2B5EF4-FFF2-40B4-BE49-F238E27FC236}">
                    <a16:creationId xmlns:a16="http://schemas.microsoft.com/office/drawing/2014/main" id="{04B8D146-EBEF-EBC5-3ADC-DA8425B16457}"/>
                  </a:ext>
                </a:extLst>
              </p:cNvPr>
              <p:cNvSpPr/>
              <p:nvPr/>
            </p:nvSpPr>
            <p:spPr>
              <a:xfrm>
                <a:off x="10108828" y="5103948"/>
                <a:ext cx="177984" cy="357248"/>
              </a:xfrm>
              <a:custGeom>
                <a:avLst/>
                <a:gdLst>
                  <a:gd name="connsiteX0" fmla="*/ 53060 w 177984"/>
                  <a:gd name="connsiteY0" fmla="*/ 50640 h 357248"/>
                  <a:gd name="connsiteX1" fmla="*/ 47754 w 177984"/>
                  <a:gd name="connsiteY1" fmla="*/ 78845 h 357248"/>
                  <a:gd name="connsiteX2" fmla="*/ 58645 w 177984"/>
                  <a:gd name="connsiteY2" fmla="*/ 137491 h 357248"/>
                  <a:gd name="connsiteX3" fmla="*/ 53153 w 177984"/>
                  <a:gd name="connsiteY3" fmla="*/ 192692 h 357248"/>
                  <a:gd name="connsiteX4" fmla="*/ 0 w 177984"/>
                  <a:gd name="connsiteY4" fmla="*/ 220991 h 357248"/>
                  <a:gd name="connsiteX5" fmla="*/ 3630 w 177984"/>
                  <a:gd name="connsiteY5" fmla="*/ 278519 h 357248"/>
                  <a:gd name="connsiteX6" fmla="*/ 14056 w 177984"/>
                  <a:gd name="connsiteY6" fmla="*/ 291830 h 357248"/>
                  <a:gd name="connsiteX7" fmla="*/ 53153 w 177984"/>
                  <a:gd name="connsiteY7" fmla="*/ 317243 h 357248"/>
                  <a:gd name="connsiteX8" fmla="*/ 59949 w 177984"/>
                  <a:gd name="connsiteY8" fmla="*/ 339398 h 357248"/>
                  <a:gd name="connsiteX9" fmla="*/ 78566 w 177984"/>
                  <a:gd name="connsiteY9" fmla="*/ 347218 h 357248"/>
                  <a:gd name="connsiteX10" fmla="*/ 88340 w 177984"/>
                  <a:gd name="connsiteY10" fmla="*/ 313334 h 357248"/>
                  <a:gd name="connsiteX11" fmla="*/ 130045 w 177984"/>
                  <a:gd name="connsiteY11" fmla="*/ 278798 h 357248"/>
                  <a:gd name="connsiteX12" fmla="*/ 124180 w 177984"/>
                  <a:gd name="connsiteY12" fmla="*/ 259250 h 357248"/>
                  <a:gd name="connsiteX13" fmla="*/ 151547 w 177984"/>
                  <a:gd name="connsiteY13" fmla="*/ 235140 h 357248"/>
                  <a:gd name="connsiteX14" fmla="*/ 167187 w 177984"/>
                  <a:gd name="connsiteY14" fmla="*/ 168675 h 357248"/>
                  <a:gd name="connsiteX15" fmla="*/ 167187 w 177984"/>
                  <a:gd name="connsiteY15" fmla="*/ 142610 h 357248"/>
                  <a:gd name="connsiteX16" fmla="*/ 144566 w 177984"/>
                  <a:gd name="connsiteY16" fmla="*/ 129578 h 357248"/>
                  <a:gd name="connsiteX17" fmla="*/ 177984 w 177984"/>
                  <a:gd name="connsiteY17" fmla="*/ 75773 h 357248"/>
                  <a:gd name="connsiteX18" fmla="*/ 176402 w 177984"/>
                  <a:gd name="connsiteY18" fmla="*/ 71584 h 357248"/>
                  <a:gd name="connsiteX19" fmla="*/ 176309 w 177984"/>
                  <a:gd name="connsiteY19" fmla="*/ 70467 h 357248"/>
                  <a:gd name="connsiteX20" fmla="*/ 86945 w 177984"/>
                  <a:gd name="connsiteY20" fmla="*/ 0 h 357248"/>
                  <a:gd name="connsiteX21" fmla="*/ 53246 w 177984"/>
                  <a:gd name="connsiteY21" fmla="*/ 50826 h 35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7984" h="357248">
                    <a:moveTo>
                      <a:pt x="53060" y="50640"/>
                    </a:moveTo>
                    <a:cubicBezTo>
                      <a:pt x="52036" y="70188"/>
                      <a:pt x="59669" y="56039"/>
                      <a:pt x="47754" y="78845"/>
                    </a:cubicBezTo>
                    <a:cubicBezTo>
                      <a:pt x="35839" y="101652"/>
                      <a:pt x="48871" y="124458"/>
                      <a:pt x="58645" y="137491"/>
                    </a:cubicBezTo>
                    <a:cubicBezTo>
                      <a:pt x="68420" y="150523"/>
                      <a:pt x="105562" y="163090"/>
                      <a:pt x="53153" y="192692"/>
                    </a:cubicBezTo>
                    <a:cubicBezTo>
                      <a:pt x="2979" y="220991"/>
                      <a:pt x="0" y="220991"/>
                      <a:pt x="0" y="220991"/>
                    </a:cubicBezTo>
                    <a:cubicBezTo>
                      <a:pt x="13312" y="228624"/>
                      <a:pt x="3816" y="277495"/>
                      <a:pt x="3630" y="278519"/>
                    </a:cubicBezTo>
                    <a:cubicBezTo>
                      <a:pt x="6330" y="284104"/>
                      <a:pt x="9588" y="289038"/>
                      <a:pt x="14056" y="291830"/>
                    </a:cubicBezTo>
                    <a:cubicBezTo>
                      <a:pt x="28392" y="300953"/>
                      <a:pt x="44031" y="310727"/>
                      <a:pt x="53153" y="317243"/>
                    </a:cubicBezTo>
                    <a:cubicBezTo>
                      <a:pt x="62276" y="323760"/>
                      <a:pt x="56970" y="325715"/>
                      <a:pt x="59949" y="339398"/>
                    </a:cubicBezTo>
                    <a:cubicBezTo>
                      <a:pt x="62927" y="353082"/>
                      <a:pt x="71398" y="367418"/>
                      <a:pt x="78566" y="347218"/>
                    </a:cubicBezTo>
                    <a:cubicBezTo>
                      <a:pt x="85734" y="327018"/>
                      <a:pt x="82475" y="315940"/>
                      <a:pt x="88340" y="313334"/>
                    </a:cubicBezTo>
                    <a:cubicBezTo>
                      <a:pt x="94205" y="310727"/>
                      <a:pt x="130696" y="291179"/>
                      <a:pt x="130045" y="278798"/>
                    </a:cubicBezTo>
                    <a:cubicBezTo>
                      <a:pt x="129392" y="266418"/>
                      <a:pt x="108541" y="268372"/>
                      <a:pt x="124180" y="259250"/>
                    </a:cubicBezTo>
                    <a:cubicBezTo>
                      <a:pt x="139818" y="250127"/>
                      <a:pt x="146986" y="259901"/>
                      <a:pt x="151547" y="235140"/>
                    </a:cubicBezTo>
                    <a:cubicBezTo>
                      <a:pt x="156109" y="210378"/>
                      <a:pt x="166534" y="182359"/>
                      <a:pt x="167187" y="168675"/>
                    </a:cubicBezTo>
                    <a:cubicBezTo>
                      <a:pt x="167838" y="154991"/>
                      <a:pt x="184780" y="148475"/>
                      <a:pt x="167187" y="142610"/>
                    </a:cubicBezTo>
                    <a:cubicBezTo>
                      <a:pt x="150151" y="136932"/>
                      <a:pt x="116360" y="141587"/>
                      <a:pt x="144566" y="129578"/>
                    </a:cubicBezTo>
                    <a:lnTo>
                      <a:pt x="177984" y="75773"/>
                    </a:lnTo>
                    <a:cubicBezTo>
                      <a:pt x="177240" y="74656"/>
                      <a:pt x="176681" y="73260"/>
                      <a:pt x="176402" y="71584"/>
                    </a:cubicBezTo>
                    <a:cubicBezTo>
                      <a:pt x="176402" y="71305"/>
                      <a:pt x="176402" y="70747"/>
                      <a:pt x="176309" y="70467"/>
                    </a:cubicBezTo>
                    <a:cubicBezTo>
                      <a:pt x="165604" y="60972"/>
                      <a:pt x="127624" y="28019"/>
                      <a:pt x="86945" y="0"/>
                    </a:cubicBezTo>
                    <a:cubicBezTo>
                      <a:pt x="76053" y="25878"/>
                      <a:pt x="54177" y="31277"/>
                      <a:pt x="53246" y="50826"/>
                    </a:cubicBezTo>
                    <a:close/>
                  </a:path>
                </a:pathLst>
              </a:custGeom>
              <a:solidFill>
                <a:srgbClr val="05AAB8"/>
              </a:solidFill>
              <a:ln w="2210" cap="flat">
                <a:solidFill>
                  <a:srgbClr val="FFFFFF"/>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D3083B19-6784-7973-5210-336D17922F30}"/>
                  </a:ext>
                </a:extLst>
              </p:cNvPr>
              <p:cNvSpPr/>
              <p:nvPr/>
            </p:nvSpPr>
            <p:spPr>
              <a:xfrm>
                <a:off x="9211458" y="5366478"/>
                <a:ext cx="860320" cy="416918"/>
              </a:xfrm>
              <a:custGeom>
                <a:avLst/>
                <a:gdLst>
                  <a:gd name="connsiteX0" fmla="*/ 852688 w 860320"/>
                  <a:gd name="connsiteY0" fmla="*/ 409471 h 416918"/>
                  <a:gd name="connsiteX1" fmla="*/ 853339 w 860320"/>
                  <a:gd name="connsiteY1" fmla="*/ 385362 h 416918"/>
                  <a:gd name="connsiteX2" fmla="*/ 836397 w 860320"/>
                  <a:gd name="connsiteY2" fmla="*/ 365813 h 416918"/>
                  <a:gd name="connsiteX3" fmla="*/ 803816 w 860320"/>
                  <a:gd name="connsiteY3" fmla="*/ 371026 h 416918"/>
                  <a:gd name="connsiteX4" fmla="*/ 784920 w 860320"/>
                  <a:gd name="connsiteY4" fmla="*/ 349523 h 416918"/>
                  <a:gd name="connsiteX5" fmla="*/ 755597 w 860320"/>
                  <a:gd name="connsiteY5" fmla="*/ 329974 h 416918"/>
                  <a:gd name="connsiteX6" fmla="*/ 711938 w 860320"/>
                  <a:gd name="connsiteY6" fmla="*/ 312381 h 416918"/>
                  <a:gd name="connsiteX7" fmla="*/ 767326 w 860320"/>
                  <a:gd name="connsiteY7" fmla="*/ 322806 h 416918"/>
                  <a:gd name="connsiteX8" fmla="*/ 809681 w 860320"/>
                  <a:gd name="connsiteY8" fmla="*/ 353432 h 416918"/>
                  <a:gd name="connsiteX9" fmla="*/ 812288 w 860320"/>
                  <a:gd name="connsiteY9" fmla="*/ 337142 h 416918"/>
                  <a:gd name="connsiteX10" fmla="*/ 802514 w 860320"/>
                  <a:gd name="connsiteY10" fmla="*/ 319549 h 416918"/>
                  <a:gd name="connsiteX11" fmla="*/ 807726 w 860320"/>
                  <a:gd name="connsiteY11" fmla="*/ 303258 h 416918"/>
                  <a:gd name="connsiteX12" fmla="*/ 817501 w 860320"/>
                  <a:gd name="connsiteY12" fmla="*/ 303258 h 416918"/>
                  <a:gd name="connsiteX13" fmla="*/ 802514 w 860320"/>
                  <a:gd name="connsiteY13" fmla="*/ 285013 h 416918"/>
                  <a:gd name="connsiteX14" fmla="*/ 782965 w 860320"/>
                  <a:gd name="connsiteY14" fmla="*/ 270026 h 416918"/>
                  <a:gd name="connsiteX15" fmla="*/ 763416 w 860320"/>
                  <a:gd name="connsiteY15" fmla="*/ 244613 h 416918"/>
                  <a:gd name="connsiteX16" fmla="*/ 734652 w 860320"/>
                  <a:gd name="connsiteY16" fmla="*/ 209425 h 416918"/>
                  <a:gd name="connsiteX17" fmla="*/ 788829 w 860320"/>
                  <a:gd name="connsiteY17" fmla="*/ 263510 h 416918"/>
                  <a:gd name="connsiteX18" fmla="*/ 810984 w 860320"/>
                  <a:gd name="connsiteY18" fmla="*/ 255038 h 416918"/>
                  <a:gd name="connsiteX19" fmla="*/ 817594 w 860320"/>
                  <a:gd name="connsiteY19" fmla="*/ 246288 h 416918"/>
                  <a:gd name="connsiteX20" fmla="*/ 816849 w 860320"/>
                  <a:gd name="connsiteY20" fmla="*/ 232884 h 416918"/>
                  <a:gd name="connsiteX21" fmla="*/ 806702 w 860320"/>
                  <a:gd name="connsiteY21" fmla="*/ 226274 h 416918"/>
                  <a:gd name="connsiteX22" fmla="*/ 784920 w 860320"/>
                  <a:gd name="connsiteY22" fmla="*/ 211846 h 416918"/>
                  <a:gd name="connsiteX23" fmla="*/ 769281 w 860320"/>
                  <a:gd name="connsiteY23" fmla="*/ 195742 h 416918"/>
                  <a:gd name="connsiteX24" fmla="*/ 746195 w 860320"/>
                  <a:gd name="connsiteY24" fmla="*/ 180289 h 416918"/>
                  <a:gd name="connsiteX25" fmla="*/ 717151 w 860320"/>
                  <a:gd name="connsiteY25" fmla="*/ 175542 h 416918"/>
                  <a:gd name="connsiteX26" fmla="*/ 726274 w 860320"/>
                  <a:gd name="connsiteY26" fmla="*/ 132535 h 416918"/>
                  <a:gd name="connsiteX27" fmla="*/ 734093 w 860320"/>
                  <a:gd name="connsiteY27" fmla="*/ 86922 h 416918"/>
                  <a:gd name="connsiteX28" fmla="*/ 704119 w 860320"/>
                  <a:gd name="connsiteY28" fmla="*/ 66070 h 416918"/>
                  <a:gd name="connsiteX29" fmla="*/ 671538 w 860320"/>
                  <a:gd name="connsiteY29" fmla="*/ 43915 h 416918"/>
                  <a:gd name="connsiteX30" fmla="*/ 637654 w 860320"/>
                  <a:gd name="connsiteY30" fmla="*/ 16361 h 416918"/>
                  <a:gd name="connsiteX31" fmla="*/ 592413 w 860320"/>
                  <a:gd name="connsiteY31" fmla="*/ 443 h 416918"/>
                  <a:gd name="connsiteX32" fmla="*/ 550244 w 860320"/>
                  <a:gd name="connsiteY32" fmla="*/ 95579 h 416918"/>
                  <a:gd name="connsiteX33" fmla="*/ 526786 w 860320"/>
                  <a:gd name="connsiteY33" fmla="*/ 96138 h 416918"/>
                  <a:gd name="connsiteX34" fmla="*/ 487689 w 860320"/>
                  <a:gd name="connsiteY34" fmla="*/ 146964 h 416918"/>
                  <a:gd name="connsiteX35" fmla="*/ 444683 w 860320"/>
                  <a:gd name="connsiteY35" fmla="*/ 146964 h 416918"/>
                  <a:gd name="connsiteX36" fmla="*/ 383430 w 860320"/>
                  <a:gd name="connsiteY36" fmla="*/ 250012 h 416918"/>
                  <a:gd name="connsiteX37" fmla="*/ 369095 w 860320"/>
                  <a:gd name="connsiteY37" fmla="*/ 286689 h 416918"/>
                  <a:gd name="connsiteX38" fmla="*/ 332139 w 860320"/>
                  <a:gd name="connsiteY38" fmla="*/ 286689 h 416918"/>
                  <a:gd name="connsiteX39" fmla="*/ 298627 w 860320"/>
                  <a:gd name="connsiteY39" fmla="*/ 312660 h 416918"/>
                  <a:gd name="connsiteX40" fmla="*/ 268652 w 860320"/>
                  <a:gd name="connsiteY40" fmla="*/ 308750 h 416918"/>
                  <a:gd name="connsiteX41" fmla="*/ 216523 w 860320"/>
                  <a:gd name="connsiteY41" fmla="*/ 324389 h 416918"/>
                  <a:gd name="connsiteX42" fmla="*/ 181336 w 860320"/>
                  <a:gd name="connsiteY42" fmla="*/ 287899 h 416918"/>
                  <a:gd name="connsiteX43" fmla="*/ 109565 w 860320"/>
                  <a:gd name="connsiteY43" fmla="*/ 336118 h 416918"/>
                  <a:gd name="connsiteX44" fmla="*/ 86107 w 860320"/>
                  <a:gd name="connsiteY44" fmla="*/ 376518 h 416918"/>
                  <a:gd name="connsiteX45" fmla="*/ 0 w 860320"/>
                  <a:gd name="connsiteY45" fmla="*/ 416919 h 416918"/>
                  <a:gd name="connsiteX46" fmla="*/ 860321 w 860320"/>
                  <a:gd name="connsiteY46" fmla="*/ 416919 h 416918"/>
                  <a:gd name="connsiteX47" fmla="*/ 852874 w 860320"/>
                  <a:gd name="connsiteY47" fmla="*/ 409751 h 41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60320" h="416918">
                    <a:moveTo>
                      <a:pt x="852688" y="409471"/>
                    </a:moveTo>
                    <a:cubicBezTo>
                      <a:pt x="850081" y="408168"/>
                      <a:pt x="853991" y="402955"/>
                      <a:pt x="853339" y="385362"/>
                    </a:cubicBezTo>
                    <a:cubicBezTo>
                      <a:pt x="852688" y="367768"/>
                      <a:pt x="848778" y="363858"/>
                      <a:pt x="836397" y="365813"/>
                    </a:cubicBezTo>
                    <a:cubicBezTo>
                      <a:pt x="824017" y="367768"/>
                      <a:pt x="814894" y="378846"/>
                      <a:pt x="803816" y="371026"/>
                    </a:cubicBezTo>
                    <a:cubicBezTo>
                      <a:pt x="792739" y="363207"/>
                      <a:pt x="788178" y="357342"/>
                      <a:pt x="784920" y="349523"/>
                    </a:cubicBezTo>
                    <a:cubicBezTo>
                      <a:pt x="781662" y="341703"/>
                      <a:pt x="779707" y="337142"/>
                      <a:pt x="755597" y="329974"/>
                    </a:cubicBezTo>
                    <a:cubicBezTo>
                      <a:pt x="731487" y="322806"/>
                      <a:pt x="699558" y="313032"/>
                      <a:pt x="711938" y="312381"/>
                    </a:cubicBezTo>
                    <a:cubicBezTo>
                      <a:pt x="724319" y="311729"/>
                      <a:pt x="753642" y="309774"/>
                      <a:pt x="767326" y="322806"/>
                    </a:cubicBezTo>
                    <a:cubicBezTo>
                      <a:pt x="781010" y="335839"/>
                      <a:pt x="806423" y="355387"/>
                      <a:pt x="809681" y="353432"/>
                    </a:cubicBezTo>
                    <a:cubicBezTo>
                      <a:pt x="812939" y="351478"/>
                      <a:pt x="818152" y="343007"/>
                      <a:pt x="812288" y="337142"/>
                    </a:cubicBezTo>
                    <a:cubicBezTo>
                      <a:pt x="806423" y="331278"/>
                      <a:pt x="802514" y="329323"/>
                      <a:pt x="802514" y="319549"/>
                    </a:cubicBezTo>
                    <a:cubicBezTo>
                      <a:pt x="802514" y="309774"/>
                      <a:pt x="803165" y="299348"/>
                      <a:pt x="807726" y="303258"/>
                    </a:cubicBezTo>
                    <a:cubicBezTo>
                      <a:pt x="812288" y="307168"/>
                      <a:pt x="820758" y="312381"/>
                      <a:pt x="817501" y="303258"/>
                    </a:cubicBezTo>
                    <a:cubicBezTo>
                      <a:pt x="814243" y="294136"/>
                      <a:pt x="803816" y="286968"/>
                      <a:pt x="802514" y="285013"/>
                    </a:cubicBezTo>
                    <a:cubicBezTo>
                      <a:pt x="801210" y="283058"/>
                      <a:pt x="792088" y="275890"/>
                      <a:pt x="782965" y="270026"/>
                    </a:cubicBezTo>
                    <a:cubicBezTo>
                      <a:pt x="773842" y="264161"/>
                      <a:pt x="775146" y="258948"/>
                      <a:pt x="763416" y="244613"/>
                    </a:cubicBezTo>
                    <a:cubicBezTo>
                      <a:pt x="752711" y="231580"/>
                      <a:pt x="737352" y="212777"/>
                      <a:pt x="734652" y="209425"/>
                    </a:cubicBezTo>
                    <a:cubicBezTo>
                      <a:pt x="739586" y="215476"/>
                      <a:pt x="777286" y="261089"/>
                      <a:pt x="788829" y="263510"/>
                    </a:cubicBezTo>
                    <a:cubicBezTo>
                      <a:pt x="801210" y="266116"/>
                      <a:pt x="806423" y="268071"/>
                      <a:pt x="810984" y="255038"/>
                    </a:cubicBezTo>
                    <a:cubicBezTo>
                      <a:pt x="812474" y="250850"/>
                      <a:pt x="815080" y="248243"/>
                      <a:pt x="817594" y="246288"/>
                    </a:cubicBezTo>
                    <a:cubicBezTo>
                      <a:pt x="822807" y="242006"/>
                      <a:pt x="827088" y="240424"/>
                      <a:pt x="816849" y="232884"/>
                    </a:cubicBezTo>
                    <a:cubicBezTo>
                      <a:pt x="813218" y="230184"/>
                      <a:pt x="809867" y="228136"/>
                      <a:pt x="806702" y="226274"/>
                    </a:cubicBezTo>
                    <a:cubicBezTo>
                      <a:pt x="796649" y="220410"/>
                      <a:pt x="788922" y="217617"/>
                      <a:pt x="784920" y="211846"/>
                    </a:cubicBezTo>
                    <a:cubicBezTo>
                      <a:pt x="779707" y="204213"/>
                      <a:pt x="787526" y="209425"/>
                      <a:pt x="769281" y="195742"/>
                    </a:cubicBezTo>
                    <a:cubicBezTo>
                      <a:pt x="755225" y="185223"/>
                      <a:pt x="748895" y="183919"/>
                      <a:pt x="746195" y="180289"/>
                    </a:cubicBezTo>
                    <a:cubicBezTo>
                      <a:pt x="738376" y="178707"/>
                      <a:pt x="728880" y="177217"/>
                      <a:pt x="717151" y="175542"/>
                    </a:cubicBezTo>
                    <a:cubicBezTo>
                      <a:pt x="669118" y="168653"/>
                      <a:pt x="708029" y="155993"/>
                      <a:pt x="726274" y="132535"/>
                    </a:cubicBezTo>
                    <a:cubicBezTo>
                      <a:pt x="744519" y="109077"/>
                      <a:pt x="732791" y="105167"/>
                      <a:pt x="734093" y="86922"/>
                    </a:cubicBezTo>
                    <a:cubicBezTo>
                      <a:pt x="735397" y="68677"/>
                      <a:pt x="718455" y="75193"/>
                      <a:pt x="704119" y="66070"/>
                    </a:cubicBezTo>
                    <a:cubicBezTo>
                      <a:pt x="689783" y="56947"/>
                      <a:pt x="692390" y="50431"/>
                      <a:pt x="671538" y="43915"/>
                    </a:cubicBezTo>
                    <a:cubicBezTo>
                      <a:pt x="650687" y="37399"/>
                      <a:pt x="665022" y="26787"/>
                      <a:pt x="637654" y="16361"/>
                    </a:cubicBezTo>
                    <a:cubicBezTo>
                      <a:pt x="610286" y="5935"/>
                      <a:pt x="617268" y="6959"/>
                      <a:pt x="592413" y="443"/>
                    </a:cubicBezTo>
                    <a:cubicBezTo>
                      <a:pt x="567652" y="-6073"/>
                      <a:pt x="572399" y="60857"/>
                      <a:pt x="550244" y="95579"/>
                    </a:cubicBezTo>
                    <a:cubicBezTo>
                      <a:pt x="528089" y="130301"/>
                      <a:pt x="538515" y="101351"/>
                      <a:pt x="526786" y="96138"/>
                    </a:cubicBezTo>
                    <a:cubicBezTo>
                      <a:pt x="515057" y="90924"/>
                      <a:pt x="502025" y="126112"/>
                      <a:pt x="487689" y="146964"/>
                    </a:cubicBezTo>
                    <a:cubicBezTo>
                      <a:pt x="473353" y="167815"/>
                      <a:pt x="466838" y="136538"/>
                      <a:pt x="444683" y="146964"/>
                    </a:cubicBezTo>
                    <a:cubicBezTo>
                      <a:pt x="422527" y="157389"/>
                      <a:pt x="406889" y="226554"/>
                      <a:pt x="383430" y="250012"/>
                    </a:cubicBezTo>
                    <a:cubicBezTo>
                      <a:pt x="359972" y="273470"/>
                      <a:pt x="378217" y="274773"/>
                      <a:pt x="369095" y="286689"/>
                    </a:cubicBezTo>
                    <a:cubicBezTo>
                      <a:pt x="359972" y="298604"/>
                      <a:pt x="354759" y="290505"/>
                      <a:pt x="332139" y="286689"/>
                    </a:cubicBezTo>
                    <a:cubicBezTo>
                      <a:pt x="309518" y="282872"/>
                      <a:pt x="318269" y="295718"/>
                      <a:pt x="298627" y="312660"/>
                    </a:cubicBezTo>
                    <a:cubicBezTo>
                      <a:pt x="279078" y="329602"/>
                      <a:pt x="280382" y="313963"/>
                      <a:pt x="268652" y="308750"/>
                    </a:cubicBezTo>
                    <a:cubicBezTo>
                      <a:pt x="256923" y="303538"/>
                      <a:pt x="249104" y="323086"/>
                      <a:pt x="216523" y="324389"/>
                    </a:cubicBezTo>
                    <a:cubicBezTo>
                      <a:pt x="183942" y="325692"/>
                      <a:pt x="203491" y="278776"/>
                      <a:pt x="181336" y="287899"/>
                    </a:cubicBezTo>
                    <a:cubicBezTo>
                      <a:pt x="159181" y="297021"/>
                      <a:pt x="150058" y="317873"/>
                      <a:pt x="109565" y="336118"/>
                    </a:cubicBezTo>
                    <a:cubicBezTo>
                      <a:pt x="69164" y="354363"/>
                      <a:pt x="106958" y="362183"/>
                      <a:pt x="86107" y="376518"/>
                    </a:cubicBezTo>
                    <a:cubicBezTo>
                      <a:pt x="65255" y="390854"/>
                      <a:pt x="0" y="416919"/>
                      <a:pt x="0" y="416919"/>
                    </a:cubicBezTo>
                    <a:lnTo>
                      <a:pt x="860321" y="416919"/>
                    </a:lnTo>
                    <a:cubicBezTo>
                      <a:pt x="858180" y="411799"/>
                      <a:pt x="854550" y="410589"/>
                      <a:pt x="852874" y="409751"/>
                    </a:cubicBezTo>
                    <a:close/>
                  </a:path>
                </a:pathLst>
              </a:custGeom>
              <a:solidFill>
                <a:srgbClr val="4E59A7"/>
              </a:solidFill>
              <a:ln w="2210" cap="flat">
                <a:solidFill>
                  <a:srgbClr val="FFFFFF"/>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9990CFB3-846D-FA8E-0438-D094B1CCB352}"/>
                  </a:ext>
                </a:extLst>
              </p:cNvPr>
              <p:cNvSpPr/>
              <p:nvPr/>
            </p:nvSpPr>
            <p:spPr>
              <a:xfrm>
                <a:off x="9679785" y="5329779"/>
                <a:ext cx="486757" cy="261297"/>
              </a:xfrm>
              <a:custGeom>
                <a:avLst/>
                <a:gdLst>
                  <a:gd name="connsiteX0" fmla="*/ 424110 w 486757"/>
                  <a:gd name="connsiteY0" fmla="*/ 157319 h 261297"/>
                  <a:gd name="connsiteX1" fmla="*/ 405027 w 486757"/>
                  <a:gd name="connsiteY1" fmla="*/ 0 h 261297"/>
                  <a:gd name="connsiteX2" fmla="*/ 383058 w 486757"/>
                  <a:gd name="connsiteY2" fmla="*/ 15173 h 261297"/>
                  <a:gd name="connsiteX3" fmla="*/ 0 w 486757"/>
                  <a:gd name="connsiteY3" fmla="*/ 15173 h 261297"/>
                  <a:gd name="connsiteX4" fmla="*/ 0 w 486757"/>
                  <a:gd name="connsiteY4" fmla="*/ 84617 h 261297"/>
                  <a:gd name="connsiteX5" fmla="*/ 41331 w 486757"/>
                  <a:gd name="connsiteY5" fmla="*/ 56318 h 261297"/>
                  <a:gd name="connsiteX6" fmla="*/ 106958 w 486757"/>
                  <a:gd name="connsiteY6" fmla="*/ 51198 h 261297"/>
                  <a:gd name="connsiteX7" fmla="*/ 123994 w 486757"/>
                  <a:gd name="connsiteY7" fmla="*/ 36956 h 261297"/>
                  <a:gd name="connsiteX8" fmla="*/ 169234 w 486757"/>
                  <a:gd name="connsiteY8" fmla="*/ 52874 h 261297"/>
                  <a:gd name="connsiteX9" fmla="*/ 203119 w 486757"/>
                  <a:gd name="connsiteY9" fmla="*/ 80428 h 261297"/>
                  <a:gd name="connsiteX10" fmla="*/ 235699 w 486757"/>
                  <a:gd name="connsiteY10" fmla="*/ 102583 h 261297"/>
                  <a:gd name="connsiteX11" fmla="*/ 265674 w 486757"/>
                  <a:gd name="connsiteY11" fmla="*/ 123435 h 261297"/>
                  <a:gd name="connsiteX12" fmla="*/ 257854 w 486757"/>
                  <a:gd name="connsiteY12" fmla="*/ 169048 h 261297"/>
                  <a:gd name="connsiteX13" fmla="*/ 248732 w 486757"/>
                  <a:gd name="connsiteY13" fmla="*/ 212054 h 261297"/>
                  <a:gd name="connsiteX14" fmla="*/ 277775 w 486757"/>
                  <a:gd name="connsiteY14" fmla="*/ 216802 h 261297"/>
                  <a:gd name="connsiteX15" fmla="*/ 276100 w 486757"/>
                  <a:gd name="connsiteY15" fmla="*/ 212706 h 261297"/>
                  <a:gd name="connsiteX16" fmla="*/ 300861 w 486757"/>
                  <a:gd name="connsiteY16" fmla="*/ 221829 h 261297"/>
                  <a:gd name="connsiteX17" fmla="*/ 308401 w 486757"/>
                  <a:gd name="connsiteY17" fmla="*/ 228438 h 261297"/>
                  <a:gd name="connsiteX18" fmla="*/ 315103 w 486757"/>
                  <a:gd name="connsiteY18" fmla="*/ 233744 h 261297"/>
                  <a:gd name="connsiteX19" fmla="*/ 321061 w 486757"/>
                  <a:gd name="connsiteY19" fmla="*/ 234209 h 261297"/>
                  <a:gd name="connsiteX20" fmla="*/ 334094 w 486757"/>
                  <a:gd name="connsiteY20" fmla="*/ 234209 h 261297"/>
                  <a:gd name="connsiteX21" fmla="*/ 336048 w 486757"/>
                  <a:gd name="connsiteY21" fmla="*/ 214661 h 261297"/>
                  <a:gd name="connsiteX22" fmla="*/ 316500 w 486757"/>
                  <a:gd name="connsiteY22" fmla="*/ 185338 h 261297"/>
                  <a:gd name="connsiteX23" fmla="*/ 319758 w 486757"/>
                  <a:gd name="connsiteY23" fmla="*/ 146893 h 261297"/>
                  <a:gd name="connsiteX24" fmla="*/ 332139 w 486757"/>
                  <a:gd name="connsiteY24" fmla="*/ 102583 h 261297"/>
                  <a:gd name="connsiteX25" fmla="*/ 326926 w 486757"/>
                  <a:gd name="connsiteY25" fmla="*/ 86944 h 261297"/>
                  <a:gd name="connsiteX26" fmla="*/ 356249 w 486757"/>
                  <a:gd name="connsiteY26" fmla="*/ 62183 h 261297"/>
                  <a:gd name="connsiteX27" fmla="*/ 359507 w 486757"/>
                  <a:gd name="connsiteY27" fmla="*/ 75867 h 261297"/>
                  <a:gd name="connsiteX28" fmla="*/ 352339 w 486757"/>
                  <a:gd name="connsiteY28" fmla="*/ 114964 h 261297"/>
                  <a:gd name="connsiteX29" fmla="*/ 342564 w 486757"/>
                  <a:gd name="connsiteY29" fmla="*/ 148848 h 261297"/>
                  <a:gd name="connsiteX30" fmla="*/ 341913 w 486757"/>
                  <a:gd name="connsiteY30" fmla="*/ 183383 h 261297"/>
                  <a:gd name="connsiteX31" fmla="*/ 356900 w 486757"/>
                  <a:gd name="connsiteY31" fmla="*/ 209448 h 261297"/>
                  <a:gd name="connsiteX32" fmla="*/ 379055 w 486757"/>
                  <a:gd name="connsiteY32" fmla="*/ 204887 h 261297"/>
                  <a:gd name="connsiteX33" fmla="*/ 391436 w 486757"/>
                  <a:gd name="connsiteY33" fmla="*/ 209448 h 261297"/>
                  <a:gd name="connsiteX34" fmla="*/ 405120 w 486757"/>
                  <a:gd name="connsiteY34" fmla="*/ 190551 h 261297"/>
                  <a:gd name="connsiteX35" fmla="*/ 390133 w 486757"/>
                  <a:gd name="connsiteY35" fmla="*/ 229648 h 261297"/>
                  <a:gd name="connsiteX36" fmla="*/ 397952 w 486757"/>
                  <a:gd name="connsiteY36" fmla="*/ 260274 h 261297"/>
                  <a:gd name="connsiteX37" fmla="*/ 417500 w 486757"/>
                  <a:gd name="connsiteY37" fmla="*/ 248266 h 261297"/>
                  <a:gd name="connsiteX38" fmla="*/ 417500 w 486757"/>
                  <a:gd name="connsiteY38" fmla="*/ 261298 h 261297"/>
                  <a:gd name="connsiteX39" fmla="*/ 443286 w 486757"/>
                  <a:gd name="connsiteY39" fmla="*/ 258691 h 261297"/>
                  <a:gd name="connsiteX40" fmla="*/ 447382 w 486757"/>
                  <a:gd name="connsiteY40" fmla="*/ 244635 h 261297"/>
                  <a:gd name="connsiteX41" fmla="*/ 476053 w 486757"/>
                  <a:gd name="connsiteY41" fmla="*/ 209448 h 261297"/>
                  <a:gd name="connsiteX42" fmla="*/ 486758 w 486757"/>
                  <a:gd name="connsiteY42" fmla="*/ 193157 h 261297"/>
                  <a:gd name="connsiteX43" fmla="*/ 423923 w 486757"/>
                  <a:gd name="connsiteY43" fmla="*/ 157226 h 26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6757" h="261297">
                    <a:moveTo>
                      <a:pt x="424110" y="157319"/>
                    </a:moveTo>
                    <a:lnTo>
                      <a:pt x="405027" y="0"/>
                    </a:lnTo>
                    <a:cubicBezTo>
                      <a:pt x="393484" y="6330"/>
                      <a:pt x="383058" y="15173"/>
                      <a:pt x="383058" y="15173"/>
                    </a:cubicBezTo>
                    <a:lnTo>
                      <a:pt x="0" y="15173"/>
                    </a:lnTo>
                    <a:lnTo>
                      <a:pt x="0" y="84617"/>
                    </a:lnTo>
                    <a:cubicBezTo>
                      <a:pt x="0" y="84617"/>
                      <a:pt x="23272" y="61624"/>
                      <a:pt x="41331" y="56318"/>
                    </a:cubicBezTo>
                    <a:cubicBezTo>
                      <a:pt x="58925" y="51198"/>
                      <a:pt x="85920" y="44310"/>
                      <a:pt x="106958" y="51198"/>
                    </a:cubicBezTo>
                    <a:cubicBezTo>
                      <a:pt x="110775" y="40866"/>
                      <a:pt x="115709" y="34722"/>
                      <a:pt x="123994" y="36956"/>
                    </a:cubicBezTo>
                    <a:cubicBezTo>
                      <a:pt x="148755" y="43472"/>
                      <a:pt x="141773" y="42448"/>
                      <a:pt x="169234" y="52874"/>
                    </a:cubicBezTo>
                    <a:cubicBezTo>
                      <a:pt x="196602" y="63300"/>
                      <a:pt x="182267" y="73912"/>
                      <a:pt x="203119" y="80428"/>
                    </a:cubicBezTo>
                    <a:cubicBezTo>
                      <a:pt x="223970" y="86944"/>
                      <a:pt x="221364" y="93460"/>
                      <a:pt x="235699" y="102583"/>
                    </a:cubicBezTo>
                    <a:cubicBezTo>
                      <a:pt x="250035" y="111705"/>
                      <a:pt x="266977" y="105190"/>
                      <a:pt x="265674" y="123435"/>
                    </a:cubicBezTo>
                    <a:cubicBezTo>
                      <a:pt x="264371" y="141680"/>
                      <a:pt x="276100" y="145590"/>
                      <a:pt x="257854" y="169048"/>
                    </a:cubicBezTo>
                    <a:cubicBezTo>
                      <a:pt x="239609" y="192506"/>
                      <a:pt x="200605" y="205166"/>
                      <a:pt x="248732" y="212054"/>
                    </a:cubicBezTo>
                    <a:cubicBezTo>
                      <a:pt x="260554" y="213730"/>
                      <a:pt x="269956" y="215219"/>
                      <a:pt x="277775" y="216802"/>
                    </a:cubicBezTo>
                    <a:cubicBezTo>
                      <a:pt x="276937" y="215685"/>
                      <a:pt x="276379" y="214475"/>
                      <a:pt x="276100" y="212706"/>
                    </a:cubicBezTo>
                    <a:cubicBezTo>
                      <a:pt x="274797" y="204887"/>
                      <a:pt x="287177" y="212054"/>
                      <a:pt x="300861" y="221829"/>
                    </a:cubicBezTo>
                    <a:cubicBezTo>
                      <a:pt x="304677" y="224621"/>
                      <a:pt x="306912" y="226762"/>
                      <a:pt x="308401" y="228438"/>
                    </a:cubicBezTo>
                    <a:cubicBezTo>
                      <a:pt x="310635" y="230020"/>
                      <a:pt x="312869" y="231789"/>
                      <a:pt x="315103" y="233744"/>
                    </a:cubicBezTo>
                    <a:cubicBezTo>
                      <a:pt x="316500" y="234023"/>
                      <a:pt x="318269" y="234209"/>
                      <a:pt x="321061" y="234209"/>
                    </a:cubicBezTo>
                    <a:cubicBezTo>
                      <a:pt x="334094" y="234209"/>
                      <a:pt x="331487" y="240725"/>
                      <a:pt x="334094" y="234209"/>
                    </a:cubicBezTo>
                    <a:cubicBezTo>
                      <a:pt x="336700" y="227693"/>
                      <a:pt x="344520" y="225738"/>
                      <a:pt x="336048" y="214661"/>
                    </a:cubicBezTo>
                    <a:cubicBezTo>
                      <a:pt x="327577" y="203583"/>
                      <a:pt x="321061" y="201628"/>
                      <a:pt x="316500" y="185338"/>
                    </a:cubicBezTo>
                    <a:cubicBezTo>
                      <a:pt x="311939" y="169048"/>
                      <a:pt x="311939" y="172957"/>
                      <a:pt x="319758" y="146893"/>
                    </a:cubicBezTo>
                    <a:cubicBezTo>
                      <a:pt x="327577" y="120828"/>
                      <a:pt x="336700" y="111054"/>
                      <a:pt x="332139" y="102583"/>
                    </a:cubicBezTo>
                    <a:cubicBezTo>
                      <a:pt x="327577" y="94112"/>
                      <a:pt x="310635" y="101280"/>
                      <a:pt x="326926" y="86944"/>
                    </a:cubicBezTo>
                    <a:cubicBezTo>
                      <a:pt x="343216" y="72609"/>
                      <a:pt x="332790" y="68699"/>
                      <a:pt x="356249" y="62183"/>
                    </a:cubicBezTo>
                    <a:cubicBezTo>
                      <a:pt x="379707" y="55667"/>
                      <a:pt x="363416" y="63486"/>
                      <a:pt x="359507" y="75867"/>
                    </a:cubicBezTo>
                    <a:cubicBezTo>
                      <a:pt x="355597" y="88247"/>
                      <a:pt x="357552" y="104538"/>
                      <a:pt x="352339" y="114964"/>
                    </a:cubicBezTo>
                    <a:cubicBezTo>
                      <a:pt x="347126" y="125389"/>
                      <a:pt x="341913" y="131254"/>
                      <a:pt x="342564" y="148848"/>
                    </a:cubicBezTo>
                    <a:cubicBezTo>
                      <a:pt x="343216" y="166441"/>
                      <a:pt x="336700" y="171654"/>
                      <a:pt x="341913" y="183383"/>
                    </a:cubicBezTo>
                    <a:cubicBezTo>
                      <a:pt x="347126" y="195112"/>
                      <a:pt x="345823" y="218012"/>
                      <a:pt x="356900" y="209448"/>
                    </a:cubicBezTo>
                    <a:cubicBezTo>
                      <a:pt x="367978" y="200977"/>
                      <a:pt x="378404" y="194461"/>
                      <a:pt x="379055" y="204887"/>
                    </a:cubicBezTo>
                    <a:cubicBezTo>
                      <a:pt x="379707" y="215312"/>
                      <a:pt x="385571" y="224528"/>
                      <a:pt x="391436" y="209448"/>
                    </a:cubicBezTo>
                    <a:cubicBezTo>
                      <a:pt x="397300" y="194461"/>
                      <a:pt x="414894" y="167651"/>
                      <a:pt x="405120" y="190551"/>
                    </a:cubicBezTo>
                    <a:cubicBezTo>
                      <a:pt x="395346" y="213358"/>
                      <a:pt x="381662" y="218571"/>
                      <a:pt x="390133" y="229648"/>
                    </a:cubicBezTo>
                    <a:cubicBezTo>
                      <a:pt x="398604" y="240725"/>
                      <a:pt x="394694" y="253758"/>
                      <a:pt x="397952" y="260274"/>
                    </a:cubicBezTo>
                    <a:cubicBezTo>
                      <a:pt x="401210" y="266790"/>
                      <a:pt x="412939" y="237653"/>
                      <a:pt x="417500" y="248266"/>
                    </a:cubicBezTo>
                    <a:cubicBezTo>
                      <a:pt x="419921" y="253851"/>
                      <a:pt x="419269" y="257295"/>
                      <a:pt x="417500" y="261298"/>
                    </a:cubicBezTo>
                    <a:lnTo>
                      <a:pt x="443286" y="258691"/>
                    </a:lnTo>
                    <a:cubicBezTo>
                      <a:pt x="440959" y="257854"/>
                      <a:pt x="439749" y="255992"/>
                      <a:pt x="447382" y="244635"/>
                    </a:cubicBezTo>
                    <a:cubicBezTo>
                      <a:pt x="461066" y="224435"/>
                      <a:pt x="470189" y="215964"/>
                      <a:pt x="476053" y="209448"/>
                    </a:cubicBezTo>
                    <a:cubicBezTo>
                      <a:pt x="479125" y="206004"/>
                      <a:pt x="484059" y="199674"/>
                      <a:pt x="486758" y="193157"/>
                    </a:cubicBezTo>
                    <a:lnTo>
                      <a:pt x="423923" y="157226"/>
                    </a:lnTo>
                    <a:close/>
                  </a:path>
                </a:pathLst>
              </a:custGeom>
              <a:solidFill>
                <a:srgbClr val="05AAB8"/>
              </a:solidFill>
              <a:ln w="2210" cap="flat">
                <a:solidFill>
                  <a:srgbClr val="FFFFFF"/>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9D89A3F9-7E9A-8CF7-58FA-B368F1F1B9F4}"/>
                  </a:ext>
                </a:extLst>
              </p:cNvPr>
              <p:cNvSpPr/>
              <p:nvPr/>
            </p:nvSpPr>
            <p:spPr>
              <a:xfrm>
                <a:off x="9333567" y="5210534"/>
                <a:ext cx="453082" cy="479894"/>
              </a:xfrm>
              <a:custGeom>
                <a:avLst/>
                <a:gdLst>
                  <a:gd name="connsiteX0" fmla="*/ 387455 w 453082"/>
                  <a:gd name="connsiteY0" fmla="*/ 175471 h 479894"/>
                  <a:gd name="connsiteX1" fmla="*/ 346124 w 453082"/>
                  <a:gd name="connsiteY1" fmla="*/ 203770 h 479894"/>
                  <a:gd name="connsiteX2" fmla="*/ 346124 w 453082"/>
                  <a:gd name="connsiteY2" fmla="*/ 134326 h 479894"/>
                  <a:gd name="connsiteX3" fmla="*/ 229764 w 453082"/>
                  <a:gd name="connsiteY3" fmla="*/ 134326 h 479894"/>
                  <a:gd name="connsiteX4" fmla="*/ 229764 w 453082"/>
                  <a:gd name="connsiteY4" fmla="*/ 0 h 479894"/>
                  <a:gd name="connsiteX5" fmla="*/ 219338 w 453082"/>
                  <a:gd name="connsiteY5" fmla="*/ 9123 h 479894"/>
                  <a:gd name="connsiteX6" fmla="*/ 209750 w 453082"/>
                  <a:gd name="connsiteY6" fmla="*/ 78287 h 479894"/>
                  <a:gd name="connsiteX7" fmla="*/ 189364 w 453082"/>
                  <a:gd name="connsiteY7" fmla="*/ 151361 h 479894"/>
                  <a:gd name="connsiteX8" fmla="*/ 163299 w 453082"/>
                  <a:gd name="connsiteY8" fmla="*/ 175564 h 479894"/>
                  <a:gd name="connsiteX9" fmla="*/ 112473 w 453082"/>
                  <a:gd name="connsiteY9" fmla="*/ 190551 h 479894"/>
                  <a:gd name="connsiteX10" fmla="*/ 89015 w 453082"/>
                  <a:gd name="connsiteY10" fmla="*/ 245287 h 479894"/>
                  <a:gd name="connsiteX11" fmla="*/ 57737 w 453082"/>
                  <a:gd name="connsiteY11" fmla="*/ 234861 h 479894"/>
                  <a:gd name="connsiteX12" fmla="*/ 43402 w 453082"/>
                  <a:gd name="connsiteY12" fmla="*/ 283080 h 479894"/>
                  <a:gd name="connsiteX13" fmla="*/ 35582 w 453082"/>
                  <a:gd name="connsiteY13" fmla="*/ 318268 h 479894"/>
                  <a:gd name="connsiteX14" fmla="*/ 7749 w 453082"/>
                  <a:gd name="connsiteY14" fmla="*/ 313241 h 479894"/>
                  <a:gd name="connsiteX15" fmla="*/ 116 w 453082"/>
                  <a:gd name="connsiteY15" fmla="*/ 338654 h 479894"/>
                  <a:gd name="connsiteX16" fmla="*/ 30369 w 453082"/>
                  <a:gd name="connsiteY16" fmla="*/ 399347 h 479894"/>
                  <a:gd name="connsiteX17" fmla="*/ 59041 w 453082"/>
                  <a:gd name="connsiteY17" fmla="*/ 443378 h 479894"/>
                  <a:gd name="connsiteX18" fmla="*/ 94228 w 453082"/>
                  <a:gd name="connsiteY18" fmla="*/ 479868 h 479894"/>
                  <a:gd name="connsiteX19" fmla="*/ 146357 w 453082"/>
                  <a:gd name="connsiteY19" fmla="*/ 464229 h 479894"/>
                  <a:gd name="connsiteX20" fmla="*/ 176332 w 453082"/>
                  <a:gd name="connsiteY20" fmla="*/ 468139 h 479894"/>
                  <a:gd name="connsiteX21" fmla="*/ 209843 w 453082"/>
                  <a:gd name="connsiteY21" fmla="*/ 442168 h 479894"/>
                  <a:gd name="connsiteX22" fmla="*/ 246799 w 453082"/>
                  <a:gd name="connsiteY22" fmla="*/ 442168 h 479894"/>
                  <a:gd name="connsiteX23" fmla="*/ 261135 w 453082"/>
                  <a:gd name="connsiteY23" fmla="*/ 405491 h 479894"/>
                  <a:gd name="connsiteX24" fmla="*/ 322387 w 453082"/>
                  <a:gd name="connsiteY24" fmla="*/ 302443 h 479894"/>
                  <a:gd name="connsiteX25" fmla="*/ 365394 w 453082"/>
                  <a:gd name="connsiteY25" fmla="*/ 302443 h 479894"/>
                  <a:gd name="connsiteX26" fmla="*/ 404491 w 453082"/>
                  <a:gd name="connsiteY26" fmla="*/ 251617 h 479894"/>
                  <a:gd name="connsiteX27" fmla="*/ 427949 w 453082"/>
                  <a:gd name="connsiteY27" fmla="*/ 251058 h 479894"/>
                  <a:gd name="connsiteX28" fmla="*/ 453083 w 453082"/>
                  <a:gd name="connsiteY28" fmla="*/ 170165 h 479894"/>
                  <a:gd name="connsiteX29" fmla="*/ 387455 w 453082"/>
                  <a:gd name="connsiteY29" fmla="*/ 175285 h 479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3082" h="479894">
                    <a:moveTo>
                      <a:pt x="387455" y="175471"/>
                    </a:moveTo>
                    <a:cubicBezTo>
                      <a:pt x="369396" y="180777"/>
                      <a:pt x="346124" y="203770"/>
                      <a:pt x="346124" y="203770"/>
                    </a:cubicBezTo>
                    <a:lnTo>
                      <a:pt x="346124" y="134326"/>
                    </a:lnTo>
                    <a:lnTo>
                      <a:pt x="229764" y="134326"/>
                    </a:lnTo>
                    <a:lnTo>
                      <a:pt x="229764" y="0"/>
                    </a:lnTo>
                    <a:lnTo>
                      <a:pt x="219338" y="9123"/>
                    </a:lnTo>
                    <a:cubicBezTo>
                      <a:pt x="208912" y="18245"/>
                      <a:pt x="219338" y="57342"/>
                      <a:pt x="209750" y="78287"/>
                    </a:cubicBezTo>
                    <a:cubicBezTo>
                      <a:pt x="200162" y="99139"/>
                      <a:pt x="206306" y="103048"/>
                      <a:pt x="189364" y="151361"/>
                    </a:cubicBezTo>
                    <a:cubicBezTo>
                      <a:pt x="172422" y="199581"/>
                      <a:pt x="177635" y="161787"/>
                      <a:pt x="163299" y="175564"/>
                    </a:cubicBezTo>
                    <a:cubicBezTo>
                      <a:pt x="148964" y="189341"/>
                      <a:pt x="142447" y="186641"/>
                      <a:pt x="112473" y="190551"/>
                    </a:cubicBezTo>
                    <a:cubicBezTo>
                      <a:pt x="82498" y="194461"/>
                      <a:pt x="99441" y="215312"/>
                      <a:pt x="89015" y="245287"/>
                    </a:cubicBezTo>
                    <a:cubicBezTo>
                      <a:pt x="78589" y="275261"/>
                      <a:pt x="82498" y="236164"/>
                      <a:pt x="57737" y="234861"/>
                    </a:cubicBezTo>
                    <a:cubicBezTo>
                      <a:pt x="32975" y="233558"/>
                      <a:pt x="52524" y="266138"/>
                      <a:pt x="43402" y="283080"/>
                    </a:cubicBezTo>
                    <a:cubicBezTo>
                      <a:pt x="34279" y="300022"/>
                      <a:pt x="39492" y="298719"/>
                      <a:pt x="35582" y="318268"/>
                    </a:cubicBezTo>
                    <a:cubicBezTo>
                      <a:pt x="32231" y="335210"/>
                      <a:pt x="22922" y="324784"/>
                      <a:pt x="7749" y="313241"/>
                    </a:cubicBezTo>
                    <a:cubicBezTo>
                      <a:pt x="7749" y="313241"/>
                      <a:pt x="1698" y="322177"/>
                      <a:pt x="116" y="338654"/>
                    </a:cubicBezTo>
                    <a:cubicBezTo>
                      <a:pt x="-1467" y="355223"/>
                      <a:pt x="13427" y="379519"/>
                      <a:pt x="30369" y="399347"/>
                    </a:cubicBezTo>
                    <a:cubicBezTo>
                      <a:pt x="47311" y="419175"/>
                      <a:pt x="53828" y="421223"/>
                      <a:pt x="59041" y="443378"/>
                    </a:cubicBezTo>
                    <a:cubicBezTo>
                      <a:pt x="81196" y="434255"/>
                      <a:pt x="61647" y="481171"/>
                      <a:pt x="94228" y="479868"/>
                    </a:cubicBezTo>
                    <a:cubicBezTo>
                      <a:pt x="126809" y="478565"/>
                      <a:pt x="134628" y="459016"/>
                      <a:pt x="146357" y="464229"/>
                    </a:cubicBezTo>
                    <a:cubicBezTo>
                      <a:pt x="158086" y="469442"/>
                      <a:pt x="156783" y="485081"/>
                      <a:pt x="176332" y="468139"/>
                    </a:cubicBezTo>
                    <a:cubicBezTo>
                      <a:pt x="195880" y="451197"/>
                      <a:pt x="187223" y="438351"/>
                      <a:pt x="209843" y="442168"/>
                    </a:cubicBezTo>
                    <a:cubicBezTo>
                      <a:pt x="232464" y="445984"/>
                      <a:pt x="237677" y="453990"/>
                      <a:pt x="246799" y="442168"/>
                    </a:cubicBezTo>
                    <a:cubicBezTo>
                      <a:pt x="255922" y="430346"/>
                      <a:pt x="237677" y="429042"/>
                      <a:pt x="261135" y="405491"/>
                    </a:cubicBezTo>
                    <a:cubicBezTo>
                      <a:pt x="284593" y="382033"/>
                      <a:pt x="300232" y="312869"/>
                      <a:pt x="322387" y="302443"/>
                    </a:cubicBezTo>
                    <a:cubicBezTo>
                      <a:pt x="344542" y="292017"/>
                      <a:pt x="351058" y="323294"/>
                      <a:pt x="365394" y="302443"/>
                    </a:cubicBezTo>
                    <a:cubicBezTo>
                      <a:pt x="379729" y="281591"/>
                      <a:pt x="392762" y="246404"/>
                      <a:pt x="404491" y="251617"/>
                    </a:cubicBezTo>
                    <a:cubicBezTo>
                      <a:pt x="416220" y="256830"/>
                      <a:pt x="405794" y="285780"/>
                      <a:pt x="427949" y="251058"/>
                    </a:cubicBezTo>
                    <a:cubicBezTo>
                      <a:pt x="442750" y="227972"/>
                      <a:pt x="445542" y="190644"/>
                      <a:pt x="453083" y="170165"/>
                    </a:cubicBezTo>
                    <a:cubicBezTo>
                      <a:pt x="432138" y="163369"/>
                      <a:pt x="405142" y="170165"/>
                      <a:pt x="387455" y="175285"/>
                    </a:cubicBezTo>
                    <a:close/>
                  </a:path>
                </a:pathLst>
              </a:custGeom>
              <a:noFill/>
              <a:ln w="2210" cap="rnd">
                <a:solidFill>
                  <a:srgbClr val="FFFFFF"/>
                </a:solidFill>
                <a:prstDash val="solid"/>
                <a:round/>
              </a:ln>
            </p:spPr>
            <p:txBody>
              <a:bodyPr rtlCol="0" anchor="ctr"/>
              <a:lstStyle/>
              <a:p>
                <a:endParaRPr lang="en-US"/>
              </a:p>
            </p:txBody>
          </p:sp>
          <p:sp>
            <p:nvSpPr>
              <p:cNvPr id="312" name="Freeform: Shape 311">
                <a:extLst>
                  <a:ext uri="{FF2B5EF4-FFF2-40B4-BE49-F238E27FC236}">
                    <a16:creationId xmlns:a16="http://schemas.microsoft.com/office/drawing/2014/main" id="{6FD4AB4B-A27D-8382-B657-C76589900287}"/>
                  </a:ext>
                </a:extLst>
              </p:cNvPr>
              <p:cNvSpPr/>
              <p:nvPr/>
            </p:nvSpPr>
            <p:spPr>
              <a:xfrm>
                <a:off x="10489337" y="4519356"/>
                <a:ext cx="144508" cy="392551"/>
              </a:xfrm>
              <a:custGeom>
                <a:avLst/>
                <a:gdLst>
                  <a:gd name="connsiteX0" fmla="*/ 130545 w 144508"/>
                  <a:gd name="connsiteY0" fmla="*/ 318174 h 392551"/>
                  <a:gd name="connsiteX1" fmla="*/ 112394 w 144508"/>
                  <a:gd name="connsiteY1" fmla="*/ 280288 h 392551"/>
                  <a:gd name="connsiteX2" fmla="*/ 105784 w 144508"/>
                  <a:gd name="connsiteY2" fmla="*/ 3351 h 392551"/>
                  <a:gd name="connsiteX3" fmla="*/ 99919 w 144508"/>
                  <a:gd name="connsiteY3" fmla="*/ 7819 h 392551"/>
                  <a:gd name="connsiteX4" fmla="*/ 83443 w 144508"/>
                  <a:gd name="connsiteY4" fmla="*/ 0 h 392551"/>
                  <a:gd name="connsiteX5" fmla="*/ 65197 w 144508"/>
                  <a:gd name="connsiteY5" fmla="*/ 7819 h 392551"/>
                  <a:gd name="connsiteX6" fmla="*/ 57378 w 144508"/>
                  <a:gd name="connsiteY6" fmla="*/ 41703 h 392551"/>
                  <a:gd name="connsiteX7" fmla="*/ 39320 w 144508"/>
                  <a:gd name="connsiteY7" fmla="*/ 41703 h 392551"/>
                  <a:gd name="connsiteX8" fmla="*/ 62219 w 144508"/>
                  <a:gd name="connsiteY8" fmla="*/ 117291 h 392551"/>
                  <a:gd name="connsiteX9" fmla="*/ 9531 w 144508"/>
                  <a:gd name="connsiteY9" fmla="*/ 162997 h 392551"/>
                  <a:gd name="connsiteX10" fmla="*/ 9531 w 144508"/>
                  <a:gd name="connsiteY10" fmla="*/ 306259 h 392551"/>
                  <a:gd name="connsiteX11" fmla="*/ 9531 w 144508"/>
                  <a:gd name="connsiteY11" fmla="*/ 392552 h 392551"/>
                  <a:gd name="connsiteX12" fmla="*/ 92007 w 144508"/>
                  <a:gd name="connsiteY12" fmla="*/ 389666 h 392551"/>
                  <a:gd name="connsiteX13" fmla="*/ 132873 w 144508"/>
                  <a:gd name="connsiteY13" fmla="*/ 376168 h 392551"/>
                  <a:gd name="connsiteX14" fmla="*/ 143298 w 144508"/>
                  <a:gd name="connsiteY14" fmla="*/ 337723 h 392551"/>
                  <a:gd name="connsiteX15" fmla="*/ 144509 w 144508"/>
                  <a:gd name="connsiteY15" fmla="*/ 336233 h 392551"/>
                  <a:gd name="connsiteX16" fmla="*/ 130545 w 144508"/>
                  <a:gd name="connsiteY16" fmla="*/ 318082 h 39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508" h="392551">
                    <a:moveTo>
                      <a:pt x="130545" y="318174"/>
                    </a:moveTo>
                    <a:cubicBezTo>
                      <a:pt x="124030" y="291179"/>
                      <a:pt x="112394" y="280288"/>
                      <a:pt x="112394" y="280288"/>
                    </a:cubicBezTo>
                    <a:lnTo>
                      <a:pt x="105784" y="3351"/>
                    </a:lnTo>
                    <a:lnTo>
                      <a:pt x="99919" y="7819"/>
                    </a:lnTo>
                    <a:lnTo>
                      <a:pt x="83443" y="0"/>
                    </a:lnTo>
                    <a:lnTo>
                      <a:pt x="65197" y="7819"/>
                    </a:lnTo>
                    <a:lnTo>
                      <a:pt x="57378" y="41703"/>
                    </a:lnTo>
                    <a:lnTo>
                      <a:pt x="39320" y="41703"/>
                    </a:lnTo>
                    <a:cubicBezTo>
                      <a:pt x="53190" y="59111"/>
                      <a:pt x="81581" y="95788"/>
                      <a:pt x="62219" y="117291"/>
                    </a:cubicBezTo>
                    <a:cubicBezTo>
                      <a:pt x="37923" y="144286"/>
                      <a:pt x="27125" y="122318"/>
                      <a:pt x="9531" y="162997"/>
                    </a:cubicBezTo>
                    <a:cubicBezTo>
                      <a:pt x="-8063" y="203676"/>
                      <a:pt x="2829" y="254968"/>
                      <a:pt x="9531" y="306259"/>
                    </a:cubicBezTo>
                    <a:cubicBezTo>
                      <a:pt x="16048" y="356061"/>
                      <a:pt x="9997" y="390597"/>
                      <a:pt x="9531" y="392552"/>
                    </a:cubicBezTo>
                    <a:cubicBezTo>
                      <a:pt x="46301" y="392179"/>
                      <a:pt x="79161" y="391342"/>
                      <a:pt x="92007" y="389666"/>
                    </a:cubicBezTo>
                    <a:cubicBezTo>
                      <a:pt x="116489" y="386594"/>
                      <a:pt x="122260" y="379426"/>
                      <a:pt x="132873" y="376168"/>
                    </a:cubicBezTo>
                    <a:cubicBezTo>
                      <a:pt x="132593" y="356247"/>
                      <a:pt x="129894" y="351128"/>
                      <a:pt x="143298" y="337723"/>
                    </a:cubicBezTo>
                    <a:cubicBezTo>
                      <a:pt x="143764" y="337258"/>
                      <a:pt x="144044" y="336699"/>
                      <a:pt x="144509" y="336233"/>
                    </a:cubicBezTo>
                    <a:cubicBezTo>
                      <a:pt x="137434" y="330928"/>
                      <a:pt x="132128" y="324784"/>
                      <a:pt x="130545" y="318082"/>
                    </a:cubicBezTo>
                    <a:close/>
                  </a:path>
                </a:pathLst>
              </a:custGeom>
              <a:noFill/>
              <a:ln w="2210" cap="rnd">
                <a:solidFill>
                  <a:srgbClr val="FFFFFF"/>
                </a:solidFill>
                <a:prstDash val="solid"/>
                <a:round/>
              </a:ln>
            </p:spPr>
            <p:txBody>
              <a:bodyPr rtlCol="0" anchor="ctr"/>
              <a:lstStyle/>
              <a:p>
                <a:endParaRPr lang="en-US"/>
              </a:p>
            </p:txBody>
          </p:sp>
          <p:sp>
            <p:nvSpPr>
              <p:cNvPr id="313" name="Freeform: Shape 312">
                <a:extLst>
                  <a:ext uri="{FF2B5EF4-FFF2-40B4-BE49-F238E27FC236}">
                    <a16:creationId xmlns:a16="http://schemas.microsoft.com/office/drawing/2014/main" id="{1AF6BA31-874F-FEA3-1A4A-EC98C6C9B0F7}"/>
                  </a:ext>
                </a:extLst>
              </p:cNvPr>
              <p:cNvSpPr/>
              <p:nvPr/>
            </p:nvSpPr>
            <p:spPr>
              <a:xfrm>
                <a:off x="10595120" y="4178748"/>
                <a:ext cx="439185" cy="677121"/>
              </a:xfrm>
              <a:custGeom>
                <a:avLst/>
                <a:gdLst>
                  <a:gd name="connsiteX0" fmla="*/ 437329 w 439185"/>
                  <a:gd name="connsiteY0" fmla="*/ 411728 h 677121"/>
                  <a:gd name="connsiteX1" fmla="*/ 430161 w 439185"/>
                  <a:gd name="connsiteY1" fmla="*/ 396741 h 677121"/>
                  <a:gd name="connsiteX2" fmla="*/ 434070 w 439185"/>
                  <a:gd name="connsiteY2" fmla="*/ 372631 h 677121"/>
                  <a:gd name="connsiteX3" fmla="*/ 419736 w 439185"/>
                  <a:gd name="connsiteY3" fmla="*/ 357644 h 677121"/>
                  <a:gd name="connsiteX4" fmla="*/ 402142 w 439185"/>
                  <a:gd name="connsiteY4" fmla="*/ 362857 h 677121"/>
                  <a:gd name="connsiteX5" fmla="*/ 390412 w 439185"/>
                  <a:gd name="connsiteY5" fmla="*/ 338095 h 677121"/>
                  <a:gd name="connsiteX6" fmla="*/ 388458 w 439185"/>
                  <a:gd name="connsiteY6" fmla="*/ 308773 h 677121"/>
                  <a:gd name="connsiteX7" fmla="*/ 396928 w 439185"/>
                  <a:gd name="connsiteY7" fmla="*/ 295740 h 677121"/>
                  <a:gd name="connsiteX8" fmla="*/ 378683 w 439185"/>
                  <a:gd name="connsiteY8" fmla="*/ 291179 h 677121"/>
                  <a:gd name="connsiteX9" fmla="*/ 364347 w 439185"/>
                  <a:gd name="connsiteY9" fmla="*/ 277495 h 677121"/>
                  <a:gd name="connsiteX10" fmla="*/ 360438 w 439185"/>
                  <a:gd name="connsiteY10" fmla="*/ 278147 h 677121"/>
                  <a:gd name="connsiteX11" fmla="*/ 357179 w 439185"/>
                  <a:gd name="connsiteY11" fmla="*/ 62928 h 677121"/>
                  <a:gd name="connsiteX12" fmla="*/ 310635 w 439185"/>
                  <a:gd name="connsiteY12" fmla="*/ 12101 h 677121"/>
                  <a:gd name="connsiteX13" fmla="*/ 292390 w 439185"/>
                  <a:gd name="connsiteY13" fmla="*/ 14708 h 677121"/>
                  <a:gd name="connsiteX14" fmla="*/ 293228 w 439185"/>
                  <a:gd name="connsiteY14" fmla="*/ 25134 h 677121"/>
                  <a:gd name="connsiteX15" fmla="*/ 271446 w 439185"/>
                  <a:gd name="connsiteY15" fmla="*/ 26903 h 677121"/>
                  <a:gd name="connsiteX16" fmla="*/ 237561 w 439185"/>
                  <a:gd name="connsiteY16" fmla="*/ 44310 h 677121"/>
                  <a:gd name="connsiteX17" fmla="*/ 218479 w 439185"/>
                  <a:gd name="connsiteY17" fmla="*/ 31277 h 677121"/>
                  <a:gd name="connsiteX18" fmla="*/ 221084 w 439185"/>
                  <a:gd name="connsiteY18" fmla="*/ 2606 h 677121"/>
                  <a:gd name="connsiteX19" fmla="*/ 201071 w 439185"/>
                  <a:gd name="connsiteY19" fmla="*/ 0 h 677121"/>
                  <a:gd name="connsiteX20" fmla="*/ 114965 w 439185"/>
                  <a:gd name="connsiteY20" fmla="*/ 119152 h 677121"/>
                  <a:gd name="connsiteX21" fmla="*/ 109751 w 439185"/>
                  <a:gd name="connsiteY21" fmla="*/ 163462 h 677121"/>
                  <a:gd name="connsiteX22" fmla="*/ 90668 w 439185"/>
                  <a:gd name="connsiteY22" fmla="*/ 179939 h 677121"/>
                  <a:gd name="connsiteX23" fmla="*/ 88062 w 439185"/>
                  <a:gd name="connsiteY23" fmla="*/ 204328 h 677121"/>
                  <a:gd name="connsiteX24" fmla="*/ 83686 w 439185"/>
                  <a:gd name="connsiteY24" fmla="*/ 239143 h 677121"/>
                  <a:gd name="connsiteX25" fmla="*/ 84525 w 439185"/>
                  <a:gd name="connsiteY25" fmla="*/ 253013 h 677121"/>
                  <a:gd name="connsiteX26" fmla="*/ 74099 w 439185"/>
                  <a:gd name="connsiteY26" fmla="*/ 259994 h 677121"/>
                  <a:gd name="connsiteX27" fmla="*/ 77543 w 439185"/>
                  <a:gd name="connsiteY27" fmla="*/ 273865 h 677121"/>
                  <a:gd name="connsiteX28" fmla="*/ 41890 w 439185"/>
                  <a:gd name="connsiteY28" fmla="*/ 299092 h 677121"/>
                  <a:gd name="connsiteX29" fmla="*/ 44496 w 439185"/>
                  <a:gd name="connsiteY29" fmla="*/ 329531 h 677121"/>
                  <a:gd name="connsiteX30" fmla="*/ 30626 w 439185"/>
                  <a:gd name="connsiteY30" fmla="*/ 324318 h 677121"/>
                  <a:gd name="connsiteX31" fmla="*/ 26252 w 439185"/>
                  <a:gd name="connsiteY31" fmla="*/ 349545 h 677121"/>
                  <a:gd name="connsiteX32" fmla="*/ 12381 w 439185"/>
                  <a:gd name="connsiteY32" fmla="*/ 334744 h 677121"/>
                  <a:gd name="connsiteX33" fmla="*/ 0 w 439185"/>
                  <a:gd name="connsiteY33" fmla="*/ 344146 h 677121"/>
                  <a:gd name="connsiteX34" fmla="*/ 6610 w 439185"/>
                  <a:gd name="connsiteY34" fmla="*/ 621083 h 677121"/>
                  <a:gd name="connsiteX35" fmla="*/ 24762 w 439185"/>
                  <a:gd name="connsiteY35" fmla="*/ 658969 h 677121"/>
                  <a:gd name="connsiteX36" fmla="*/ 38725 w 439185"/>
                  <a:gd name="connsiteY36" fmla="*/ 677121 h 677121"/>
                  <a:gd name="connsiteX37" fmla="*/ 56412 w 439185"/>
                  <a:gd name="connsiteY37" fmla="*/ 636908 h 677121"/>
                  <a:gd name="connsiteX38" fmla="*/ 90947 w 439185"/>
                  <a:gd name="connsiteY38" fmla="*/ 606933 h 677121"/>
                  <a:gd name="connsiteX39" fmla="*/ 92903 w 439185"/>
                  <a:gd name="connsiteY39" fmla="*/ 582172 h 677121"/>
                  <a:gd name="connsiteX40" fmla="*/ 115058 w 439185"/>
                  <a:gd name="connsiteY40" fmla="*/ 560017 h 677121"/>
                  <a:gd name="connsiteX41" fmla="*/ 129021 w 439185"/>
                  <a:gd name="connsiteY41" fmla="*/ 568488 h 677121"/>
                  <a:gd name="connsiteX42" fmla="*/ 129021 w 439185"/>
                  <a:gd name="connsiteY42" fmla="*/ 582172 h 677121"/>
                  <a:gd name="connsiteX43" fmla="*/ 150897 w 439185"/>
                  <a:gd name="connsiteY43" fmla="*/ 556759 h 677121"/>
                  <a:gd name="connsiteX44" fmla="*/ 176961 w 439185"/>
                  <a:gd name="connsiteY44" fmla="*/ 552849 h 677121"/>
                  <a:gd name="connsiteX45" fmla="*/ 191948 w 439185"/>
                  <a:gd name="connsiteY45" fmla="*/ 539817 h 677121"/>
                  <a:gd name="connsiteX46" fmla="*/ 206284 w 439185"/>
                  <a:gd name="connsiteY46" fmla="*/ 544378 h 677121"/>
                  <a:gd name="connsiteX47" fmla="*/ 218013 w 439185"/>
                  <a:gd name="connsiteY47" fmla="*/ 522875 h 677121"/>
                  <a:gd name="connsiteX48" fmla="*/ 227788 w 439185"/>
                  <a:gd name="connsiteY48" fmla="*/ 494204 h 677121"/>
                  <a:gd name="connsiteX49" fmla="*/ 233000 w 439185"/>
                  <a:gd name="connsiteY49" fmla="*/ 473352 h 677121"/>
                  <a:gd name="connsiteX50" fmla="*/ 246684 w 439185"/>
                  <a:gd name="connsiteY50" fmla="*/ 461623 h 677121"/>
                  <a:gd name="connsiteX51" fmla="*/ 258413 w 439185"/>
                  <a:gd name="connsiteY51" fmla="*/ 475959 h 677121"/>
                  <a:gd name="connsiteX52" fmla="*/ 255807 w 439185"/>
                  <a:gd name="connsiteY52" fmla="*/ 491597 h 677121"/>
                  <a:gd name="connsiteX53" fmla="*/ 266884 w 439185"/>
                  <a:gd name="connsiteY53" fmla="*/ 498113 h 677121"/>
                  <a:gd name="connsiteX54" fmla="*/ 277962 w 439185"/>
                  <a:gd name="connsiteY54" fmla="*/ 486384 h 677121"/>
                  <a:gd name="connsiteX55" fmla="*/ 290343 w 439185"/>
                  <a:gd name="connsiteY55" fmla="*/ 467487 h 677121"/>
                  <a:gd name="connsiteX56" fmla="*/ 300116 w 439185"/>
                  <a:gd name="connsiteY56" fmla="*/ 464881 h 677121"/>
                  <a:gd name="connsiteX57" fmla="*/ 313801 w 439185"/>
                  <a:gd name="connsiteY57" fmla="*/ 455107 h 677121"/>
                  <a:gd name="connsiteX58" fmla="*/ 322924 w 439185"/>
                  <a:gd name="connsiteY58" fmla="*/ 468791 h 677121"/>
                  <a:gd name="connsiteX59" fmla="*/ 335304 w 439185"/>
                  <a:gd name="connsiteY59" fmla="*/ 472700 h 677121"/>
                  <a:gd name="connsiteX60" fmla="*/ 339214 w 439185"/>
                  <a:gd name="connsiteY60" fmla="*/ 451849 h 677121"/>
                  <a:gd name="connsiteX61" fmla="*/ 342472 w 439185"/>
                  <a:gd name="connsiteY61" fmla="*/ 468791 h 677121"/>
                  <a:gd name="connsiteX62" fmla="*/ 357459 w 439185"/>
                  <a:gd name="connsiteY62" fmla="*/ 453152 h 677121"/>
                  <a:gd name="connsiteX63" fmla="*/ 376356 w 439185"/>
                  <a:gd name="connsiteY63" fmla="*/ 452500 h 677121"/>
                  <a:gd name="connsiteX64" fmla="*/ 376356 w 439185"/>
                  <a:gd name="connsiteY64" fmla="*/ 436210 h 677121"/>
                  <a:gd name="connsiteX65" fmla="*/ 403723 w 439185"/>
                  <a:gd name="connsiteY65" fmla="*/ 434907 h 677121"/>
                  <a:gd name="connsiteX66" fmla="*/ 416105 w 439185"/>
                  <a:gd name="connsiteY66" fmla="*/ 434907 h 677121"/>
                  <a:gd name="connsiteX67" fmla="*/ 422621 w 439185"/>
                  <a:gd name="connsiteY67" fmla="*/ 444029 h 677121"/>
                  <a:gd name="connsiteX68" fmla="*/ 429789 w 439185"/>
                  <a:gd name="connsiteY68" fmla="*/ 424481 h 677121"/>
                  <a:gd name="connsiteX69" fmla="*/ 436957 w 439185"/>
                  <a:gd name="connsiteY69" fmla="*/ 412100 h 677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9185" h="677121">
                    <a:moveTo>
                      <a:pt x="437329" y="411728"/>
                    </a:moveTo>
                    <a:cubicBezTo>
                      <a:pt x="432116" y="403909"/>
                      <a:pt x="426903" y="406515"/>
                      <a:pt x="430161" y="396741"/>
                    </a:cubicBezTo>
                    <a:cubicBezTo>
                      <a:pt x="433419" y="386967"/>
                      <a:pt x="434070" y="374586"/>
                      <a:pt x="434070" y="372631"/>
                    </a:cubicBezTo>
                    <a:cubicBezTo>
                      <a:pt x="434070" y="370676"/>
                      <a:pt x="419736" y="357644"/>
                      <a:pt x="419736" y="357644"/>
                    </a:cubicBezTo>
                    <a:cubicBezTo>
                      <a:pt x="419736" y="357644"/>
                      <a:pt x="411264" y="374586"/>
                      <a:pt x="402142" y="362857"/>
                    </a:cubicBezTo>
                    <a:cubicBezTo>
                      <a:pt x="393019" y="351128"/>
                      <a:pt x="385851" y="345915"/>
                      <a:pt x="390412" y="338095"/>
                    </a:cubicBezTo>
                    <a:cubicBezTo>
                      <a:pt x="394974" y="330276"/>
                      <a:pt x="377380" y="313986"/>
                      <a:pt x="388458" y="308773"/>
                    </a:cubicBezTo>
                    <a:cubicBezTo>
                      <a:pt x="399535" y="303560"/>
                      <a:pt x="396928" y="295740"/>
                      <a:pt x="396928" y="295740"/>
                    </a:cubicBezTo>
                    <a:lnTo>
                      <a:pt x="378683" y="291179"/>
                    </a:lnTo>
                    <a:lnTo>
                      <a:pt x="364347" y="277495"/>
                    </a:lnTo>
                    <a:lnTo>
                      <a:pt x="360438" y="278147"/>
                    </a:lnTo>
                    <a:lnTo>
                      <a:pt x="357179" y="62928"/>
                    </a:lnTo>
                    <a:lnTo>
                      <a:pt x="310635" y="12101"/>
                    </a:lnTo>
                    <a:lnTo>
                      <a:pt x="292390" y="14708"/>
                    </a:lnTo>
                    <a:lnTo>
                      <a:pt x="293228" y="25134"/>
                    </a:lnTo>
                    <a:lnTo>
                      <a:pt x="271446" y="26903"/>
                    </a:lnTo>
                    <a:lnTo>
                      <a:pt x="237561" y="44310"/>
                    </a:lnTo>
                    <a:lnTo>
                      <a:pt x="218479" y="31277"/>
                    </a:lnTo>
                    <a:lnTo>
                      <a:pt x="221084" y="2606"/>
                    </a:lnTo>
                    <a:lnTo>
                      <a:pt x="201071" y="0"/>
                    </a:lnTo>
                    <a:lnTo>
                      <a:pt x="114965" y="119152"/>
                    </a:lnTo>
                    <a:lnTo>
                      <a:pt x="109751" y="163462"/>
                    </a:lnTo>
                    <a:lnTo>
                      <a:pt x="90668" y="179939"/>
                    </a:lnTo>
                    <a:cubicBezTo>
                      <a:pt x="90668" y="179939"/>
                      <a:pt x="90668" y="188596"/>
                      <a:pt x="88062" y="204328"/>
                    </a:cubicBezTo>
                    <a:cubicBezTo>
                      <a:pt x="85455" y="219967"/>
                      <a:pt x="78474" y="228717"/>
                      <a:pt x="83686" y="239143"/>
                    </a:cubicBezTo>
                    <a:cubicBezTo>
                      <a:pt x="88900" y="249569"/>
                      <a:pt x="84525" y="253013"/>
                      <a:pt x="84525" y="253013"/>
                    </a:cubicBezTo>
                    <a:lnTo>
                      <a:pt x="74099" y="259994"/>
                    </a:lnTo>
                    <a:lnTo>
                      <a:pt x="77543" y="273865"/>
                    </a:lnTo>
                    <a:lnTo>
                      <a:pt x="41890" y="299092"/>
                    </a:lnTo>
                    <a:lnTo>
                      <a:pt x="44496" y="329531"/>
                    </a:lnTo>
                    <a:cubicBezTo>
                      <a:pt x="44496" y="329531"/>
                      <a:pt x="34071" y="319943"/>
                      <a:pt x="30626" y="324318"/>
                    </a:cubicBezTo>
                    <a:cubicBezTo>
                      <a:pt x="27182" y="328693"/>
                      <a:pt x="32396" y="351314"/>
                      <a:pt x="26252" y="349545"/>
                    </a:cubicBezTo>
                    <a:cubicBezTo>
                      <a:pt x="20201" y="347776"/>
                      <a:pt x="12381" y="334744"/>
                      <a:pt x="12381" y="334744"/>
                    </a:cubicBezTo>
                    <a:lnTo>
                      <a:pt x="0" y="344146"/>
                    </a:lnTo>
                    <a:lnTo>
                      <a:pt x="6610" y="621083"/>
                    </a:lnTo>
                    <a:cubicBezTo>
                      <a:pt x="6610" y="621083"/>
                      <a:pt x="18246" y="631881"/>
                      <a:pt x="24762" y="658969"/>
                    </a:cubicBezTo>
                    <a:cubicBezTo>
                      <a:pt x="26345" y="665672"/>
                      <a:pt x="31743" y="671722"/>
                      <a:pt x="38725" y="677121"/>
                    </a:cubicBezTo>
                    <a:cubicBezTo>
                      <a:pt x="51944" y="662320"/>
                      <a:pt x="46359" y="643796"/>
                      <a:pt x="56412" y="636908"/>
                    </a:cubicBezTo>
                    <a:cubicBezTo>
                      <a:pt x="66838" y="629740"/>
                      <a:pt x="86386" y="622572"/>
                      <a:pt x="90947" y="606933"/>
                    </a:cubicBezTo>
                    <a:cubicBezTo>
                      <a:pt x="95509" y="591294"/>
                      <a:pt x="90947" y="594552"/>
                      <a:pt x="92903" y="582172"/>
                    </a:cubicBezTo>
                    <a:cubicBezTo>
                      <a:pt x="94857" y="569791"/>
                      <a:pt x="112451" y="560017"/>
                      <a:pt x="115058" y="560017"/>
                    </a:cubicBezTo>
                    <a:cubicBezTo>
                      <a:pt x="117664" y="560017"/>
                      <a:pt x="127996" y="567836"/>
                      <a:pt x="129021" y="568488"/>
                    </a:cubicBezTo>
                    <a:cubicBezTo>
                      <a:pt x="130045" y="569140"/>
                      <a:pt x="114313" y="594552"/>
                      <a:pt x="129021" y="582172"/>
                    </a:cubicBezTo>
                    <a:cubicBezTo>
                      <a:pt x="143729" y="569791"/>
                      <a:pt x="139168" y="550243"/>
                      <a:pt x="150897" y="556759"/>
                    </a:cubicBezTo>
                    <a:cubicBezTo>
                      <a:pt x="162626" y="563275"/>
                      <a:pt x="170445" y="564578"/>
                      <a:pt x="176961" y="552849"/>
                    </a:cubicBezTo>
                    <a:cubicBezTo>
                      <a:pt x="183478" y="541120"/>
                      <a:pt x="184129" y="533952"/>
                      <a:pt x="191948" y="539817"/>
                    </a:cubicBezTo>
                    <a:cubicBezTo>
                      <a:pt x="199768" y="545681"/>
                      <a:pt x="197161" y="555456"/>
                      <a:pt x="206284" y="544378"/>
                    </a:cubicBezTo>
                    <a:cubicBezTo>
                      <a:pt x="215406" y="533301"/>
                      <a:pt x="216710" y="534604"/>
                      <a:pt x="218013" y="522875"/>
                    </a:cubicBezTo>
                    <a:cubicBezTo>
                      <a:pt x="219316" y="511146"/>
                      <a:pt x="223226" y="511146"/>
                      <a:pt x="227788" y="494204"/>
                    </a:cubicBezTo>
                    <a:cubicBezTo>
                      <a:pt x="232349" y="477262"/>
                      <a:pt x="219316" y="485081"/>
                      <a:pt x="233000" y="473352"/>
                    </a:cubicBezTo>
                    <a:cubicBezTo>
                      <a:pt x="246684" y="461623"/>
                      <a:pt x="249290" y="437513"/>
                      <a:pt x="246684" y="461623"/>
                    </a:cubicBezTo>
                    <a:cubicBezTo>
                      <a:pt x="244078" y="485733"/>
                      <a:pt x="270794" y="462275"/>
                      <a:pt x="258413" y="475959"/>
                    </a:cubicBezTo>
                    <a:cubicBezTo>
                      <a:pt x="246033" y="489642"/>
                      <a:pt x="249290" y="485081"/>
                      <a:pt x="255807" y="491597"/>
                    </a:cubicBezTo>
                    <a:cubicBezTo>
                      <a:pt x="262323" y="498113"/>
                      <a:pt x="259065" y="503326"/>
                      <a:pt x="266884" y="498113"/>
                    </a:cubicBezTo>
                    <a:cubicBezTo>
                      <a:pt x="274703" y="492901"/>
                      <a:pt x="274052" y="500068"/>
                      <a:pt x="277962" y="486384"/>
                    </a:cubicBezTo>
                    <a:cubicBezTo>
                      <a:pt x="281871" y="472700"/>
                      <a:pt x="285781" y="464229"/>
                      <a:pt x="290343" y="467487"/>
                    </a:cubicBezTo>
                    <a:cubicBezTo>
                      <a:pt x="294904" y="470746"/>
                      <a:pt x="296858" y="472049"/>
                      <a:pt x="300116" y="464881"/>
                    </a:cubicBezTo>
                    <a:cubicBezTo>
                      <a:pt x="303375" y="457713"/>
                      <a:pt x="307284" y="444681"/>
                      <a:pt x="313801" y="455107"/>
                    </a:cubicBezTo>
                    <a:cubicBezTo>
                      <a:pt x="320317" y="465533"/>
                      <a:pt x="318362" y="451849"/>
                      <a:pt x="322924" y="468791"/>
                    </a:cubicBezTo>
                    <a:cubicBezTo>
                      <a:pt x="327485" y="485733"/>
                      <a:pt x="337259" y="483126"/>
                      <a:pt x="335304" y="472700"/>
                    </a:cubicBezTo>
                    <a:cubicBezTo>
                      <a:pt x="333349" y="462275"/>
                      <a:pt x="335304" y="441423"/>
                      <a:pt x="339214" y="451849"/>
                    </a:cubicBezTo>
                    <a:cubicBezTo>
                      <a:pt x="343124" y="462275"/>
                      <a:pt x="341168" y="466184"/>
                      <a:pt x="342472" y="468791"/>
                    </a:cubicBezTo>
                    <a:cubicBezTo>
                      <a:pt x="343775" y="471397"/>
                      <a:pt x="348336" y="449242"/>
                      <a:pt x="357459" y="453152"/>
                    </a:cubicBezTo>
                    <a:cubicBezTo>
                      <a:pt x="366581" y="457062"/>
                      <a:pt x="374402" y="464229"/>
                      <a:pt x="376356" y="452500"/>
                    </a:cubicBezTo>
                    <a:cubicBezTo>
                      <a:pt x="378311" y="440771"/>
                      <a:pt x="363324" y="429042"/>
                      <a:pt x="376356" y="436210"/>
                    </a:cubicBezTo>
                    <a:cubicBezTo>
                      <a:pt x="389389" y="443378"/>
                      <a:pt x="401118" y="438817"/>
                      <a:pt x="403723" y="434907"/>
                    </a:cubicBezTo>
                    <a:cubicBezTo>
                      <a:pt x="406330" y="430997"/>
                      <a:pt x="412847" y="425784"/>
                      <a:pt x="416105" y="434907"/>
                    </a:cubicBezTo>
                    <a:cubicBezTo>
                      <a:pt x="419363" y="444029"/>
                      <a:pt x="416756" y="455758"/>
                      <a:pt x="422621" y="444029"/>
                    </a:cubicBezTo>
                    <a:cubicBezTo>
                      <a:pt x="428485" y="432300"/>
                      <a:pt x="421970" y="431649"/>
                      <a:pt x="429789" y="424481"/>
                    </a:cubicBezTo>
                    <a:cubicBezTo>
                      <a:pt x="437608" y="417313"/>
                      <a:pt x="442169" y="419919"/>
                      <a:pt x="436957" y="412100"/>
                    </a:cubicBezTo>
                    <a:close/>
                  </a:path>
                </a:pathLst>
              </a:custGeom>
              <a:noFill/>
              <a:ln w="2210" cap="rnd">
                <a:solidFill>
                  <a:srgbClr val="FFFFFF"/>
                </a:solidFill>
                <a:prstDash val="solid"/>
                <a:round/>
              </a:ln>
            </p:spPr>
            <p:txBody>
              <a:bodyPr rtlCol="0" anchor="ctr"/>
              <a:lstStyle/>
              <a:p>
                <a:endParaRPr lang="en-US"/>
              </a:p>
            </p:txBody>
          </p:sp>
          <p:sp>
            <p:nvSpPr>
              <p:cNvPr id="314" name="Freeform: Shape 313">
                <a:extLst>
                  <a:ext uri="{FF2B5EF4-FFF2-40B4-BE49-F238E27FC236}">
                    <a16:creationId xmlns:a16="http://schemas.microsoft.com/office/drawing/2014/main" id="{FA3A6B3F-E3D1-4EE5-F651-4A312E872BEF}"/>
                  </a:ext>
                </a:extLst>
              </p:cNvPr>
              <p:cNvSpPr/>
              <p:nvPr/>
            </p:nvSpPr>
            <p:spPr>
              <a:xfrm>
                <a:off x="10523629" y="5011791"/>
                <a:ext cx="68046" cy="100721"/>
              </a:xfrm>
              <a:custGeom>
                <a:avLst/>
                <a:gdLst>
                  <a:gd name="connsiteX0" fmla="*/ 34349 w 68046"/>
                  <a:gd name="connsiteY0" fmla="*/ 4003 h 100721"/>
                  <a:gd name="connsiteX1" fmla="*/ 0 w 68046"/>
                  <a:gd name="connsiteY1" fmla="*/ 0 h 100721"/>
                  <a:gd name="connsiteX2" fmla="*/ 0 w 68046"/>
                  <a:gd name="connsiteY2" fmla="*/ 100721 h 100721"/>
                  <a:gd name="connsiteX3" fmla="*/ 13218 w 68046"/>
                  <a:gd name="connsiteY3" fmla="*/ 96998 h 100721"/>
                  <a:gd name="connsiteX4" fmla="*/ 36025 w 68046"/>
                  <a:gd name="connsiteY4" fmla="*/ 64417 h 100721"/>
                  <a:gd name="connsiteX5" fmla="*/ 45148 w 68046"/>
                  <a:gd name="connsiteY5" fmla="*/ 47475 h 100721"/>
                  <a:gd name="connsiteX6" fmla="*/ 45148 w 68046"/>
                  <a:gd name="connsiteY6" fmla="*/ 80707 h 100721"/>
                  <a:gd name="connsiteX7" fmla="*/ 55573 w 68046"/>
                  <a:gd name="connsiteY7" fmla="*/ 72236 h 100721"/>
                  <a:gd name="connsiteX8" fmla="*/ 55573 w 68046"/>
                  <a:gd name="connsiteY8" fmla="*/ 48127 h 100721"/>
                  <a:gd name="connsiteX9" fmla="*/ 62648 w 68046"/>
                  <a:gd name="connsiteY9" fmla="*/ 76798 h 100721"/>
                  <a:gd name="connsiteX10" fmla="*/ 68047 w 68046"/>
                  <a:gd name="connsiteY10" fmla="*/ 77170 h 100721"/>
                  <a:gd name="connsiteX11" fmla="*/ 34256 w 68046"/>
                  <a:gd name="connsiteY11" fmla="*/ 4003 h 100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046" h="100721">
                    <a:moveTo>
                      <a:pt x="34349" y="4003"/>
                    </a:moveTo>
                    <a:cubicBezTo>
                      <a:pt x="30626" y="2048"/>
                      <a:pt x="17780" y="745"/>
                      <a:pt x="0" y="0"/>
                    </a:cubicBezTo>
                    <a:lnTo>
                      <a:pt x="0" y="100721"/>
                    </a:lnTo>
                    <a:cubicBezTo>
                      <a:pt x="2514" y="100163"/>
                      <a:pt x="6236" y="99139"/>
                      <a:pt x="13218" y="96998"/>
                    </a:cubicBezTo>
                    <a:cubicBezTo>
                      <a:pt x="37328" y="89830"/>
                      <a:pt x="31464" y="77449"/>
                      <a:pt x="36025" y="64417"/>
                    </a:cubicBezTo>
                    <a:cubicBezTo>
                      <a:pt x="40586" y="51385"/>
                      <a:pt x="41237" y="32488"/>
                      <a:pt x="45148" y="47475"/>
                    </a:cubicBezTo>
                    <a:cubicBezTo>
                      <a:pt x="49058" y="62462"/>
                      <a:pt x="38632" y="76146"/>
                      <a:pt x="45148" y="80707"/>
                    </a:cubicBezTo>
                    <a:cubicBezTo>
                      <a:pt x="51663" y="85269"/>
                      <a:pt x="56226" y="91133"/>
                      <a:pt x="55573" y="72236"/>
                    </a:cubicBezTo>
                    <a:cubicBezTo>
                      <a:pt x="54922" y="53339"/>
                      <a:pt x="49151" y="32488"/>
                      <a:pt x="55573" y="48127"/>
                    </a:cubicBezTo>
                    <a:cubicBezTo>
                      <a:pt x="61997" y="63765"/>
                      <a:pt x="54829" y="76146"/>
                      <a:pt x="62648" y="76798"/>
                    </a:cubicBezTo>
                    <a:cubicBezTo>
                      <a:pt x="64882" y="76984"/>
                      <a:pt x="66558" y="77077"/>
                      <a:pt x="68047" y="77170"/>
                    </a:cubicBezTo>
                    <a:cubicBezTo>
                      <a:pt x="60507" y="33512"/>
                      <a:pt x="49895" y="12288"/>
                      <a:pt x="34256" y="4003"/>
                    </a:cubicBezTo>
                    <a:close/>
                  </a:path>
                </a:pathLst>
              </a:custGeom>
              <a:solidFill>
                <a:srgbClr val="D7DCE1"/>
              </a:solidFill>
              <a:ln w="8840"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316AA47-17CF-89EA-C821-7984556CE82A}"/>
                  </a:ext>
                </a:extLst>
              </p:cNvPr>
              <p:cNvSpPr/>
              <p:nvPr/>
            </p:nvSpPr>
            <p:spPr>
              <a:xfrm>
                <a:off x="10331339" y="4895804"/>
                <a:ext cx="392818" cy="193257"/>
              </a:xfrm>
              <a:custGeom>
                <a:avLst/>
                <a:gdLst>
                  <a:gd name="connsiteX0" fmla="*/ 167529 w 392818"/>
                  <a:gd name="connsiteY0" fmla="*/ 16197 h 193257"/>
                  <a:gd name="connsiteX1" fmla="*/ 167529 w 392818"/>
                  <a:gd name="connsiteY1" fmla="*/ 16570 h 193257"/>
                  <a:gd name="connsiteX2" fmla="*/ 167529 w 392818"/>
                  <a:gd name="connsiteY2" fmla="*/ 16197 h 193257"/>
                  <a:gd name="connsiteX3" fmla="*/ 23894 w 392818"/>
                  <a:gd name="connsiteY3" fmla="*/ 16290 h 193257"/>
                  <a:gd name="connsiteX4" fmla="*/ 63 w 392818"/>
                  <a:gd name="connsiteY4" fmla="*/ 117477 h 193257"/>
                  <a:gd name="connsiteX5" fmla="*/ 192291 w 392818"/>
                  <a:gd name="connsiteY5" fmla="*/ 116081 h 193257"/>
                  <a:gd name="connsiteX6" fmla="*/ 192291 w 392818"/>
                  <a:gd name="connsiteY6" fmla="*/ 116081 h 193257"/>
                  <a:gd name="connsiteX7" fmla="*/ 192291 w 392818"/>
                  <a:gd name="connsiteY7" fmla="*/ 116081 h 193257"/>
                  <a:gd name="connsiteX8" fmla="*/ 226640 w 392818"/>
                  <a:gd name="connsiteY8" fmla="*/ 120083 h 193257"/>
                  <a:gd name="connsiteX9" fmla="*/ 260431 w 392818"/>
                  <a:gd name="connsiteY9" fmla="*/ 193251 h 193257"/>
                  <a:gd name="connsiteX10" fmla="*/ 271974 w 392818"/>
                  <a:gd name="connsiteY10" fmla="*/ 188317 h 193257"/>
                  <a:gd name="connsiteX11" fmla="*/ 285006 w 392818"/>
                  <a:gd name="connsiteY11" fmla="*/ 175284 h 193257"/>
                  <a:gd name="connsiteX12" fmla="*/ 305207 w 392818"/>
                  <a:gd name="connsiteY12" fmla="*/ 160949 h 193257"/>
                  <a:gd name="connsiteX13" fmla="*/ 305207 w 392818"/>
                  <a:gd name="connsiteY13" fmla="*/ 188968 h 193257"/>
                  <a:gd name="connsiteX14" fmla="*/ 355381 w 392818"/>
                  <a:gd name="connsiteY14" fmla="*/ 169420 h 193257"/>
                  <a:gd name="connsiteX15" fmla="*/ 391220 w 392818"/>
                  <a:gd name="connsiteY15" fmla="*/ 142052 h 193257"/>
                  <a:gd name="connsiteX16" fmla="*/ 372323 w 392818"/>
                  <a:gd name="connsiteY16" fmla="*/ 111426 h 193257"/>
                  <a:gd name="connsiteX17" fmla="*/ 357987 w 392818"/>
                  <a:gd name="connsiteY17" fmla="*/ 109471 h 193257"/>
                  <a:gd name="connsiteX18" fmla="*/ 375581 w 392818"/>
                  <a:gd name="connsiteY18" fmla="*/ 134884 h 193257"/>
                  <a:gd name="connsiteX19" fmla="*/ 341696 w 392818"/>
                  <a:gd name="connsiteY19" fmla="*/ 157039 h 193257"/>
                  <a:gd name="connsiteX20" fmla="*/ 319541 w 392818"/>
                  <a:gd name="connsiteY20" fmla="*/ 135536 h 193257"/>
                  <a:gd name="connsiteX21" fmla="*/ 311722 w 392818"/>
                  <a:gd name="connsiteY21" fmla="*/ 125110 h 193257"/>
                  <a:gd name="connsiteX22" fmla="*/ 305207 w 392818"/>
                  <a:gd name="connsiteY22" fmla="*/ 106865 h 193257"/>
                  <a:gd name="connsiteX23" fmla="*/ 290871 w 392818"/>
                  <a:gd name="connsiteY23" fmla="*/ 84058 h 193257"/>
                  <a:gd name="connsiteX24" fmla="*/ 274580 w 392818"/>
                  <a:gd name="connsiteY24" fmla="*/ 83407 h 193257"/>
                  <a:gd name="connsiteX25" fmla="*/ 268716 w 392818"/>
                  <a:gd name="connsiteY25" fmla="*/ 61903 h 193257"/>
                  <a:gd name="connsiteX26" fmla="*/ 277187 w 392818"/>
                  <a:gd name="connsiteY26" fmla="*/ 42355 h 193257"/>
                  <a:gd name="connsiteX27" fmla="*/ 304554 w 392818"/>
                  <a:gd name="connsiteY27" fmla="*/ 33884 h 193257"/>
                  <a:gd name="connsiteX28" fmla="*/ 304554 w 392818"/>
                  <a:gd name="connsiteY28" fmla="*/ 17594 h 193257"/>
                  <a:gd name="connsiteX29" fmla="*/ 290871 w 392818"/>
                  <a:gd name="connsiteY29" fmla="*/ 7819 h 193257"/>
                  <a:gd name="connsiteX30" fmla="*/ 290871 w 392818"/>
                  <a:gd name="connsiteY30" fmla="*/ 0 h 193257"/>
                  <a:gd name="connsiteX31" fmla="*/ 250005 w 392818"/>
                  <a:gd name="connsiteY31" fmla="*/ 13498 h 193257"/>
                  <a:gd name="connsiteX32" fmla="*/ 167529 w 392818"/>
                  <a:gd name="connsiteY32" fmla="*/ 16384 h 193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2818" h="193257">
                    <a:moveTo>
                      <a:pt x="167529" y="16197"/>
                    </a:moveTo>
                    <a:cubicBezTo>
                      <a:pt x="167529" y="16197"/>
                      <a:pt x="167529" y="16570"/>
                      <a:pt x="167529" y="16570"/>
                    </a:cubicBezTo>
                    <a:cubicBezTo>
                      <a:pt x="167529" y="16570"/>
                      <a:pt x="167529" y="16290"/>
                      <a:pt x="167529" y="16197"/>
                    </a:cubicBezTo>
                    <a:cubicBezTo>
                      <a:pt x="101994" y="16942"/>
                      <a:pt x="23894" y="16290"/>
                      <a:pt x="23894" y="16290"/>
                    </a:cubicBezTo>
                    <a:cubicBezTo>
                      <a:pt x="23894" y="16290"/>
                      <a:pt x="-1426" y="89178"/>
                      <a:pt x="63" y="117477"/>
                    </a:cubicBezTo>
                    <a:cubicBezTo>
                      <a:pt x="63" y="117477"/>
                      <a:pt x="128246" y="113381"/>
                      <a:pt x="192291" y="116081"/>
                    </a:cubicBezTo>
                    <a:lnTo>
                      <a:pt x="192291" y="116081"/>
                    </a:lnTo>
                    <a:cubicBezTo>
                      <a:pt x="192291" y="116081"/>
                      <a:pt x="192291" y="116081"/>
                      <a:pt x="192291" y="116081"/>
                    </a:cubicBezTo>
                    <a:cubicBezTo>
                      <a:pt x="210071" y="116825"/>
                      <a:pt x="222917" y="118035"/>
                      <a:pt x="226640" y="120083"/>
                    </a:cubicBezTo>
                    <a:cubicBezTo>
                      <a:pt x="242279" y="128368"/>
                      <a:pt x="252984" y="149592"/>
                      <a:pt x="260431" y="193251"/>
                    </a:cubicBezTo>
                    <a:cubicBezTo>
                      <a:pt x="264341" y="193343"/>
                      <a:pt x="266854" y="192506"/>
                      <a:pt x="271974" y="188317"/>
                    </a:cubicBezTo>
                    <a:cubicBezTo>
                      <a:pt x="279141" y="182452"/>
                      <a:pt x="283052" y="183104"/>
                      <a:pt x="285006" y="175284"/>
                    </a:cubicBezTo>
                    <a:cubicBezTo>
                      <a:pt x="286961" y="167465"/>
                      <a:pt x="301949" y="151826"/>
                      <a:pt x="305207" y="160949"/>
                    </a:cubicBezTo>
                    <a:cubicBezTo>
                      <a:pt x="308464" y="170072"/>
                      <a:pt x="281748" y="194182"/>
                      <a:pt x="305207" y="188968"/>
                    </a:cubicBezTo>
                    <a:cubicBezTo>
                      <a:pt x="328665" y="183755"/>
                      <a:pt x="326709" y="172027"/>
                      <a:pt x="355381" y="169420"/>
                    </a:cubicBezTo>
                    <a:cubicBezTo>
                      <a:pt x="384052" y="166814"/>
                      <a:pt x="397736" y="151826"/>
                      <a:pt x="391220" y="142052"/>
                    </a:cubicBezTo>
                    <a:cubicBezTo>
                      <a:pt x="384703" y="132278"/>
                      <a:pt x="376884" y="114684"/>
                      <a:pt x="372323" y="111426"/>
                    </a:cubicBezTo>
                    <a:cubicBezTo>
                      <a:pt x="367762" y="108168"/>
                      <a:pt x="346910" y="95788"/>
                      <a:pt x="357987" y="109471"/>
                    </a:cubicBezTo>
                    <a:cubicBezTo>
                      <a:pt x="369065" y="123155"/>
                      <a:pt x="378187" y="120549"/>
                      <a:pt x="375581" y="134884"/>
                    </a:cubicBezTo>
                    <a:cubicBezTo>
                      <a:pt x="372975" y="149220"/>
                      <a:pt x="356685" y="164207"/>
                      <a:pt x="341696" y="157039"/>
                    </a:cubicBezTo>
                    <a:cubicBezTo>
                      <a:pt x="326709" y="149872"/>
                      <a:pt x="319541" y="140749"/>
                      <a:pt x="319541" y="135536"/>
                    </a:cubicBezTo>
                    <a:cubicBezTo>
                      <a:pt x="319541" y="130323"/>
                      <a:pt x="321497" y="129671"/>
                      <a:pt x="311722" y="125110"/>
                    </a:cubicBezTo>
                    <a:cubicBezTo>
                      <a:pt x="301949" y="120549"/>
                      <a:pt x="305207" y="119897"/>
                      <a:pt x="305207" y="106865"/>
                    </a:cubicBezTo>
                    <a:cubicBezTo>
                      <a:pt x="305207" y="93832"/>
                      <a:pt x="307161" y="84710"/>
                      <a:pt x="290871" y="84058"/>
                    </a:cubicBezTo>
                    <a:cubicBezTo>
                      <a:pt x="274580" y="83407"/>
                      <a:pt x="285658" y="94484"/>
                      <a:pt x="274580" y="83407"/>
                    </a:cubicBezTo>
                    <a:cubicBezTo>
                      <a:pt x="263503" y="72329"/>
                      <a:pt x="256986" y="68420"/>
                      <a:pt x="268716" y="61903"/>
                    </a:cubicBezTo>
                    <a:cubicBezTo>
                      <a:pt x="280445" y="55387"/>
                      <a:pt x="258942" y="48871"/>
                      <a:pt x="277187" y="42355"/>
                    </a:cubicBezTo>
                    <a:cubicBezTo>
                      <a:pt x="295432" y="35839"/>
                      <a:pt x="292825" y="44961"/>
                      <a:pt x="304554" y="33884"/>
                    </a:cubicBezTo>
                    <a:cubicBezTo>
                      <a:pt x="316284" y="22807"/>
                      <a:pt x="316936" y="16942"/>
                      <a:pt x="304554" y="17594"/>
                    </a:cubicBezTo>
                    <a:cubicBezTo>
                      <a:pt x="292174" y="18245"/>
                      <a:pt x="290220" y="34536"/>
                      <a:pt x="290871" y="7819"/>
                    </a:cubicBezTo>
                    <a:cubicBezTo>
                      <a:pt x="290871" y="4934"/>
                      <a:pt x="290871" y="2420"/>
                      <a:pt x="290871" y="0"/>
                    </a:cubicBezTo>
                    <a:cubicBezTo>
                      <a:pt x="280165" y="3258"/>
                      <a:pt x="274487" y="10426"/>
                      <a:pt x="250005" y="13498"/>
                    </a:cubicBezTo>
                    <a:cubicBezTo>
                      <a:pt x="237159" y="15080"/>
                      <a:pt x="204299" y="15918"/>
                      <a:pt x="167529" y="16384"/>
                    </a:cubicBezTo>
                    <a:close/>
                  </a:path>
                </a:pathLst>
              </a:custGeom>
              <a:noFill/>
              <a:ln w="2210" cap="rnd">
                <a:solidFill>
                  <a:srgbClr val="FFFFFF"/>
                </a:solidFill>
                <a:prstDash val="solid"/>
                <a:round/>
              </a:ln>
            </p:spPr>
            <p:txBody>
              <a:bodyPr rtlCol="0" anchor="ctr"/>
              <a:lstStyle/>
              <a:p>
                <a:endParaRPr lang="en-US"/>
              </a:p>
            </p:txBody>
          </p:sp>
          <p:sp>
            <p:nvSpPr>
              <p:cNvPr id="316" name="Freeform: Shape 315">
                <a:extLst>
                  <a:ext uri="{FF2B5EF4-FFF2-40B4-BE49-F238E27FC236}">
                    <a16:creationId xmlns:a16="http://schemas.microsoft.com/office/drawing/2014/main" id="{57DD94B2-B0DB-83CE-C673-821E3A81C26C}"/>
                  </a:ext>
                </a:extLst>
              </p:cNvPr>
              <p:cNvSpPr/>
              <p:nvPr/>
            </p:nvSpPr>
            <p:spPr>
              <a:xfrm>
                <a:off x="10320232" y="5011003"/>
                <a:ext cx="203304" cy="146843"/>
              </a:xfrm>
              <a:custGeom>
                <a:avLst/>
                <a:gdLst>
                  <a:gd name="connsiteX0" fmla="*/ 11263 w 203304"/>
                  <a:gd name="connsiteY0" fmla="*/ 2278 h 146843"/>
                  <a:gd name="connsiteX1" fmla="*/ 5306 w 203304"/>
                  <a:gd name="connsiteY1" fmla="*/ 104116 h 146843"/>
                  <a:gd name="connsiteX2" fmla="*/ 0 w 203304"/>
                  <a:gd name="connsiteY2" fmla="*/ 146843 h 146843"/>
                  <a:gd name="connsiteX3" fmla="*/ 9309 w 203304"/>
                  <a:gd name="connsiteY3" fmla="*/ 141537 h 146843"/>
                  <a:gd name="connsiteX4" fmla="*/ 58180 w 203304"/>
                  <a:gd name="connsiteY4" fmla="*/ 118731 h 146843"/>
                  <a:gd name="connsiteX5" fmla="*/ 103792 w 203304"/>
                  <a:gd name="connsiteY5" fmla="*/ 106350 h 146843"/>
                  <a:gd name="connsiteX6" fmla="*/ 157226 w 203304"/>
                  <a:gd name="connsiteY6" fmla="*/ 104395 h 146843"/>
                  <a:gd name="connsiteX7" fmla="*/ 184593 w 203304"/>
                  <a:gd name="connsiteY7" fmla="*/ 99834 h 146843"/>
                  <a:gd name="connsiteX8" fmla="*/ 203304 w 203304"/>
                  <a:gd name="connsiteY8" fmla="*/ 101603 h 146843"/>
                  <a:gd name="connsiteX9" fmla="*/ 203304 w 203304"/>
                  <a:gd name="connsiteY9" fmla="*/ 882 h 146843"/>
                  <a:gd name="connsiteX10" fmla="*/ 11077 w 203304"/>
                  <a:gd name="connsiteY10" fmla="*/ 2278 h 14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304" h="146843">
                    <a:moveTo>
                      <a:pt x="11263" y="2278"/>
                    </a:moveTo>
                    <a:cubicBezTo>
                      <a:pt x="12753" y="30577"/>
                      <a:pt x="9774" y="79541"/>
                      <a:pt x="5306" y="104116"/>
                    </a:cubicBezTo>
                    <a:cubicBezTo>
                      <a:pt x="2420" y="120127"/>
                      <a:pt x="744" y="136976"/>
                      <a:pt x="0" y="146843"/>
                    </a:cubicBezTo>
                    <a:cubicBezTo>
                      <a:pt x="2606" y="145726"/>
                      <a:pt x="5585" y="144144"/>
                      <a:pt x="9309" y="141537"/>
                    </a:cubicBezTo>
                    <a:cubicBezTo>
                      <a:pt x="25599" y="130460"/>
                      <a:pt x="40586" y="120686"/>
                      <a:pt x="58180" y="118731"/>
                    </a:cubicBezTo>
                    <a:cubicBezTo>
                      <a:pt x="75774" y="116776"/>
                      <a:pt x="80986" y="103092"/>
                      <a:pt x="103792" y="106350"/>
                    </a:cubicBezTo>
                    <a:cubicBezTo>
                      <a:pt x="126600" y="109608"/>
                      <a:pt x="140283" y="109608"/>
                      <a:pt x="157226" y="104395"/>
                    </a:cubicBezTo>
                    <a:cubicBezTo>
                      <a:pt x="174168" y="99182"/>
                      <a:pt x="163742" y="98531"/>
                      <a:pt x="184593" y="99834"/>
                    </a:cubicBezTo>
                    <a:cubicBezTo>
                      <a:pt x="199394" y="100765"/>
                      <a:pt x="197253" y="102906"/>
                      <a:pt x="203304" y="101603"/>
                    </a:cubicBezTo>
                    <a:lnTo>
                      <a:pt x="203304" y="882"/>
                    </a:lnTo>
                    <a:cubicBezTo>
                      <a:pt x="139260" y="-1725"/>
                      <a:pt x="11077" y="2278"/>
                      <a:pt x="11077" y="2278"/>
                    </a:cubicBezTo>
                    <a:close/>
                  </a:path>
                </a:pathLst>
              </a:custGeom>
              <a:noFill/>
              <a:ln w="2210" cap="rnd">
                <a:solidFill>
                  <a:srgbClr val="FFFFFF"/>
                </a:solidFill>
                <a:prstDash val="solid"/>
                <a:round/>
              </a:ln>
            </p:spPr>
            <p:txBody>
              <a:bodyPr rtlCol="0" anchor="ctr"/>
              <a:lstStyle/>
              <a:p>
                <a:endParaRPr lang="en-US"/>
              </a:p>
            </p:txBody>
          </p:sp>
          <p:sp>
            <p:nvSpPr>
              <p:cNvPr id="317" name="Freeform: Shape 316">
                <a:extLst>
                  <a:ext uri="{FF2B5EF4-FFF2-40B4-BE49-F238E27FC236}">
                    <a16:creationId xmlns:a16="http://schemas.microsoft.com/office/drawing/2014/main" id="{CBAA024A-61CE-D12A-5523-8C36862201D5}"/>
                  </a:ext>
                </a:extLst>
              </p:cNvPr>
              <p:cNvSpPr/>
              <p:nvPr/>
            </p:nvSpPr>
            <p:spPr>
              <a:xfrm>
                <a:off x="6454185" y="5720097"/>
                <a:ext cx="657295" cy="747682"/>
              </a:xfrm>
              <a:custGeom>
                <a:avLst/>
                <a:gdLst>
                  <a:gd name="connsiteX0" fmla="*/ 657296 w 657295"/>
                  <a:gd name="connsiteY0" fmla="*/ 665951 h 747682"/>
                  <a:gd name="connsiteX1" fmla="*/ 657296 w 657295"/>
                  <a:gd name="connsiteY1" fmla="*/ 0 h 747682"/>
                  <a:gd name="connsiteX2" fmla="*/ 0 w 657295"/>
                  <a:gd name="connsiteY2" fmla="*/ 0 h 747682"/>
                  <a:gd name="connsiteX3" fmla="*/ 0 w 657295"/>
                  <a:gd name="connsiteY3" fmla="*/ 747682 h 747682"/>
                  <a:gd name="connsiteX4" fmla="*/ 92995 w 657295"/>
                  <a:gd name="connsiteY4" fmla="*/ 747682 h 747682"/>
                  <a:gd name="connsiteX5" fmla="*/ 92995 w 657295"/>
                  <a:gd name="connsiteY5" fmla="*/ 692016 h 747682"/>
                  <a:gd name="connsiteX6" fmla="*/ 267722 w 657295"/>
                  <a:gd name="connsiteY6" fmla="*/ 692016 h 747682"/>
                  <a:gd name="connsiteX7" fmla="*/ 274703 w 657295"/>
                  <a:gd name="connsiteY7" fmla="*/ 699556 h 747682"/>
                  <a:gd name="connsiteX8" fmla="*/ 300768 w 657295"/>
                  <a:gd name="connsiteY8" fmla="*/ 665858 h 747682"/>
                  <a:gd name="connsiteX9" fmla="*/ 657203 w 657295"/>
                  <a:gd name="connsiteY9" fmla="*/ 665858 h 74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95" h="747682">
                    <a:moveTo>
                      <a:pt x="657296" y="665951"/>
                    </a:moveTo>
                    <a:lnTo>
                      <a:pt x="657296" y="0"/>
                    </a:lnTo>
                    <a:lnTo>
                      <a:pt x="0" y="0"/>
                    </a:lnTo>
                    <a:lnTo>
                      <a:pt x="0" y="747682"/>
                    </a:lnTo>
                    <a:lnTo>
                      <a:pt x="92995" y="747682"/>
                    </a:lnTo>
                    <a:lnTo>
                      <a:pt x="92995" y="692016"/>
                    </a:lnTo>
                    <a:lnTo>
                      <a:pt x="267722" y="692016"/>
                    </a:lnTo>
                    <a:cubicBezTo>
                      <a:pt x="267722" y="692016"/>
                      <a:pt x="270514" y="695181"/>
                      <a:pt x="274703" y="699556"/>
                    </a:cubicBezTo>
                    <a:lnTo>
                      <a:pt x="300768" y="665858"/>
                    </a:lnTo>
                    <a:lnTo>
                      <a:pt x="657203" y="665858"/>
                    </a:lnTo>
                    <a:close/>
                  </a:path>
                </a:pathLst>
              </a:custGeom>
              <a:noFill/>
              <a:ln w="2210" cap="rnd">
                <a:solidFill>
                  <a:srgbClr val="FFFFFF"/>
                </a:solidFill>
                <a:prstDash val="solid"/>
                <a:round/>
              </a:ln>
            </p:spPr>
            <p:txBody>
              <a:bodyPr rtlCol="0" anchor="ctr"/>
              <a:lstStyle/>
              <a:p>
                <a:endParaRPr lang="en-US"/>
              </a:p>
            </p:txBody>
          </p:sp>
          <p:sp>
            <p:nvSpPr>
              <p:cNvPr id="318" name="Freeform: Shape 317">
                <a:extLst>
                  <a:ext uri="{FF2B5EF4-FFF2-40B4-BE49-F238E27FC236}">
                    <a16:creationId xmlns:a16="http://schemas.microsoft.com/office/drawing/2014/main" id="{F9D17E83-CB56-A185-3157-B4EA5CFB3131}"/>
                  </a:ext>
                </a:extLst>
              </p:cNvPr>
              <p:cNvSpPr/>
              <p:nvPr/>
            </p:nvSpPr>
            <p:spPr>
              <a:xfrm>
                <a:off x="4773617" y="5015980"/>
                <a:ext cx="1123660" cy="1303309"/>
              </a:xfrm>
              <a:custGeom>
                <a:avLst/>
                <a:gdLst>
                  <a:gd name="connsiteX0" fmla="*/ 1089365 w 1123660"/>
                  <a:gd name="connsiteY0" fmla="*/ 1236207 h 1303309"/>
                  <a:gd name="connsiteX1" fmla="*/ 1059763 w 1123660"/>
                  <a:gd name="connsiteY1" fmla="*/ 1215356 h 1303309"/>
                  <a:gd name="connsiteX2" fmla="*/ 1075495 w 1123660"/>
                  <a:gd name="connsiteY2" fmla="*/ 1166671 h 1303309"/>
                  <a:gd name="connsiteX3" fmla="*/ 1091507 w 1123660"/>
                  <a:gd name="connsiteY3" fmla="*/ 1102347 h 1303309"/>
                  <a:gd name="connsiteX4" fmla="*/ 1113662 w 1123660"/>
                  <a:gd name="connsiteY4" fmla="*/ 1053662 h 1303309"/>
                  <a:gd name="connsiteX5" fmla="*/ 1075402 w 1123660"/>
                  <a:gd name="connsiteY5" fmla="*/ 963274 h 1303309"/>
                  <a:gd name="connsiteX6" fmla="*/ 1075402 w 1123660"/>
                  <a:gd name="connsiteY6" fmla="*/ 963832 h 1303309"/>
                  <a:gd name="connsiteX7" fmla="*/ 1075402 w 1123660"/>
                  <a:gd name="connsiteY7" fmla="*/ 963274 h 1303309"/>
                  <a:gd name="connsiteX8" fmla="*/ 485968 w 1123660"/>
                  <a:gd name="connsiteY8" fmla="*/ 427739 h 1303309"/>
                  <a:gd name="connsiteX9" fmla="*/ 485968 w 1123660"/>
                  <a:gd name="connsiteY9" fmla="*/ 0 h 1303309"/>
                  <a:gd name="connsiteX10" fmla="*/ 21737 w 1123660"/>
                  <a:gd name="connsiteY10" fmla="*/ 0 h 1303309"/>
                  <a:gd name="connsiteX11" fmla="*/ 22575 w 1123660"/>
                  <a:gd name="connsiteY11" fmla="*/ 11264 h 1303309"/>
                  <a:gd name="connsiteX12" fmla="*/ 44264 w 1123660"/>
                  <a:gd name="connsiteY12" fmla="*/ 64324 h 1303309"/>
                  <a:gd name="connsiteX13" fmla="*/ 37282 w 1123660"/>
                  <a:gd name="connsiteY13" fmla="*/ 121666 h 1303309"/>
                  <a:gd name="connsiteX14" fmla="*/ 29463 w 1123660"/>
                  <a:gd name="connsiteY14" fmla="*/ 173795 h 1303309"/>
                  <a:gd name="connsiteX15" fmla="*/ 2468 w 1123660"/>
                  <a:gd name="connsiteY15" fmla="*/ 241656 h 1303309"/>
                  <a:gd name="connsiteX16" fmla="*/ 39889 w 1123660"/>
                  <a:gd name="connsiteY16" fmla="*/ 281684 h 1303309"/>
                  <a:gd name="connsiteX17" fmla="*/ 70329 w 1123660"/>
                  <a:gd name="connsiteY17" fmla="*/ 334744 h 1303309"/>
                  <a:gd name="connsiteX18" fmla="*/ 72935 w 1123660"/>
                  <a:gd name="connsiteY18" fmla="*/ 393855 h 1303309"/>
                  <a:gd name="connsiteX19" fmla="*/ 81593 w 1123660"/>
                  <a:gd name="connsiteY19" fmla="*/ 432952 h 1303309"/>
                  <a:gd name="connsiteX20" fmla="*/ 128509 w 1123660"/>
                  <a:gd name="connsiteY20" fmla="*/ 500813 h 1303309"/>
                  <a:gd name="connsiteX21" fmla="*/ 152898 w 1123660"/>
                  <a:gd name="connsiteY21" fmla="*/ 528646 h 1303309"/>
                  <a:gd name="connsiteX22" fmla="*/ 167699 w 1123660"/>
                  <a:gd name="connsiteY22" fmla="*/ 566068 h 1303309"/>
                  <a:gd name="connsiteX23" fmla="*/ 206796 w 1123660"/>
                  <a:gd name="connsiteY23" fmla="*/ 597345 h 1303309"/>
                  <a:gd name="connsiteX24" fmla="*/ 217222 w 1123660"/>
                  <a:gd name="connsiteY24" fmla="*/ 564299 h 1303309"/>
                  <a:gd name="connsiteX25" fmla="*/ 247662 w 1123660"/>
                  <a:gd name="connsiteY25" fmla="*/ 557317 h 1303309"/>
                  <a:gd name="connsiteX26" fmla="*/ 241611 w 1123660"/>
                  <a:gd name="connsiteY26" fmla="*/ 574725 h 1303309"/>
                  <a:gd name="connsiteX27" fmla="*/ 244218 w 1123660"/>
                  <a:gd name="connsiteY27" fmla="*/ 597904 h 1303309"/>
                  <a:gd name="connsiteX28" fmla="*/ 259019 w 1123660"/>
                  <a:gd name="connsiteY28" fmla="*/ 631229 h 1303309"/>
                  <a:gd name="connsiteX29" fmla="*/ 246824 w 1123660"/>
                  <a:gd name="connsiteY29" fmla="*/ 636442 h 1303309"/>
                  <a:gd name="connsiteX30" fmla="*/ 226810 w 1123660"/>
                  <a:gd name="connsiteY30" fmla="*/ 613822 h 1303309"/>
                  <a:gd name="connsiteX31" fmla="*/ 222435 w 1123660"/>
                  <a:gd name="connsiteY31" fmla="*/ 597345 h 1303309"/>
                  <a:gd name="connsiteX32" fmla="*/ 213778 w 1123660"/>
                  <a:gd name="connsiteY32" fmla="*/ 624341 h 1303309"/>
                  <a:gd name="connsiteX33" fmla="*/ 223366 w 1123660"/>
                  <a:gd name="connsiteY33" fmla="*/ 667813 h 1303309"/>
                  <a:gd name="connsiteX34" fmla="*/ 260787 w 1123660"/>
                  <a:gd name="connsiteY34" fmla="*/ 712123 h 1303309"/>
                  <a:gd name="connsiteX35" fmla="*/ 293834 w 1123660"/>
                  <a:gd name="connsiteY35" fmla="*/ 729530 h 1303309"/>
                  <a:gd name="connsiteX36" fmla="*/ 278195 w 1123660"/>
                  <a:gd name="connsiteY36" fmla="*/ 761738 h 1303309"/>
                  <a:gd name="connsiteX37" fmla="*/ 287783 w 1123660"/>
                  <a:gd name="connsiteY37" fmla="*/ 812192 h 1303309"/>
                  <a:gd name="connsiteX38" fmla="*/ 331255 w 1123660"/>
                  <a:gd name="connsiteY38" fmla="*/ 861715 h 1303309"/>
                  <a:gd name="connsiteX39" fmla="*/ 357320 w 1123660"/>
                  <a:gd name="connsiteY39" fmla="*/ 897367 h 1303309"/>
                  <a:gd name="connsiteX40" fmla="*/ 386922 w 1123660"/>
                  <a:gd name="connsiteY40" fmla="*/ 922594 h 1303309"/>
                  <a:gd name="connsiteX41" fmla="*/ 407774 w 1123660"/>
                  <a:gd name="connsiteY41" fmla="*/ 954803 h 1303309"/>
                  <a:gd name="connsiteX42" fmla="*/ 427788 w 1123660"/>
                  <a:gd name="connsiteY42" fmla="*/ 1019127 h 1303309"/>
                  <a:gd name="connsiteX43" fmla="*/ 462602 w 1123660"/>
                  <a:gd name="connsiteY43" fmla="*/ 1046122 h 1303309"/>
                  <a:gd name="connsiteX44" fmla="*/ 528695 w 1123660"/>
                  <a:gd name="connsiteY44" fmla="*/ 1055710 h 1303309"/>
                  <a:gd name="connsiteX45" fmla="*/ 584362 w 1123660"/>
                  <a:gd name="connsiteY45" fmla="*/ 1100020 h 1303309"/>
                  <a:gd name="connsiteX46" fmla="*/ 652223 w 1123660"/>
                  <a:gd name="connsiteY46" fmla="*/ 1113052 h 1303309"/>
                  <a:gd name="connsiteX47" fmla="*/ 672237 w 1123660"/>
                  <a:gd name="connsiteY47" fmla="*/ 1144330 h 1303309"/>
                  <a:gd name="connsiteX48" fmla="*/ 713103 w 1123660"/>
                  <a:gd name="connsiteY48" fmla="*/ 1163413 h 1303309"/>
                  <a:gd name="connsiteX49" fmla="*/ 769607 w 1123660"/>
                  <a:gd name="connsiteY49" fmla="*/ 1212098 h 1303309"/>
                  <a:gd name="connsiteX50" fmla="*/ 791390 w 1123660"/>
                  <a:gd name="connsiteY50" fmla="*/ 1286009 h 1303309"/>
                  <a:gd name="connsiteX51" fmla="*/ 797441 w 1123660"/>
                  <a:gd name="connsiteY51" fmla="*/ 1295597 h 1303309"/>
                  <a:gd name="connsiteX52" fmla="*/ 824809 w 1123660"/>
                  <a:gd name="connsiteY52" fmla="*/ 1299042 h 1303309"/>
                  <a:gd name="connsiteX53" fmla="*/ 1059950 w 1123660"/>
                  <a:gd name="connsiteY53" fmla="*/ 1276887 h 1303309"/>
                  <a:gd name="connsiteX54" fmla="*/ 1089552 w 1123660"/>
                  <a:gd name="connsiteY54" fmla="*/ 1236487 h 1303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3660" h="1303309">
                    <a:moveTo>
                      <a:pt x="1089365" y="1236207"/>
                    </a:moveTo>
                    <a:cubicBezTo>
                      <a:pt x="1080708" y="1225782"/>
                      <a:pt x="1056319" y="1239652"/>
                      <a:pt x="1059763" y="1215356"/>
                    </a:cubicBezTo>
                    <a:cubicBezTo>
                      <a:pt x="1063207" y="1190967"/>
                      <a:pt x="1075495" y="1185754"/>
                      <a:pt x="1075495" y="1166671"/>
                    </a:cubicBezTo>
                    <a:cubicBezTo>
                      <a:pt x="1075495" y="1147588"/>
                      <a:pt x="1062370" y="1128412"/>
                      <a:pt x="1091507" y="1102347"/>
                    </a:cubicBezTo>
                    <a:cubicBezTo>
                      <a:pt x="1120643" y="1076282"/>
                      <a:pt x="1134513" y="1072745"/>
                      <a:pt x="1113662" y="1053662"/>
                    </a:cubicBezTo>
                    <a:cubicBezTo>
                      <a:pt x="1092809" y="1034579"/>
                      <a:pt x="1075402" y="963274"/>
                      <a:pt x="1075402" y="963274"/>
                    </a:cubicBezTo>
                    <a:cubicBezTo>
                      <a:pt x="1075402" y="963646"/>
                      <a:pt x="1075402" y="963925"/>
                      <a:pt x="1075402" y="963832"/>
                    </a:cubicBezTo>
                    <a:cubicBezTo>
                      <a:pt x="1075402" y="963832"/>
                      <a:pt x="1075402" y="963739"/>
                      <a:pt x="1075402" y="963274"/>
                    </a:cubicBezTo>
                    <a:lnTo>
                      <a:pt x="485968" y="427739"/>
                    </a:lnTo>
                    <a:lnTo>
                      <a:pt x="485968" y="0"/>
                    </a:lnTo>
                    <a:lnTo>
                      <a:pt x="21737" y="0"/>
                    </a:lnTo>
                    <a:cubicBezTo>
                      <a:pt x="22295" y="3165"/>
                      <a:pt x="22575" y="6796"/>
                      <a:pt x="22575" y="11264"/>
                    </a:cubicBezTo>
                    <a:cubicBezTo>
                      <a:pt x="22575" y="30347"/>
                      <a:pt x="41658" y="46916"/>
                      <a:pt x="44264" y="64324"/>
                    </a:cubicBezTo>
                    <a:cubicBezTo>
                      <a:pt x="46871" y="81731"/>
                      <a:pt x="45102" y="96532"/>
                      <a:pt x="37282" y="121666"/>
                    </a:cubicBezTo>
                    <a:cubicBezTo>
                      <a:pt x="29463" y="146893"/>
                      <a:pt x="41658" y="151268"/>
                      <a:pt x="29463" y="173795"/>
                    </a:cubicBezTo>
                    <a:cubicBezTo>
                      <a:pt x="17269" y="196416"/>
                      <a:pt x="-7958" y="226855"/>
                      <a:pt x="2468" y="241656"/>
                    </a:cubicBezTo>
                    <a:cubicBezTo>
                      <a:pt x="12893" y="256457"/>
                      <a:pt x="25088" y="258133"/>
                      <a:pt x="39889" y="281684"/>
                    </a:cubicBezTo>
                    <a:cubicBezTo>
                      <a:pt x="54690" y="305142"/>
                      <a:pt x="66885" y="301698"/>
                      <a:pt x="70329" y="334744"/>
                    </a:cubicBezTo>
                    <a:cubicBezTo>
                      <a:pt x="73773" y="367790"/>
                      <a:pt x="64278" y="370397"/>
                      <a:pt x="72935" y="393855"/>
                    </a:cubicBezTo>
                    <a:cubicBezTo>
                      <a:pt x="81593" y="417313"/>
                      <a:pt x="76380" y="417313"/>
                      <a:pt x="81593" y="432952"/>
                    </a:cubicBezTo>
                    <a:cubicBezTo>
                      <a:pt x="86805" y="448591"/>
                      <a:pt x="112032" y="484243"/>
                      <a:pt x="128509" y="500813"/>
                    </a:cubicBezTo>
                    <a:cubicBezTo>
                      <a:pt x="144986" y="517290"/>
                      <a:pt x="148523" y="505188"/>
                      <a:pt x="152898" y="528646"/>
                    </a:cubicBezTo>
                    <a:cubicBezTo>
                      <a:pt x="157273" y="552104"/>
                      <a:pt x="136422" y="543447"/>
                      <a:pt x="167699" y="566068"/>
                    </a:cubicBezTo>
                    <a:cubicBezTo>
                      <a:pt x="198977" y="588688"/>
                      <a:pt x="199908" y="600882"/>
                      <a:pt x="206796" y="597345"/>
                    </a:cubicBezTo>
                    <a:cubicBezTo>
                      <a:pt x="213778" y="593901"/>
                      <a:pt x="204190" y="573887"/>
                      <a:pt x="217222" y="564299"/>
                    </a:cubicBezTo>
                    <a:cubicBezTo>
                      <a:pt x="230254" y="554711"/>
                      <a:pt x="242449" y="557317"/>
                      <a:pt x="247662" y="557317"/>
                    </a:cubicBezTo>
                    <a:cubicBezTo>
                      <a:pt x="252875" y="557317"/>
                      <a:pt x="245893" y="569512"/>
                      <a:pt x="241611" y="574725"/>
                    </a:cubicBezTo>
                    <a:cubicBezTo>
                      <a:pt x="237236" y="579938"/>
                      <a:pt x="235560" y="585430"/>
                      <a:pt x="244218" y="597904"/>
                    </a:cubicBezTo>
                    <a:cubicBezTo>
                      <a:pt x="252875" y="610377"/>
                      <a:pt x="259019" y="624248"/>
                      <a:pt x="259019" y="631229"/>
                    </a:cubicBezTo>
                    <a:cubicBezTo>
                      <a:pt x="259019" y="638211"/>
                      <a:pt x="261625" y="649474"/>
                      <a:pt x="246824" y="636442"/>
                    </a:cubicBezTo>
                    <a:cubicBezTo>
                      <a:pt x="232023" y="623410"/>
                      <a:pt x="225972" y="623410"/>
                      <a:pt x="226810" y="613822"/>
                    </a:cubicBezTo>
                    <a:cubicBezTo>
                      <a:pt x="227648" y="604234"/>
                      <a:pt x="229417" y="591201"/>
                      <a:pt x="222435" y="597345"/>
                    </a:cubicBezTo>
                    <a:cubicBezTo>
                      <a:pt x="215453" y="603396"/>
                      <a:pt x="210240" y="612984"/>
                      <a:pt x="213778" y="624341"/>
                    </a:cubicBezTo>
                    <a:cubicBezTo>
                      <a:pt x="217222" y="635604"/>
                      <a:pt x="211171" y="638211"/>
                      <a:pt x="223366" y="667813"/>
                    </a:cubicBezTo>
                    <a:cubicBezTo>
                      <a:pt x="235560" y="697414"/>
                      <a:pt x="242449" y="711285"/>
                      <a:pt x="260787" y="712123"/>
                    </a:cubicBezTo>
                    <a:cubicBezTo>
                      <a:pt x="279033" y="712960"/>
                      <a:pt x="294672" y="709516"/>
                      <a:pt x="293834" y="729530"/>
                    </a:cubicBezTo>
                    <a:cubicBezTo>
                      <a:pt x="292996" y="749544"/>
                      <a:pt x="284245" y="737349"/>
                      <a:pt x="278195" y="761738"/>
                    </a:cubicBezTo>
                    <a:cubicBezTo>
                      <a:pt x="272144" y="786128"/>
                      <a:pt x="264325" y="793016"/>
                      <a:pt x="287783" y="812192"/>
                    </a:cubicBezTo>
                    <a:cubicBezTo>
                      <a:pt x="311241" y="831275"/>
                      <a:pt x="318223" y="842632"/>
                      <a:pt x="331255" y="861715"/>
                    </a:cubicBezTo>
                    <a:cubicBezTo>
                      <a:pt x="344287" y="880798"/>
                      <a:pt x="339912" y="883497"/>
                      <a:pt x="357320" y="897367"/>
                    </a:cubicBezTo>
                    <a:cubicBezTo>
                      <a:pt x="374727" y="911237"/>
                      <a:pt x="379940" y="900812"/>
                      <a:pt x="386922" y="922594"/>
                    </a:cubicBezTo>
                    <a:cubicBezTo>
                      <a:pt x="393904" y="944284"/>
                      <a:pt x="394741" y="935627"/>
                      <a:pt x="407774" y="954803"/>
                    </a:cubicBezTo>
                    <a:cubicBezTo>
                      <a:pt x="420806" y="973979"/>
                      <a:pt x="424250" y="991293"/>
                      <a:pt x="427788" y="1019127"/>
                    </a:cubicBezTo>
                    <a:cubicBezTo>
                      <a:pt x="431232" y="1046960"/>
                      <a:pt x="436445" y="1036534"/>
                      <a:pt x="462602" y="1046122"/>
                    </a:cubicBezTo>
                    <a:cubicBezTo>
                      <a:pt x="488667" y="1055710"/>
                      <a:pt x="507843" y="1041747"/>
                      <a:pt x="528695" y="1055710"/>
                    </a:cubicBezTo>
                    <a:cubicBezTo>
                      <a:pt x="549547" y="1069580"/>
                      <a:pt x="556528" y="1093969"/>
                      <a:pt x="584362" y="1100020"/>
                    </a:cubicBezTo>
                    <a:cubicBezTo>
                      <a:pt x="612195" y="1106071"/>
                      <a:pt x="640029" y="1098251"/>
                      <a:pt x="652223" y="1113052"/>
                    </a:cubicBezTo>
                    <a:cubicBezTo>
                      <a:pt x="664418" y="1127853"/>
                      <a:pt x="647010" y="1136510"/>
                      <a:pt x="672237" y="1144330"/>
                    </a:cubicBezTo>
                    <a:cubicBezTo>
                      <a:pt x="697464" y="1152149"/>
                      <a:pt x="678288" y="1133066"/>
                      <a:pt x="713103" y="1163413"/>
                    </a:cubicBezTo>
                    <a:cubicBezTo>
                      <a:pt x="747918" y="1193852"/>
                      <a:pt x="753969" y="1174676"/>
                      <a:pt x="769607" y="1212098"/>
                    </a:cubicBezTo>
                    <a:cubicBezTo>
                      <a:pt x="785246" y="1249519"/>
                      <a:pt x="784222" y="1270371"/>
                      <a:pt x="791390" y="1286009"/>
                    </a:cubicBezTo>
                    <a:cubicBezTo>
                      <a:pt x="793531" y="1290757"/>
                      <a:pt x="790924" y="1289919"/>
                      <a:pt x="797441" y="1295597"/>
                    </a:cubicBezTo>
                    <a:cubicBezTo>
                      <a:pt x="803957" y="1301276"/>
                      <a:pt x="780033" y="1307792"/>
                      <a:pt x="824809" y="1299042"/>
                    </a:cubicBezTo>
                    <a:cubicBezTo>
                      <a:pt x="869584" y="1290385"/>
                      <a:pt x="1056971" y="1276421"/>
                      <a:pt x="1059950" y="1276887"/>
                    </a:cubicBezTo>
                    <a:cubicBezTo>
                      <a:pt x="1079033" y="1257338"/>
                      <a:pt x="1098209" y="1246913"/>
                      <a:pt x="1089552" y="1236487"/>
                    </a:cubicBezTo>
                    <a:close/>
                  </a:path>
                </a:pathLst>
              </a:custGeom>
              <a:noFill/>
              <a:ln w="2210" cap="rnd">
                <a:solidFill>
                  <a:srgbClr val="FFFFFF"/>
                </a:solidFill>
                <a:prstDash val="solid"/>
                <a:round/>
              </a:ln>
            </p:spPr>
            <p:txBody>
              <a:bodyPr rtlCol="0" anchor="ctr"/>
              <a:lstStyle/>
              <a:p>
                <a:endParaRPr lang="en-US"/>
              </a:p>
            </p:txBody>
          </p:sp>
          <p:sp>
            <p:nvSpPr>
              <p:cNvPr id="319" name="Freeform: Shape 318">
                <a:extLst>
                  <a:ext uri="{FF2B5EF4-FFF2-40B4-BE49-F238E27FC236}">
                    <a16:creationId xmlns:a16="http://schemas.microsoft.com/office/drawing/2014/main" id="{BF95EAE2-0526-6C52-2CFF-6D9E291C2E63}"/>
                  </a:ext>
                </a:extLst>
              </p:cNvPr>
              <p:cNvSpPr/>
              <p:nvPr/>
            </p:nvSpPr>
            <p:spPr>
              <a:xfrm>
                <a:off x="5820058" y="5720097"/>
                <a:ext cx="634127" cy="747682"/>
              </a:xfrm>
              <a:custGeom>
                <a:avLst/>
                <a:gdLst>
                  <a:gd name="connsiteX0" fmla="*/ 91609 w 634127"/>
                  <a:gd name="connsiteY0" fmla="*/ 0 h 747682"/>
                  <a:gd name="connsiteX1" fmla="*/ 91609 w 634127"/>
                  <a:gd name="connsiteY1" fmla="*/ 107796 h 747682"/>
                  <a:gd name="connsiteX2" fmla="*/ 67220 w 634127"/>
                  <a:gd name="connsiteY2" fmla="*/ 128648 h 747682"/>
                  <a:gd name="connsiteX3" fmla="*/ 18535 w 634127"/>
                  <a:gd name="connsiteY3" fmla="*/ 123435 h 747682"/>
                  <a:gd name="connsiteX4" fmla="*/ 18535 w 634127"/>
                  <a:gd name="connsiteY4" fmla="*/ 163463 h 747682"/>
                  <a:gd name="connsiteX5" fmla="*/ 28961 w 634127"/>
                  <a:gd name="connsiteY5" fmla="*/ 231324 h 747682"/>
                  <a:gd name="connsiteX6" fmla="*/ 28961 w 634127"/>
                  <a:gd name="connsiteY6" fmla="*/ 259157 h 747682"/>
                  <a:gd name="connsiteX7" fmla="*/ 67220 w 634127"/>
                  <a:gd name="connsiteY7" fmla="*/ 349545 h 747682"/>
                  <a:gd name="connsiteX8" fmla="*/ 45065 w 634127"/>
                  <a:gd name="connsiteY8" fmla="*/ 398230 h 747682"/>
                  <a:gd name="connsiteX9" fmla="*/ 29054 w 634127"/>
                  <a:gd name="connsiteY9" fmla="*/ 462554 h 747682"/>
                  <a:gd name="connsiteX10" fmla="*/ 13322 w 634127"/>
                  <a:gd name="connsiteY10" fmla="*/ 511239 h 747682"/>
                  <a:gd name="connsiteX11" fmla="*/ 42924 w 634127"/>
                  <a:gd name="connsiteY11" fmla="*/ 532091 h 747682"/>
                  <a:gd name="connsiteX12" fmla="*/ 13322 w 634127"/>
                  <a:gd name="connsiteY12" fmla="*/ 572491 h 747682"/>
                  <a:gd name="connsiteX13" fmla="*/ 4665 w 634127"/>
                  <a:gd name="connsiteY13" fmla="*/ 602093 h 747682"/>
                  <a:gd name="connsiteX14" fmla="*/ 412391 w 634127"/>
                  <a:gd name="connsiteY14" fmla="*/ 747682 h 747682"/>
                  <a:gd name="connsiteX15" fmla="*/ 634127 w 634127"/>
                  <a:gd name="connsiteY15" fmla="*/ 747682 h 747682"/>
                  <a:gd name="connsiteX16" fmla="*/ 634127 w 634127"/>
                  <a:gd name="connsiteY16" fmla="*/ 0 h 747682"/>
                  <a:gd name="connsiteX17" fmla="*/ 91609 w 634127"/>
                  <a:gd name="connsiteY17" fmla="*/ 0 h 74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4127" h="747682">
                    <a:moveTo>
                      <a:pt x="91609" y="0"/>
                    </a:moveTo>
                    <a:lnTo>
                      <a:pt x="91609" y="107796"/>
                    </a:lnTo>
                    <a:cubicBezTo>
                      <a:pt x="91609" y="119990"/>
                      <a:pt x="86396" y="126879"/>
                      <a:pt x="67220" y="128648"/>
                    </a:cubicBezTo>
                    <a:cubicBezTo>
                      <a:pt x="48137" y="130416"/>
                      <a:pt x="60239" y="118222"/>
                      <a:pt x="18535" y="123435"/>
                    </a:cubicBezTo>
                    <a:cubicBezTo>
                      <a:pt x="-23169" y="128648"/>
                      <a:pt x="18535" y="123435"/>
                      <a:pt x="18535" y="163463"/>
                    </a:cubicBezTo>
                    <a:cubicBezTo>
                      <a:pt x="18535" y="203490"/>
                      <a:pt x="28961" y="196509"/>
                      <a:pt x="28961" y="231324"/>
                    </a:cubicBezTo>
                    <a:lnTo>
                      <a:pt x="28961" y="259157"/>
                    </a:lnTo>
                    <a:cubicBezTo>
                      <a:pt x="28961" y="259157"/>
                      <a:pt x="46368" y="330462"/>
                      <a:pt x="67220" y="349545"/>
                    </a:cubicBezTo>
                    <a:cubicBezTo>
                      <a:pt x="88072" y="368628"/>
                      <a:pt x="74202" y="372166"/>
                      <a:pt x="45065" y="398230"/>
                    </a:cubicBezTo>
                    <a:cubicBezTo>
                      <a:pt x="15929" y="424295"/>
                      <a:pt x="28961" y="443471"/>
                      <a:pt x="29054" y="462554"/>
                    </a:cubicBezTo>
                    <a:cubicBezTo>
                      <a:pt x="29054" y="481637"/>
                      <a:pt x="16859" y="486943"/>
                      <a:pt x="13322" y="511239"/>
                    </a:cubicBezTo>
                    <a:cubicBezTo>
                      <a:pt x="9878" y="535628"/>
                      <a:pt x="34174" y="521665"/>
                      <a:pt x="42924" y="532091"/>
                    </a:cubicBezTo>
                    <a:cubicBezTo>
                      <a:pt x="51582" y="542516"/>
                      <a:pt x="32498" y="552942"/>
                      <a:pt x="13322" y="572491"/>
                    </a:cubicBezTo>
                    <a:cubicBezTo>
                      <a:pt x="16394" y="572956"/>
                      <a:pt x="-1852" y="597718"/>
                      <a:pt x="4665" y="602093"/>
                    </a:cubicBezTo>
                    <a:cubicBezTo>
                      <a:pt x="11181" y="606468"/>
                      <a:pt x="412391" y="747682"/>
                      <a:pt x="412391" y="747682"/>
                    </a:cubicBezTo>
                    <a:lnTo>
                      <a:pt x="634127" y="747682"/>
                    </a:lnTo>
                    <a:lnTo>
                      <a:pt x="634127" y="0"/>
                    </a:lnTo>
                    <a:lnTo>
                      <a:pt x="91609" y="0"/>
                    </a:lnTo>
                    <a:close/>
                  </a:path>
                </a:pathLst>
              </a:custGeom>
              <a:noFill/>
              <a:ln w="2210" cap="rnd">
                <a:solidFill>
                  <a:srgbClr val="FFFFFF"/>
                </a:solidFill>
                <a:prstDash val="solid"/>
                <a:round/>
              </a:ln>
            </p:spPr>
            <p:txBody>
              <a:bodyPr rtlCol="0" anchor="ctr"/>
              <a:lstStyle/>
              <a:p>
                <a:endParaRPr lang="en-US"/>
              </a:p>
            </p:txBody>
          </p:sp>
          <p:sp>
            <p:nvSpPr>
              <p:cNvPr id="320" name="Freeform: Shape 319">
                <a:extLst>
                  <a:ext uri="{FF2B5EF4-FFF2-40B4-BE49-F238E27FC236}">
                    <a16:creationId xmlns:a16="http://schemas.microsoft.com/office/drawing/2014/main" id="{A74AB80F-CC3F-D0E3-589A-B455ED4CE4E1}"/>
                  </a:ext>
                </a:extLst>
              </p:cNvPr>
              <p:cNvSpPr/>
              <p:nvPr/>
            </p:nvSpPr>
            <p:spPr>
              <a:xfrm>
                <a:off x="4773177" y="4369121"/>
                <a:ext cx="880440" cy="646672"/>
              </a:xfrm>
              <a:custGeom>
                <a:avLst/>
                <a:gdLst>
                  <a:gd name="connsiteX0" fmla="*/ 818547 w 880440"/>
                  <a:gd name="connsiteY0" fmla="*/ 646673 h 646672"/>
                  <a:gd name="connsiteX1" fmla="*/ 818547 w 880440"/>
                  <a:gd name="connsiteY1" fmla="*/ 384072 h 646672"/>
                  <a:gd name="connsiteX2" fmla="*/ 818547 w 880440"/>
                  <a:gd name="connsiteY2" fmla="*/ 316211 h 646672"/>
                  <a:gd name="connsiteX3" fmla="*/ 797694 w 880440"/>
                  <a:gd name="connsiteY3" fmla="*/ 257100 h 646672"/>
                  <a:gd name="connsiteX4" fmla="*/ 834744 w 880440"/>
                  <a:gd name="connsiteY4" fmla="*/ 180582 h 646672"/>
                  <a:gd name="connsiteX5" fmla="*/ 877657 w 880440"/>
                  <a:gd name="connsiteY5" fmla="*/ 90193 h 646672"/>
                  <a:gd name="connsiteX6" fmla="*/ 818547 w 880440"/>
                  <a:gd name="connsiteY6" fmla="*/ 39740 h 646672"/>
                  <a:gd name="connsiteX7" fmla="*/ 597741 w 880440"/>
                  <a:gd name="connsiteY7" fmla="*/ 39740 h 646672"/>
                  <a:gd name="connsiteX8" fmla="*/ 552500 w 880440"/>
                  <a:gd name="connsiteY8" fmla="*/ 55378 h 646672"/>
                  <a:gd name="connsiteX9" fmla="*/ 472538 w 880440"/>
                  <a:gd name="connsiteY9" fmla="*/ 81443 h 646672"/>
                  <a:gd name="connsiteX10" fmla="*/ 248195 w 880440"/>
                  <a:gd name="connsiteY10" fmla="*/ 114489 h 646672"/>
                  <a:gd name="connsiteX11" fmla="*/ 167022 w 880440"/>
                  <a:gd name="connsiteY11" fmla="*/ 8462 h 646672"/>
                  <a:gd name="connsiteX12" fmla="*/ 101302 w 880440"/>
                  <a:gd name="connsiteY12" fmla="*/ 9300 h 646672"/>
                  <a:gd name="connsiteX13" fmla="*/ 57830 w 880440"/>
                  <a:gd name="connsiteY13" fmla="*/ 9300 h 646672"/>
                  <a:gd name="connsiteX14" fmla="*/ 54385 w 880440"/>
                  <a:gd name="connsiteY14" fmla="*/ 56216 h 646672"/>
                  <a:gd name="connsiteX15" fmla="*/ 48335 w 880440"/>
                  <a:gd name="connsiteY15" fmla="*/ 191845 h 646672"/>
                  <a:gd name="connsiteX16" fmla="*/ 37071 w 880440"/>
                  <a:gd name="connsiteY16" fmla="*/ 319655 h 646672"/>
                  <a:gd name="connsiteX17" fmla="*/ 28414 w 880440"/>
                  <a:gd name="connsiteY17" fmla="*/ 412650 h 646672"/>
                  <a:gd name="connsiteX18" fmla="*/ 1418 w 880440"/>
                  <a:gd name="connsiteY18" fmla="*/ 492612 h 646672"/>
                  <a:gd name="connsiteX19" fmla="*/ 5793 w 880440"/>
                  <a:gd name="connsiteY19" fmla="*/ 550885 h 646672"/>
                  <a:gd name="connsiteX20" fmla="*/ 11006 w 880440"/>
                  <a:gd name="connsiteY20" fmla="*/ 616978 h 646672"/>
                  <a:gd name="connsiteX21" fmla="*/ 22363 w 880440"/>
                  <a:gd name="connsiteY21" fmla="*/ 646580 h 646672"/>
                  <a:gd name="connsiteX22" fmla="*/ 818732 w 880440"/>
                  <a:gd name="connsiteY22" fmla="*/ 646580 h 646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80440" h="646672">
                    <a:moveTo>
                      <a:pt x="818547" y="646673"/>
                    </a:moveTo>
                    <a:lnTo>
                      <a:pt x="818547" y="384072"/>
                    </a:lnTo>
                    <a:cubicBezTo>
                      <a:pt x="818547" y="384072"/>
                      <a:pt x="855037" y="338831"/>
                      <a:pt x="818547" y="316211"/>
                    </a:cubicBezTo>
                    <a:cubicBezTo>
                      <a:pt x="782056" y="293590"/>
                      <a:pt x="775074" y="283164"/>
                      <a:pt x="797694" y="257100"/>
                    </a:cubicBezTo>
                    <a:cubicBezTo>
                      <a:pt x="820315" y="231035"/>
                      <a:pt x="819757" y="213628"/>
                      <a:pt x="834744" y="180582"/>
                    </a:cubicBezTo>
                    <a:cubicBezTo>
                      <a:pt x="849824" y="147535"/>
                      <a:pt x="891528" y="104063"/>
                      <a:pt x="877657" y="90193"/>
                    </a:cubicBezTo>
                    <a:cubicBezTo>
                      <a:pt x="863787" y="76323"/>
                      <a:pt x="818547" y="39740"/>
                      <a:pt x="818547" y="39740"/>
                    </a:cubicBezTo>
                    <a:lnTo>
                      <a:pt x="597741" y="39740"/>
                    </a:lnTo>
                    <a:cubicBezTo>
                      <a:pt x="597741" y="39740"/>
                      <a:pt x="575121" y="55378"/>
                      <a:pt x="552500" y="55378"/>
                    </a:cubicBezTo>
                    <a:cubicBezTo>
                      <a:pt x="529880" y="55378"/>
                      <a:pt x="536862" y="71017"/>
                      <a:pt x="472538" y="81443"/>
                    </a:cubicBezTo>
                    <a:cubicBezTo>
                      <a:pt x="408214" y="91869"/>
                      <a:pt x="329927" y="135341"/>
                      <a:pt x="248195" y="114489"/>
                    </a:cubicBezTo>
                    <a:cubicBezTo>
                      <a:pt x="166464" y="93638"/>
                      <a:pt x="198858" y="13675"/>
                      <a:pt x="167022" y="8462"/>
                    </a:cubicBezTo>
                    <a:cubicBezTo>
                      <a:pt x="135186" y="3249"/>
                      <a:pt x="101674" y="25032"/>
                      <a:pt x="101302" y="9300"/>
                    </a:cubicBezTo>
                    <a:cubicBezTo>
                      <a:pt x="72631" y="11069"/>
                      <a:pt x="57830" y="-12483"/>
                      <a:pt x="57830" y="9300"/>
                    </a:cubicBezTo>
                    <a:cubicBezTo>
                      <a:pt x="57830" y="31083"/>
                      <a:pt x="48242" y="6694"/>
                      <a:pt x="54385" y="56216"/>
                    </a:cubicBezTo>
                    <a:cubicBezTo>
                      <a:pt x="60436" y="105739"/>
                      <a:pt x="49173" y="154424"/>
                      <a:pt x="48335" y="191845"/>
                    </a:cubicBezTo>
                    <a:cubicBezTo>
                      <a:pt x="47497" y="229266"/>
                      <a:pt x="36140" y="269201"/>
                      <a:pt x="37071" y="319655"/>
                    </a:cubicBezTo>
                    <a:cubicBezTo>
                      <a:pt x="37909" y="370109"/>
                      <a:pt x="34465" y="393567"/>
                      <a:pt x="28414" y="412650"/>
                    </a:cubicBezTo>
                    <a:cubicBezTo>
                      <a:pt x="22363" y="431733"/>
                      <a:pt x="5793" y="476974"/>
                      <a:pt x="1418" y="492612"/>
                    </a:cubicBezTo>
                    <a:cubicBezTo>
                      <a:pt x="-2957" y="508251"/>
                      <a:pt x="4025" y="534316"/>
                      <a:pt x="5793" y="550885"/>
                    </a:cubicBezTo>
                    <a:cubicBezTo>
                      <a:pt x="7562" y="567362"/>
                      <a:pt x="4025" y="598732"/>
                      <a:pt x="11006" y="616978"/>
                    </a:cubicBezTo>
                    <a:cubicBezTo>
                      <a:pt x="16312" y="630941"/>
                      <a:pt x="20594" y="636247"/>
                      <a:pt x="22363" y="646580"/>
                    </a:cubicBezTo>
                    <a:lnTo>
                      <a:pt x="818732" y="646580"/>
                    </a:lnTo>
                    <a:close/>
                  </a:path>
                </a:pathLst>
              </a:custGeom>
              <a:noFill/>
              <a:ln w="2210" cap="rnd">
                <a:solidFill>
                  <a:srgbClr val="FFFFFF"/>
                </a:solidFill>
                <a:prstDash val="solid"/>
                <a:round/>
              </a:ln>
            </p:spPr>
            <p:txBody>
              <a:bodyPr rtlCol="0" anchor="ctr"/>
              <a:lstStyle/>
              <a:p>
                <a:endParaRPr lang="en-US"/>
              </a:p>
            </p:txBody>
          </p:sp>
          <p:sp>
            <p:nvSpPr>
              <p:cNvPr id="321" name="Freeform: Shape 320">
                <a:extLst>
                  <a:ext uri="{FF2B5EF4-FFF2-40B4-BE49-F238E27FC236}">
                    <a16:creationId xmlns:a16="http://schemas.microsoft.com/office/drawing/2014/main" id="{3D013AA8-BC80-36D0-17F7-687FD9C157C5}"/>
                  </a:ext>
                </a:extLst>
              </p:cNvPr>
              <p:cNvSpPr/>
              <p:nvPr/>
            </p:nvSpPr>
            <p:spPr>
              <a:xfrm>
                <a:off x="5689094" y="3916891"/>
                <a:ext cx="1312916" cy="739253"/>
              </a:xfrm>
              <a:custGeom>
                <a:avLst/>
                <a:gdLst>
                  <a:gd name="connsiteX0" fmla="*/ 41704 w 1312916"/>
                  <a:gd name="connsiteY0" fmla="*/ 227786 h 739253"/>
                  <a:gd name="connsiteX1" fmla="*/ 52130 w 1312916"/>
                  <a:gd name="connsiteY1" fmla="*/ 286897 h 739253"/>
                  <a:gd name="connsiteX2" fmla="*/ 168676 w 1312916"/>
                  <a:gd name="connsiteY2" fmla="*/ 386036 h 739253"/>
                  <a:gd name="connsiteX3" fmla="*/ 175657 w 1312916"/>
                  <a:gd name="connsiteY3" fmla="*/ 532091 h 739253"/>
                  <a:gd name="connsiteX4" fmla="*/ 226112 w 1312916"/>
                  <a:gd name="connsiteY4" fmla="*/ 552942 h 739253"/>
                  <a:gd name="connsiteX5" fmla="*/ 286991 w 1312916"/>
                  <a:gd name="connsiteY5" fmla="*/ 646868 h 739253"/>
                  <a:gd name="connsiteX6" fmla="*/ 335676 w 1312916"/>
                  <a:gd name="connsiteY6" fmla="*/ 686896 h 739253"/>
                  <a:gd name="connsiteX7" fmla="*/ 387806 w 1312916"/>
                  <a:gd name="connsiteY7" fmla="*/ 735581 h 739253"/>
                  <a:gd name="connsiteX8" fmla="*/ 439935 w 1312916"/>
                  <a:gd name="connsiteY8" fmla="*/ 714729 h 739253"/>
                  <a:gd name="connsiteX9" fmla="*/ 495601 w 1312916"/>
                  <a:gd name="connsiteY9" fmla="*/ 718173 h 739253"/>
                  <a:gd name="connsiteX10" fmla="*/ 516454 w 1312916"/>
                  <a:gd name="connsiteY10" fmla="*/ 690340 h 739253"/>
                  <a:gd name="connsiteX11" fmla="*/ 551269 w 1312916"/>
                  <a:gd name="connsiteY11" fmla="*/ 728599 h 739253"/>
                  <a:gd name="connsiteX12" fmla="*/ 551269 w 1312916"/>
                  <a:gd name="connsiteY12" fmla="*/ 646868 h 739253"/>
                  <a:gd name="connsiteX13" fmla="*/ 1312916 w 1312916"/>
                  <a:gd name="connsiteY13" fmla="*/ 646868 h 739253"/>
                  <a:gd name="connsiteX14" fmla="*/ 1312916 w 1312916"/>
                  <a:gd name="connsiteY14" fmla="*/ 0 h 739253"/>
                  <a:gd name="connsiteX15" fmla="*/ 6423 w 1312916"/>
                  <a:gd name="connsiteY15" fmla="*/ 0 h 739253"/>
                  <a:gd name="connsiteX16" fmla="*/ 0 w 1312916"/>
                  <a:gd name="connsiteY16" fmla="*/ 172119 h 739253"/>
                  <a:gd name="connsiteX17" fmla="*/ 41704 w 1312916"/>
                  <a:gd name="connsiteY17" fmla="*/ 227786 h 73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2916" h="739253">
                    <a:moveTo>
                      <a:pt x="41704" y="227786"/>
                    </a:moveTo>
                    <a:cubicBezTo>
                      <a:pt x="41704" y="227786"/>
                      <a:pt x="27833" y="266045"/>
                      <a:pt x="52130" y="286897"/>
                    </a:cubicBezTo>
                    <a:cubicBezTo>
                      <a:pt x="76519" y="307749"/>
                      <a:pt x="149500" y="372072"/>
                      <a:pt x="168676" y="386036"/>
                    </a:cubicBezTo>
                    <a:cubicBezTo>
                      <a:pt x="187759" y="399906"/>
                      <a:pt x="172120" y="485174"/>
                      <a:pt x="175657" y="532091"/>
                    </a:cubicBezTo>
                    <a:cubicBezTo>
                      <a:pt x="179102" y="579007"/>
                      <a:pt x="189528" y="539072"/>
                      <a:pt x="226112" y="552942"/>
                    </a:cubicBezTo>
                    <a:cubicBezTo>
                      <a:pt x="262602" y="566812"/>
                      <a:pt x="267815" y="615497"/>
                      <a:pt x="286991" y="646868"/>
                    </a:cubicBezTo>
                    <a:cubicBezTo>
                      <a:pt x="306074" y="678145"/>
                      <a:pt x="323481" y="638211"/>
                      <a:pt x="335676" y="686896"/>
                    </a:cubicBezTo>
                    <a:cubicBezTo>
                      <a:pt x="347871" y="735581"/>
                      <a:pt x="373936" y="746007"/>
                      <a:pt x="387806" y="735581"/>
                    </a:cubicBezTo>
                    <a:cubicBezTo>
                      <a:pt x="401676" y="725155"/>
                      <a:pt x="408657" y="709516"/>
                      <a:pt x="439935" y="714729"/>
                    </a:cubicBezTo>
                    <a:cubicBezTo>
                      <a:pt x="471212" y="719942"/>
                      <a:pt x="485176" y="739118"/>
                      <a:pt x="495601" y="718173"/>
                    </a:cubicBezTo>
                    <a:cubicBezTo>
                      <a:pt x="506028" y="697322"/>
                      <a:pt x="504259" y="674701"/>
                      <a:pt x="516454" y="690340"/>
                    </a:cubicBezTo>
                    <a:cubicBezTo>
                      <a:pt x="528648" y="705979"/>
                      <a:pt x="551269" y="728599"/>
                      <a:pt x="551269" y="728599"/>
                    </a:cubicBezTo>
                    <a:lnTo>
                      <a:pt x="551269" y="646868"/>
                    </a:lnTo>
                    <a:lnTo>
                      <a:pt x="1312916" y="646868"/>
                    </a:lnTo>
                    <a:lnTo>
                      <a:pt x="1312916" y="0"/>
                    </a:lnTo>
                    <a:lnTo>
                      <a:pt x="6423" y="0"/>
                    </a:lnTo>
                    <a:lnTo>
                      <a:pt x="0" y="172119"/>
                    </a:lnTo>
                    <a:lnTo>
                      <a:pt x="41704" y="227786"/>
                    </a:lnTo>
                    <a:close/>
                  </a:path>
                </a:pathLst>
              </a:custGeom>
              <a:noFill/>
              <a:ln w="2210" cap="rnd">
                <a:solidFill>
                  <a:srgbClr val="FFFFFF"/>
                </a:solidFill>
                <a:prstDash val="solid"/>
                <a:round/>
              </a:ln>
            </p:spPr>
            <p:txBody>
              <a:bodyPr rtlCol="0" anchor="ctr"/>
              <a:lstStyle/>
              <a:p>
                <a:endParaRPr lang="en-US"/>
              </a:p>
            </p:txBody>
          </p:sp>
          <p:sp>
            <p:nvSpPr>
              <p:cNvPr id="322" name="Freeform: Shape 321">
                <a:extLst>
                  <a:ext uri="{FF2B5EF4-FFF2-40B4-BE49-F238E27FC236}">
                    <a16:creationId xmlns:a16="http://schemas.microsoft.com/office/drawing/2014/main" id="{FEB186B2-C589-6520-C20C-D7792915B3C4}"/>
                  </a:ext>
                </a:extLst>
              </p:cNvPr>
              <p:cNvSpPr/>
              <p:nvPr/>
            </p:nvSpPr>
            <p:spPr>
              <a:xfrm>
                <a:off x="5557902" y="3916891"/>
                <a:ext cx="682459" cy="1098995"/>
              </a:xfrm>
              <a:custGeom>
                <a:avLst/>
                <a:gdLst>
                  <a:gd name="connsiteX0" fmla="*/ 33821 w 682459"/>
                  <a:gd name="connsiteY0" fmla="*/ 460785 h 1098995"/>
                  <a:gd name="connsiteX1" fmla="*/ 33821 w 682459"/>
                  <a:gd name="connsiteY1" fmla="*/ 492063 h 1098995"/>
                  <a:gd name="connsiteX2" fmla="*/ 92932 w 682459"/>
                  <a:gd name="connsiteY2" fmla="*/ 542516 h 1098995"/>
                  <a:gd name="connsiteX3" fmla="*/ 50019 w 682459"/>
                  <a:gd name="connsiteY3" fmla="*/ 632905 h 1098995"/>
                  <a:gd name="connsiteX4" fmla="*/ 12969 w 682459"/>
                  <a:gd name="connsiteY4" fmla="*/ 709423 h 1098995"/>
                  <a:gd name="connsiteX5" fmla="*/ 33821 w 682459"/>
                  <a:gd name="connsiteY5" fmla="*/ 768534 h 1098995"/>
                  <a:gd name="connsiteX6" fmla="*/ 33821 w 682459"/>
                  <a:gd name="connsiteY6" fmla="*/ 836395 h 1098995"/>
                  <a:gd name="connsiteX7" fmla="*/ 33821 w 682459"/>
                  <a:gd name="connsiteY7" fmla="*/ 1098996 h 1098995"/>
                  <a:gd name="connsiteX8" fmla="*/ 682460 w 682459"/>
                  <a:gd name="connsiteY8" fmla="*/ 1098996 h 1098995"/>
                  <a:gd name="connsiteX9" fmla="*/ 682460 w 682459"/>
                  <a:gd name="connsiteY9" fmla="*/ 728599 h 1098995"/>
                  <a:gd name="connsiteX10" fmla="*/ 647645 w 682459"/>
                  <a:gd name="connsiteY10" fmla="*/ 690340 h 1098995"/>
                  <a:gd name="connsiteX11" fmla="*/ 626793 w 682459"/>
                  <a:gd name="connsiteY11" fmla="*/ 718173 h 1098995"/>
                  <a:gd name="connsiteX12" fmla="*/ 571126 w 682459"/>
                  <a:gd name="connsiteY12" fmla="*/ 714729 h 1098995"/>
                  <a:gd name="connsiteX13" fmla="*/ 518997 w 682459"/>
                  <a:gd name="connsiteY13" fmla="*/ 735581 h 1098995"/>
                  <a:gd name="connsiteX14" fmla="*/ 466867 w 682459"/>
                  <a:gd name="connsiteY14" fmla="*/ 686896 h 1098995"/>
                  <a:gd name="connsiteX15" fmla="*/ 418182 w 682459"/>
                  <a:gd name="connsiteY15" fmla="*/ 646868 h 1098995"/>
                  <a:gd name="connsiteX16" fmla="*/ 357303 w 682459"/>
                  <a:gd name="connsiteY16" fmla="*/ 552942 h 1098995"/>
                  <a:gd name="connsiteX17" fmla="*/ 306849 w 682459"/>
                  <a:gd name="connsiteY17" fmla="*/ 532091 h 1098995"/>
                  <a:gd name="connsiteX18" fmla="*/ 299867 w 682459"/>
                  <a:gd name="connsiteY18" fmla="*/ 386036 h 1098995"/>
                  <a:gd name="connsiteX19" fmla="*/ 183321 w 682459"/>
                  <a:gd name="connsiteY19" fmla="*/ 286897 h 1098995"/>
                  <a:gd name="connsiteX20" fmla="*/ 172895 w 682459"/>
                  <a:gd name="connsiteY20" fmla="*/ 227786 h 1098995"/>
                  <a:gd name="connsiteX21" fmla="*/ 131191 w 682459"/>
                  <a:gd name="connsiteY21" fmla="*/ 172119 h 1098995"/>
                  <a:gd name="connsiteX22" fmla="*/ 137614 w 682459"/>
                  <a:gd name="connsiteY22" fmla="*/ 0 h 1098995"/>
                  <a:gd name="connsiteX23" fmla="*/ 33821 w 682459"/>
                  <a:gd name="connsiteY23" fmla="*/ 0 h 1098995"/>
                  <a:gd name="connsiteX24" fmla="*/ 33821 w 682459"/>
                  <a:gd name="connsiteY24" fmla="*/ 460785 h 109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2459" h="1098995">
                    <a:moveTo>
                      <a:pt x="33821" y="460785"/>
                    </a:moveTo>
                    <a:lnTo>
                      <a:pt x="33821" y="492063"/>
                    </a:lnTo>
                    <a:cubicBezTo>
                      <a:pt x="33821" y="492063"/>
                      <a:pt x="79062" y="528553"/>
                      <a:pt x="92932" y="542516"/>
                    </a:cubicBezTo>
                    <a:cubicBezTo>
                      <a:pt x="106802" y="556387"/>
                      <a:pt x="65099" y="599859"/>
                      <a:pt x="50019" y="632905"/>
                    </a:cubicBezTo>
                    <a:cubicBezTo>
                      <a:pt x="34938" y="665951"/>
                      <a:pt x="35497" y="683358"/>
                      <a:pt x="12969" y="709423"/>
                    </a:cubicBezTo>
                    <a:cubicBezTo>
                      <a:pt x="-9651" y="735488"/>
                      <a:pt x="-2670" y="745913"/>
                      <a:pt x="33821" y="768534"/>
                    </a:cubicBezTo>
                    <a:cubicBezTo>
                      <a:pt x="70312" y="791154"/>
                      <a:pt x="33821" y="836395"/>
                      <a:pt x="33821" y="836395"/>
                    </a:cubicBezTo>
                    <a:lnTo>
                      <a:pt x="33821" y="1098996"/>
                    </a:lnTo>
                    <a:lnTo>
                      <a:pt x="682460" y="1098996"/>
                    </a:lnTo>
                    <a:lnTo>
                      <a:pt x="682460" y="728599"/>
                    </a:lnTo>
                    <a:cubicBezTo>
                      <a:pt x="682460" y="728599"/>
                      <a:pt x="659840" y="705979"/>
                      <a:pt x="647645" y="690340"/>
                    </a:cubicBezTo>
                    <a:cubicBezTo>
                      <a:pt x="635450" y="674701"/>
                      <a:pt x="637219" y="697322"/>
                      <a:pt x="626793" y="718173"/>
                    </a:cubicBezTo>
                    <a:cubicBezTo>
                      <a:pt x="616367" y="739025"/>
                      <a:pt x="602404" y="719942"/>
                      <a:pt x="571126" y="714729"/>
                    </a:cubicBezTo>
                    <a:cubicBezTo>
                      <a:pt x="539849" y="709516"/>
                      <a:pt x="532867" y="725155"/>
                      <a:pt x="518997" y="735581"/>
                    </a:cubicBezTo>
                    <a:cubicBezTo>
                      <a:pt x="505127" y="746007"/>
                      <a:pt x="478969" y="735581"/>
                      <a:pt x="466867" y="686896"/>
                    </a:cubicBezTo>
                    <a:cubicBezTo>
                      <a:pt x="454673" y="638211"/>
                      <a:pt x="437265" y="678239"/>
                      <a:pt x="418182" y="646868"/>
                    </a:cubicBezTo>
                    <a:cubicBezTo>
                      <a:pt x="399099" y="615590"/>
                      <a:pt x="393793" y="566905"/>
                      <a:pt x="357303" y="552942"/>
                    </a:cubicBezTo>
                    <a:cubicBezTo>
                      <a:pt x="320812" y="539072"/>
                      <a:pt x="310386" y="579007"/>
                      <a:pt x="306849" y="532091"/>
                    </a:cubicBezTo>
                    <a:cubicBezTo>
                      <a:pt x="303404" y="485174"/>
                      <a:pt x="319043" y="399906"/>
                      <a:pt x="299867" y="386036"/>
                    </a:cubicBezTo>
                    <a:cubicBezTo>
                      <a:pt x="280784" y="372166"/>
                      <a:pt x="207710" y="307749"/>
                      <a:pt x="183321" y="286897"/>
                    </a:cubicBezTo>
                    <a:cubicBezTo>
                      <a:pt x="158932" y="266045"/>
                      <a:pt x="172895" y="227786"/>
                      <a:pt x="172895" y="227786"/>
                    </a:cubicBezTo>
                    <a:lnTo>
                      <a:pt x="131191" y="172119"/>
                    </a:lnTo>
                    <a:lnTo>
                      <a:pt x="137614" y="0"/>
                    </a:lnTo>
                    <a:lnTo>
                      <a:pt x="33821" y="0"/>
                    </a:lnTo>
                    <a:lnTo>
                      <a:pt x="33821" y="460785"/>
                    </a:lnTo>
                    <a:close/>
                  </a:path>
                </a:pathLst>
              </a:custGeom>
              <a:noFill/>
              <a:ln w="2210" cap="rnd">
                <a:solidFill>
                  <a:srgbClr val="FFFFFF"/>
                </a:solidFill>
                <a:prstDash val="solid"/>
                <a:round/>
              </a:ln>
            </p:spPr>
            <p:txBody>
              <a:bodyPr rtlCol="0" anchor="ctr"/>
              <a:lstStyle/>
              <a:p>
                <a:endParaRPr lang="en-US"/>
              </a:p>
            </p:txBody>
          </p:sp>
          <p:sp>
            <p:nvSpPr>
              <p:cNvPr id="323" name="Freeform: Shape 322">
                <a:extLst>
                  <a:ext uri="{FF2B5EF4-FFF2-40B4-BE49-F238E27FC236}">
                    <a16:creationId xmlns:a16="http://schemas.microsoft.com/office/drawing/2014/main" id="{83713B72-1AE8-6A5B-1A06-E05B09216E18}"/>
                  </a:ext>
                </a:extLst>
              </p:cNvPr>
              <p:cNvSpPr/>
              <p:nvPr/>
            </p:nvSpPr>
            <p:spPr>
              <a:xfrm>
                <a:off x="4743824" y="3916891"/>
                <a:ext cx="847899" cy="572399"/>
              </a:xfrm>
              <a:custGeom>
                <a:avLst/>
                <a:gdLst>
                  <a:gd name="connsiteX0" fmla="*/ 196375 w 847899"/>
                  <a:gd name="connsiteY0" fmla="*/ 460785 h 572399"/>
                  <a:gd name="connsiteX1" fmla="*/ 277548 w 847899"/>
                  <a:gd name="connsiteY1" fmla="*/ 566812 h 572399"/>
                  <a:gd name="connsiteX2" fmla="*/ 501891 w 847899"/>
                  <a:gd name="connsiteY2" fmla="*/ 533766 h 572399"/>
                  <a:gd name="connsiteX3" fmla="*/ 581853 w 847899"/>
                  <a:gd name="connsiteY3" fmla="*/ 507702 h 572399"/>
                  <a:gd name="connsiteX4" fmla="*/ 627094 w 847899"/>
                  <a:gd name="connsiteY4" fmla="*/ 492063 h 572399"/>
                  <a:gd name="connsiteX5" fmla="*/ 847900 w 847899"/>
                  <a:gd name="connsiteY5" fmla="*/ 492063 h 572399"/>
                  <a:gd name="connsiteX6" fmla="*/ 847900 w 847899"/>
                  <a:gd name="connsiteY6" fmla="*/ 0 h 572399"/>
                  <a:gd name="connsiteX7" fmla="*/ 202240 w 847899"/>
                  <a:gd name="connsiteY7" fmla="*/ 0 h 572399"/>
                  <a:gd name="connsiteX8" fmla="*/ 214155 w 847899"/>
                  <a:gd name="connsiteY8" fmla="*/ 19735 h 572399"/>
                  <a:gd name="connsiteX9" fmla="*/ 234355 w 847899"/>
                  <a:gd name="connsiteY9" fmla="*/ 46451 h 572399"/>
                  <a:gd name="connsiteX10" fmla="*/ 250366 w 847899"/>
                  <a:gd name="connsiteY10" fmla="*/ 70840 h 572399"/>
                  <a:gd name="connsiteX11" fmla="*/ 246829 w 847899"/>
                  <a:gd name="connsiteY11" fmla="*/ 95229 h 572399"/>
                  <a:gd name="connsiteX12" fmla="*/ 237334 w 847899"/>
                  <a:gd name="connsiteY12" fmla="*/ 91692 h 572399"/>
                  <a:gd name="connsiteX13" fmla="*/ 226629 w 847899"/>
                  <a:gd name="connsiteY13" fmla="*/ 98859 h 572399"/>
                  <a:gd name="connsiteX14" fmla="*/ 220112 w 847899"/>
                  <a:gd name="connsiteY14" fmla="*/ 116639 h 572399"/>
                  <a:gd name="connsiteX15" fmla="*/ 220671 w 847899"/>
                  <a:gd name="connsiteY15" fmla="*/ 145776 h 572399"/>
                  <a:gd name="connsiteX16" fmla="*/ 230166 w 847899"/>
                  <a:gd name="connsiteY16" fmla="*/ 163556 h 572399"/>
                  <a:gd name="connsiteX17" fmla="*/ 256324 w 847899"/>
                  <a:gd name="connsiteY17" fmla="*/ 176588 h 572399"/>
                  <a:gd name="connsiteX18" fmla="*/ 241523 w 847899"/>
                  <a:gd name="connsiteY18" fmla="*/ 158156 h 572399"/>
                  <a:gd name="connsiteX19" fmla="*/ 229049 w 847899"/>
                  <a:gd name="connsiteY19" fmla="*/ 130230 h 572399"/>
                  <a:gd name="connsiteX20" fmla="*/ 238544 w 847899"/>
                  <a:gd name="connsiteY20" fmla="*/ 108820 h 572399"/>
                  <a:gd name="connsiteX21" fmla="*/ 248597 w 847899"/>
                  <a:gd name="connsiteY21" fmla="*/ 116546 h 572399"/>
                  <a:gd name="connsiteX22" fmla="*/ 243292 w 847899"/>
                  <a:gd name="connsiteY22" fmla="*/ 131999 h 572399"/>
                  <a:gd name="connsiteX23" fmla="*/ 248039 w 847899"/>
                  <a:gd name="connsiteY23" fmla="*/ 151640 h 572399"/>
                  <a:gd name="connsiteX24" fmla="*/ 248597 w 847899"/>
                  <a:gd name="connsiteY24" fmla="*/ 138608 h 572399"/>
                  <a:gd name="connsiteX25" fmla="*/ 261071 w 847899"/>
                  <a:gd name="connsiteY25" fmla="*/ 158808 h 572399"/>
                  <a:gd name="connsiteX26" fmla="*/ 274104 w 847899"/>
                  <a:gd name="connsiteY26" fmla="*/ 176588 h 572399"/>
                  <a:gd name="connsiteX27" fmla="*/ 261071 w 847899"/>
                  <a:gd name="connsiteY27" fmla="*/ 194368 h 572399"/>
                  <a:gd name="connsiteX28" fmla="*/ 261630 w 847899"/>
                  <a:gd name="connsiteY28" fmla="*/ 234116 h 572399"/>
                  <a:gd name="connsiteX29" fmla="*/ 269915 w 847899"/>
                  <a:gd name="connsiteY29" fmla="*/ 252548 h 572399"/>
                  <a:gd name="connsiteX30" fmla="*/ 265726 w 847899"/>
                  <a:gd name="connsiteY30" fmla="*/ 272189 h 572399"/>
                  <a:gd name="connsiteX31" fmla="*/ 253811 w 847899"/>
                  <a:gd name="connsiteY31" fmla="*/ 281126 h 572399"/>
                  <a:gd name="connsiteX32" fmla="*/ 243105 w 847899"/>
                  <a:gd name="connsiteY32" fmla="*/ 281126 h 572399"/>
                  <a:gd name="connsiteX33" fmla="*/ 233610 w 847899"/>
                  <a:gd name="connsiteY33" fmla="*/ 304304 h 572399"/>
                  <a:gd name="connsiteX34" fmla="*/ 205125 w 847899"/>
                  <a:gd name="connsiteY34" fmla="*/ 310262 h 572399"/>
                  <a:gd name="connsiteX35" fmla="*/ 208663 w 847899"/>
                  <a:gd name="connsiteY35" fmla="*/ 286525 h 572399"/>
                  <a:gd name="connsiteX36" fmla="*/ 215830 w 847899"/>
                  <a:gd name="connsiteY36" fmla="*/ 299557 h 572399"/>
                  <a:gd name="connsiteX37" fmla="*/ 220578 w 847899"/>
                  <a:gd name="connsiteY37" fmla="*/ 277030 h 572399"/>
                  <a:gd name="connsiteX38" fmla="*/ 227094 w 847899"/>
                  <a:gd name="connsiteY38" fmla="*/ 291831 h 572399"/>
                  <a:gd name="connsiteX39" fmla="*/ 237799 w 847899"/>
                  <a:gd name="connsiteY39" fmla="*/ 267442 h 572399"/>
                  <a:gd name="connsiteX40" fmla="*/ 253811 w 847899"/>
                  <a:gd name="connsiteY40" fmla="*/ 256737 h 572399"/>
                  <a:gd name="connsiteX41" fmla="*/ 240127 w 847899"/>
                  <a:gd name="connsiteY41" fmla="*/ 228252 h 572399"/>
                  <a:gd name="connsiteX42" fmla="*/ 247853 w 847899"/>
                  <a:gd name="connsiteY42" fmla="*/ 208052 h 572399"/>
                  <a:gd name="connsiteX43" fmla="*/ 236589 w 847899"/>
                  <a:gd name="connsiteY43" fmla="*/ 183663 h 572399"/>
                  <a:gd name="connsiteX44" fmla="*/ 231283 w 847899"/>
                  <a:gd name="connsiteY44" fmla="*/ 191296 h 572399"/>
                  <a:gd name="connsiteX45" fmla="*/ 223557 w 847899"/>
                  <a:gd name="connsiteY45" fmla="*/ 202653 h 572399"/>
                  <a:gd name="connsiteX46" fmla="*/ 209873 w 847899"/>
                  <a:gd name="connsiteY46" fmla="*/ 215126 h 572399"/>
                  <a:gd name="connsiteX47" fmla="*/ 215830 w 847899"/>
                  <a:gd name="connsiteY47" fmla="*/ 167000 h 572399"/>
                  <a:gd name="connsiteX48" fmla="*/ 205125 w 847899"/>
                  <a:gd name="connsiteY48" fmla="*/ 149220 h 572399"/>
                  <a:gd name="connsiteX49" fmla="*/ 195630 w 847899"/>
                  <a:gd name="connsiteY49" fmla="*/ 154526 h 572399"/>
                  <a:gd name="connsiteX50" fmla="*/ 172451 w 847899"/>
                  <a:gd name="connsiteY50" fmla="*/ 146241 h 572399"/>
                  <a:gd name="connsiteX51" fmla="*/ 143315 w 847899"/>
                  <a:gd name="connsiteY51" fmla="*/ 148010 h 572399"/>
                  <a:gd name="connsiteX52" fmla="*/ 76198 w 847899"/>
                  <a:gd name="connsiteY52" fmla="*/ 141494 h 572399"/>
                  <a:gd name="connsiteX53" fmla="*/ 42314 w 847899"/>
                  <a:gd name="connsiteY53" fmla="*/ 118315 h 572399"/>
                  <a:gd name="connsiteX54" fmla="*/ 3124 w 847899"/>
                  <a:gd name="connsiteY54" fmla="*/ 115336 h 572399"/>
                  <a:gd name="connsiteX55" fmla="*/ 4893 w 847899"/>
                  <a:gd name="connsiteY55" fmla="*/ 166441 h 572399"/>
                  <a:gd name="connsiteX56" fmla="*/ 26303 w 847899"/>
                  <a:gd name="connsiteY56" fmla="*/ 205631 h 572399"/>
                  <a:gd name="connsiteX57" fmla="*/ 39987 w 847899"/>
                  <a:gd name="connsiteY57" fmla="*/ 250779 h 572399"/>
                  <a:gd name="connsiteX58" fmla="*/ 55998 w 847899"/>
                  <a:gd name="connsiteY58" fmla="*/ 286432 h 572399"/>
                  <a:gd name="connsiteX59" fmla="*/ 61304 w 847899"/>
                  <a:gd name="connsiteY59" fmla="*/ 341074 h 572399"/>
                  <a:gd name="connsiteX60" fmla="*/ 78525 w 847899"/>
                  <a:gd name="connsiteY60" fmla="*/ 329159 h 572399"/>
                  <a:gd name="connsiteX61" fmla="*/ 73778 w 847899"/>
                  <a:gd name="connsiteY61" fmla="*/ 354665 h 572399"/>
                  <a:gd name="connsiteX62" fmla="*/ 68472 w 847899"/>
                  <a:gd name="connsiteY62" fmla="*/ 369466 h 572399"/>
                  <a:gd name="connsiteX63" fmla="*/ 93419 w 847899"/>
                  <a:gd name="connsiteY63" fmla="*/ 382498 h 572399"/>
                  <a:gd name="connsiteX64" fmla="*/ 88113 w 847899"/>
                  <a:gd name="connsiteY64" fmla="*/ 413962 h 572399"/>
                  <a:gd name="connsiteX65" fmla="*/ 73871 w 847899"/>
                  <a:gd name="connsiteY65" fmla="*/ 426436 h 572399"/>
                  <a:gd name="connsiteX66" fmla="*/ 73312 w 847899"/>
                  <a:gd name="connsiteY66" fmla="*/ 399720 h 572399"/>
                  <a:gd name="connsiteX67" fmla="*/ 73871 w 847899"/>
                  <a:gd name="connsiteY67" fmla="*/ 449615 h 572399"/>
                  <a:gd name="connsiteX68" fmla="*/ 140895 w 847899"/>
                  <a:gd name="connsiteY68" fmla="*/ 449615 h 572399"/>
                  <a:gd name="connsiteX69" fmla="*/ 130469 w 847899"/>
                  <a:gd name="connsiteY69" fmla="*/ 461623 h 572399"/>
                  <a:gd name="connsiteX70" fmla="*/ 196189 w 847899"/>
                  <a:gd name="connsiteY70" fmla="*/ 460785 h 57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847899" h="572399">
                    <a:moveTo>
                      <a:pt x="196375" y="460785"/>
                    </a:moveTo>
                    <a:cubicBezTo>
                      <a:pt x="228211" y="465998"/>
                      <a:pt x="195817" y="545961"/>
                      <a:pt x="277548" y="566812"/>
                    </a:cubicBezTo>
                    <a:cubicBezTo>
                      <a:pt x="359279" y="587664"/>
                      <a:pt x="437567" y="544192"/>
                      <a:pt x="501891" y="533766"/>
                    </a:cubicBezTo>
                    <a:cubicBezTo>
                      <a:pt x="566215" y="523340"/>
                      <a:pt x="559233" y="507702"/>
                      <a:pt x="581853" y="507702"/>
                    </a:cubicBezTo>
                    <a:cubicBezTo>
                      <a:pt x="604474" y="507702"/>
                      <a:pt x="627094" y="492063"/>
                      <a:pt x="627094" y="492063"/>
                    </a:cubicBezTo>
                    <a:lnTo>
                      <a:pt x="847900" y="492063"/>
                    </a:lnTo>
                    <a:lnTo>
                      <a:pt x="847900" y="0"/>
                    </a:lnTo>
                    <a:lnTo>
                      <a:pt x="202240" y="0"/>
                    </a:lnTo>
                    <a:cubicBezTo>
                      <a:pt x="205777" y="15546"/>
                      <a:pt x="208756" y="3724"/>
                      <a:pt x="214155" y="19735"/>
                    </a:cubicBezTo>
                    <a:cubicBezTo>
                      <a:pt x="219461" y="35746"/>
                      <a:pt x="217692" y="31650"/>
                      <a:pt x="234355" y="46451"/>
                    </a:cubicBezTo>
                    <a:cubicBezTo>
                      <a:pt x="251018" y="61252"/>
                      <a:pt x="254555" y="62462"/>
                      <a:pt x="250366" y="70840"/>
                    </a:cubicBezTo>
                    <a:cubicBezTo>
                      <a:pt x="246177" y="79125"/>
                      <a:pt x="247387" y="93367"/>
                      <a:pt x="246829" y="95229"/>
                    </a:cubicBezTo>
                    <a:cubicBezTo>
                      <a:pt x="246270" y="96998"/>
                      <a:pt x="248039" y="94670"/>
                      <a:pt x="237334" y="91692"/>
                    </a:cubicBezTo>
                    <a:cubicBezTo>
                      <a:pt x="226629" y="88713"/>
                      <a:pt x="227839" y="90481"/>
                      <a:pt x="226629" y="98859"/>
                    </a:cubicBezTo>
                    <a:cubicBezTo>
                      <a:pt x="225418" y="107144"/>
                      <a:pt x="224860" y="104165"/>
                      <a:pt x="220112" y="116639"/>
                    </a:cubicBezTo>
                    <a:cubicBezTo>
                      <a:pt x="215365" y="129113"/>
                      <a:pt x="214155" y="137398"/>
                      <a:pt x="220671" y="145776"/>
                    </a:cubicBezTo>
                    <a:cubicBezTo>
                      <a:pt x="227187" y="154061"/>
                      <a:pt x="225977" y="149965"/>
                      <a:pt x="230166" y="163556"/>
                    </a:cubicBezTo>
                    <a:cubicBezTo>
                      <a:pt x="234355" y="177146"/>
                      <a:pt x="256324" y="176588"/>
                      <a:pt x="256324" y="176588"/>
                    </a:cubicBezTo>
                    <a:cubicBezTo>
                      <a:pt x="256324" y="176588"/>
                      <a:pt x="251576" y="170630"/>
                      <a:pt x="241523" y="158156"/>
                    </a:cubicBezTo>
                    <a:cubicBezTo>
                      <a:pt x="231469" y="145683"/>
                      <a:pt x="219554" y="137398"/>
                      <a:pt x="229049" y="130230"/>
                    </a:cubicBezTo>
                    <a:cubicBezTo>
                      <a:pt x="238544" y="123062"/>
                      <a:pt x="232586" y="113009"/>
                      <a:pt x="238544" y="108820"/>
                    </a:cubicBezTo>
                    <a:cubicBezTo>
                      <a:pt x="244502" y="104631"/>
                      <a:pt x="245060" y="110588"/>
                      <a:pt x="248597" y="116546"/>
                    </a:cubicBezTo>
                    <a:cubicBezTo>
                      <a:pt x="252135" y="122504"/>
                      <a:pt x="245619" y="125483"/>
                      <a:pt x="243292" y="131999"/>
                    </a:cubicBezTo>
                    <a:cubicBezTo>
                      <a:pt x="240871" y="138515"/>
                      <a:pt x="248039" y="151640"/>
                      <a:pt x="248039" y="151640"/>
                    </a:cubicBezTo>
                    <a:cubicBezTo>
                      <a:pt x="248039" y="151640"/>
                      <a:pt x="242081" y="127903"/>
                      <a:pt x="248597" y="138608"/>
                    </a:cubicBezTo>
                    <a:cubicBezTo>
                      <a:pt x="255114" y="149313"/>
                      <a:pt x="249156" y="149872"/>
                      <a:pt x="261071" y="158808"/>
                    </a:cubicBezTo>
                    <a:cubicBezTo>
                      <a:pt x="272987" y="167745"/>
                      <a:pt x="286019" y="162997"/>
                      <a:pt x="274104" y="176588"/>
                    </a:cubicBezTo>
                    <a:cubicBezTo>
                      <a:pt x="262188" y="190272"/>
                      <a:pt x="262188" y="184873"/>
                      <a:pt x="261071" y="194368"/>
                    </a:cubicBezTo>
                    <a:cubicBezTo>
                      <a:pt x="259861" y="203862"/>
                      <a:pt x="253345" y="229369"/>
                      <a:pt x="261630" y="234116"/>
                    </a:cubicBezTo>
                    <a:cubicBezTo>
                      <a:pt x="269915" y="238864"/>
                      <a:pt x="272894" y="244170"/>
                      <a:pt x="269915" y="252548"/>
                    </a:cubicBezTo>
                    <a:cubicBezTo>
                      <a:pt x="266936" y="260833"/>
                      <a:pt x="269915" y="268559"/>
                      <a:pt x="265726" y="272189"/>
                    </a:cubicBezTo>
                    <a:cubicBezTo>
                      <a:pt x="261537" y="275726"/>
                      <a:pt x="261537" y="279915"/>
                      <a:pt x="253811" y="281126"/>
                    </a:cubicBezTo>
                    <a:cubicBezTo>
                      <a:pt x="246084" y="282336"/>
                      <a:pt x="247294" y="271072"/>
                      <a:pt x="243105" y="281126"/>
                    </a:cubicBezTo>
                    <a:cubicBezTo>
                      <a:pt x="238916" y="291179"/>
                      <a:pt x="241336" y="297788"/>
                      <a:pt x="233610" y="304304"/>
                    </a:cubicBezTo>
                    <a:cubicBezTo>
                      <a:pt x="225884" y="310821"/>
                      <a:pt x="206336" y="318547"/>
                      <a:pt x="205125" y="310262"/>
                    </a:cubicBezTo>
                    <a:cubicBezTo>
                      <a:pt x="203915" y="301977"/>
                      <a:pt x="208104" y="278798"/>
                      <a:pt x="208663" y="286525"/>
                    </a:cubicBezTo>
                    <a:cubicBezTo>
                      <a:pt x="209221" y="294251"/>
                      <a:pt x="209221" y="312031"/>
                      <a:pt x="215830" y="299557"/>
                    </a:cubicBezTo>
                    <a:cubicBezTo>
                      <a:pt x="222347" y="287083"/>
                      <a:pt x="217041" y="271072"/>
                      <a:pt x="220578" y="277030"/>
                    </a:cubicBezTo>
                    <a:cubicBezTo>
                      <a:pt x="224115" y="282987"/>
                      <a:pt x="217599" y="302536"/>
                      <a:pt x="227094" y="291831"/>
                    </a:cubicBezTo>
                    <a:cubicBezTo>
                      <a:pt x="236589" y="281126"/>
                      <a:pt x="225884" y="263346"/>
                      <a:pt x="237799" y="267442"/>
                    </a:cubicBezTo>
                    <a:cubicBezTo>
                      <a:pt x="249715" y="271630"/>
                      <a:pt x="268053" y="269210"/>
                      <a:pt x="253811" y="256737"/>
                    </a:cubicBezTo>
                    <a:cubicBezTo>
                      <a:pt x="239568" y="244263"/>
                      <a:pt x="233610" y="237095"/>
                      <a:pt x="240127" y="228252"/>
                    </a:cubicBezTo>
                    <a:cubicBezTo>
                      <a:pt x="246643" y="219315"/>
                      <a:pt x="250180" y="224063"/>
                      <a:pt x="247853" y="208052"/>
                    </a:cubicBezTo>
                    <a:cubicBezTo>
                      <a:pt x="245432" y="192040"/>
                      <a:pt x="241336" y="179567"/>
                      <a:pt x="236589" y="183663"/>
                    </a:cubicBezTo>
                    <a:cubicBezTo>
                      <a:pt x="234448" y="185524"/>
                      <a:pt x="232866" y="188317"/>
                      <a:pt x="231283" y="191296"/>
                    </a:cubicBezTo>
                    <a:cubicBezTo>
                      <a:pt x="229328" y="194926"/>
                      <a:pt x="227094" y="199115"/>
                      <a:pt x="223557" y="202653"/>
                    </a:cubicBezTo>
                    <a:cubicBezTo>
                      <a:pt x="217041" y="209169"/>
                      <a:pt x="208104" y="216895"/>
                      <a:pt x="209873" y="215126"/>
                    </a:cubicBezTo>
                    <a:cubicBezTo>
                      <a:pt x="211641" y="213358"/>
                      <a:pt x="233983" y="186641"/>
                      <a:pt x="215830" y="167000"/>
                    </a:cubicBezTo>
                    <a:cubicBezTo>
                      <a:pt x="208942" y="159553"/>
                      <a:pt x="214620" y="143821"/>
                      <a:pt x="205125" y="149220"/>
                    </a:cubicBezTo>
                    <a:cubicBezTo>
                      <a:pt x="195630" y="154526"/>
                      <a:pt x="202705" y="148010"/>
                      <a:pt x="195630" y="154526"/>
                    </a:cubicBezTo>
                    <a:cubicBezTo>
                      <a:pt x="188462" y="161042"/>
                      <a:pt x="179619" y="143821"/>
                      <a:pt x="172451" y="146241"/>
                    </a:cubicBezTo>
                    <a:cubicBezTo>
                      <a:pt x="165284" y="148661"/>
                      <a:pt x="189673" y="153409"/>
                      <a:pt x="143315" y="148010"/>
                    </a:cubicBezTo>
                    <a:cubicBezTo>
                      <a:pt x="96957" y="142704"/>
                      <a:pt x="89882" y="152199"/>
                      <a:pt x="76198" y="141494"/>
                    </a:cubicBezTo>
                    <a:cubicBezTo>
                      <a:pt x="62514" y="130789"/>
                      <a:pt x="55439" y="117756"/>
                      <a:pt x="42314" y="118315"/>
                    </a:cubicBezTo>
                    <a:cubicBezTo>
                      <a:pt x="29282" y="118873"/>
                      <a:pt x="10292" y="103514"/>
                      <a:pt x="3124" y="115336"/>
                    </a:cubicBezTo>
                    <a:cubicBezTo>
                      <a:pt x="-4044" y="127251"/>
                      <a:pt x="3124" y="157505"/>
                      <a:pt x="4893" y="166441"/>
                    </a:cubicBezTo>
                    <a:cubicBezTo>
                      <a:pt x="6661" y="175378"/>
                      <a:pt x="23883" y="192599"/>
                      <a:pt x="26303" y="205631"/>
                    </a:cubicBezTo>
                    <a:cubicBezTo>
                      <a:pt x="28723" y="218663"/>
                      <a:pt x="38218" y="235885"/>
                      <a:pt x="39987" y="250779"/>
                    </a:cubicBezTo>
                    <a:cubicBezTo>
                      <a:pt x="41755" y="265580"/>
                      <a:pt x="53671" y="270421"/>
                      <a:pt x="55998" y="286432"/>
                    </a:cubicBezTo>
                    <a:cubicBezTo>
                      <a:pt x="58418" y="302443"/>
                      <a:pt x="53019" y="347032"/>
                      <a:pt x="61304" y="341074"/>
                    </a:cubicBezTo>
                    <a:cubicBezTo>
                      <a:pt x="69589" y="335116"/>
                      <a:pt x="70241" y="319105"/>
                      <a:pt x="78525" y="329159"/>
                    </a:cubicBezTo>
                    <a:cubicBezTo>
                      <a:pt x="86810" y="339212"/>
                      <a:pt x="80946" y="345822"/>
                      <a:pt x="73778" y="354665"/>
                    </a:cubicBezTo>
                    <a:cubicBezTo>
                      <a:pt x="66610" y="363601"/>
                      <a:pt x="61862" y="359413"/>
                      <a:pt x="68472" y="369466"/>
                    </a:cubicBezTo>
                    <a:cubicBezTo>
                      <a:pt x="74988" y="379520"/>
                      <a:pt x="98167" y="374214"/>
                      <a:pt x="93419" y="382498"/>
                    </a:cubicBezTo>
                    <a:cubicBezTo>
                      <a:pt x="88672" y="390783"/>
                      <a:pt x="92861" y="400930"/>
                      <a:pt x="88113" y="413962"/>
                    </a:cubicBezTo>
                    <a:cubicBezTo>
                      <a:pt x="83366" y="426994"/>
                      <a:pt x="72661" y="438351"/>
                      <a:pt x="73871" y="426436"/>
                    </a:cubicBezTo>
                    <a:cubicBezTo>
                      <a:pt x="75081" y="414520"/>
                      <a:pt x="78060" y="380729"/>
                      <a:pt x="73312" y="399720"/>
                    </a:cubicBezTo>
                    <a:cubicBezTo>
                      <a:pt x="68565" y="418710"/>
                      <a:pt x="55533" y="446077"/>
                      <a:pt x="73871" y="449615"/>
                    </a:cubicBezTo>
                    <a:cubicBezTo>
                      <a:pt x="92302" y="453152"/>
                      <a:pt x="129631" y="439375"/>
                      <a:pt x="140895" y="449615"/>
                    </a:cubicBezTo>
                    <a:cubicBezTo>
                      <a:pt x="152158" y="459854"/>
                      <a:pt x="159140" y="459854"/>
                      <a:pt x="130469" y="461623"/>
                    </a:cubicBezTo>
                    <a:cubicBezTo>
                      <a:pt x="130841" y="477355"/>
                      <a:pt x="164353" y="455572"/>
                      <a:pt x="196189" y="460785"/>
                    </a:cubicBezTo>
                    <a:close/>
                  </a:path>
                </a:pathLst>
              </a:custGeom>
              <a:solidFill>
                <a:srgbClr val="4E59A7"/>
              </a:solidFill>
              <a:ln w="2210" cap="flat">
                <a:solidFill>
                  <a:srgbClr val="FFFFFF"/>
                </a:solid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BA046139-1580-E3D8-08E5-C8C340E678D5}"/>
                  </a:ext>
                </a:extLst>
              </p:cNvPr>
              <p:cNvSpPr/>
              <p:nvPr/>
            </p:nvSpPr>
            <p:spPr>
              <a:xfrm>
                <a:off x="6728982" y="5795033"/>
                <a:ext cx="1413992" cy="1351302"/>
              </a:xfrm>
              <a:custGeom>
                <a:avLst/>
                <a:gdLst>
                  <a:gd name="connsiteX0" fmla="*/ 1371934 w 1413992"/>
                  <a:gd name="connsiteY0" fmla="*/ 853616 h 1351302"/>
                  <a:gd name="connsiteX1" fmla="*/ 1391017 w 1413992"/>
                  <a:gd name="connsiteY1" fmla="*/ 801487 h 1351302"/>
                  <a:gd name="connsiteX2" fmla="*/ 1413637 w 1413992"/>
                  <a:gd name="connsiteY2" fmla="*/ 707561 h 1351302"/>
                  <a:gd name="connsiteX3" fmla="*/ 1363928 w 1413992"/>
                  <a:gd name="connsiteY3" fmla="*/ 601534 h 1351302"/>
                  <a:gd name="connsiteX4" fmla="*/ 1362625 w 1413992"/>
                  <a:gd name="connsiteY4" fmla="*/ 456224 h 1351302"/>
                  <a:gd name="connsiteX5" fmla="*/ 1362625 w 1413992"/>
                  <a:gd name="connsiteY5" fmla="*/ 456224 h 1351302"/>
                  <a:gd name="connsiteX6" fmla="*/ 1362625 w 1413992"/>
                  <a:gd name="connsiteY6" fmla="*/ 456224 h 1351302"/>
                  <a:gd name="connsiteX7" fmla="*/ 1363928 w 1413992"/>
                  <a:gd name="connsiteY7" fmla="*/ 382405 h 1351302"/>
                  <a:gd name="connsiteX8" fmla="*/ 1330231 w 1413992"/>
                  <a:gd name="connsiteY8" fmla="*/ 391062 h 1351302"/>
                  <a:gd name="connsiteX9" fmla="*/ 1231091 w 1413992"/>
                  <a:gd name="connsiteY9" fmla="*/ 333720 h 1351302"/>
                  <a:gd name="connsiteX10" fmla="*/ 1191064 w 1413992"/>
                  <a:gd name="connsiteY10" fmla="*/ 340888 h 1351302"/>
                  <a:gd name="connsiteX11" fmla="*/ 1128508 w 1413992"/>
                  <a:gd name="connsiteY11" fmla="*/ 351128 h 1351302"/>
                  <a:gd name="connsiteX12" fmla="*/ 1083267 w 1413992"/>
                  <a:gd name="connsiteY12" fmla="*/ 340888 h 1351302"/>
                  <a:gd name="connsiteX13" fmla="*/ 1034582 w 1413992"/>
                  <a:gd name="connsiteY13" fmla="*/ 340888 h 1351302"/>
                  <a:gd name="connsiteX14" fmla="*/ 994554 w 1413992"/>
                  <a:gd name="connsiteY14" fmla="*/ 340888 h 1351302"/>
                  <a:gd name="connsiteX15" fmla="*/ 970258 w 1413992"/>
                  <a:gd name="connsiteY15" fmla="*/ 333720 h 1351302"/>
                  <a:gd name="connsiteX16" fmla="*/ 938981 w 1413992"/>
                  <a:gd name="connsiteY16" fmla="*/ 345915 h 1351302"/>
                  <a:gd name="connsiteX17" fmla="*/ 909379 w 1413992"/>
                  <a:gd name="connsiteY17" fmla="*/ 312868 h 1351302"/>
                  <a:gd name="connsiteX18" fmla="*/ 876332 w 1413992"/>
                  <a:gd name="connsiteY18" fmla="*/ 312868 h 1351302"/>
                  <a:gd name="connsiteX19" fmla="*/ 845054 w 1413992"/>
                  <a:gd name="connsiteY19" fmla="*/ 304211 h 1351302"/>
                  <a:gd name="connsiteX20" fmla="*/ 799814 w 1413992"/>
                  <a:gd name="connsiteY20" fmla="*/ 304211 h 1351302"/>
                  <a:gd name="connsiteX21" fmla="*/ 784175 w 1413992"/>
                  <a:gd name="connsiteY21" fmla="*/ 274982 h 1351302"/>
                  <a:gd name="connsiteX22" fmla="*/ 735490 w 1413992"/>
                  <a:gd name="connsiteY22" fmla="*/ 262508 h 1351302"/>
                  <a:gd name="connsiteX23" fmla="*/ 714638 w 1413992"/>
                  <a:gd name="connsiteY23" fmla="*/ 253851 h 1351302"/>
                  <a:gd name="connsiteX24" fmla="*/ 714638 w 1413992"/>
                  <a:gd name="connsiteY24" fmla="*/ 0 h 1351302"/>
                  <a:gd name="connsiteX25" fmla="*/ 382499 w 1413992"/>
                  <a:gd name="connsiteY25" fmla="*/ 0 h 1351302"/>
                  <a:gd name="connsiteX26" fmla="*/ 382499 w 1413992"/>
                  <a:gd name="connsiteY26" fmla="*/ 591201 h 1351302"/>
                  <a:gd name="connsiteX27" fmla="*/ 26065 w 1413992"/>
                  <a:gd name="connsiteY27" fmla="*/ 591201 h 1351302"/>
                  <a:gd name="connsiteX28" fmla="*/ 0 w 1413992"/>
                  <a:gd name="connsiteY28" fmla="*/ 624899 h 1351302"/>
                  <a:gd name="connsiteX29" fmla="*/ 35653 w 1413992"/>
                  <a:gd name="connsiteY29" fmla="*/ 657294 h 1351302"/>
                  <a:gd name="connsiteX30" fmla="*/ 66930 w 1413992"/>
                  <a:gd name="connsiteY30" fmla="*/ 672932 h 1351302"/>
                  <a:gd name="connsiteX31" fmla="*/ 125204 w 1413992"/>
                  <a:gd name="connsiteY31" fmla="*/ 733812 h 1351302"/>
                  <a:gd name="connsiteX32" fmla="*/ 171283 w 1413992"/>
                  <a:gd name="connsiteY32" fmla="*/ 763414 h 1351302"/>
                  <a:gd name="connsiteX33" fmla="*/ 190365 w 1413992"/>
                  <a:gd name="connsiteY33" fmla="*/ 804280 h 1351302"/>
                  <a:gd name="connsiteX34" fmla="*/ 201629 w 1413992"/>
                  <a:gd name="connsiteY34" fmla="*/ 846914 h 1351302"/>
                  <a:gd name="connsiteX35" fmla="*/ 218106 w 1413992"/>
                  <a:gd name="connsiteY35" fmla="*/ 886941 h 1351302"/>
                  <a:gd name="connsiteX36" fmla="*/ 283361 w 1413992"/>
                  <a:gd name="connsiteY36" fmla="*/ 933020 h 1351302"/>
                  <a:gd name="connsiteX37" fmla="*/ 357273 w 1413992"/>
                  <a:gd name="connsiteY37" fmla="*/ 974724 h 1351302"/>
                  <a:gd name="connsiteX38" fmla="*/ 401583 w 1413992"/>
                  <a:gd name="connsiteY38" fmla="*/ 944284 h 1351302"/>
                  <a:gd name="connsiteX39" fmla="*/ 420666 w 1413992"/>
                  <a:gd name="connsiteY39" fmla="*/ 875585 h 1351302"/>
                  <a:gd name="connsiteX40" fmla="*/ 461531 w 1413992"/>
                  <a:gd name="connsiteY40" fmla="*/ 863390 h 1351302"/>
                  <a:gd name="connsiteX41" fmla="*/ 535444 w 1413992"/>
                  <a:gd name="connsiteY41" fmla="*/ 874654 h 1351302"/>
                  <a:gd name="connsiteX42" fmla="*/ 547638 w 1413992"/>
                  <a:gd name="connsiteY42" fmla="*/ 865997 h 1351302"/>
                  <a:gd name="connsiteX43" fmla="*/ 570258 w 1413992"/>
                  <a:gd name="connsiteY43" fmla="*/ 886011 h 1351302"/>
                  <a:gd name="connsiteX44" fmla="*/ 594647 w 1413992"/>
                  <a:gd name="connsiteY44" fmla="*/ 913844 h 1351302"/>
                  <a:gd name="connsiteX45" fmla="*/ 652921 w 1413992"/>
                  <a:gd name="connsiteY45" fmla="*/ 979005 h 1351302"/>
                  <a:gd name="connsiteX46" fmla="*/ 683360 w 1413992"/>
                  <a:gd name="connsiteY46" fmla="*/ 1050311 h 1351302"/>
                  <a:gd name="connsiteX47" fmla="*/ 722457 w 1413992"/>
                  <a:gd name="connsiteY47" fmla="*/ 1095552 h 1351302"/>
                  <a:gd name="connsiteX48" fmla="*/ 765929 w 1413992"/>
                  <a:gd name="connsiteY48" fmla="*/ 1147681 h 1351302"/>
                  <a:gd name="connsiteX49" fmla="*/ 765929 w 1413992"/>
                  <a:gd name="connsiteY49" fmla="*/ 1175514 h 1351302"/>
                  <a:gd name="connsiteX50" fmla="*/ 771142 w 1413992"/>
                  <a:gd name="connsiteY50" fmla="*/ 1207722 h 1351302"/>
                  <a:gd name="connsiteX51" fmla="*/ 793763 w 1413992"/>
                  <a:gd name="connsiteY51" fmla="*/ 1239931 h 1351302"/>
                  <a:gd name="connsiteX52" fmla="*/ 832860 w 1413992"/>
                  <a:gd name="connsiteY52" fmla="*/ 1297273 h 1351302"/>
                  <a:gd name="connsiteX53" fmla="*/ 878939 w 1413992"/>
                  <a:gd name="connsiteY53" fmla="*/ 1317287 h 1351302"/>
                  <a:gd name="connsiteX54" fmla="*/ 919804 w 1413992"/>
                  <a:gd name="connsiteY54" fmla="*/ 1332926 h 1351302"/>
                  <a:gd name="connsiteX55" fmla="*/ 984966 w 1413992"/>
                  <a:gd name="connsiteY55" fmla="*/ 1345120 h 1351302"/>
                  <a:gd name="connsiteX56" fmla="*/ 1011962 w 1413992"/>
                  <a:gd name="connsiteY56" fmla="*/ 1345120 h 1351302"/>
                  <a:gd name="connsiteX57" fmla="*/ 1004980 w 1413992"/>
                  <a:gd name="connsiteY57" fmla="*/ 1305093 h 1351302"/>
                  <a:gd name="connsiteX58" fmla="*/ 984966 w 1413992"/>
                  <a:gd name="connsiteY58" fmla="*/ 1248588 h 1351302"/>
                  <a:gd name="connsiteX59" fmla="*/ 980591 w 1413992"/>
                  <a:gd name="connsiteY59" fmla="*/ 1212098 h 1351302"/>
                  <a:gd name="connsiteX60" fmla="*/ 992786 w 1413992"/>
                  <a:gd name="connsiteY60" fmla="*/ 1207164 h 1351302"/>
                  <a:gd name="connsiteX61" fmla="*/ 990459 w 1413992"/>
                  <a:gd name="connsiteY61" fmla="*/ 1184450 h 1351302"/>
                  <a:gd name="connsiteX62" fmla="*/ 961881 w 1413992"/>
                  <a:gd name="connsiteY62" fmla="*/ 1176631 h 1351302"/>
                  <a:gd name="connsiteX63" fmla="*/ 968583 w 1413992"/>
                  <a:gd name="connsiteY63" fmla="*/ 1178214 h 1351302"/>
                  <a:gd name="connsiteX64" fmla="*/ 985059 w 1413992"/>
                  <a:gd name="connsiteY64" fmla="*/ 1173466 h 1351302"/>
                  <a:gd name="connsiteX65" fmla="*/ 996044 w 1413992"/>
                  <a:gd name="connsiteY65" fmla="*/ 1163413 h 1351302"/>
                  <a:gd name="connsiteX66" fmla="*/ 1005446 w 1413992"/>
                  <a:gd name="connsiteY66" fmla="*/ 1129528 h 1351302"/>
                  <a:gd name="connsiteX67" fmla="*/ 987852 w 1413992"/>
                  <a:gd name="connsiteY67" fmla="*/ 1111097 h 1351302"/>
                  <a:gd name="connsiteX68" fmla="*/ 1010193 w 1413992"/>
                  <a:gd name="connsiteY68" fmla="*/ 1112680 h 1351302"/>
                  <a:gd name="connsiteX69" fmla="*/ 1033279 w 1413992"/>
                  <a:gd name="connsiteY69" fmla="*/ 1089594 h 1351302"/>
                  <a:gd name="connsiteX70" fmla="*/ 1016430 w 1413992"/>
                  <a:gd name="connsiteY70" fmla="*/ 1083357 h 1351302"/>
                  <a:gd name="connsiteX71" fmla="*/ 1027042 w 1413992"/>
                  <a:gd name="connsiteY71" fmla="*/ 1071256 h 1351302"/>
                  <a:gd name="connsiteX72" fmla="*/ 1038399 w 1413992"/>
                  <a:gd name="connsiteY72" fmla="*/ 1075538 h 1351302"/>
                  <a:gd name="connsiteX73" fmla="*/ 1050128 w 1413992"/>
                  <a:gd name="connsiteY73" fmla="*/ 1077865 h 1351302"/>
                  <a:gd name="connsiteX74" fmla="*/ 1064650 w 1413992"/>
                  <a:gd name="connsiteY74" fmla="*/ 1058689 h 1351302"/>
                  <a:gd name="connsiteX75" fmla="*/ 1073307 w 1413992"/>
                  <a:gd name="connsiteY75" fmla="*/ 1044167 h 1351302"/>
                  <a:gd name="connsiteX76" fmla="*/ 1083081 w 1413992"/>
                  <a:gd name="connsiteY76" fmla="*/ 1049287 h 1351302"/>
                  <a:gd name="connsiteX77" fmla="*/ 1100303 w 1413992"/>
                  <a:gd name="connsiteY77" fmla="*/ 1043795 h 1351302"/>
                  <a:gd name="connsiteX78" fmla="*/ 1076006 w 1413992"/>
                  <a:gd name="connsiteY78" fmla="*/ 1064553 h 1351302"/>
                  <a:gd name="connsiteX79" fmla="*/ 1045008 w 1413992"/>
                  <a:gd name="connsiteY79" fmla="*/ 1090804 h 1351302"/>
                  <a:gd name="connsiteX80" fmla="*/ 1026949 w 1413992"/>
                  <a:gd name="connsiteY80" fmla="*/ 1115473 h 1351302"/>
                  <a:gd name="connsiteX81" fmla="*/ 1009355 w 1413992"/>
                  <a:gd name="connsiteY81" fmla="*/ 1151125 h 1351302"/>
                  <a:gd name="connsiteX82" fmla="*/ 999208 w 1413992"/>
                  <a:gd name="connsiteY82" fmla="*/ 1184823 h 1351302"/>
                  <a:gd name="connsiteX83" fmla="*/ 1009355 w 1413992"/>
                  <a:gd name="connsiteY83" fmla="*/ 1160900 h 1351302"/>
                  <a:gd name="connsiteX84" fmla="*/ 1024622 w 1413992"/>
                  <a:gd name="connsiteY84" fmla="*/ 1125247 h 1351302"/>
                  <a:gd name="connsiteX85" fmla="*/ 1042216 w 1413992"/>
                  <a:gd name="connsiteY85" fmla="*/ 1100951 h 1351302"/>
                  <a:gd name="connsiteX86" fmla="*/ 1064184 w 1413992"/>
                  <a:gd name="connsiteY86" fmla="*/ 1077027 h 1351302"/>
                  <a:gd name="connsiteX87" fmla="*/ 1093135 w 1413992"/>
                  <a:gd name="connsiteY87" fmla="*/ 1058595 h 1351302"/>
                  <a:gd name="connsiteX88" fmla="*/ 1105236 w 1413992"/>
                  <a:gd name="connsiteY88" fmla="*/ 1038582 h 1351302"/>
                  <a:gd name="connsiteX89" fmla="*/ 1087177 w 1413992"/>
                  <a:gd name="connsiteY89" fmla="*/ 1024060 h 1351302"/>
                  <a:gd name="connsiteX90" fmla="*/ 1077031 w 1413992"/>
                  <a:gd name="connsiteY90" fmla="*/ 1006001 h 1351302"/>
                  <a:gd name="connsiteX91" fmla="*/ 1091552 w 1413992"/>
                  <a:gd name="connsiteY91" fmla="*/ 1012703 h 1351302"/>
                  <a:gd name="connsiteX92" fmla="*/ 1101699 w 1413992"/>
                  <a:gd name="connsiteY92" fmla="*/ 1016241 h 1351302"/>
                  <a:gd name="connsiteX93" fmla="*/ 1104399 w 1413992"/>
                  <a:gd name="connsiteY93" fmla="*/ 1008049 h 1351302"/>
                  <a:gd name="connsiteX94" fmla="*/ 1112218 w 1413992"/>
                  <a:gd name="connsiteY94" fmla="*/ 1012331 h 1351302"/>
                  <a:gd name="connsiteX95" fmla="*/ 1123947 w 1413992"/>
                  <a:gd name="connsiteY95" fmla="*/ 1006094 h 1351302"/>
                  <a:gd name="connsiteX96" fmla="*/ 1146660 w 1413992"/>
                  <a:gd name="connsiteY96" fmla="*/ 1011586 h 1351302"/>
                  <a:gd name="connsiteX97" fmla="*/ 1163137 w 1413992"/>
                  <a:gd name="connsiteY97" fmla="*/ 1015124 h 1351302"/>
                  <a:gd name="connsiteX98" fmla="*/ 1156435 w 1413992"/>
                  <a:gd name="connsiteY98" fmla="*/ 1007677 h 1351302"/>
                  <a:gd name="connsiteX99" fmla="*/ 1183896 w 1413992"/>
                  <a:gd name="connsiteY99" fmla="*/ 999857 h 1351302"/>
                  <a:gd name="connsiteX100" fmla="*/ 1213684 w 1413992"/>
                  <a:gd name="connsiteY100" fmla="*/ 985708 h 1351302"/>
                  <a:gd name="connsiteX101" fmla="*/ 1238725 w 1413992"/>
                  <a:gd name="connsiteY101" fmla="*/ 946146 h 1351302"/>
                  <a:gd name="connsiteX102" fmla="*/ 1262276 w 1413992"/>
                  <a:gd name="connsiteY102" fmla="*/ 932834 h 1351302"/>
                  <a:gd name="connsiteX103" fmla="*/ 1269351 w 1413992"/>
                  <a:gd name="connsiteY103" fmla="*/ 914402 h 1351302"/>
                  <a:gd name="connsiteX104" fmla="*/ 1260321 w 1413992"/>
                  <a:gd name="connsiteY104" fmla="*/ 903046 h 1351302"/>
                  <a:gd name="connsiteX105" fmla="*/ 1256784 w 1413992"/>
                  <a:gd name="connsiteY105" fmla="*/ 883032 h 1351302"/>
                  <a:gd name="connsiteX106" fmla="*/ 1265813 w 1413992"/>
                  <a:gd name="connsiteY106" fmla="*/ 884614 h 1351302"/>
                  <a:gd name="connsiteX107" fmla="*/ 1288899 w 1413992"/>
                  <a:gd name="connsiteY107" fmla="*/ 871303 h 1351302"/>
                  <a:gd name="connsiteX108" fmla="*/ 1283407 w 1413992"/>
                  <a:gd name="connsiteY108" fmla="*/ 900719 h 1351302"/>
                  <a:gd name="connsiteX109" fmla="*/ 1310030 w 1413992"/>
                  <a:gd name="connsiteY109" fmla="*/ 899509 h 1351302"/>
                  <a:gd name="connsiteX110" fmla="*/ 1363277 w 1413992"/>
                  <a:gd name="connsiteY110" fmla="*/ 884614 h 1351302"/>
                  <a:gd name="connsiteX111" fmla="*/ 1377984 w 1413992"/>
                  <a:gd name="connsiteY111" fmla="*/ 881915 h 1351302"/>
                  <a:gd name="connsiteX112" fmla="*/ 1371748 w 1413992"/>
                  <a:gd name="connsiteY112" fmla="*/ 853802 h 135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413992" h="1351302">
                    <a:moveTo>
                      <a:pt x="1371934" y="853616"/>
                    </a:moveTo>
                    <a:cubicBezTo>
                      <a:pt x="1394554" y="829227"/>
                      <a:pt x="1387573" y="832765"/>
                      <a:pt x="1391017" y="801487"/>
                    </a:cubicBezTo>
                    <a:cubicBezTo>
                      <a:pt x="1394461" y="770209"/>
                      <a:pt x="1417081" y="738932"/>
                      <a:pt x="1413637" y="707561"/>
                    </a:cubicBezTo>
                    <a:cubicBezTo>
                      <a:pt x="1410193" y="676284"/>
                      <a:pt x="1368024" y="634487"/>
                      <a:pt x="1363928" y="601534"/>
                    </a:cubicBezTo>
                    <a:cubicBezTo>
                      <a:pt x="1361508" y="582451"/>
                      <a:pt x="1361880" y="512170"/>
                      <a:pt x="1362625" y="456224"/>
                    </a:cubicBezTo>
                    <a:lnTo>
                      <a:pt x="1362625" y="456224"/>
                    </a:lnTo>
                    <a:lnTo>
                      <a:pt x="1362625" y="456224"/>
                    </a:lnTo>
                    <a:cubicBezTo>
                      <a:pt x="1363184" y="415544"/>
                      <a:pt x="1363928" y="382405"/>
                      <a:pt x="1363928" y="382405"/>
                    </a:cubicBezTo>
                    <a:cubicBezTo>
                      <a:pt x="1363928" y="382405"/>
                      <a:pt x="1351082" y="406794"/>
                      <a:pt x="1330231" y="391062"/>
                    </a:cubicBezTo>
                    <a:cubicBezTo>
                      <a:pt x="1309378" y="375423"/>
                      <a:pt x="1243286" y="326739"/>
                      <a:pt x="1231091" y="333720"/>
                    </a:cubicBezTo>
                    <a:cubicBezTo>
                      <a:pt x="1218897" y="340702"/>
                      <a:pt x="1229323" y="337630"/>
                      <a:pt x="1191064" y="340888"/>
                    </a:cubicBezTo>
                    <a:cubicBezTo>
                      <a:pt x="1152804" y="344146"/>
                      <a:pt x="1144147" y="340702"/>
                      <a:pt x="1128508" y="351128"/>
                    </a:cubicBezTo>
                    <a:cubicBezTo>
                      <a:pt x="1112869" y="361553"/>
                      <a:pt x="1100675" y="349824"/>
                      <a:pt x="1083267" y="340888"/>
                    </a:cubicBezTo>
                    <a:cubicBezTo>
                      <a:pt x="1065860" y="331952"/>
                      <a:pt x="1058878" y="335861"/>
                      <a:pt x="1034582" y="340888"/>
                    </a:cubicBezTo>
                    <a:cubicBezTo>
                      <a:pt x="1010193" y="345915"/>
                      <a:pt x="1018944" y="348056"/>
                      <a:pt x="994554" y="340888"/>
                    </a:cubicBezTo>
                    <a:cubicBezTo>
                      <a:pt x="970258" y="333720"/>
                      <a:pt x="1001536" y="321526"/>
                      <a:pt x="970258" y="333720"/>
                    </a:cubicBezTo>
                    <a:cubicBezTo>
                      <a:pt x="938981" y="345915"/>
                      <a:pt x="952851" y="364998"/>
                      <a:pt x="938981" y="345915"/>
                    </a:cubicBezTo>
                    <a:cubicBezTo>
                      <a:pt x="925111" y="326832"/>
                      <a:pt x="926786" y="314637"/>
                      <a:pt x="909379" y="312868"/>
                    </a:cubicBezTo>
                    <a:cubicBezTo>
                      <a:pt x="891971" y="311100"/>
                      <a:pt x="893740" y="314637"/>
                      <a:pt x="876332" y="312868"/>
                    </a:cubicBezTo>
                    <a:cubicBezTo>
                      <a:pt x="858925" y="311100"/>
                      <a:pt x="876332" y="307655"/>
                      <a:pt x="845054" y="304211"/>
                    </a:cubicBezTo>
                    <a:cubicBezTo>
                      <a:pt x="813777" y="300767"/>
                      <a:pt x="808564" y="326832"/>
                      <a:pt x="799814" y="304211"/>
                    </a:cubicBezTo>
                    <a:cubicBezTo>
                      <a:pt x="791157" y="281591"/>
                      <a:pt x="810239" y="271817"/>
                      <a:pt x="784175" y="274982"/>
                    </a:cubicBezTo>
                    <a:cubicBezTo>
                      <a:pt x="758110" y="278147"/>
                      <a:pt x="745916" y="269489"/>
                      <a:pt x="735490" y="262508"/>
                    </a:cubicBezTo>
                    <a:cubicBezTo>
                      <a:pt x="725064" y="255526"/>
                      <a:pt x="714638" y="253851"/>
                      <a:pt x="714638" y="253851"/>
                    </a:cubicBezTo>
                    <a:lnTo>
                      <a:pt x="714638" y="0"/>
                    </a:lnTo>
                    <a:lnTo>
                      <a:pt x="382499" y="0"/>
                    </a:lnTo>
                    <a:lnTo>
                      <a:pt x="382499" y="591201"/>
                    </a:lnTo>
                    <a:lnTo>
                      <a:pt x="26065" y="591201"/>
                    </a:lnTo>
                    <a:lnTo>
                      <a:pt x="0" y="624899"/>
                    </a:lnTo>
                    <a:cubicBezTo>
                      <a:pt x="9029" y="634580"/>
                      <a:pt x="24948" y="650778"/>
                      <a:pt x="35653" y="657294"/>
                    </a:cubicBezTo>
                    <a:cubicBezTo>
                      <a:pt x="51292" y="666882"/>
                      <a:pt x="60042" y="665113"/>
                      <a:pt x="66930" y="672932"/>
                    </a:cubicBezTo>
                    <a:cubicBezTo>
                      <a:pt x="73912" y="680752"/>
                      <a:pt x="106958" y="724224"/>
                      <a:pt x="125204" y="733812"/>
                    </a:cubicBezTo>
                    <a:cubicBezTo>
                      <a:pt x="143449" y="743400"/>
                      <a:pt x="162625" y="746844"/>
                      <a:pt x="171283" y="763414"/>
                    </a:cubicBezTo>
                    <a:cubicBezTo>
                      <a:pt x="179940" y="779983"/>
                      <a:pt x="179102" y="792085"/>
                      <a:pt x="190365" y="804280"/>
                    </a:cubicBezTo>
                    <a:cubicBezTo>
                      <a:pt x="201629" y="816474"/>
                      <a:pt x="199023" y="839932"/>
                      <a:pt x="201629" y="846914"/>
                    </a:cubicBezTo>
                    <a:cubicBezTo>
                      <a:pt x="204236" y="853895"/>
                      <a:pt x="211217" y="879960"/>
                      <a:pt x="218106" y="886941"/>
                    </a:cubicBezTo>
                    <a:cubicBezTo>
                      <a:pt x="225087" y="893923"/>
                      <a:pt x="269397" y="930414"/>
                      <a:pt x="283361" y="933020"/>
                    </a:cubicBezTo>
                    <a:cubicBezTo>
                      <a:pt x="297231" y="935627"/>
                      <a:pt x="345078" y="975654"/>
                      <a:pt x="357273" y="974724"/>
                    </a:cubicBezTo>
                    <a:cubicBezTo>
                      <a:pt x="369467" y="973886"/>
                      <a:pt x="402513" y="952941"/>
                      <a:pt x="401583" y="944284"/>
                    </a:cubicBezTo>
                    <a:cubicBezTo>
                      <a:pt x="400745" y="935627"/>
                      <a:pt x="404189" y="875585"/>
                      <a:pt x="420666" y="875585"/>
                    </a:cubicBezTo>
                    <a:cubicBezTo>
                      <a:pt x="437142" y="875585"/>
                      <a:pt x="455480" y="865997"/>
                      <a:pt x="461531" y="863390"/>
                    </a:cubicBezTo>
                    <a:cubicBezTo>
                      <a:pt x="467582" y="860784"/>
                      <a:pt x="529393" y="878191"/>
                      <a:pt x="535444" y="874654"/>
                    </a:cubicBezTo>
                    <a:cubicBezTo>
                      <a:pt x="541494" y="871209"/>
                      <a:pt x="535444" y="857246"/>
                      <a:pt x="547638" y="865997"/>
                    </a:cubicBezTo>
                    <a:cubicBezTo>
                      <a:pt x="559833" y="874654"/>
                      <a:pt x="565883" y="876423"/>
                      <a:pt x="570258" y="886011"/>
                    </a:cubicBezTo>
                    <a:cubicBezTo>
                      <a:pt x="574633" y="895599"/>
                      <a:pt x="575471" y="910400"/>
                      <a:pt x="594647" y="913844"/>
                    </a:cubicBezTo>
                    <a:cubicBezTo>
                      <a:pt x="613730" y="917288"/>
                      <a:pt x="634675" y="933858"/>
                      <a:pt x="652921" y="979005"/>
                    </a:cubicBezTo>
                    <a:cubicBezTo>
                      <a:pt x="671166" y="1024246"/>
                      <a:pt x="682523" y="1031135"/>
                      <a:pt x="683360" y="1050311"/>
                    </a:cubicBezTo>
                    <a:cubicBezTo>
                      <a:pt x="684198" y="1069394"/>
                      <a:pt x="712032" y="1077306"/>
                      <a:pt x="722457" y="1095552"/>
                    </a:cubicBezTo>
                    <a:cubicBezTo>
                      <a:pt x="732883" y="1113797"/>
                      <a:pt x="758948" y="1132973"/>
                      <a:pt x="765929" y="1147681"/>
                    </a:cubicBezTo>
                    <a:cubicBezTo>
                      <a:pt x="772911" y="1162482"/>
                      <a:pt x="760716" y="1164157"/>
                      <a:pt x="765929" y="1175514"/>
                    </a:cubicBezTo>
                    <a:cubicBezTo>
                      <a:pt x="771142" y="1186778"/>
                      <a:pt x="767698" y="1196366"/>
                      <a:pt x="771142" y="1207722"/>
                    </a:cubicBezTo>
                    <a:cubicBezTo>
                      <a:pt x="774587" y="1218986"/>
                      <a:pt x="784175" y="1214704"/>
                      <a:pt x="793763" y="1239931"/>
                    </a:cubicBezTo>
                    <a:cubicBezTo>
                      <a:pt x="803351" y="1265158"/>
                      <a:pt x="808564" y="1292060"/>
                      <a:pt x="832860" y="1297273"/>
                    </a:cubicBezTo>
                    <a:cubicBezTo>
                      <a:pt x="857249" y="1302486"/>
                      <a:pt x="857249" y="1315518"/>
                      <a:pt x="878939" y="1317287"/>
                    </a:cubicBezTo>
                    <a:cubicBezTo>
                      <a:pt x="900628" y="1319056"/>
                      <a:pt x="898953" y="1329482"/>
                      <a:pt x="919804" y="1332926"/>
                    </a:cubicBezTo>
                    <a:cubicBezTo>
                      <a:pt x="940656" y="1336370"/>
                      <a:pt x="971934" y="1337301"/>
                      <a:pt x="984966" y="1345120"/>
                    </a:cubicBezTo>
                    <a:cubicBezTo>
                      <a:pt x="997999" y="1352939"/>
                      <a:pt x="1004980" y="1353777"/>
                      <a:pt x="1011962" y="1345120"/>
                    </a:cubicBezTo>
                    <a:cubicBezTo>
                      <a:pt x="1018944" y="1336463"/>
                      <a:pt x="1016337" y="1324269"/>
                      <a:pt x="1004980" y="1305093"/>
                    </a:cubicBezTo>
                    <a:cubicBezTo>
                      <a:pt x="993717" y="1286010"/>
                      <a:pt x="988504" y="1266833"/>
                      <a:pt x="984966" y="1248588"/>
                    </a:cubicBezTo>
                    <a:cubicBezTo>
                      <a:pt x="981522" y="1230343"/>
                      <a:pt x="972772" y="1220755"/>
                      <a:pt x="980591" y="1212098"/>
                    </a:cubicBezTo>
                    <a:cubicBezTo>
                      <a:pt x="988410" y="1203440"/>
                      <a:pt x="995113" y="1222431"/>
                      <a:pt x="992786" y="1207164"/>
                    </a:cubicBezTo>
                    <a:cubicBezTo>
                      <a:pt x="990459" y="1191897"/>
                      <a:pt x="1002560" y="1180913"/>
                      <a:pt x="990459" y="1184450"/>
                    </a:cubicBezTo>
                    <a:cubicBezTo>
                      <a:pt x="978357" y="1187988"/>
                      <a:pt x="962253" y="1185195"/>
                      <a:pt x="961881" y="1176631"/>
                    </a:cubicBezTo>
                    <a:cubicBezTo>
                      <a:pt x="961508" y="1167974"/>
                      <a:pt x="960670" y="1179796"/>
                      <a:pt x="968583" y="1178214"/>
                    </a:cubicBezTo>
                    <a:cubicBezTo>
                      <a:pt x="976402" y="1176631"/>
                      <a:pt x="979567" y="1171511"/>
                      <a:pt x="985059" y="1173466"/>
                    </a:cubicBezTo>
                    <a:cubicBezTo>
                      <a:pt x="990551" y="1175421"/>
                      <a:pt x="989341" y="1181193"/>
                      <a:pt x="996044" y="1163413"/>
                    </a:cubicBezTo>
                    <a:cubicBezTo>
                      <a:pt x="1002746" y="1145633"/>
                      <a:pt x="1018385" y="1139396"/>
                      <a:pt x="1005446" y="1129528"/>
                    </a:cubicBezTo>
                    <a:cubicBezTo>
                      <a:pt x="992506" y="1119754"/>
                      <a:pt x="969421" y="1112307"/>
                      <a:pt x="987852" y="1111097"/>
                    </a:cubicBezTo>
                    <a:cubicBezTo>
                      <a:pt x="1006283" y="1109887"/>
                      <a:pt x="999208" y="1117334"/>
                      <a:pt x="1010193" y="1112680"/>
                    </a:cubicBezTo>
                    <a:cubicBezTo>
                      <a:pt x="1021178" y="1108025"/>
                      <a:pt x="1046218" y="1095458"/>
                      <a:pt x="1033279" y="1089594"/>
                    </a:cubicBezTo>
                    <a:cubicBezTo>
                      <a:pt x="1020340" y="1083729"/>
                      <a:pt x="1014103" y="1089966"/>
                      <a:pt x="1016430" y="1083357"/>
                    </a:cubicBezTo>
                    <a:cubicBezTo>
                      <a:pt x="1018757" y="1076655"/>
                      <a:pt x="1019967" y="1070046"/>
                      <a:pt x="1027042" y="1071256"/>
                    </a:cubicBezTo>
                    <a:cubicBezTo>
                      <a:pt x="1034116" y="1072466"/>
                      <a:pt x="1033279" y="1072466"/>
                      <a:pt x="1038399" y="1075538"/>
                    </a:cubicBezTo>
                    <a:cubicBezTo>
                      <a:pt x="1043518" y="1078610"/>
                      <a:pt x="1047429" y="1081030"/>
                      <a:pt x="1050128" y="1077865"/>
                    </a:cubicBezTo>
                    <a:cubicBezTo>
                      <a:pt x="1052827" y="1074700"/>
                      <a:pt x="1066232" y="1066136"/>
                      <a:pt x="1064650" y="1058689"/>
                    </a:cubicBezTo>
                    <a:cubicBezTo>
                      <a:pt x="1063067" y="1051242"/>
                      <a:pt x="1072469" y="1037092"/>
                      <a:pt x="1073307" y="1044167"/>
                    </a:cubicBezTo>
                    <a:cubicBezTo>
                      <a:pt x="1074052" y="1051242"/>
                      <a:pt x="1076844" y="1053197"/>
                      <a:pt x="1083081" y="1049287"/>
                    </a:cubicBezTo>
                    <a:cubicBezTo>
                      <a:pt x="1089318" y="1045377"/>
                      <a:pt x="1101885" y="1037185"/>
                      <a:pt x="1100303" y="1043795"/>
                    </a:cubicBezTo>
                    <a:cubicBezTo>
                      <a:pt x="1098720" y="1050497"/>
                      <a:pt x="1086991" y="1057106"/>
                      <a:pt x="1076006" y="1064553"/>
                    </a:cubicBezTo>
                    <a:cubicBezTo>
                      <a:pt x="1065022" y="1072000"/>
                      <a:pt x="1049756" y="1083357"/>
                      <a:pt x="1045008" y="1090804"/>
                    </a:cubicBezTo>
                    <a:cubicBezTo>
                      <a:pt x="1040354" y="1098251"/>
                      <a:pt x="1030114" y="1110818"/>
                      <a:pt x="1026949" y="1115473"/>
                    </a:cubicBezTo>
                    <a:cubicBezTo>
                      <a:pt x="1023784" y="1120127"/>
                      <a:pt x="1010844" y="1145633"/>
                      <a:pt x="1009355" y="1151125"/>
                    </a:cubicBezTo>
                    <a:cubicBezTo>
                      <a:pt x="1007773" y="1156617"/>
                      <a:pt x="993717" y="1187988"/>
                      <a:pt x="999208" y="1184823"/>
                    </a:cubicBezTo>
                    <a:cubicBezTo>
                      <a:pt x="1004701" y="1181658"/>
                      <a:pt x="1004701" y="1171884"/>
                      <a:pt x="1009355" y="1160900"/>
                    </a:cubicBezTo>
                    <a:cubicBezTo>
                      <a:pt x="1014010" y="1149915"/>
                      <a:pt x="1019129" y="1132694"/>
                      <a:pt x="1024622" y="1125247"/>
                    </a:cubicBezTo>
                    <a:cubicBezTo>
                      <a:pt x="1030114" y="1117800"/>
                      <a:pt x="1036723" y="1106443"/>
                      <a:pt x="1042216" y="1100951"/>
                    </a:cubicBezTo>
                    <a:cubicBezTo>
                      <a:pt x="1047708" y="1095458"/>
                      <a:pt x="1053200" y="1084846"/>
                      <a:pt x="1064184" y="1077027"/>
                    </a:cubicBezTo>
                    <a:cubicBezTo>
                      <a:pt x="1075169" y="1069208"/>
                      <a:pt x="1087270" y="1064088"/>
                      <a:pt x="1093135" y="1058595"/>
                    </a:cubicBezTo>
                    <a:cubicBezTo>
                      <a:pt x="1098999" y="1053104"/>
                      <a:pt x="1107284" y="1044074"/>
                      <a:pt x="1105236" y="1038582"/>
                    </a:cubicBezTo>
                    <a:cubicBezTo>
                      <a:pt x="1103188" y="1033089"/>
                      <a:pt x="1091087" y="1028808"/>
                      <a:pt x="1087177" y="1024060"/>
                    </a:cubicBezTo>
                    <a:cubicBezTo>
                      <a:pt x="1083267" y="1019313"/>
                      <a:pt x="1069584" y="1009538"/>
                      <a:pt x="1077031" y="1006001"/>
                    </a:cubicBezTo>
                    <a:cubicBezTo>
                      <a:pt x="1084478" y="1002464"/>
                      <a:pt x="1085688" y="1009166"/>
                      <a:pt x="1091552" y="1012703"/>
                    </a:cubicBezTo>
                    <a:cubicBezTo>
                      <a:pt x="1097417" y="1016241"/>
                      <a:pt x="1099744" y="1020895"/>
                      <a:pt x="1101699" y="1016241"/>
                    </a:cubicBezTo>
                    <a:cubicBezTo>
                      <a:pt x="1103654" y="1011586"/>
                      <a:pt x="1100954" y="1004884"/>
                      <a:pt x="1104399" y="1008049"/>
                    </a:cubicBezTo>
                    <a:cubicBezTo>
                      <a:pt x="1107936" y="1011214"/>
                      <a:pt x="1108680" y="1015496"/>
                      <a:pt x="1112218" y="1012331"/>
                    </a:cubicBezTo>
                    <a:cubicBezTo>
                      <a:pt x="1115755" y="1009166"/>
                      <a:pt x="1122830" y="1001719"/>
                      <a:pt x="1123947" y="1006094"/>
                    </a:cubicBezTo>
                    <a:cubicBezTo>
                      <a:pt x="1125064" y="1010469"/>
                      <a:pt x="1138841" y="1007304"/>
                      <a:pt x="1146660" y="1011586"/>
                    </a:cubicBezTo>
                    <a:cubicBezTo>
                      <a:pt x="1154480" y="1015868"/>
                      <a:pt x="1167047" y="1019778"/>
                      <a:pt x="1163137" y="1015124"/>
                    </a:cubicBezTo>
                    <a:cubicBezTo>
                      <a:pt x="1159227" y="1010469"/>
                      <a:pt x="1146660" y="1012796"/>
                      <a:pt x="1156435" y="1007677"/>
                    </a:cubicBezTo>
                    <a:cubicBezTo>
                      <a:pt x="1166209" y="1002557"/>
                      <a:pt x="1173283" y="1002184"/>
                      <a:pt x="1183896" y="999857"/>
                    </a:cubicBezTo>
                    <a:cubicBezTo>
                      <a:pt x="1194508" y="997530"/>
                      <a:pt x="1195625" y="997158"/>
                      <a:pt x="1213684" y="985708"/>
                    </a:cubicBezTo>
                    <a:cubicBezTo>
                      <a:pt x="1231743" y="974351"/>
                      <a:pt x="1228206" y="950427"/>
                      <a:pt x="1238725" y="946146"/>
                    </a:cubicBezTo>
                    <a:cubicBezTo>
                      <a:pt x="1249337" y="941863"/>
                      <a:pt x="1256784" y="942608"/>
                      <a:pt x="1262276" y="932834"/>
                    </a:cubicBezTo>
                    <a:cubicBezTo>
                      <a:pt x="1267768" y="923059"/>
                      <a:pt x="1272050" y="918685"/>
                      <a:pt x="1269351" y="914402"/>
                    </a:cubicBezTo>
                    <a:cubicBezTo>
                      <a:pt x="1266651" y="910121"/>
                      <a:pt x="1261159" y="908538"/>
                      <a:pt x="1260321" y="903046"/>
                    </a:cubicBezTo>
                    <a:cubicBezTo>
                      <a:pt x="1259576" y="897553"/>
                      <a:pt x="1254084" y="886569"/>
                      <a:pt x="1256784" y="883032"/>
                    </a:cubicBezTo>
                    <a:cubicBezTo>
                      <a:pt x="1259483" y="879494"/>
                      <a:pt x="1259111" y="887314"/>
                      <a:pt x="1265813" y="884614"/>
                    </a:cubicBezTo>
                    <a:cubicBezTo>
                      <a:pt x="1272516" y="881915"/>
                      <a:pt x="1284989" y="864228"/>
                      <a:pt x="1288899" y="871303"/>
                    </a:cubicBezTo>
                    <a:cubicBezTo>
                      <a:pt x="1292809" y="878377"/>
                      <a:pt x="1281452" y="897181"/>
                      <a:pt x="1283407" y="900719"/>
                    </a:cubicBezTo>
                    <a:cubicBezTo>
                      <a:pt x="1285362" y="904256"/>
                      <a:pt x="1289644" y="901463"/>
                      <a:pt x="1310030" y="899509"/>
                    </a:cubicBezTo>
                    <a:cubicBezTo>
                      <a:pt x="1330416" y="897553"/>
                      <a:pt x="1349593" y="884614"/>
                      <a:pt x="1363277" y="884614"/>
                    </a:cubicBezTo>
                    <a:cubicBezTo>
                      <a:pt x="1367373" y="884614"/>
                      <a:pt x="1372492" y="883404"/>
                      <a:pt x="1377984" y="881915"/>
                    </a:cubicBezTo>
                    <a:cubicBezTo>
                      <a:pt x="1366628" y="867486"/>
                      <a:pt x="1355830" y="870930"/>
                      <a:pt x="1371748" y="853802"/>
                    </a:cubicBezTo>
                    <a:close/>
                  </a:path>
                </a:pathLst>
              </a:custGeom>
              <a:noFill/>
              <a:ln w="2210" cap="rnd">
                <a:solidFill>
                  <a:srgbClr val="FFFFFF"/>
                </a:solidFill>
                <a:prstDash val="solid"/>
                <a:round/>
              </a:ln>
            </p:spPr>
            <p:txBody>
              <a:bodyPr rtlCol="0" anchor="ctr"/>
              <a:lstStyle/>
              <a:p>
                <a:endParaRPr lang="en-US"/>
              </a:p>
            </p:txBody>
          </p:sp>
          <p:sp>
            <p:nvSpPr>
              <p:cNvPr id="325" name="Freeform: Shape 324">
                <a:extLst>
                  <a:ext uri="{FF2B5EF4-FFF2-40B4-BE49-F238E27FC236}">
                    <a16:creationId xmlns:a16="http://schemas.microsoft.com/office/drawing/2014/main" id="{66FA98AF-1C56-503E-A731-A42ECC2118FA}"/>
                  </a:ext>
                </a:extLst>
              </p:cNvPr>
              <p:cNvSpPr/>
              <p:nvPr/>
            </p:nvSpPr>
            <p:spPr>
              <a:xfrm>
                <a:off x="8783031" y="6516257"/>
                <a:ext cx="833118" cy="722679"/>
              </a:xfrm>
              <a:custGeom>
                <a:avLst/>
                <a:gdLst>
                  <a:gd name="connsiteX0" fmla="*/ 620281 w 833118"/>
                  <a:gd name="connsiteY0" fmla="*/ 22827 h 722679"/>
                  <a:gd name="connsiteX1" fmla="*/ 606411 w 833118"/>
                  <a:gd name="connsiteY1" fmla="*/ 80169 h 722679"/>
                  <a:gd name="connsiteX2" fmla="*/ 592541 w 833118"/>
                  <a:gd name="connsiteY2" fmla="*/ 50475 h 722679"/>
                  <a:gd name="connsiteX3" fmla="*/ 314300 w 833118"/>
                  <a:gd name="connsiteY3" fmla="*/ 33253 h 722679"/>
                  <a:gd name="connsiteX4" fmla="*/ 289911 w 833118"/>
                  <a:gd name="connsiteY4" fmla="*/ 5420 h 722679"/>
                  <a:gd name="connsiteX5" fmla="*/ 3013 w 833118"/>
                  <a:gd name="connsiteY5" fmla="*/ 5420 h 722679"/>
                  <a:gd name="connsiteX6" fmla="*/ 31871 w 833118"/>
                  <a:gd name="connsiteY6" fmla="*/ 52336 h 722679"/>
                  <a:gd name="connsiteX7" fmla="*/ 21817 w 833118"/>
                  <a:gd name="connsiteY7" fmla="*/ 87337 h 722679"/>
                  <a:gd name="connsiteX8" fmla="*/ 51233 w 833118"/>
                  <a:gd name="connsiteY8" fmla="*/ 75422 h 722679"/>
                  <a:gd name="connsiteX9" fmla="*/ 66221 w 833118"/>
                  <a:gd name="connsiteY9" fmla="*/ 55222 h 722679"/>
                  <a:gd name="connsiteX10" fmla="*/ 74691 w 833118"/>
                  <a:gd name="connsiteY10" fmla="*/ 71512 h 722679"/>
                  <a:gd name="connsiteX11" fmla="*/ 119001 w 833118"/>
                  <a:gd name="connsiteY11" fmla="*/ 70209 h 722679"/>
                  <a:gd name="connsiteX12" fmla="*/ 135292 w 833118"/>
                  <a:gd name="connsiteY12" fmla="*/ 61086 h 722679"/>
                  <a:gd name="connsiteX13" fmla="*/ 169176 w 833118"/>
                  <a:gd name="connsiteY13" fmla="*/ 70860 h 722679"/>
                  <a:gd name="connsiteX14" fmla="*/ 144414 w 833118"/>
                  <a:gd name="connsiteY14" fmla="*/ 72164 h 722679"/>
                  <a:gd name="connsiteX15" fmla="*/ 195241 w 833118"/>
                  <a:gd name="connsiteY15" fmla="*/ 93667 h 722679"/>
                  <a:gd name="connsiteX16" fmla="*/ 208924 w 833118"/>
                  <a:gd name="connsiteY16" fmla="*/ 88454 h 722679"/>
                  <a:gd name="connsiteX17" fmla="*/ 228473 w 833118"/>
                  <a:gd name="connsiteY17" fmla="*/ 103441 h 722679"/>
                  <a:gd name="connsiteX18" fmla="*/ 240202 w 833118"/>
                  <a:gd name="connsiteY18" fmla="*/ 121686 h 722679"/>
                  <a:gd name="connsiteX19" fmla="*/ 256493 w 833118"/>
                  <a:gd name="connsiteY19" fmla="*/ 154267 h 722679"/>
                  <a:gd name="connsiteX20" fmla="*/ 296241 w 833118"/>
                  <a:gd name="connsiteY20" fmla="*/ 158828 h 722679"/>
                  <a:gd name="connsiteX21" fmla="*/ 346416 w 833118"/>
                  <a:gd name="connsiteY21" fmla="*/ 139932 h 722679"/>
                  <a:gd name="connsiteX22" fmla="*/ 371177 w 833118"/>
                  <a:gd name="connsiteY22" fmla="*/ 114519 h 722679"/>
                  <a:gd name="connsiteX23" fmla="*/ 398545 w 833118"/>
                  <a:gd name="connsiteY23" fmla="*/ 111912 h 722679"/>
                  <a:gd name="connsiteX24" fmla="*/ 451978 w 833118"/>
                  <a:gd name="connsiteY24" fmla="*/ 146448 h 722679"/>
                  <a:gd name="connsiteX25" fmla="*/ 466965 w 833118"/>
                  <a:gd name="connsiteY25" fmla="*/ 173164 h 722679"/>
                  <a:gd name="connsiteX26" fmla="*/ 489120 w 833118"/>
                  <a:gd name="connsiteY26" fmla="*/ 200532 h 722679"/>
                  <a:gd name="connsiteX27" fmla="*/ 521049 w 833118"/>
                  <a:gd name="connsiteY27" fmla="*/ 225945 h 722679"/>
                  <a:gd name="connsiteX28" fmla="*/ 542553 w 833118"/>
                  <a:gd name="connsiteY28" fmla="*/ 257222 h 722679"/>
                  <a:gd name="connsiteX29" fmla="*/ 552327 w 833118"/>
                  <a:gd name="connsiteY29" fmla="*/ 293713 h 722679"/>
                  <a:gd name="connsiteX30" fmla="*/ 534733 w 833118"/>
                  <a:gd name="connsiteY30" fmla="*/ 347146 h 722679"/>
                  <a:gd name="connsiteX31" fmla="*/ 529520 w 833118"/>
                  <a:gd name="connsiteY31" fmla="*/ 378423 h 722679"/>
                  <a:gd name="connsiteX32" fmla="*/ 540598 w 833118"/>
                  <a:gd name="connsiteY32" fmla="*/ 412958 h 722679"/>
                  <a:gd name="connsiteX33" fmla="*/ 553630 w 833118"/>
                  <a:gd name="connsiteY33" fmla="*/ 404488 h 722679"/>
                  <a:gd name="connsiteX34" fmla="*/ 553630 w 833118"/>
                  <a:gd name="connsiteY34" fmla="*/ 382333 h 722679"/>
                  <a:gd name="connsiteX35" fmla="*/ 578391 w 833118"/>
                  <a:gd name="connsiteY35" fmla="*/ 394713 h 722679"/>
                  <a:gd name="connsiteX36" fmla="*/ 562101 w 833118"/>
                  <a:gd name="connsiteY36" fmla="*/ 420778 h 722679"/>
                  <a:gd name="connsiteX37" fmla="*/ 552327 w 833118"/>
                  <a:gd name="connsiteY37" fmla="*/ 432507 h 722679"/>
                  <a:gd name="connsiteX38" fmla="*/ 567314 w 833118"/>
                  <a:gd name="connsiteY38" fmla="*/ 468346 h 722679"/>
                  <a:gd name="connsiteX39" fmla="*/ 595985 w 833118"/>
                  <a:gd name="connsiteY39" fmla="*/ 517217 h 722679"/>
                  <a:gd name="connsiteX40" fmla="*/ 610321 w 833118"/>
                  <a:gd name="connsiteY40" fmla="*/ 495062 h 722679"/>
                  <a:gd name="connsiteX41" fmla="*/ 620095 w 833118"/>
                  <a:gd name="connsiteY41" fmla="*/ 545236 h 722679"/>
                  <a:gd name="connsiteX42" fmla="*/ 640947 w 833118"/>
                  <a:gd name="connsiteY42" fmla="*/ 592804 h 722679"/>
                  <a:gd name="connsiteX43" fmla="*/ 672876 w 833118"/>
                  <a:gd name="connsiteY43" fmla="*/ 633856 h 722679"/>
                  <a:gd name="connsiteX44" fmla="*/ 708063 w 833118"/>
                  <a:gd name="connsiteY44" fmla="*/ 670347 h 722679"/>
                  <a:gd name="connsiteX45" fmla="*/ 736083 w 833118"/>
                  <a:gd name="connsiteY45" fmla="*/ 706837 h 722679"/>
                  <a:gd name="connsiteX46" fmla="*/ 714580 w 833118"/>
                  <a:gd name="connsiteY46" fmla="*/ 698366 h 722679"/>
                  <a:gd name="connsiteX47" fmla="*/ 721747 w 833118"/>
                  <a:gd name="connsiteY47" fmla="*/ 722476 h 722679"/>
                  <a:gd name="connsiteX48" fmla="*/ 748464 w 833118"/>
                  <a:gd name="connsiteY48" fmla="*/ 717263 h 722679"/>
                  <a:gd name="connsiteX49" fmla="*/ 784954 w 833118"/>
                  <a:gd name="connsiteY49" fmla="*/ 713353 h 722679"/>
                  <a:gd name="connsiteX50" fmla="*/ 805155 w 833118"/>
                  <a:gd name="connsiteY50" fmla="*/ 684682 h 722679"/>
                  <a:gd name="connsiteX51" fmla="*/ 818838 w 833118"/>
                  <a:gd name="connsiteY51" fmla="*/ 631901 h 722679"/>
                  <a:gd name="connsiteX52" fmla="*/ 827961 w 833118"/>
                  <a:gd name="connsiteY52" fmla="*/ 573256 h 722679"/>
                  <a:gd name="connsiteX53" fmla="*/ 827961 w 833118"/>
                  <a:gd name="connsiteY53" fmla="*/ 505395 h 722679"/>
                  <a:gd name="connsiteX54" fmla="*/ 807109 w 833118"/>
                  <a:gd name="connsiteY54" fmla="*/ 467601 h 722679"/>
                  <a:gd name="connsiteX55" fmla="*/ 802548 w 833118"/>
                  <a:gd name="connsiteY55" fmla="*/ 429808 h 722679"/>
                  <a:gd name="connsiteX56" fmla="*/ 780393 w 833118"/>
                  <a:gd name="connsiteY56" fmla="*/ 382239 h 722679"/>
                  <a:gd name="connsiteX57" fmla="*/ 761496 w 833118"/>
                  <a:gd name="connsiteY57" fmla="*/ 336627 h 722679"/>
                  <a:gd name="connsiteX58" fmla="*/ 754328 w 833118"/>
                  <a:gd name="connsiteY58" fmla="*/ 316426 h 722679"/>
                  <a:gd name="connsiteX59" fmla="*/ 769315 w 833118"/>
                  <a:gd name="connsiteY59" fmla="*/ 305349 h 722679"/>
                  <a:gd name="connsiteX60" fmla="*/ 734128 w 833118"/>
                  <a:gd name="connsiteY60" fmla="*/ 233578 h 722679"/>
                  <a:gd name="connsiteX61" fmla="*/ 715883 w 833118"/>
                  <a:gd name="connsiteY61" fmla="*/ 171675 h 722679"/>
                  <a:gd name="connsiteX62" fmla="*/ 687212 w 833118"/>
                  <a:gd name="connsiteY62" fmla="*/ 66672 h 722679"/>
                  <a:gd name="connsiteX63" fmla="*/ 673714 w 833118"/>
                  <a:gd name="connsiteY63" fmla="*/ 38839 h 722679"/>
                  <a:gd name="connsiteX64" fmla="*/ 673714 w 833118"/>
                  <a:gd name="connsiteY64" fmla="*/ 38839 h 722679"/>
                  <a:gd name="connsiteX65" fmla="*/ 619909 w 833118"/>
                  <a:gd name="connsiteY65" fmla="*/ 22548 h 72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33118" h="722679">
                    <a:moveTo>
                      <a:pt x="620281" y="22827"/>
                    </a:moveTo>
                    <a:cubicBezTo>
                      <a:pt x="599429" y="31484"/>
                      <a:pt x="622050" y="48892"/>
                      <a:pt x="606411" y="80169"/>
                    </a:cubicBezTo>
                    <a:cubicBezTo>
                      <a:pt x="590772" y="111447"/>
                      <a:pt x="594217" y="66299"/>
                      <a:pt x="592541" y="50475"/>
                    </a:cubicBezTo>
                    <a:cubicBezTo>
                      <a:pt x="590772" y="34650"/>
                      <a:pt x="314300" y="33253"/>
                      <a:pt x="314300" y="33253"/>
                    </a:cubicBezTo>
                    <a:lnTo>
                      <a:pt x="289911" y="5420"/>
                    </a:lnTo>
                    <a:cubicBezTo>
                      <a:pt x="289911" y="5420"/>
                      <a:pt x="16883" y="-6775"/>
                      <a:pt x="3013" y="5420"/>
                    </a:cubicBezTo>
                    <a:cubicBezTo>
                      <a:pt x="-10857" y="17614"/>
                      <a:pt x="27402" y="17614"/>
                      <a:pt x="31871" y="52336"/>
                    </a:cubicBezTo>
                    <a:cubicBezTo>
                      <a:pt x="35594" y="80635"/>
                      <a:pt x="29078" y="73187"/>
                      <a:pt x="21817" y="87337"/>
                    </a:cubicBezTo>
                    <a:cubicBezTo>
                      <a:pt x="40807" y="82404"/>
                      <a:pt x="44717" y="83614"/>
                      <a:pt x="51233" y="75422"/>
                    </a:cubicBezTo>
                    <a:cubicBezTo>
                      <a:pt x="58401" y="66299"/>
                      <a:pt x="56446" y="46099"/>
                      <a:pt x="66221" y="55222"/>
                    </a:cubicBezTo>
                    <a:cubicBezTo>
                      <a:pt x="75995" y="64345"/>
                      <a:pt x="51885" y="69557"/>
                      <a:pt x="74691" y="71512"/>
                    </a:cubicBezTo>
                    <a:cubicBezTo>
                      <a:pt x="97498" y="73467"/>
                      <a:pt x="117046" y="73467"/>
                      <a:pt x="119001" y="70209"/>
                    </a:cubicBezTo>
                    <a:cubicBezTo>
                      <a:pt x="120956" y="66951"/>
                      <a:pt x="107272" y="61086"/>
                      <a:pt x="135292" y="61086"/>
                    </a:cubicBezTo>
                    <a:cubicBezTo>
                      <a:pt x="163311" y="61086"/>
                      <a:pt x="187421" y="71512"/>
                      <a:pt x="169176" y="70860"/>
                    </a:cubicBezTo>
                    <a:cubicBezTo>
                      <a:pt x="150931" y="70209"/>
                      <a:pt x="127472" y="63041"/>
                      <a:pt x="144414" y="72164"/>
                    </a:cubicBezTo>
                    <a:cubicBezTo>
                      <a:pt x="161356" y="81287"/>
                      <a:pt x="181556" y="84544"/>
                      <a:pt x="195241" y="93667"/>
                    </a:cubicBezTo>
                    <a:cubicBezTo>
                      <a:pt x="208924" y="102790"/>
                      <a:pt x="195241" y="83893"/>
                      <a:pt x="208924" y="88454"/>
                    </a:cubicBezTo>
                    <a:cubicBezTo>
                      <a:pt x="222609" y="93015"/>
                      <a:pt x="227822" y="92364"/>
                      <a:pt x="228473" y="103441"/>
                    </a:cubicBezTo>
                    <a:cubicBezTo>
                      <a:pt x="229125" y="114519"/>
                      <a:pt x="224563" y="106048"/>
                      <a:pt x="240202" y="121686"/>
                    </a:cubicBezTo>
                    <a:cubicBezTo>
                      <a:pt x="255841" y="137325"/>
                      <a:pt x="251280" y="142538"/>
                      <a:pt x="256493" y="154267"/>
                    </a:cubicBezTo>
                    <a:cubicBezTo>
                      <a:pt x="261706" y="165996"/>
                      <a:pt x="282557" y="159480"/>
                      <a:pt x="296241" y="158828"/>
                    </a:cubicBezTo>
                    <a:cubicBezTo>
                      <a:pt x="309925" y="158177"/>
                      <a:pt x="324261" y="147751"/>
                      <a:pt x="346416" y="139932"/>
                    </a:cubicBezTo>
                    <a:cubicBezTo>
                      <a:pt x="368571" y="132112"/>
                      <a:pt x="363358" y="120383"/>
                      <a:pt x="371177" y="114519"/>
                    </a:cubicBezTo>
                    <a:cubicBezTo>
                      <a:pt x="378997" y="108655"/>
                      <a:pt x="388119" y="106699"/>
                      <a:pt x="398545" y="111912"/>
                    </a:cubicBezTo>
                    <a:cubicBezTo>
                      <a:pt x="408971" y="117125"/>
                      <a:pt x="448720" y="138629"/>
                      <a:pt x="451978" y="146448"/>
                    </a:cubicBezTo>
                    <a:cubicBezTo>
                      <a:pt x="455236" y="154267"/>
                      <a:pt x="461752" y="159480"/>
                      <a:pt x="466965" y="173164"/>
                    </a:cubicBezTo>
                    <a:cubicBezTo>
                      <a:pt x="472178" y="186848"/>
                      <a:pt x="472178" y="174467"/>
                      <a:pt x="489120" y="200532"/>
                    </a:cubicBezTo>
                    <a:cubicBezTo>
                      <a:pt x="506062" y="226597"/>
                      <a:pt x="504107" y="219429"/>
                      <a:pt x="521049" y="225945"/>
                    </a:cubicBezTo>
                    <a:cubicBezTo>
                      <a:pt x="537991" y="232461"/>
                      <a:pt x="539294" y="238978"/>
                      <a:pt x="542553" y="257222"/>
                    </a:cubicBezTo>
                    <a:cubicBezTo>
                      <a:pt x="545811" y="275468"/>
                      <a:pt x="557540" y="263739"/>
                      <a:pt x="552327" y="293713"/>
                    </a:cubicBezTo>
                    <a:cubicBezTo>
                      <a:pt x="547114" y="323687"/>
                      <a:pt x="549069" y="327597"/>
                      <a:pt x="534733" y="347146"/>
                    </a:cubicBezTo>
                    <a:cubicBezTo>
                      <a:pt x="520398" y="366694"/>
                      <a:pt x="530172" y="360829"/>
                      <a:pt x="529520" y="378423"/>
                    </a:cubicBezTo>
                    <a:cubicBezTo>
                      <a:pt x="528868" y="396017"/>
                      <a:pt x="535385" y="404488"/>
                      <a:pt x="540598" y="412958"/>
                    </a:cubicBezTo>
                    <a:cubicBezTo>
                      <a:pt x="545811" y="421430"/>
                      <a:pt x="553630" y="416217"/>
                      <a:pt x="553630" y="404488"/>
                    </a:cubicBezTo>
                    <a:cubicBezTo>
                      <a:pt x="553630" y="392758"/>
                      <a:pt x="539294" y="388849"/>
                      <a:pt x="553630" y="382333"/>
                    </a:cubicBezTo>
                    <a:cubicBezTo>
                      <a:pt x="567966" y="375816"/>
                      <a:pt x="580998" y="386242"/>
                      <a:pt x="578391" y="394713"/>
                    </a:cubicBezTo>
                    <a:cubicBezTo>
                      <a:pt x="575785" y="403184"/>
                      <a:pt x="567314" y="417520"/>
                      <a:pt x="562101" y="420778"/>
                    </a:cubicBezTo>
                    <a:cubicBezTo>
                      <a:pt x="556888" y="424036"/>
                      <a:pt x="557540" y="426643"/>
                      <a:pt x="552327" y="432507"/>
                    </a:cubicBezTo>
                    <a:cubicBezTo>
                      <a:pt x="547114" y="438372"/>
                      <a:pt x="554934" y="440326"/>
                      <a:pt x="567314" y="468346"/>
                    </a:cubicBezTo>
                    <a:cubicBezTo>
                      <a:pt x="579695" y="496365"/>
                      <a:pt x="588817" y="530249"/>
                      <a:pt x="595985" y="517217"/>
                    </a:cubicBezTo>
                    <a:cubicBezTo>
                      <a:pt x="603153" y="504185"/>
                      <a:pt x="603805" y="478772"/>
                      <a:pt x="610321" y="495062"/>
                    </a:cubicBezTo>
                    <a:cubicBezTo>
                      <a:pt x="616837" y="511352"/>
                      <a:pt x="606411" y="521778"/>
                      <a:pt x="620095" y="545236"/>
                    </a:cubicBezTo>
                    <a:cubicBezTo>
                      <a:pt x="633779" y="568695"/>
                      <a:pt x="625308" y="555662"/>
                      <a:pt x="640947" y="592804"/>
                    </a:cubicBezTo>
                    <a:cubicBezTo>
                      <a:pt x="656586" y="629947"/>
                      <a:pt x="653979" y="626688"/>
                      <a:pt x="672876" y="633856"/>
                    </a:cubicBezTo>
                    <a:cubicBezTo>
                      <a:pt x="691773" y="641024"/>
                      <a:pt x="689818" y="645586"/>
                      <a:pt x="708063" y="670347"/>
                    </a:cubicBezTo>
                    <a:cubicBezTo>
                      <a:pt x="726309" y="695108"/>
                      <a:pt x="741947" y="704231"/>
                      <a:pt x="736083" y="706837"/>
                    </a:cubicBezTo>
                    <a:cubicBezTo>
                      <a:pt x="730218" y="709444"/>
                      <a:pt x="718489" y="684682"/>
                      <a:pt x="714580" y="698366"/>
                    </a:cubicBezTo>
                    <a:cubicBezTo>
                      <a:pt x="710670" y="712050"/>
                      <a:pt x="705457" y="724431"/>
                      <a:pt x="721747" y="722476"/>
                    </a:cubicBezTo>
                    <a:cubicBezTo>
                      <a:pt x="738038" y="720521"/>
                      <a:pt x="725657" y="715308"/>
                      <a:pt x="748464" y="717263"/>
                    </a:cubicBezTo>
                    <a:cubicBezTo>
                      <a:pt x="771270" y="719218"/>
                      <a:pt x="769967" y="718566"/>
                      <a:pt x="784954" y="713353"/>
                    </a:cubicBezTo>
                    <a:cubicBezTo>
                      <a:pt x="799941" y="708140"/>
                      <a:pt x="802548" y="702927"/>
                      <a:pt x="805155" y="684682"/>
                    </a:cubicBezTo>
                    <a:cubicBezTo>
                      <a:pt x="807761" y="666437"/>
                      <a:pt x="811670" y="659269"/>
                      <a:pt x="818838" y="631901"/>
                    </a:cubicBezTo>
                    <a:cubicBezTo>
                      <a:pt x="826006" y="604533"/>
                      <a:pt x="822096" y="601276"/>
                      <a:pt x="827961" y="573256"/>
                    </a:cubicBezTo>
                    <a:cubicBezTo>
                      <a:pt x="833825" y="545236"/>
                      <a:pt x="835781" y="528294"/>
                      <a:pt x="827961" y="505395"/>
                    </a:cubicBezTo>
                    <a:cubicBezTo>
                      <a:pt x="820142" y="482588"/>
                      <a:pt x="807761" y="489105"/>
                      <a:pt x="807109" y="467601"/>
                    </a:cubicBezTo>
                    <a:cubicBezTo>
                      <a:pt x="806458" y="446098"/>
                      <a:pt x="817535" y="455221"/>
                      <a:pt x="802548" y="429808"/>
                    </a:cubicBezTo>
                    <a:cubicBezTo>
                      <a:pt x="787561" y="404394"/>
                      <a:pt x="787561" y="395272"/>
                      <a:pt x="780393" y="382239"/>
                    </a:cubicBezTo>
                    <a:cubicBezTo>
                      <a:pt x="773225" y="369207"/>
                      <a:pt x="762147" y="343794"/>
                      <a:pt x="761496" y="336627"/>
                    </a:cubicBezTo>
                    <a:cubicBezTo>
                      <a:pt x="760845" y="329459"/>
                      <a:pt x="747160" y="311213"/>
                      <a:pt x="754328" y="316426"/>
                    </a:cubicBezTo>
                    <a:cubicBezTo>
                      <a:pt x="761496" y="321639"/>
                      <a:pt x="782348" y="339885"/>
                      <a:pt x="769315" y="305349"/>
                    </a:cubicBezTo>
                    <a:cubicBezTo>
                      <a:pt x="756283" y="270814"/>
                      <a:pt x="745206" y="262994"/>
                      <a:pt x="734128" y="233578"/>
                    </a:cubicBezTo>
                    <a:cubicBezTo>
                      <a:pt x="723051" y="204255"/>
                      <a:pt x="735431" y="221197"/>
                      <a:pt x="715883" y="171675"/>
                    </a:cubicBezTo>
                    <a:cubicBezTo>
                      <a:pt x="696335" y="122152"/>
                      <a:pt x="700896" y="86220"/>
                      <a:pt x="687212" y="66672"/>
                    </a:cubicBezTo>
                    <a:cubicBezTo>
                      <a:pt x="680695" y="57270"/>
                      <a:pt x="675948" y="47216"/>
                      <a:pt x="673714" y="38839"/>
                    </a:cubicBezTo>
                    <a:cubicBezTo>
                      <a:pt x="673714" y="38839"/>
                      <a:pt x="673714" y="38839"/>
                      <a:pt x="673714" y="38839"/>
                    </a:cubicBezTo>
                    <a:cubicBezTo>
                      <a:pt x="649325" y="41258"/>
                      <a:pt x="640761" y="13891"/>
                      <a:pt x="619909" y="22548"/>
                    </a:cubicBezTo>
                    <a:close/>
                  </a:path>
                </a:pathLst>
              </a:custGeom>
              <a:solidFill>
                <a:srgbClr val="F79320"/>
              </a:solidFill>
              <a:ln w="2210" cap="flat">
                <a:solidFill>
                  <a:srgbClr val="FFFFFF"/>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A1A90BC4-59AA-624A-D640-E56C5B3613A2}"/>
                  </a:ext>
                </a:extLst>
              </p:cNvPr>
              <p:cNvSpPr/>
              <p:nvPr/>
            </p:nvSpPr>
            <p:spPr>
              <a:xfrm>
                <a:off x="9015507" y="5991500"/>
                <a:ext cx="512618" cy="615748"/>
              </a:xfrm>
              <a:custGeom>
                <a:avLst/>
                <a:gdLst>
                  <a:gd name="connsiteX0" fmla="*/ 488713 w 512618"/>
                  <a:gd name="connsiteY0" fmla="*/ 370159 h 615748"/>
                  <a:gd name="connsiteX1" fmla="*/ 466093 w 512618"/>
                  <a:gd name="connsiteY1" fmla="*/ 323243 h 615748"/>
                  <a:gd name="connsiteX2" fmla="*/ 440028 w 512618"/>
                  <a:gd name="connsiteY2" fmla="*/ 259664 h 615748"/>
                  <a:gd name="connsiteX3" fmla="*/ 393111 w 512618"/>
                  <a:gd name="connsiteY3" fmla="*/ 215447 h 615748"/>
                  <a:gd name="connsiteX4" fmla="*/ 363509 w 512618"/>
                  <a:gd name="connsiteY4" fmla="*/ 171975 h 615748"/>
                  <a:gd name="connsiteX5" fmla="*/ 337445 w 512618"/>
                  <a:gd name="connsiteY5" fmla="*/ 142373 h 615748"/>
                  <a:gd name="connsiteX6" fmla="*/ 297417 w 512618"/>
                  <a:gd name="connsiteY6" fmla="*/ 78328 h 615748"/>
                  <a:gd name="connsiteX7" fmla="*/ 241750 w 512618"/>
                  <a:gd name="connsiteY7" fmla="*/ 45003 h 615748"/>
                  <a:gd name="connsiteX8" fmla="*/ 273028 w 512618"/>
                  <a:gd name="connsiteY8" fmla="*/ 1531 h 615748"/>
                  <a:gd name="connsiteX9" fmla="*/ 0 w 512618"/>
                  <a:gd name="connsiteY9" fmla="*/ 1531 h 615748"/>
                  <a:gd name="connsiteX10" fmla="*/ 59111 w 512618"/>
                  <a:gd name="connsiteY10" fmla="*/ 333668 h 615748"/>
                  <a:gd name="connsiteX11" fmla="*/ 59111 w 512618"/>
                  <a:gd name="connsiteY11" fmla="*/ 366715 h 615748"/>
                  <a:gd name="connsiteX12" fmla="*/ 46916 w 512618"/>
                  <a:gd name="connsiteY12" fmla="*/ 410187 h 615748"/>
                  <a:gd name="connsiteX13" fmla="*/ 46916 w 512618"/>
                  <a:gd name="connsiteY13" fmla="*/ 450215 h 615748"/>
                  <a:gd name="connsiteX14" fmla="*/ 57342 w 512618"/>
                  <a:gd name="connsiteY14" fmla="*/ 530177 h 615748"/>
                  <a:gd name="connsiteX15" fmla="*/ 81731 w 512618"/>
                  <a:gd name="connsiteY15" fmla="*/ 558010 h 615748"/>
                  <a:gd name="connsiteX16" fmla="*/ 359972 w 512618"/>
                  <a:gd name="connsiteY16" fmla="*/ 575232 h 615748"/>
                  <a:gd name="connsiteX17" fmla="*/ 373842 w 512618"/>
                  <a:gd name="connsiteY17" fmla="*/ 604926 h 615748"/>
                  <a:gd name="connsiteX18" fmla="*/ 387712 w 512618"/>
                  <a:gd name="connsiteY18" fmla="*/ 547584 h 615748"/>
                  <a:gd name="connsiteX19" fmla="*/ 441517 w 512618"/>
                  <a:gd name="connsiteY19" fmla="*/ 563875 h 615748"/>
                  <a:gd name="connsiteX20" fmla="*/ 441517 w 512618"/>
                  <a:gd name="connsiteY20" fmla="*/ 563875 h 615748"/>
                  <a:gd name="connsiteX21" fmla="*/ 443938 w 512618"/>
                  <a:gd name="connsiteY21" fmla="*/ 545444 h 615748"/>
                  <a:gd name="connsiteX22" fmla="*/ 444589 w 512618"/>
                  <a:gd name="connsiteY22" fmla="*/ 527198 h 615748"/>
                  <a:gd name="connsiteX23" fmla="*/ 445892 w 512618"/>
                  <a:gd name="connsiteY23" fmla="*/ 505695 h 615748"/>
                  <a:gd name="connsiteX24" fmla="*/ 461531 w 512618"/>
                  <a:gd name="connsiteY24" fmla="*/ 491360 h 615748"/>
                  <a:gd name="connsiteX25" fmla="*/ 441983 w 512618"/>
                  <a:gd name="connsiteY25" fmla="*/ 477675 h 615748"/>
                  <a:gd name="connsiteX26" fmla="*/ 466744 w 512618"/>
                  <a:gd name="connsiteY26" fmla="*/ 480934 h 615748"/>
                  <a:gd name="connsiteX27" fmla="*/ 473912 w 512618"/>
                  <a:gd name="connsiteY27" fmla="*/ 457475 h 615748"/>
                  <a:gd name="connsiteX28" fmla="*/ 462183 w 512618"/>
                  <a:gd name="connsiteY28" fmla="*/ 444443 h 615748"/>
                  <a:gd name="connsiteX29" fmla="*/ 461531 w 512618"/>
                  <a:gd name="connsiteY29" fmla="*/ 426849 h 615748"/>
                  <a:gd name="connsiteX30" fmla="*/ 470002 w 512618"/>
                  <a:gd name="connsiteY30" fmla="*/ 423591 h 615748"/>
                  <a:gd name="connsiteX31" fmla="*/ 487596 w 512618"/>
                  <a:gd name="connsiteY31" fmla="*/ 426849 h 615748"/>
                  <a:gd name="connsiteX32" fmla="*/ 491506 w 512618"/>
                  <a:gd name="connsiteY32" fmla="*/ 408604 h 615748"/>
                  <a:gd name="connsiteX33" fmla="*/ 512357 w 512618"/>
                  <a:gd name="connsiteY33" fmla="*/ 392966 h 615748"/>
                  <a:gd name="connsiteX34" fmla="*/ 509658 w 512618"/>
                  <a:gd name="connsiteY34" fmla="*/ 385798 h 615748"/>
                  <a:gd name="connsiteX35" fmla="*/ 488433 w 512618"/>
                  <a:gd name="connsiteY35" fmla="*/ 370345 h 61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2618" h="615748">
                    <a:moveTo>
                      <a:pt x="488713" y="370159"/>
                    </a:moveTo>
                    <a:cubicBezTo>
                      <a:pt x="485269" y="354520"/>
                      <a:pt x="476519" y="335344"/>
                      <a:pt x="466093" y="323243"/>
                    </a:cubicBezTo>
                    <a:cubicBezTo>
                      <a:pt x="455667" y="311141"/>
                      <a:pt x="462648" y="284797"/>
                      <a:pt x="440028" y="259664"/>
                    </a:cubicBezTo>
                    <a:cubicBezTo>
                      <a:pt x="417407" y="234530"/>
                      <a:pt x="400000" y="234530"/>
                      <a:pt x="393111" y="215447"/>
                    </a:cubicBezTo>
                    <a:cubicBezTo>
                      <a:pt x="386130" y="196364"/>
                      <a:pt x="379241" y="189382"/>
                      <a:pt x="363509" y="171975"/>
                    </a:cubicBezTo>
                    <a:cubicBezTo>
                      <a:pt x="347871" y="154567"/>
                      <a:pt x="358296" y="161549"/>
                      <a:pt x="337445" y="142373"/>
                    </a:cubicBezTo>
                    <a:cubicBezTo>
                      <a:pt x="316593" y="123290"/>
                      <a:pt x="297417" y="78328"/>
                      <a:pt x="297417" y="78328"/>
                    </a:cubicBezTo>
                    <a:cubicBezTo>
                      <a:pt x="297417" y="78328"/>
                      <a:pt x="233093" y="74512"/>
                      <a:pt x="241750" y="45003"/>
                    </a:cubicBezTo>
                    <a:cubicBezTo>
                      <a:pt x="250407" y="15401"/>
                      <a:pt x="278241" y="4975"/>
                      <a:pt x="273028" y="1531"/>
                    </a:cubicBezTo>
                    <a:cubicBezTo>
                      <a:pt x="267815" y="-1913"/>
                      <a:pt x="0" y="1531"/>
                      <a:pt x="0" y="1531"/>
                    </a:cubicBezTo>
                    <a:cubicBezTo>
                      <a:pt x="0" y="1531"/>
                      <a:pt x="46916" y="321474"/>
                      <a:pt x="59111" y="333668"/>
                    </a:cubicBezTo>
                    <a:cubicBezTo>
                      <a:pt x="71305" y="345863"/>
                      <a:pt x="72981" y="347539"/>
                      <a:pt x="59111" y="366715"/>
                    </a:cubicBezTo>
                    <a:cubicBezTo>
                      <a:pt x="45241" y="385798"/>
                      <a:pt x="46916" y="396317"/>
                      <a:pt x="46916" y="410187"/>
                    </a:cubicBezTo>
                    <a:cubicBezTo>
                      <a:pt x="46916" y="424057"/>
                      <a:pt x="45148" y="429270"/>
                      <a:pt x="46916" y="450215"/>
                    </a:cubicBezTo>
                    <a:cubicBezTo>
                      <a:pt x="48685" y="471066"/>
                      <a:pt x="57342" y="530177"/>
                      <a:pt x="57342" y="530177"/>
                    </a:cubicBezTo>
                    <a:lnTo>
                      <a:pt x="81731" y="558010"/>
                    </a:lnTo>
                    <a:cubicBezTo>
                      <a:pt x="81731" y="558010"/>
                      <a:pt x="358203" y="559407"/>
                      <a:pt x="359972" y="575232"/>
                    </a:cubicBezTo>
                    <a:cubicBezTo>
                      <a:pt x="361741" y="591056"/>
                      <a:pt x="358203" y="636298"/>
                      <a:pt x="373842" y="604926"/>
                    </a:cubicBezTo>
                    <a:cubicBezTo>
                      <a:pt x="389481" y="573649"/>
                      <a:pt x="366860" y="556242"/>
                      <a:pt x="387712" y="547584"/>
                    </a:cubicBezTo>
                    <a:cubicBezTo>
                      <a:pt x="408564" y="538927"/>
                      <a:pt x="417128" y="566295"/>
                      <a:pt x="441517" y="563875"/>
                    </a:cubicBezTo>
                    <a:cubicBezTo>
                      <a:pt x="441517" y="563875"/>
                      <a:pt x="441517" y="563875"/>
                      <a:pt x="441517" y="563875"/>
                    </a:cubicBezTo>
                    <a:cubicBezTo>
                      <a:pt x="439097" y="554659"/>
                      <a:pt x="439469" y="547491"/>
                      <a:pt x="443938" y="545444"/>
                    </a:cubicBezTo>
                    <a:cubicBezTo>
                      <a:pt x="452408" y="541534"/>
                      <a:pt x="440679" y="538276"/>
                      <a:pt x="444589" y="527198"/>
                    </a:cubicBezTo>
                    <a:cubicBezTo>
                      <a:pt x="448499" y="516121"/>
                      <a:pt x="440679" y="510256"/>
                      <a:pt x="445892" y="505695"/>
                    </a:cubicBezTo>
                    <a:cubicBezTo>
                      <a:pt x="451105" y="501134"/>
                      <a:pt x="475215" y="497224"/>
                      <a:pt x="461531" y="491360"/>
                    </a:cubicBezTo>
                    <a:cubicBezTo>
                      <a:pt x="447847" y="485495"/>
                      <a:pt x="427647" y="477675"/>
                      <a:pt x="441983" y="477675"/>
                    </a:cubicBezTo>
                    <a:cubicBezTo>
                      <a:pt x="456319" y="477675"/>
                      <a:pt x="464789" y="495269"/>
                      <a:pt x="466744" y="480934"/>
                    </a:cubicBezTo>
                    <a:cubicBezTo>
                      <a:pt x="468699" y="466598"/>
                      <a:pt x="484338" y="467250"/>
                      <a:pt x="473912" y="457475"/>
                    </a:cubicBezTo>
                    <a:cubicBezTo>
                      <a:pt x="463486" y="447701"/>
                      <a:pt x="457621" y="450959"/>
                      <a:pt x="462183" y="444443"/>
                    </a:cubicBezTo>
                    <a:cubicBezTo>
                      <a:pt x="466744" y="437927"/>
                      <a:pt x="461531" y="426849"/>
                      <a:pt x="461531" y="426849"/>
                    </a:cubicBezTo>
                    <a:cubicBezTo>
                      <a:pt x="461531" y="426849"/>
                      <a:pt x="467395" y="419682"/>
                      <a:pt x="470002" y="423591"/>
                    </a:cubicBezTo>
                    <a:cubicBezTo>
                      <a:pt x="472609" y="427501"/>
                      <a:pt x="481080" y="434669"/>
                      <a:pt x="487596" y="426849"/>
                    </a:cubicBezTo>
                    <a:cubicBezTo>
                      <a:pt x="494112" y="419030"/>
                      <a:pt x="485641" y="408604"/>
                      <a:pt x="491506" y="408604"/>
                    </a:cubicBezTo>
                    <a:cubicBezTo>
                      <a:pt x="497370" y="408604"/>
                      <a:pt x="514964" y="402088"/>
                      <a:pt x="512357" y="392966"/>
                    </a:cubicBezTo>
                    <a:cubicBezTo>
                      <a:pt x="511706" y="390731"/>
                      <a:pt x="510682" y="388218"/>
                      <a:pt x="509658" y="385798"/>
                    </a:cubicBezTo>
                    <a:cubicBezTo>
                      <a:pt x="499511" y="382540"/>
                      <a:pt x="490016" y="377606"/>
                      <a:pt x="488433" y="370345"/>
                    </a:cubicBezTo>
                    <a:close/>
                  </a:path>
                </a:pathLst>
              </a:custGeom>
              <a:noFill/>
              <a:ln w="2210" cap="rnd">
                <a:solidFill>
                  <a:srgbClr val="FFFFFF"/>
                </a:solidFill>
                <a:prstDash val="solid"/>
                <a:round/>
              </a:ln>
            </p:spPr>
            <p:txBody>
              <a:bodyPr rtlCol="0" anchor="ctr"/>
              <a:lstStyle/>
              <a:p>
                <a:endParaRPr lang="en-US"/>
              </a:p>
            </p:txBody>
          </p:sp>
          <p:sp>
            <p:nvSpPr>
              <p:cNvPr id="327" name="Freeform: Shape 326">
                <a:extLst>
                  <a:ext uri="{FF2B5EF4-FFF2-40B4-BE49-F238E27FC236}">
                    <a16:creationId xmlns:a16="http://schemas.microsoft.com/office/drawing/2014/main" id="{2E712CC0-1E7C-23E8-FE52-C1ABC3EB607E}"/>
                  </a:ext>
                </a:extLst>
              </p:cNvPr>
              <p:cNvSpPr/>
              <p:nvPr/>
            </p:nvSpPr>
            <p:spPr>
              <a:xfrm>
                <a:off x="8697425" y="5993031"/>
                <a:ext cx="387070" cy="617628"/>
              </a:xfrm>
              <a:custGeom>
                <a:avLst/>
                <a:gdLst>
                  <a:gd name="connsiteX0" fmla="*/ 117477 w 387070"/>
                  <a:gd name="connsiteY0" fmla="*/ 575562 h 617628"/>
                  <a:gd name="connsiteX1" fmla="*/ 88620 w 387070"/>
                  <a:gd name="connsiteY1" fmla="*/ 528646 h 617628"/>
                  <a:gd name="connsiteX2" fmla="*/ 375517 w 387070"/>
                  <a:gd name="connsiteY2" fmla="*/ 528646 h 617628"/>
                  <a:gd name="connsiteX3" fmla="*/ 365092 w 387070"/>
                  <a:gd name="connsiteY3" fmla="*/ 448684 h 617628"/>
                  <a:gd name="connsiteX4" fmla="*/ 365092 w 387070"/>
                  <a:gd name="connsiteY4" fmla="*/ 408656 h 617628"/>
                  <a:gd name="connsiteX5" fmla="*/ 377286 w 387070"/>
                  <a:gd name="connsiteY5" fmla="*/ 365184 h 617628"/>
                  <a:gd name="connsiteX6" fmla="*/ 377286 w 387070"/>
                  <a:gd name="connsiteY6" fmla="*/ 332138 h 617628"/>
                  <a:gd name="connsiteX7" fmla="*/ 318175 w 387070"/>
                  <a:gd name="connsiteY7" fmla="*/ 0 h 617628"/>
                  <a:gd name="connsiteX8" fmla="*/ 41703 w 387070"/>
                  <a:gd name="connsiteY8" fmla="*/ 0 h 617628"/>
                  <a:gd name="connsiteX9" fmla="*/ 0 w 387070"/>
                  <a:gd name="connsiteY9" fmla="*/ 386036 h 617628"/>
                  <a:gd name="connsiteX10" fmla="*/ 9122 w 387070"/>
                  <a:gd name="connsiteY10" fmla="*/ 593901 h 617628"/>
                  <a:gd name="connsiteX11" fmla="*/ 17593 w 387070"/>
                  <a:gd name="connsiteY11" fmla="*/ 594646 h 617628"/>
                  <a:gd name="connsiteX12" fmla="*/ 39748 w 387070"/>
                  <a:gd name="connsiteY12" fmla="*/ 595949 h 617628"/>
                  <a:gd name="connsiteX13" fmla="*/ 51477 w 387070"/>
                  <a:gd name="connsiteY13" fmla="*/ 560110 h 617628"/>
                  <a:gd name="connsiteX14" fmla="*/ 60600 w 387070"/>
                  <a:gd name="connsiteY14" fmla="*/ 586175 h 617628"/>
                  <a:gd name="connsiteX15" fmla="*/ 76239 w 387070"/>
                  <a:gd name="connsiteY15" fmla="*/ 612239 h 617628"/>
                  <a:gd name="connsiteX16" fmla="*/ 56690 w 387070"/>
                  <a:gd name="connsiteY16" fmla="*/ 614194 h 617628"/>
                  <a:gd name="connsiteX17" fmla="*/ 101000 w 387070"/>
                  <a:gd name="connsiteY17" fmla="*/ 612239 h 617628"/>
                  <a:gd name="connsiteX18" fmla="*/ 107424 w 387070"/>
                  <a:gd name="connsiteY18" fmla="*/ 610470 h 617628"/>
                  <a:gd name="connsiteX19" fmla="*/ 117477 w 387070"/>
                  <a:gd name="connsiteY19" fmla="*/ 575469 h 61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7070" h="617628">
                    <a:moveTo>
                      <a:pt x="117477" y="575562"/>
                    </a:moveTo>
                    <a:cubicBezTo>
                      <a:pt x="112915" y="540748"/>
                      <a:pt x="74750" y="540748"/>
                      <a:pt x="88620" y="528646"/>
                    </a:cubicBezTo>
                    <a:cubicBezTo>
                      <a:pt x="102490" y="516452"/>
                      <a:pt x="375517" y="528646"/>
                      <a:pt x="375517" y="528646"/>
                    </a:cubicBezTo>
                    <a:cubicBezTo>
                      <a:pt x="375517" y="528646"/>
                      <a:pt x="366860" y="469536"/>
                      <a:pt x="365092" y="448684"/>
                    </a:cubicBezTo>
                    <a:cubicBezTo>
                      <a:pt x="363323" y="427832"/>
                      <a:pt x="365092" y="422619"/>
                      <a:pt x="365092" y="408656"/>
                    </a:cubicBezTo>
                    <a:cubicBezTo>
                      <a:pt x="365092" y="394693"/>
                      <a:pt x="363323" y="384267"/>
                      <a:pt x="377286" y="365184"/>
                    </a:cubicBezTo>
                    <a:cubicBezTo>
                      <a:pt x="391156" y="346101"/>
                      <a:pt x="389481" y="344332"/>
                      <a:pt x="377286" y="332138"/>
                    </a:cubicBezTo>
                    <a:cubicBezTo>
                      <a:pt x="365092" y="319943"/>
                      <a:pt x="318175" y="0"/>
                      <a:pt x="318175" y="0"/>
                    </a:cubicBezTo>
                    <a:lnTo>
                      <a:pt x="41703" y="0"/>
                    </a:lnTo>
                    <a:lnTo>
                      <a:pt x="0" y="386036"/>
                    </a:lnTo>
                    <a:lnTo>
                      <a:pt x="9122" y="593901"/>
                    </a:lnTo>
                    <a:cubicBezTo>
                      <a:pt x="11263" y="593156"/>
                      <a:pt x="13963" y="593063"/>
                      <a:pt x="17593" y="594646"/>
                    </a:cubicBezTo>
                    <a:cubicBezTo>
                      <a:pt x="31277" y="600510"/>
                      <a:pt x="37142" y="610285"/>
                      <a:pt x="39748" y="595949"/>
                    </a:cubicBezTo>
                    <a:cubicBezTo>
                      <a:pt x="42355" y="581613"/>
                      <a:pt x="43658" y="551639"/>
                      <a:pt x="51477" y="560110"/>
                    </a:cubicBezTo>
                    <a:cubicBezTo>
                      <a:pt x="59297" y="568581"/>
                      <a:pt x="40400" y="565975"/>
                      <a:pt x="60600" y="586175"/>
                    </a:cubicBezTo>
                    <a:cubicBezTo>
                      <a:pt x="80800" y="606375"/>
                      <a:pt x="95788" y="610285"/>
                      <a:pt x="76239" y="612239"/>
                    </a:cubicBezTo>
                    <a:cubicBezTo>
                      <a:pt x="56690" y="614194"/>
                      <a:pt x="37142" y="609633"/>
                      <a:pt x="56690" y="614194"/>
                    </a:cubicBezTo>
                    <a:cubicBezTo>
                      <a:pt x="76239" y="618755"/>
                      <a:pt x="76239" y="619407"/>
                      <a:pt x="101000" y="612239"/>
                    </a:cubicBezTo>
                    <a:cubicBezTo>
                      <a:pt x="103421" y="611587"/>
                      <a:pt x="105469" y="611029"/>
                      <a:pt x="107424" y="610470"/>
                    </a:cubicBezTo>
                    <a:cubicBezTo>
                      <a:pt x="114684" y="596414"/>
                      <a:pt x="121107" y="603862"/>
                      <a:pt x="117477" y="575469"/>
                    </a:cubicBezTo>
                    <a:close/>
                  </a:path>
                </a:pathLst>
              </a:custGeom>
              <a:noFill/>
              <a:ln w="2210" cap="rnd">
                <a:solidFill>
                  <a:srgbClr val="FFFFFF"/>
                </a:solidFill>
                <a:prstDash val="solid"/>
                <a:round/>
              </a:ln>
            </p:spPr>
            <p:txBody>
              <a:bodyPr rtlCol="0" anchor="ctr"/>
              <a:lstStyle/>
              <a:p>
                <a:endParaRPr lang="en-US"/>
              </a:p>
            </p:txBody>
          </p:sp>
          <p:sp>
            <p:nvSpPr>
              <p:cNvPr id="328" name="Freeform: Shape 327">
                <a:extLst>
                  <a:ext uri="{FF2B5EF4-FFF2-40B4-BE49-F238E27FC236}">
                    <a16:creationId xmlns:a16="http://schemas.microsoft.com/office/drawing/2014/main" id="{E6DAEF6F-8FEF-BC92-190A-A412CF1DAA83}"/>
                  </a:ext>
                </a:extLst>
              </p:cNvPr>
              <p:cNvSpPr/>
              <p:nvPr/>
            </p:nvSpPr>
            <p:spPr>
              <a:xfrm>
                <a:off x="9256456" y="5947822"/>
                <a:ext cx="524702" cy="429289"/>
              </a:xfrm>
              <a:custGeom>
                <a:avLst/>
                <a:gdLst>
                  <a:gd name="connsiteX0" fmla="*/ 272061 w 524702"/>
                  <a:gd name="connsiteY0" fmla="*/ 67829 h 429289"/>
                  <a:gd name="connsiteX1" fmla="*/ 251209 w 524702"/>
                  <a:gd name="connsiteY1" fmla="*/ 31338 h 429289"/>
                  <a:gd name="connsiteX2" fmla="*/ 159051 w 524702"/>
                  <a:gd name="connsiteY2" fmla="*/ 8718 h 429289"/>
                  <a:gd name="connsiteX3" fmla="*/ 98172 w 524702"/>
                  <a:gd name="connsiteY3" fmla="*/ 7973 h 429289"/>
                  <a:gd name="connsiteX4" fmla="*/ 32080 w 524702"/>
                  <a:gd name="connsiteY4" fmla="*/ 45208 h 429289"/>
                  <a:gd name="connsiteX5" fmla="*/ 802 w 524702"/>
                  <a:gd name="connsiteY5" fmla="*/ 88681 h 429289"/>
                  <a:gd name="connsiteX6" fmla="*/ 56469 w 524702"/>
                  <a:gd name="connsiteY6" fmla="*/ 122006 h 429289"/>
                  <a:gd name="connsiteX7" fmla="*/ 96496 w 524702"/>
                  <a:gd name="connsiteY7" fmla="*/ 186050 h 429289"/>
                  <a:gd name="connsiteX8" fmla="*/ 122561 w 524702"/>
                  <a:gd name="connsiteY8" fmla="*/ 215652 h 429289"/>
                  <a:gd name="connsiteX9" fmla="*/ 152163 w 524702"/>
                  <a:gd name="connsiteY9" fmla="*/ 259125 h 429289"/>
                  <a:gd name="connsiteX10" fmla="*/ 199080 w 524702"/>
                  <a:gd name="connsiteY10" fmla="*/ 303341 h 429289"/>
                  <a:gd name="connsiteX11" fmla="*/ 225144 w 524702"/>
                  <a:gd name="connsiteY11" fmla="*/ 366920 h 429289"/>
                  <a:gd name="connsiteX12" fmla="*/ 247765 w 524702"/>
                  <a:gd name="connsiteY12" fmla="*/ 413837 h 429289"/>
                  <a:gd name="connsiteX13" fmla="*/ 268989 w 524702"/>
                  <a:gd name="connsiteY13" fmla="*/ 429289 h 429289"/>
                  <a:gd name="connsiteX14" fmla="*/ 272991 w 524702"/>
                  <a:gd name="connsiteY14" fmla="*/ 413651 h 429289"/>
                  <a:gd name="connsiteX15" fmla="*/ 289282 w 524702"/>
                  <a:gd name="connsiteY15" fmla="*/ 412347 h 429289"/>
                  <a:gd name="connsiteX16" fmla="*/ 277553 w 524702"/>
                  <a:gd name="connsiteY16" fmla="*/ 392799 h 429289"/>
                  <a:gd name="connsiteX17" fmla="*/ 270385 w 524702"/>
                  <a:gd name="connsiteY17" fmla="*/ 383025 h 429289"/>
                  <a:gd name="connsiteX18" fmla="*/ 272991 w 524702"/>
                  <a:gd name="connsiteY18" fmla="*/ 368689 h 429289"/>
                  <a:gd name="connsiteX19" fmla="*/ 291889 w 524702"/>
                  <a:gd name="connsiteY19" fmla="*/ 392147 h 429289"/>
                  <a:gd name="connsiteX20" fmla="*/ 312089 w 524702"/>
                  <a:gd name="connsiteY20" fmla="*/ 382373 h 429289"/>
                  <a:gd name="connsiteX21" fmla="*/ 297753 w 524702"/>
                  <a:gd name="connsiteY21" fmla="*/ 370644 h 429289"/>
                  <a:gd name="connsiteX22" fmla="*/ 299056 w 524702"/>
                  <a:gd name="connsiteY22" fmla="*/ 362173 h 429289"/>
                  <a:gd name="connsiteX23" fmla="*/ 323818 w 524702"/>
                  <a:gd name="connsiteY23" fmla="*/ 373902 h 429289"/>
                  <a:gd name="connsiteX24" fmla="*/ 341412 w 524702"/>
                  <a:gd name="connsiteY24" fmla="*/ 364779 h 429289"/>
                  <a:gd name="connsiteX25" fmla="*/ 338805 w 524702"/>
                  <a:gd name="connsiteY25" fmla="*/ 347837 h 429289"/>
                  <a:gd name="connsiteX26" fmla="*/ 347928 w 524702"/>
                  <a:gd name="connsiteY26" fmla="*/ 358915 h 429289"/>
                  <a:gd name="connsiteX27" fmla="*/ 368779 w 524702"/>
                  <a:gd name="connsiteY27" fmla="*/ 345883 h 429289"/>
                  <a:gd name="connsiteX28" fmla="*/ 375947 w 524702"/>
                  <a:gd name="connsiteY28" fmla="*/ 334153 h 429289"/>
                  <a:gd name="connsiteX29" fmla="*/ 407877 w 524702"/>
                  <a:gd name="connsiteY29" fmla="*/ 320469 h 429289"/>
                  <a:gd name="connsiteX30" fmla="*/ 421560 w 524702"/>
                  <a:gd name="connsiteY30" fmla="*/ 303527 h 429289"/>
                  <a:gd name="connsiteX31" fmla="*/ 452186 w 524702"/>
                  <a:gd name="connsiteY31" fmla="*/ 274205 h 429289"/>
                  <a:gd name="connsiteX32" fmla="*/ 463915 w 524702"/>
                  <a:gd name="connsiteY32" fmla="*/ 247489 h 429289"/>
                  <a:gd name="connsiteX33" fmla="*/ 523212 w 524702"/>
                  <a:gd name="connsiteY33" fmla="*/ 196663 h 429289"/>
                  <a:gd name="connsiteX34" fmla="*/ 524702 w 524702"/>
                  <a:gd name="connsiteY34" fmla="*/ 196383 h 429289"/>
                  <a:gd name="connsiteX35" fmla="*/ 402384 w 524702"/>
                  <a:gd name="connsiteY35" fmla="*/ 67922 h 429289"/>
                  <a:gd name="connsiteX36" fmla="*/ 271968 w 524702"/>
                  <a:gd name="connsiteY36" fmla="*/ 67922 h 4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702" h="429289">
                    <a:moveTo>
                      <a:pt x="272061" y="67829"/>
                    </a:moveTo>
                    <a:cubicBezTo>
                      <a:pt x="272061" y="67829"/>
                      <a:pt x="277274" y="48746"/>
                      <a:pt x="251209" y="31338"/>
                    </a:cubicBezTo>
                    <a:cubicBezTo>
                      <a:pt x="225144" y="13931"/>
                      <a:pt x="209506" y="5274"/>
                      <a:pt x="159051" y="8718"/>
                    </a:cubicBezTo>
                    <a:cubicBezTo>
                      <a:pt x="108598" y="12162"/>
                      <a:pt x="108598" y="-11947"/>
                      <a:pt x="98172" y="7973"/>
                    </a:cubicBezTo>
                    <a:cubicBezTo>
                      <a:pt x="87746" y="27894"/>
                      <a:pt x="32080" y="45208"/>
                      <a:pt x="32080" y="45208"/>
                    </a:cubicBezTo>
                    <a:cubicBezTo>
                      <a:pt x="37293" y="48653"/>
                      <a:pt x="9459" y="59079"/>
                      <a:pt x="802" y="88681"/>
                    </a:cubicBezTo>
                    <a:cubicBezTo>
                      <a:pt x="-7856" y="118282"/>
                      <a:pt x="56469" y="122006"/>
                      <a:pt x="56469" y="122006"/>
                    </a:cubicBezTo>
                    <a:cubicBezTo>
                      <a:pt x="56469" y="122006"/>
                      <a:pt x="75552" y="166874"/>
                      <a:pt x="96496" y="186050"/>
                    </a:cubicBezTo>
                    <a:cubicBezTo>
                      <a:pt x="117348" y="205133"/>
                      <a:pt x="106922" y="198245"/>
                      <a:pt x="122561" y="215652"/>
                    </a:cubicBezTo>
                    <a:cubicBezTo>
                      <a:pt x="138200" y="233060"/>
                      <a:pt x="145181" y="240041"/>
                      <a:pt x="152163" y="259125"/>
                    </a:cubicBezTo>
                    <a:cubicBezTo>
                      <a:pt x="159145" y="278207"/>
                      <a:pt x="176552" y="278207"/>
                      <a:pt x="199080" y="303341"/>
                    </a:cubicBezTo>
                    <a:cubicBezTo>
                      <a:pt x="221700" y="328475"/>
                      <a:pt x="214719" y="354726"/>
                      <a:pt x="225144" y="366920"/>
                    </a:cubicBezTo>
                    <a:cubicBezTo>
                      <a:pt x="235570" y="379115"/>
                      <a:pt x="244227" y="398198"/>
                      <a:pt x="247765" y="413837"/>
                    </a:cubicBezTo>
                    <a:cubicBezTo>
                      <a:pt x="249347" y="421097"/>
                      <a:pt x="258842" y="426031"/>
                      <a:pt x="268989" y="429289"/>
                    </a:cubicBezTo>
                    <a:cubicBezTo>
                      <a:pt x="265917" y="421842"/>
                      <a:pt x="263217" y="414581"/>
                      <a:pt x="272991" y="413651"/>
                    </a:cubicBezTo>
                    <a:cubicBezTo>
                      <a:pt x="286024" y="412347"/>
                      <a:pt x="287979" y="420167"/>
                      <a:pt x="289282" y="412347"/>
                    </a:cubicBezTo>
                    <a:cubicBezTo>
                      <a:pt x="290585" y="404528"/>
                      <a:pt x="284721" y="392799"/>
                      <a:pt x="277553" y="392799"/>
                    </a:cubicBezTo>
                    <a:cubicBezTo>
                      <a:pt x="270385" y="392799"/>
                      <a:pt x="267778" y="389541"/>
                      <a:pt x="270385" y="383025"/>
                    </a:cubicBezTo>
                    <a:cubicBezTo>
                      <a:pt x="272991" y="376508"/>
                      <a:pt x="267127" y="351747"/>
                      <a:pt x="272991" y="368689"/>
                    </a:cubicBezTo>
                    <a:cubicBezTo>
                      <a:pt x="278856" y="385631"/>
                      <a:pt x="282114" y="384328"/>
                      <a:pt x="291889" y="392147"/>
                    </a:cubicBezTo>
                    <a:cubicBezTo>
                      <a:pt x="301663" y="399967"/>
                      <a:pt x="323166" y="389541"/>
                      <a:pt x="312089" y="382373"/>
                    </a:cubicBezTo>
                    <a:cubicBezTo>
                      <a:pt x="301011" y="375205"/>
                      <a:pt x="296450" y="379115"/>
                      <a:pt x="297753" y="370644"/>
                    </a:cubicBezTo>
                    <a:cubicBezTo>
                      <a:pt x="299056" y="362173"/>
                      <a:pt x="281463" y="353050"/>
                      <a:pt x="299056" y="362173"/>
                    </a:cubicBezTo>
                    <a:cubicBezTo>
                      <a:pt x="316650" y="371295"/>
                      <a:pt x="315999" y="378463"/>
                      <a:pt x="323818" y="373902"/>
                    </a:cubicBezTo>
                    <a:cubicBezTo>
                      <a:pt x="331637" y="369341"/>
                      <a:pt x="340760" y="370644"/>
                      <a:pt x="341412" y="364779"/>
                    </a:cubicBezTo>
                    <a:cubicBezTo>
                      <a:pt x="342063" y="358915"/>
                      <a:pt x="331637" y="346534"/>
                      <a:pt x="338805" y="347837"/>
                    </a:cubicBezTo>
                    <a:cubicBezTo>
                      <a:pt x="345973" y="349140"/>
                      <a:pt x="337502" y="362173"/>
                      <a:pt x="347928" y="358915"/>
                    </a:cubicBezTo>
                    <a:cubicBezTo>
                      <a:pt x="358354" y="355657"/>
                      <a:pt x="366173" y="351095"/>
                      <a:pt x="368779" y="345883"/>
                    </a:cubicBezTo>
                    <a:cubicBezTo>
                      <a:pt x="371386" y="340670"/>
                      <a:pt x="359005" y="340670"/>
                      <a:pt x="375947" y="334153"/>
                    </a:cubicBezTo>
                    <a:cubicBezTo>
                      <a:pt x="392889" y="327637"/>
                      <a:pt x="405922" y="332850"/>
                      <a:pt x="407877" y="320469"/>
                    </a:cubicBezTo>
                    <a:cubicBezTo>
                      <a:pt x="409831" y="308089"/>
                      <a:pt x="411786" y="303527"/>
                      <a:pt x="421560" y="303527"/>
                    </a:cubicBezTo>
                    <a:cubicBezTo>
                      <a:pt x="431334" y="303527"/>
                      <a:pt x="459354" y="282676"/>
                      <a:pt x="452186" y="274205"/>
                    </a:cubicBezTo>
                    <a:cubicBezTo>
                      <a:pt x="445019" y="265734"/>
                      <a:pt x="453489" y="262476"/>
                      <a:pt x="463915" y="247489"/>
                    </a:cubicBezTo>
                    <a:cubicBezTo>
                      <a:pt x="474341" y="232501"/>
                      <a:pt x="484116" y="203830"/>
                      <a:pt x="523212" y="196663"/>
                    </a:cubicBezTo>
                    <a:cubicBezTo>
                      <a:pt x="523771" y="196569"/>
                      <a:pt x="524144" y="196476"/>
                      <a:pt x="524702" y="196383"/>
                    </a:cubicBezTo>
                    <a:lnTo>
                      <a:pt x="402384" y="67922"/>
                    </a:lnTo>
                    <a:lnTo>
                      <a:pt x="271968" y="67922"/>
                    </a:lnTo>
                    <a:close/>
                  </a:path>
                </a:pathLst>
              </a:custGeom>
              <a:noFill/>
              <a:ln w="2210" cap="rnd">
                <a:solidFill>
                  <a:srgbClr val="FFFFFF"/>
                </a:solidFill>
                <a:prstDash val="solid"/>
                <a:round/>
              </a:ln>
            </p:spPr>
            <p:txBody>
              <a:bodyPr rtlCol="0" anchor="ctr"/>
              <a:lstStyle/>
              <a:p>
                <a:endParaRPr lang="en-US"/>
              </a:p>
            </p:txBody>
          </p:sp>
          <p:sp>
            <p:nvSpPr>
              <p:cNvPr id="329" name="Freeform: Shape 328">
                <a:extLst>
                  <a:ext uri="{FF2B5EF4-FFF2-40B4-BE49-F238E27FC236}">
                    <a16:creationId xmlns:a16="http://schemas.microsoft.com/office/drawing/2014/main" id="{CD81B073-F302-DB1F-FC05-EBE43A398346}"/>
                  </a:ext>
                </a:extLst>
              </p:cNvPr>
              <p:cNvSpPr/>
              <p:nvPr/>
            </p:nvSpPr>
            <p:spPr>
              <a:xfrm>
                <a:off x="8337908" y="5993031"/>
                <a:ext cx="401220" cy="623689"/>
              </a:xfrm>
              <a:custGeom>
                <a:avLst/>
                <a:gdLst>
                  <a:gd name="connsiteX0" fmla="*/ 401221 w 401220"/>
                  <a:gd name="connsiteY0" fmla="*/ 0 h 623689"/>
                  <a:gd name="connsiteX1" fmla="*/ 171665 w 401220"/>
                  <a:gd name="connsiteY1" fmla="*/ 0 h 623689"/>
                  <a:gd name="connsiteX2" fmla="*/ 154257 w 401220"/>
                  <a:gd name="connsiteY2" fmla="*/ 17407 h 623689"/>
                  <a:gd name="connsiteX3" fmla="*/ 129868 w 401220"/>
                  <a:gd name="connsiteY3" fmla="*/ 50454 h 623689"/>
                  <a:gd name="connsiteX4" fmla="*/ 121211 w 401220"/>
                  <a:gd name="connsiteY4" fmla="*/ 76891 h 623689"/>
                  <a:gd name="connsiteX5" fmla="*/ 96822 w 401220"/>
                  <a:gd name="connsiteY5" fmla="*/ 111333 h 623689"/>
                  <a:gd name="connsiteX6" fmla="*/ 84627 w 401220"/>
                  <a:gd name="connsiteY6" fmla="*/ 144379 h 623689"/>
                  <a:gd name="connsiteX7" fmla="*/ 74202 w 401220"/>
                  <a:gd name="connsiteY7" fmla="*/ 172213 h 623689"/>
                  <a:gd name="connsiteX8" fmla="*/ 67220 w 401220"/>
                  <a:gd name="connsiteY8" fmla="*/ 203490 h 623689"/>
                  <a:gd name="connsiteX9" fmla="*/ 63776 w 401220"/>
                  <a:gd name="connsiteY9" fmla="*/ 258133 h 623689"/>
                  <a:gd name="connsiteX10" fmla="*/ 77646 w 401220"/>
                  <a:gd name="connsiteY10" fmla="*/ 300860 h 623689"/>
                  <a:gd name="connsiteX11" fmla="*/ 75877 w 401220"/>
                  <a:gd name="connsiteY11" fmla="*/ 366953 h 623689"/>
                  <a:gd name="connsiteX12" fmla="*/ 41062 w 401220"/>
                  <a:gd name="connsiteY12" fmla="*/ 441702 h 623689"/>
                  <a:gd name="connsiteX13" fmla="*/ 27192 w 401220"/>
                  <a:gd name="connsiteY13" fmla="*/ 478193 h 623689"/>
                  <a:gd name="connsiteX14" fmla="*/ 18535 w 401220"/>
                  <a:gd name="connsiteY14" fmla="*/ 506026 h 623689"/>
                  <a:gd name="connsiteX15" fmla="*/ 18535 w 401220"/>
                  <a:gd name="connsiteY15" fmla="*/ 518221 h 623689"/>
                  <a:gd name="connsiteX16" fmla="*/ 216813 w 401220"/>
                  <a:gd name="connsiteY16" fmla="*/ 518221 h 623689"/>
                  <a:gd name="connsiteX17" fmla="*/ 216813 w 401220"/>
                  <a:gd name="connsiteY17" fmla="*/ 556480 h 623689"/>
                  <a:gd name="connsiteX18" fmla="*/ 251535 w 401220"/>
                  <a:gd name="connsiteY18" fmla="*/ 623689 h 623689"/>
                  <a:gd name="connsiteX19" fmla="*/ 265498 w 401220"/>
                  <a:gd name="connsiteY19" fmla="*/ 616242 h 623689"/>
                  <a:gd name="connsiteX20" fmla="*/ 281137 w 401220"/>
                  <a:gd name="connsiteY20" fmla="*/ 603862 h 623689"/>
                  <a:gd name="connsiteX21" fmla="*/ 323492 w 401220"/>
                  <a:gd name="connsiteY21" fmla="*/ 596694 h 623689"/>
                  <a:gd name="connsiteX22" fmla="*/ 354118 w 401220"/>
                  <a:gd name="connsiteY22" fmla="*/ 599951 h 623689"/>
                  <a:gd name="connsiteX23" fmla="*/ 368453 w 401220"/>
                  <a:gd name="connsiteY23" fmla="*/ 593994 h 623689"/>
                  <a:gd name="connsiteX24" fmla="*/ 359331 w 401220"/>
                  <a:gd name="connsiteY24" fmla="*/ 386129 h 623689"/>
                  <a:gd name="connsiteX25" fmla="*/ 401034 w 401220"/>
                  <a:gd name="connsiteY25" fmla="*/ 93 h 623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1220" h="623689">
                    <a:moveTo>
                      <a:pt x="401221" y="0"/>
                    </a:moveTo>
                    <a:lnTo>
                      <a:pt x="171665" y="0"/>
                    </a:lnTo>
                    <a:cubicBezTo>
                      <a:pt x="171665" y="0"/>
                      <a:pt x="166452" y="6982"/>
                      <a:pt x="154257" y="17407"/>
                    </a:cubicBezTo>
                    <a:cubicBezTo>
                      <a:pt x="142063" y="27833"/>
                      <a:pt x="133406" y="33046"/>
                      <a:pt x="129868" y="50454"/>
                    </a:cubicBezTo>
                    <a:cubicBezTo>
                      <a:pt x="126424" y="67861"/>
                      <a:pt x="131637" y="63300"/>
                      <a:pt x="121211" y="76891"/>
                    </a:cubicBezTo>
                    <a:cubicBezTo>
                      <a:pt x="110785" y="90481"/>
                      <a:pt x="103804" y="97463"/>
                      <a:pt x="96822" y="111333"/>
                    </a:cubicBezTo>
                    <a:cubicBezTo>
                      <a:pt x="89840" y="125203"/>
                      <a:pt x="88165" y="132185"/>
                      <a:pt x="84627" y="144379"/>
                    </a:cubicBezTo>
                    <a:cubicBezTo>
                      <a:pt x="81183" y="156574"/>
                      <a:pt x="79415" y="156574"/>
                      <a:pt x="74202" y="172213"/>
                    </a:cubicBezTo>
                    <a:cubicBezTo>
                      <a:pt x="68989" y="187851"/>
                      <a:pt x="65544" y="191296"/>
                      <a:pt x="67220" y="203490"/>
                    </a:cubicBezTo>
                    <a:cubicBezTo>
                      <a:pt x="68896" y="215685"/>
                      <a:pt x="63776" y="258133"/>
                      <a:pt x="63776" y="258133"/>
                    </a:cubicBezTo>
                    <a:cubicBezTo>
                      <a:pt x="63776" y="258133"/>
                      <a:pt x="68989" y="264370"/>
                      <a:pt x="77646" y="300860"/>
                    </a:cubicBezTo>
                    <a:cubicBezTo>
                      <a:pt x="86303" y="337351"/>
                      <a:pt x="89840" y="339119"/>
                      <a:pt x="75877" y="366953"/>
                    </a:cubicBezTo>
                    <a:cubicBezTo>
                      <a:pt x="62007" y="394786"/>
                      <a:pt x="53257" y="426064"/>
                      <a:pt x="41062" y="441702"/>
                    </a:cubicBezTo>
                    <a:cubicBezTo>
                      <a:pt x="28868" y="457341"/>
                      <a:pt x="27192" y="467767"/>
                      <a:pt x="27192" y="478193"/>
                    </a:cubicBezTo>
                    <a:cubicBezTo>
                      <a:pt x="27192" y="488619"/>
                      <a:pt x="18535" y="493832"/>
                      <a:pt x="18535" y="506026"/>
                    </a:cubicBezTo>
                    <a:cubicBezTo>
                      <a:pt x="18535" y="518221"/>
                      <a:pt x="-23169" y="519896"/>
                      <a:pt x="18535" y="518221"/>
                    </a:cubicBezTo>
                    <a:cubicBezTo>
                      <a:pt x="60238" y="516452"/>
                      <a:pt x="216813" y="518221"/>
                      <a:pt x="216813" y="518221"/>
                    </a:cubicBezTo>
                    <a:lnTo>
                      <a:pt x="216813" y="556480"/>
                    </a:lnTo>
                    <a:lnTo>
                      <a:pt x="251535" y="623689"/>
                    </a:lnTo>
                    <a:cubicBezTo>
                      <a:pt x="257679" y="622200"/>
                      <a:pt x="262333" y="620804"/>
                      <a:pt x="265498" y="616242"/>
                    </a:cubicBezTo>
                    <a:cubicBezTo>
                      <a:pt x="271362" y="607771"/>
                      <a:pt x="251162" y="609074"/>
                      <a:pt x="281137" y="603862"/>
                    </a:cubicBezTo>
                    <a:cubicBezTo>
                      <a:pt x="311111" y="598649"/>
                      <a:pt x="307201" y="594739"/>
                      <a:pt x="323492" y="596694"/>
                    </a:cubicBezTo>
                    <a:cubicBezTo>
                      <a:pt x="339782" y="598649"/>
                      <a:pt x="345647" y="594739"/>
                      <a:pt x="354118" y="599951"/>
                    </a:cubicBezTo>
                    <a:cubicBezTo>
                      <a:pt x="360355" y="603768"/>
                      <a:pt x="362403" y="596042"/>
                      <a:pt x="368453" y="593994"/>
                    </a:cubicBezTo>
                    <a:lnTo>
                      <a:pt x="359331" y="386129"/>
                    </a:lnTo>
                    <a:lnTo>
                      <a:pt x="401034" y="93"/>
                    </a:lnTo>
                    <a:close/>
                  </a:path>
                </a:pathLst>
              </a:custGeom>
              <a:noFill/>
              <a:ln w="2210" cap="rnd">
                <a:solidFill>
                  <a:srgbClr val="FFFFFF"/>
                </a:solidFill>
                <a:prstDash val="solid"/>
                <a:round/>
              </a:ln>
            </p:spPr>
            <p:txBody>
              <a:bodyPr rtlCol="0" anchor="ctr"/>
              <a:lstStyle/>
              <a:p>
                <a:endParaRPr lang="en-US"/>
              </a:p>
            </p:txBody>
          </p:sp>
          <p:sp>
            <p:nvSpPr>
              <p:cNvPr id="330" name="Freeform: Shape 329">
                <a:extLst>
                  <a:ext uri="{FF2B5EF4-FFF2-40B4-BE49-F238E27FC236}">
                    <a16:creationId xmlns:a16="http://schemas.microsoft.com/office/drawing/2014/main" id="{5B48DE06-2FE7-F953-DE3F-969239C08DD0}"/>
                  </a:ext>
                </a:extLst>
              </p:cNvPr>
              <p:cNvSpPr/>
              <p:nvPr/>
            </p:nvSpPr>
            <p:spPr>
              <a:xfrm>
                <a:off x="8091045" y="6251164"/>
                <a:ext cx="517645" cy="499791"/>
              </a:xfrm>
              <a:custGeom>
                <a:avLst/>
                <a:gdLst>
                  <a:gd name="connsiteX0" fmla="*/ 463676 w 517645"/>
                  <a:gd name="connsiteY0" fmla="*/ 260088 h 499791"/>
                  <a:gd name="connsiteX1" fmla="*/ 265398 w 517645"/>
                  <a:gd name="connsiteY1" fmla="*/ 260088 h 499791"/>
                  <a:gd name="connsiteX2" fmla="*/ 265398 w 517645"/>
                  <a:gd name="connsiteY2" fmla="*/ 247893 h 499791"/>
                  <a:gd name="connsiteX3" fmla="*/ 274055 w 517645"/>
                  <a:gd name="connsiteY3" fmla="*/ 220060 h 499791"/>
                  <a:gd name="connsiteX4" fmla="*/ 287925 w 517645"/>
                  <a:gd name="connsiteY4" fmla="*/ 183569 h 499791"/>
                  <a:gd name="connsiteX5" fmla="*/ 322740 w 517645"/>
                  <a:gd name="connsiteY5" fmla="*/ 108820 h 499791"/>
                  <a:gd name="connsiteX6" fmla="*/ 324509 w 517645"/>
                  <a:gd name="connsiteY6" fmla="*/ 42727 h 499791"/>
                  <a:gd name="connsiteX7" fmla="*/ 310639 w 517645"/>
                  <a:gd name="connsiteY7" fmla="*/ 0 h 499791"/>
                  <a:gd name="connsiteX8" fmla="*/ 562 w 517645"/>
                  <a:gd name="connsiteY8" fmla="*/ 0 h 499791"/>
                  <a:gd name="connsiteX9" fmla="*/ 1865 w 517645"/>
                  <a:gd name="connsiteY9" fmla="*/ 145310 h 499791"/>
                  <a:gd name="connsiteX10" fmla="*/ 51574 w 517645"/>
                  <a:gd name="connsiteY10" fmla="*/ 251337 h 499791"/>
                  <a:gd name="connsiteX11" fmla="*/ 28954 w 517645"/>
                  <a:gd name="connsiteY11" fmla="*/ 345263 h 499791"/>
                  <a:gd name="connsiteX12" fmla="*/ 9871 w 517645"/>
                  <a:gd name="connsiteY12" fmla="*/ 397392 h 499791"/>
                  <a:gd name="connsiteX13" fmla="*/ 16108 w 517645"/>
                  <a:gd name="connsiteY13" fmla="*/ 425505 h 499791"/>
                  <a:gd name="connsiteX14" fmla="*/ 56229 w 517645"/>
                  <a:gd name="connsiteY14" fmla="*/ 416103 h 499791"/>
                  <a:gd name="connsiteX15" fmla="*/ 128279 w 517645"/>
                  <a:gd name="connsiteY15" fmla="*/ 425877 h 499791"/>
                  <a:gd name="connsiteX16" fmla="*/ 183666 w 517645"/>
                  <a:gd name="connsiteY16" fmla="*/ 443471 h 499791"/>
                  <a:gd name="connsiteX17" fmla="*/ 214944 w 517645"/>
                  <a:gd name="connsiteY17" fmla="*/ 439561 h 499791"/>
                  <a:gd name="connsiteX18" fmla="*/ 205170 w 517645"/>
                  <a:gd name="connsiteY18" fmla="*/ 425226 h 499791"/>
                  <a:gd name="connsiteX19" fmla="*/ 220157 w 517645"/>
                  <a:gd name="connsiteY19" fmla="*/ 411542 h 499791"/>
                  <a:gd name="connsiteX20" fmla="*/ 225370 w 517645"/>
                  <a:gd name="connsiteY20" fmla="*/ 395903 h 499791"/>
                  <a:gd name="connsiteX21" fmla="*/ 229931 w 517645"/>
                  <a:gd name="connsiteY21" fmla="*/ 385477 h 499791"/>
                  <a:gd name="connsiteX22" fmla="*/ 244267 w 517645"/>
                  <a:gd name="connsiteY22" fmla="*/ 405677 h 499791"/>
                  <a:gd name="connsiteX23" fmla="*/ 246501 w 517645"/>
                  <a:gd name="connsiteY23" fmla="*/ 421316 h 499791"/>
                  <a:gd name="connsiteX24" fmla="*/ 264467 w 517645"/>
                  <a:gd name="connsiteY24" fmla="*/ 425226 h 499791"/>
                  <a:gd name="connsiteX25" fmla="*/ 282712 w 517645"/>
                  <a:gd name="connsiteY25" fmla="*/ 437606 h 499791"/>
                  <a:gd name="connsiteX26" fmla="*/ 289229 w 517645"/>
                  <a:gd name="connsiteY26" fmla="*/ 453897 h 499791"/>
                  <a:gd name="connsiteX27" fmla="*/ 312035 w 517645"/>
                  <a:gd name="connsiteY27" fmla="*/ 436955 h 499791"/>
                  <a:gd name="connsiteX28" fmla="*/ 312035 w 517645"/>
                  <a:gd name="connsiteY28" fmla="*/ 422619 h 499791"/>
                  <a:gd name="connsiteX29" fmla="*/ 313338 w 517645"/>
                  <a:gd name="connsiteY29" fmla="*/ 414148 h 499791"/>
                  <a:gd name="connsiteX30" fmla="*/ 318924 w 517645"/>
                  <a:gd name="connsiteY30" fmla="*/ 405677 h 499791"/>
                  <a:gd name="connsiteX31" fmla="*/ 323112 w 517645"/>
                  <a:gd name="connsiteY31" fmla="*/ 435651 h 499791"/>
                  <a:gd name="connsiteX32" fmla="*/ 308125 w 517645"/>
                  <a:gd name="connsiteY32" fmla="*/ 450638 h 499791"/>
                  <a:gd name="connsiteX33" fmla="*/ 310080 w 517645"/>
                  <a:gd name="connsiteY33" fmla="*/ 464323 h 499791"/>
                  <a:gd name="connsiteX34" fmla="*/ 302912 w 517645"/>
                  <a:gd name="connsiteY34" fmla="*/ 468884 h 499791"/>
                  <a:gd name="connsiteX35" fmla="*/ 310080 w 517645"/>
                  <a:gd name="connsiteY35" fmla="*/ 486478 h 499791"/>
                  <a:gd name="connsiteX36" fmla="*/ 327022 w 517645"/>
                  <a:gd name="connsiteY36" fmla="*/ 491039 h 499791"/>
                  <a:gd name="connsiteX37" fmla="*/ 345919 w 517645"/>
                  <a:gd name="connsiteY37" fmla="*/ 492342 h 499791"/>
                  <a:gd name="connsiteX38" fmla="*/ 338752 w 517645"/>
                  <a:gd name="connsiteY38" fmla="*/ 478006 h 499791"/>
                  <a:gd name="connsiteX39" fmla="*/ 348153 w 517645"/>
                  <a:gd name="connsiteY39" fmla="*/ 489084 h 499791"/>
                  <a:gd name="connsiteX40" fmla="*/ 360255 w 517645"/>
                  <a:gd name="connsiteY40" fmla="*/ 496903 h 499791"/>
                  <a:gd name="connsiteX41" fmla="*/ 394790 w 517645"/>
                  <a:gd name="connsiteY41" fmla="*/ 476052 h 499791"/>
                  <a:gd name="connsiteX42" fmla="*/ 414339 w 517645"/>
                  <a:gd name="connsiteY42" fmla="*/ 498858 h 499791"/>
                  <a:gd name="connsiteX43" fmla="*/ 431932 w 517645"/>
                  <a:gd name="connsiteY43" fmla="*/ 476703 h 499791"/>
                  <a:gd name="connsiteX44" fmla="*/ 443662 w 517645"/>
                  <a:gd name="connsiteY44" fmla="*/ 455851 h 499791"/>
                  <a:gd name="connsiteX45" fmla="*/ 496443 w 517645"/>
                  <a:gd name="connsiteY45" fmla="*/ 486478 h 499791"/>
                  <a:gd name="connsiteX46" fmla="*/ 513385 w 517645"/>
                  <a:gd name="connsiteY46" fmla="*/ 484522 h 499791"/>
                  <a:gd name="connsiteX47" fmla="*/ 496443 w 517645"/>
                  <a:gd name="connsiteY47" fmla="*/ 463019 h 499791"/>
                  <a:gd name="connsiteX48" fmla="*/ 476242 w 517645"/>
                  <a:gd name="connsiteY48" fmla="*/ 446077 h 499791"/>
                  <a:gd name="connsiteX49" fmla="*/ 488623 w 517645"/>
                  <a:gd name="connsiteY49" fmla="*/ 431742 h 499791"/>
                  <a:gd name="connsiteX50" fmla="*/ 513757 w 517645"/>
                  <a:gd name="connsiteY50" fmla="*/ 408283 h 499791"/>
                  <a:gd name="connsiteX51" fmla="*/ 494488 w 517645"/>
                  <a:gd name="connsiteY51" fmla="*/ 384174 h 499791"/>
                  <a:gd name="connsiteX52" fmla="*/ 481455 w 517645"/>
                  <a:gd name="connsiteY52" fmla="*/ 405026 h 499791"/>
                  <a:gd name="connsiteX53" fmla="*/ 463210 w 517645"/>
                  <a:gd name="connsiteY53" fmla="*/ 393296 h 499791"/>
                  <a:gd name="connsiteX54" fmla="*/ 466468 w 517645"/>
                  <a:gd name="connsiteY54" fmla="*/ 382219 h 499791"/>
                  <a:gd name="connsiteX55" fmla="*/ 478849 w 517645"/>
                  <a:gd name="connsiteY55" fmla="*/ 371793 h 499791"/>
                  <a:gd name="connsiteX56" fmla="*/ 498119 w 517645"/>
                  <a:gd name="connsiteY56" fmla="*/ 365556 h 499791"/>
                  <a:gd name="connsiteX57" fmla="*/ 463396 w 517645"/>
                  <a:gd name="connsiteY57" fmla="*/ 298347 h 499791"/>
                  <a:gd name="connsiteX58" fmla="*/ 463396 w 517645"/>
                  <a:gd name="connsiteY58" fmla="*/ 260088 h 499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7645" h="499791">
                    <a:moveTo>
                      <a:pt x="463676" y="260088"/>
                    </a:moveTo>
                    <a:cubicBezTo>
                      <a:pt x="463676" y="260088"/>
                      <a:pt x="307195" y="258319"/>
                      <a:pt x="265398" y="260088"/>
                    </a:cubicBezTo>
                    <a:cubicBezTo>
                      <a:pt x="223694" y="261856"/>
                      <a:pt x="265398" y="260088"/>
                      <a:pt x="265398" y="247893"/>
                    </a:cubicBezTo>
                    <a:cubicBezTo>
                      <a:pt x="265398" y="235699"/>
                      <a:pt x="274055" y="230486"/>
                      <a:pt x="274055" y="220060"/>
                    </a:cubicBezTo>
                    <a:cubicBezTo>
                      <a:pt x="274055" y="209634"/>
                      <a:pt x="275824" y="199208"/>
                      <a:pt x="287925" y="183569"/>
                    </a:cubicBezTo>
                    <a:cubicBezTo>
                      <a:pt x="300027" y="167931"/>
                      <a:pt x="308777" y="136653"/>
                      <a:pt x="322740" y="108820"/>
                    </a:cubicBezTo>
                    <a:cubicBezTo>
                      <a:pt x="336610" y="80986"/>
                      <a:pt x="333166" y="79218"/>
                      <a:pt x="324509" y="42727"/>
                    </a:cubicBezTo>
                    <a:cubicBezTo>
                      <a:pt x="315852" y="6237"/>
                      <a:pt x="310639" y="0"/>
                      <a:pt x="310639" y="0"/>
                    </a:cubicBezTo>
                    <a:lnTo>
                      <a:pt x="562" y="0"/>
                    </a:lnTo>
                    <a:cubicBezTo>
                      <a:pt x="-183" y="55946"/>
                      <a:pt x="-555" y="126134"/>
                      <a:pt x="1865" y="145310"/>
                    </a:cubicBezTo>
                    <a:cubicBezTo>
                      <a:pt x="6054" y="178356"/>
                      <a:pt x="48130" y="220060"/>
                      <a:pt x="51574" y="251337"/>
                    </a:cubicBezTo>
                    <a:cubicBezTo>
                      <a:pt x="55018" y="282615"/>
                      <a:pt x="32491" y="313892"/>
                      <a:pt x="28954" y="345263"/>
                    </a:cubicBezTo>
                    <a:cubicBezTo>
                      <a:pt x="25510" y="376541"/>
                      <a:pt x="32398" y="373097"/>
                      <a:pt x="9871" y="397392"/>
                    </a:cubicBezTo>
                    <a:cubicBezTo>
                      <a:pt x="-6047" y="414520"/>
                      <a:pt x="4751" y="411076"/>
                      <a:pt x="16108" y="425505"/>
                    </a:cubicBezTo>
                    <a:cubicBezTo>
                      <a:pt x="28954" y="421968"/>
                      <a:pt x="44220" y="416103"/>
                      <a:pt x="56229" y="416103"/>
                    </a:cubicBezTo>
                    <a:cubicBezTo>
                      <a:pt x="73450" y="416103"/>
                      <a:pt x="108730" y="416755"/>
                      <a:pt x="128279" y="425877"/>
                    </a:cubicBezTo>
                    <a:cubicBezTo>
                      <a:pt x="147828" y="435000"/>
                      <a:pt x="162815" y="445425"/>
                      <a:pt x="183666" y="443471"/>
                    </a:cubicBezTo>
                    <a:cubicBezTo>
                      <a:pt x="204518" y="441516"/>
                      <a:pt x="215596" y="446729"/>
                      <a:pt x="214944" y="439561"/>
                    </a:cubicBezTo>
                    <a:cubicBezTo>
                      <a:pt x="214292" y="432393"/>
                      <a:pt x="197351" y="433045"/>
                      <a:pt x="205170" y="425226"/>
                    </a:cubicBezTo>
                    <a:cubicBezTo>
                      <a:pt x="212989" y="417406"/>
                      <a:pt x="218854" y="420013"/>
                      <a:pt x="220157" y="411542"/>
                    </a:cubicBezTo>
                    <a:cubicBezTo>
                      <a:pt x="221460" y="403071"/>
                      <a:pt x="220157" y="400464"/>
                      <a:pt x="225370" y="395903"/>
                    </a:cubicBezTo>
                    <a:cubicBezTo>
                      <a:pt x="230583" y="391341"/>
                      <a:pt x="222112" y="375051"/>
                      <a:pt x="229931" y="385477"/>
                    </a:cubicBezTo>
                    <a:cubicBezTo>
                      <a:pt x="237751" y="395903"/>
                      <a:pt x="252087" y="394600"/>
                      <a:pt x="244267" y="405677"/>
                    </a:cubicBezTo>
                    <a:cubicBezTo>
                      <a:pt x="236447" y="416755"/>
                      <a:pt x="234493" y="422619"/>
                      <a:pt x="246501" y="421316"/>
                    </a:cubicBezTo>
                    <a:cubicBezTo>
                      <a:pt x="258602" y="420013"/>
                      <a:pt x="259254" y="418709"/>
                      <a:pt x="264467" y="425226"/>
                    </a:cubicBezTo>
                    <a:cubicBezTo>
                      <a:pt x="269680" y="431742"/>
                      <a:pt x="285319" y="427181"/>
                      <a:pt x="282712" y="437606"/>
                    </a:cubicBezTo>
                    <a:cubicBezTo>
                      <a:pt x="280106" y="448032"/>
                      <a:pt x="278151" y="458458"/>
                      <a:pt x="289229" y="453897"/>
                    </a:cubicBezTo>
                    <a:cubicBezTo>
                      <a:pt x="300306" y="449336"/>
                      <a:pt x="304867" y="441516"/>
                      <a:pt x="312035" y="436955"/>
                    </a:cubicBezTo>
                    <a:cubicBezTo>
                      <a:pt x="319203" y="432393"/>
                      <a:pt x="323112" y="423922"/>
                      <a:pt x="312035" y="422619"/>
                    </a:cubicBezTo>
                    <a:cubicBezTo>
                      <a:pt x="300958" y="421316"/>
                      <a:pt x="311384" y="420013"/>
                      <a:pt x="313338" y="414148"/>
                    </a:cubicBezTo>
                    <a:cubicBezTo>
                      <a:pt x="315293" y="408283"/>
                      <a:pt x="319016" y="382871"/>
                      <a:pt x="318924" y="405677"/>
                    </a:cubicBezTo>
                    <a:cubicBezTo>
                      <a:pt x="318924" y="428483"/>
                      <a:pt x="320506" y="427181"/>
                      <a:pt x="323112" y="435651"/>
                    </a:cubicBezTo>
                    <a:cubicBezTo>
                      <a:pt x="325719" y="444123"/>
                      <a:pt x="309429" y="444774"/>
                      <a:pt x="308125" y="450638"/>
                    </a:cubicBezTo>
                    <a:cubicBezTo>
                      <a:pt x="306822" y="456503"/>
                      <a:pt x="306171" y="459110"/>
                      <a:pt x="310080" y="464323"/>
                    </a:cubicBezTo>
                    <a:cubicBezTo>
                      <a:pt x="313990" y="469535"/>
                      <a:pt x="312035" y="463671"/>
                      <a:pt x="302912" y="468884"/>
                    </a:cubicBezTo>
                    <a:cubicBezTo>
                      <a:pt x="293790" y="474097"/>
                      <a:pt x="299654" y="485826"/>
                      <a:pt x="310080" y="486478"/>
                    </a:cubicBezTo>
                    <a:cubicBezTo>
                      <a:pt x="320506" y="487129"/>
                      <a:pt x="319854" y="487781"/>
                      <a:pt x="327022" y="491039"/>
                    </a:cubicBezTo>
                    <a:cubicBezTo>
                      <a:pt x="334190" y="494297"/>
                      <a:pt x="355042" y="500161"/>
                      <a:pt x="345919" y="492342"/>
                    </a:cubicBezTo>
                    <a:cubicBezTo>
                      <a:pt x="336797" y="484522"/>
                      <a:pt x="331584" y="476052"/>
                      <a:pt x="338752" y="478006"/>
                    </a:cubicBezTo>
                    <a:cubicBezTo>
                      <a:pt x="345919" y="479961"/>
                      <a:pt x="348246" y="482754"/>
                      <a:pt x="348153" y="489084"/>
                    </a:cubicBezTo>
                    <a:cubicBezTo>
                      <a:pt x="348153" y="495414"/>
                      <a:pt x="356997" y="502768"/>
                      <a:pt x="360255" y="496903"/>
                    </a:cubicBezTo>
                    <a:cubicBezTo>
                      <a:pt x="363513" y="491039"/>
                      <a:pt x="380455" y="470839"/>
                      <a:pt x="394790" y="476052"/>
                    </a:cubicBezTo>
                    <a:cubicBezTo>
                      <a:pt x="409126" y="481265"/>
                      <a:pt x="403262" y="504722"/>
                      <a:pt x="414339" y="498858"/>
                    </a:cubicBezTo>
                    <a:cubicBezTo>
                      <a:pt x="425417" y="492994"/>
                      <a:pt x="436494" y="484522"/>
                      <a:pt x="431932" y="476703"/>
                    </a:cubicBezTo>
                    <a:cubicBezTo>
                      <a:pt x="427371" y="468884"/>
                      <a:pt x="426719" y="450638"/>
                      <a:pt x="443662" y="455851"/>
                    </a:cubicBezTo>
                    <a:cubicBezTo>
                      <a:pt x="460604" y="461064"/>
                      <a:pt x="484062" y="481916"/>
                      <a:pt x="496443" y="486478"/>
                    </a:cubicBezTo>
                    <a:cubicBezTo>
                      <a:pt x="508823" y="491039"/>
                      <a:pt x="511430" y="492994"/>
                      <a:pt x="513385" y="484522"/>
                    </a:cubicBezTo>
                    <a:cubicBezTo>
                      <a:pt x="515340" y="476052"/>
                      <a:pt x="508172" y="468232"/>
                      <a:pt x="496443" y="463019"/>
                    </a:cubicBezTo>
                    <a:cubicBezTo>
                      <a:pt x="484714" y="457806"/>
                      <a:pt x="476242" y="454548"/>
                      <a:pt x="476242" y="446077"/>
                    </a:cubicBezTo>
                    <a:cubicBezTo>
                      <a:pt x="476242" y="437606"/>
                      <a:pt x="465165" y="436955"/>
                      <a:pt x="488623" y="431742"/>
                    </a:cubicBezTo>
                    <a:cubicBezTo>
                      <a:pt x="512082" y="426529"/>
                      <a:pt x="524462" y="421316"/>
                      <a:pt x="513757" y="408283"/>
                    </a:cubicBezTo>
                    <a:cubicBezTo>
                      <a:pt x="502959" y="395251"/>
                      <a:pt x="498398" y="371141"/>
                      <a:pt x="494488" y="384174"/>
                    </a:cubicBezTo>
                    <a:cubicBezTo>
                      <a:pt x="490578" y="397206"/>
                      <a:pt x="499701" y="416755"/>
                      <a:pt x="481455" y="405026"/>
                    </a:cubicBezTo>
                    <a:cubicBezTo>
                      <a:pt x="463210" y="393296"/>
                      <a:pt x="469726" y="396554"/>
                      <a:pt x="463210" y="393296"/>
                    </a:cubicBezTo>
                    <a:cubicBezTo>
                      <a:pt x="456694" y="390039"/>
                      <a:pt x="460604" y="384825"/>
                      <a:pt x="466468" y="382219"/>
                    </a:cubicBezTo>
                    <a:cubicBezTo>
                      <a:pt x="472333" y="379612"/>
                      <a:pt x="462559" y="379612"/>
                      <a:pt x="478849" y="371793"/>
                    </a:cubicBezTo>
                    <a:cubicBezTo>
                      <a:pt x="486483" y="368163"/>
                      <a:pt x="492812" y="366767"/>
                      <a:pt x="498119" y="365556"/>
                    </a:cubicBezTo>
                    <a:lnTo>
                      <a:pt x="463396" y="298347"/>
                    </a:lnTo>
                    <a:lnTo>
                      <a:pt x="463396" y="260088"/>
                    </a:lnTo>
                    <a:close/>
                  </a:path>
                </a:pathLst>
              </a:custGeom>
              <a:noFill/>
              <a:ln w="2210" cap="rnd">
                <a:solidFill>
                  <a:srgbClr val="FFFFFF"/>
                </a:solidFill>
                <a:prstDash val="solid"/>
                <a:round/>
              </a:ln>
            </p:spPr>
            <p:txBody>
              <a:bodyPr rtlCol="0" anchor="ctr"/>
              <a:lstStyle/>
              <a:p>
                <a:endParaRPr lang="en-US"/>
              </a:p>
            </p:txBody>
          </p:sp>
        </p:grpSp>
      </p:grpSp>
      <p:grpSp>
        <p:nvGrpSpPr>
          <p:cNvPr id="331" name="Picture 2">
            <a:extLst>
              <a:ext uri="{FF2B5EF4-FFF2-40B4-BE49-F238E27FC236}">
                <a16:creationId xmlns:a16="http://schemas.microsoft.com/office/drawing/2014/main" id="{99BA6F92-BF4D-CA74-A779-D8827F056AB8}"/>
              </a:ext>
            </a:extLst>
          </p:cNvPr>
          <p:cNvGrpSpPr/>
          <p:nvPr/>
        </p:nvGrpSpPr>
        <p:grpSpPr>
          <a:xfrm>
            <a:off x="4583940" y="2036927"/>
            <a:ext cx="6873307" cy="5918975"/>
            <a:chOff x="5045854" y="3911585"/>
            <a:chExt cx="6873307" cy="5918975"/>
          </a:xfrm>
        </p:grpSpPr>
        <p:grpSp>
          <p:nvGrpSpPr>
            <p:cNvPr id="332" name="Picture 2">
              <a:extLst>
                <a:ext uri="{FF2B5EF4-FFF2-40B4-BE49-F238E27FC236}">
                  <a16:creationId xmlns:a16="http://schemas.microsoft.com/office/drawing/2014/main" id="{314A5936-F464-F3F8-433E-9D1F666F19C5}"/>
                </a:ext>
              </a:extLst>
            </p:cNvPr>
            <p:cNvGrpSpPr/>
            <p:nvPr/>
          </p:nvGrpSpPr>
          <p:grpSpPr>
            <a:xfrm>
              <a:off x="5045854" y="4177724"/>
              <a:ext cx="507474" cy="93170"/>
              <a:chOff x="5045854" y="4177724"/>
              <a:chExt cx="507474" cy="93170"/>
            </a:xfrm>
            <a:solidFill>
              <a:srgbClr val="FFFFFF"/>
            </a:solidFill>
          </p:grpSpPr>
          <p:sp>
            <p:nvSpPr>
              <p:cNvPr id="333" name="Freeform: Shape 332">
                <a:extLst>
                  <a:ext uri="{FF2B5EF4-FFF2-40B4-BE49-F238E27FC236}">
                    <a16:creationId xmlns:a16="http://schemas.microsoft.com/office/drawing/2014/main" id="{BB9F636D-C0B7-A344-17B7-8B4A5989E0D9}"/>
                  </a:ext>
                </a:extLst>
              </p:cNvPr>
              <p:cNvSpPr/>
              <p:nvPr/>
            </p:nvSpPr>
            <p:spPr>
              <a:xfrm>
                <a:off x="5045854" y="4178003"/>
                <a:ext cx="71770" cy="60320"/>
              </a:xfrm>
              <a:custGeom>
                <a:avLst/>
                <a:gdLst>
                  <a:gd name="connsiteX0" fmla="*/ 50919 w 71770"/>
                  <a:gd name="connsiteY0" fmla="*/ 42262 h 60320"/>
                  <a:gd name="connsiteX1" fmla="*/ 51291 w 71770"/>
                  <a:gd name="connsiteY1" fmla="*/ 44403 h 60320"/>
                  <a:gd name="connsiteX2" fmla="*/ 51664 w 71770"/>
                  <a:gd name="connsiteY2" fmla="*/ 46637 h 60320"/>
                  <a:gd name="connsiteX3" fmla="*/ 51943 w 71770"/>
                  <a:gd name="connsiteY3" fmla="*/ 49150 h 60320"/>
                  <a:gd name="connsiteX4" fmla="*/ 52316 w 71770"/>
                  <a:gd name="connsiteY4" fmla="*/ 49150 h 60320"/>
                  <a:gd name="connsiteX5" fmla="*/ 52502 w 71770"/>
                  <a:gd name="connsiteY5" fmla="*/ 46637 h 60320"/>
                  <a:gd name="connsiteX6" fmla="*/ 52781 w 71770"/>
                  <a:gd name="connsiteY6" fmla="*/ 44403 h 60320"/>
                  <a:gd name="connsiteX7" fmla="*/ 53153 w 71770"/>
                  <a:gd name="connsiteY7" fmla="*/ 42262 h 60320"/>
                  <a:gd name="connsiteX8" fmla="*/ 63114 w 71770"/>
                  <a:gd name="connsiteY8" fmla="*/ 0 h 60320"/>
                  <a:gd name="connsiteX9" fmla="*/ 71771 w 71770"/>
                  <a:gd name="connsiteY9" fmla="*/ 0 h 60320"/>
                  <a:gd name="connsiteX10" fmla="*/ 57528 w 71770"/>
                  <a:gd name="connsiteY10" fmla="*/ 60321 h 60320"/>
                  <a:gd name="connsiteX11" fmla="*/ 47196 w 71770"/>
                  <a:gd name="connsiteY11" fmla="*/ 60321 h 60320"/>
                  <a:gd name="connsiteX12" fmla="*/ 37235 w 71770"/>
                  <a:gd name="connsiteY12" fmla="*/ 18059 h 60320"/>
                  <a:gd name="connsiteX13" fmla="*/ 36770 w 71770"/>
                  <a:gd name="connsiteY13" fmla="*/ 15918 h 60320"/>
                  <a:gd name="connsiteX14" fmla="*/ 36398 w 71770"/>
                  <a:gd name="connsiteY14" fmla="*/ 13684 h 60320"/>
                  <a:gd name="connsiteX15" fmla="*/ 36025 w 71770"/>
                  <a:gd name="connsiteY15" fmla="*/ 11170 h 60320"/>
                  <a:gd name="connsiteX16" fmla="*/ 35653 w 71770"/>
                  <a:gd name="connsiteY16" fmla="*/ 11170 h 60320"/>
                  <a:gd name="connsiteX17" fmla="*/ 35280 w 71770"/>
                  <a:gd name="connsiteY17" fmla="*/ 13684 h 60320"/>
                  <a:gd name="connsiteX18" fmla="*/ 34908 w 71770"/>
                  <a:gd name="connsiteY18" fmla="*/ 15918 h 60320"/>
                  <a:gd name="connsiteX19" fmla="*/ 34536 w 71770"/>
                  <a:gd name="connsiteY19" fmla="*/ 18059 h 60320"/>
                  <a:gd name="connsiteX20" fmla="*/ 24575 w 71770"/>
                  <a:gd name="connsiteY20" fmla="*/ 60321 h 60320"/>
                  <a:gd name="connsiteX21" fmla="*/ 14242 w 71770"/>
                  <a:gd name="connsiteY21" fmla="*/ 60321 h 60320"/>
                  <a:gd name="connsiteX22" fmla="*/ 0 w 71770"/>
                  <a:gd name="connsiteY22" fmla="*/ 0 h 60320"/>
                  <a:gd name="connsiteX23" fmla="*/ 8657 w 71770"/>
                  <a:gd name="connsiteY23" fmla="*/ 0 h 60320"/>
                  <a:gd name="connsiteX24" fmla="*/ 18618 w 71770"/>
                  <a:gd name="connsiteY24" fmla="*/ 42262 h 60320"/>
                  <a:gd name="connsiteX25" fmla="*/ 18990 w 71770"/>
                  <a:gd name="connsiteY25" fmla="*/ 44403 h 60320"/>
                  <a:gd name="connsiteX26" fmla="*/ 19362 w 71770"/>
                  <a:gd name="connsiteY26" fmla="*/ 46637 h 60320"/>
                  <a:gd name="connsiteX27" fmla="*/ 19549 w 71770"/>
                  <a:gd name="connsiteY27" fmla="*/ 49150 h 60320"/>
                  <a:gd name="connsiteX28" fmla="*/ 19921 w 71770"/>
                  <a:gd name="connsiteY28" fmla="*/ 49150 h 60320"/>
                  <a:gd name="connsiteX29" fmla="*/ 20200 w 71770"/>
                  <a:gd name="connsiteY29" fmla="*/ 46637 h 60320"/>
                  <a:gd name="connsiteX30" fmla="*/ 20479 w 71770"/>
                  <a:gd name="connsiteY30" fmla="*/ 44403 h 60320"/>
                  <a:gd name="connsiteX31" fmla="*/ 20852 w 71770"/>
                  <a:gd name="connsiteY31" fmla="*/ 42262 h 60320"/>
                  <a:gd name="connsiteX32" fmla="*/ 30812 w 71770"/>
                  <a:gd name="connsiteY32" fmla="*/ 0 h 60320"/>
                  <a:gd name="connsiteX33" fmla="*/ 41145 w 71770"/>
                  <a:gd name="connsiteY33" fmla="*/ 0 h 60320"/>
                  <a:gd name="connsiteX34" fmla="*/ 51105 w 71770"/>
                  <a:gd name="connsiteY34" fmla="*/ 42262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70" h="60320">
                    <a:moveTo>
                      <a:pt x="50919" y="42262"/>
                    </a:moveTo>
                    <a:cubicBezTo>
                      <a:pt x="51012" y="42913"/>
                      <a:pt x="51105" y="43658"/>
                      <a:pt x="51291" y="44403"/>
                    </a:cubicBezTo>
                    <a:cubicBezTo>
                      <a:pt x="51385" y="45241"/>
                      <a:pt x="51478" y="45985"/>
                      <a:pt x="51664" y="46637"/>
                    </a:cubicBezTo>
                    <a:cubicBezTo>
                      <a:pt x="51757" y="47475"/>
                      <a:pt x="51850" y="48312"/>
                      <a:pt x="51943" y="49150"/>
                    </a:cubicBezTo>
                    <a:lnTo>
                      <a:pt x="52316" y="49150"/>
                    </a:lnTo>
                    <a:cubicBezTo>
                      <a:pt x="52316" y="48312"/>
                      <a:pt x="52316" y="47475"/>
                      <a:pt x="52502" y="46637"/>
                    </a:cubicBezTo>
                    <a:cubicBezTo>
                      <a:pt x="52595" y="45985"/>
                      <a:pt x="52688" y="45241"/>
                      <a:pt x="52781" y="44403"/>
                    </a:cubicBezTo>
                    <a:cubicBezTo>
                      <a:pt x="52781" y="43565"/>
                      <a:pt x="52967" y="42913"/>
                      <a:pt x="53153" y="42262"/>
                    </a:cubicBezTo>
                    <a:lnTo>
                      <a:pt x="63114" y="0"/>
                    </a:lnTo>
                    <a:lnTo>
                      <a:pt x="71771" y="0"/>
                    </a:lnTo>
                    <a:lnTo>
                      <a:pt x="57528" y="60321"/>
                    </a:lnTo>
                    <a:lnTo>
                      <a:pt x="47196" y="60321"/>
                    </a:lnTo>
                    <a:lnTo>
                      <a:pt x="37235" y="18059"/>
                    </a:lnTo>
                    <a:cubicBezTo>
                      <a:pt x="37049" y="17407"/>
                      <a:pt x="36956" y="16663"/>
                      <a:pt x="36770" y="15918"/>
                    </a:cubicBezTo>
                    <a:cubicBezTo>
                      <a:pt x="36677" y="15080"/>
                      <a:pt x="36584" y="14335"/>
                      <a:pt x="36398" y="13684"/>
                    </a:cubicBezTo>
                    <a:cubicBezTo>
                      <a:pt x="36304" y="12846"/>
                      <a:pt x="36211" y="12008"/>
                      <a:pt x="36025" y="11170"/>
                    </a:cubicBezTo>
                    <a:lnTo>
                      <a:pt x="35653" y="11170"/>
                    </a:lnTo>
                    <a:cubicBezTo>
                      <a:pt x="35560" y="12008"/>
                      <a:pt x="35467" y="12846"/>
                      <a:pt x="35280" y="13684"/>
                    </a:cubicBezTo>
                    <a:cubicBezTo>
                      <a:pt x="35187" y="14335"/>
                      <a:pt x="35001" y="15080"/>
                      <a:pt x="34908" y="15918"/>
                    </a:cubicBezTo>
                    <a:cubicBezTo>
                      <a:pt x="34722" y="16756"/>
                      <a:pt x="34629" y="17407"/>
                      <a:pt x="34536" y="18059"/>
                    </a:cubicBezTo>
                    <a:lnTo>
                      <a:pt x="24575" y="60321"/>
                    </a:lnTo>
                    <a:lnTo>
                      <a:pt x="14242" y="60321"/>
                    </a:lnTo>
                    <a:lnTo>
                      <a:pt x="0" y="0"/>
                    </a:lnTo>
                    <a:lnTo>
                      <a:pt x="8657" y="0"/>
                    </a:lnTo>
                    <a:lnTo>
                      <a:pt x="18618" y="42262"/>
                    </a:lnTo>
                    <a:cubicBezTo>
                      <a:pt x="18711" y="42913"/>
                      <a:pt x="18804" y="43658"/>
                      <a:pt x="18990" y="44403"/>
                    </a:cubicBezTo>
                    <a:cubicBezTo>
                      <a:pt x="19083" y="45241"/>
                      <a:pt x="19176" y="45985"/>
                      <a:pt x="19362" y="46637"/>
                    </a:cubicBezTo>
                    <a:cubicBezTo>
                      <a:pt x="19455" y="47475"/>
                      <a:pt x="19549" y="48312"/>
                      <a:pt x="19549" y="49150"/>
                    </a:cubicBezTo>
                    <a:lnTo>
                      <a:pt x="19921" y="49150"/>
                    </a:lnTo>
                    <a:cubicBezTo>
                      <a:pt x="19921" y="48312"/>
                      <a:pt x="20014" y="47475"/>
                      <a:pt x="20200" y="46637"/>
                    </a:cubicBezTo>
                    <a:cubicBezTo>
                      <a:pt x="20293" y="45985"/>
                      <a:pt x="20386" y="45241"/>
                      <a:pt x="20479" y="44403"/>
                    </a:cubicBezTo>
                    <a:cubicBezTo>
                      <a:pt x="20479" y="43565"/>
                      <a:pt x="20666" y="42913"/>
                      <a:pt x="20852" y="42262"/>
                    </a:cubicBezTo>
                    <a:lnTo>
                      <a:pt x="30812" y="0"/>
                    </a:lnTo>
                    <a:lnTo>
                      <a:pt x="41145" y="0"/>
                    </a:lnTo>
                    <a:lnTo>
                      <a:pt x="51105" y="42262"/>
                    </a:lnTo>
                    <a:close/>
                  </a:path>
                </a:pathLst>
              </a:custGeom>
              <a:solidFill>
                <a:srgbClr val="FFFFFF"/>
              </a:solidFill>
              <a:ln w="8840"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78620AED-CFC8-4630-D64E-AD70F08ED86F}"/>
                  </a:ext>
                </a:extLst>
              </p:cNvPr>
              <p:cNvSpPr/>
              <p:nvPr/>
            </p:nvSpPr>
            <p:spPr>
              <a:xfrm>
                <a:off x="5118277" y="4178003"/>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7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080 w 46544"/>
                  <a:gd name="connsiteY9" fmla="*/ 38817 h 60320"/>
                  <a:gd name="connsiteX10" fmla="*/ 31464 w 46544"/>
                  <a:gd name="connsiteY10" fmla="*/ 38817 h 60320"/>
                  <a:gd name="connsiteX11" fmla="*/ 24575 w 46544"/>
                  <a:gd name="connsiteY11" fmla="*/ 15080 h 60320"/>
                  <a:gd name="connsiteX12" fmla="*/ 24017 w 46544"/>
                  <a:gd name="connsiteY12" fmla="*/ 13032 h 60320"/>
                  <a:gd name="connsiteX13" fmla="*/ 23644 w 46544"/>
                  <a:gd name="connsiteY13" fmla="*/ 10984 h 60320"/>
                  <a:gd name="connsiteX14" fmla="*/ 23365 w 46544"/>
                  <a:gd name="connsiteY14" fmla="*/ 9030 h 60320"/>
                  <a:gd name="connsiteX15" fmla="*/ 22993 w 46544"/>
                  <a:gd name="connsiteY15" fmla="*/ 9030 h 60320"/>
                  <a:gd name="connsiteX16" fmla="*/ 22714 w 46544"/>
                  <a:gd name="connsiteY16" fmla="*/ 11077 h 60320"/>
                  <a:gd name="connsiteX17" fmla="*/ 22341 w 46544"/>
                  <a:gd name="connsiteY17" fmla="*/ 13032 h 60320"/>
                  <a:gd name="connsiteX18" fmla="*/ 21876 w 46544"/>
                  <a:gd name="connsiteY18" fmla="*/ 14987 h 60320"/>
                  <a:gd name="connsiteX19" fmla="*/ 14987 w 46544"/>
                  <a:gd name="connsiteY19" fmla="*/ 38724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080" y="38817"/>
                    </a:moveTo>
                    <a:lnTo>
                      <a:pt x="31464" y="38817"/>
                    </a:lnTo>
                    <a:lnTo>
                      <a:pt x="24575" y="15080"/>
                    </a:lnTo>
                    <a:cubicBezTo>
                      <a:pt x="24389" y="14429"/>
                      <a:pt x="24203" y="13777"/>
                      <a:pt x="24017" y="13032"/>
                    </a:cubicBezTo>
                    <a:cubicBezTo>
                      <a:pt x="23924" y="12287"/>
                      <a:pt x="23831" y="11636"/>
                      <a:pt x="23644" y="10984"/>
                    </a:cubicBezTo>
                    <a:cubicBezTo>
                      <a:pt x="23551" y="10333"/>
                      <a:pt x="23458" y="9588"/>
                      <a:pt x="23365" y="9030"/>
                    </a:cubicBezTo>
                    <a:lnTo>
                      <a:pt x="22993" y="9030"/>
                    </a:lnTo>
                    <a:cubicBezTo>
                      <a:pt x="22993" y="9681"/>
                      <a:pt x="22806" y="10426"/>
                      <a:pt x="22714" y="11077"/>
                    </a:cubicBezTo>
                    <a:cubicBezTo>
                      <a:pt x="22620" y="11729"/>
                      <a:pt x="22434" y="12381"/>
                      <a:pt x="22341" y="13032"/>
                    </a:cubicBezTo>
                    <a:cubicBezTo>
                      <a:pt x="22248" y="13684"/>
                      <a:pt x="22062" y="14429"/>
                      <a:pt x="21876" y="14987"/>
                    </a:cubicBezTo>
                    <a:lnTo>
                      <a:pt x="14987" y="38724"/>
                    </a:lnTo>
                    <a:close/>
                  </a:path>
                </a:pathLst>
              </a:custGeom>
              <a:solidFill>
                <a:srgbClr val="FFFFFF"/>
              </a:solidFill>
              <a:ln w="8840"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786EFC59-1D9F-77B7-8244-5AD0775C3750}"/>
                  </a:ext>
                </a:extLst>
              </p:cNvPr>
              <p:cNvSpPr/>
              <p:nvPr/>
            </p:nvSpPr>
            <p:spPr>
              <a:xfrm>
                <a:off x="5169196" y="4177724"/>
                <a:ext cx="37607" cy="60693"/>
              </a:xfrm>
              <a:custGeom>
                <a:avLst/>
                <a:gdLst>
                  <a:gd name="connsiteX0" fmla="*/ 18897 w 37607"/>
                  <a:gd name="connsiteY0" fmla="*/ 186 h 60693"/>
                  <a:gd name="connsiteX1" fmla="*/ 26251 w 37607"/>
                  <a:gd name="connsiteY1" fmla="*/ 931 h 60693"/>
                  <a:gd name="connsiteX2" fmla="*/ 31464 w 37607"/>
                  <a:gd name="connsiteY2" fmla="*/ 2606 h 60693"/>
                  <a:gd name="connsiteX3" fmla="*/ 35653 w 37607"/>
                  <a:gd name="connsiteY3" fmla="*/ 4934 h 60693"/>
                  <a:gd name="connsiteX4" fmla="*/ 32674 w 37607"/>
                  <a:gd name="connsiteY4" fmla="*/ 9960 h 60693"/>
                  <a:gd name="connsiteX5" fmla="*/ 31836 w 37607"/>
                  <a:gd name="connsiteY5" fmla="*/ 9960 h 60693"/>
                  <a:gd name="connsiteX6" fmla="*/ 28764 w 37607"/>
                  <a:gd name="connsiteY6" fmla="*/ 8099 h 60693"/>
                  <a:gd name="connsiteX7" fmla="*/ 24948 w 37607"/>
                  <a:gd name="connsiteY7" fmla="*/ 6795 h 60693"/>
                  <a:gd name="connsiteX8" fmla="*/ 19735 w 37607"/>
                  <a:gd name="connsiteY8" fmla="*/ 6144 h 60693"/>
                  <a:gd name="connsiteX9" fmla="*/ 15639 w 37607"/>
                  <a:gd name="connsiteY9" fmla="*/ 6888 h 60693"/>
                  <a:gd name="connsiteX10" fmla="*/ 12381 w 37607"/>
                  <a:gd name="connsiteY10" fmla="*/ 8936 h 60693"/>
                  <a:gd name="connsiteX11" fmla="*/ 10240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1 w 37607"/>
                  <a:gd name="connsiteY15" fmla="*/ 27740 h 60693"/>
                  <a:gd name="connsiteX16" fmla="*/ 30347 w 37607"/>
                  <a:gd name="connsiteY16" fmla="*/ 31277 h 60693"/>
                  <a:gd name="connsiteX17" fmla="*/ 35560 w 37607"/>
                  <a:gd name="connsiteY17" fmla="*/ 36304 h 60693"/>
                  <a:gd name="connsiteX18" fmla="*/ 37607 w 37607"/>
                  <a:gd name="connsiteY18" fmla="*/ 43937 h 60693"/>
                  <a:gd name="connsiteX19" fmla="*/ 36304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7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3 w 37607"/>
                  <a:gd name="connsiteY36" fmla="*/ 28671 h 60693"/>
                  <a:gd name="connsiteX37" fmla="*/ 2699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89" y="186"/>
                      <a:pt x="24203" y="465"/>
                      <a:pt x="26251" y="931"/>
                    </a:cubicBezTo>
                    <a:cubicBezTo>
                      <a:pt x="28299" y="1396"/>
                      <a:pt x="30067" y="1955"/>
                      <a:pt x="31464" y="2606"/>
                    </a:cubicBezTo>
                    <a:cubicBezTo>
                      <a:pt x="33046" y="3258"/>
                      <a:pt x="34442" y="4096"/>
                      <a:pt x="35653" y="4934"/>
                    </a:cubicBezTo>
                    <a:lnTo>
                      <a:pt x="32674" y="9960"/>
                    </a:lnTo>
                    <a:lnTo>
                      <a:pt x="31836" y="9960"/>
                    </a:lnTo>
                    <a:cubicBezTo>
                      <a:pt x="30998" y="9309"/>
                      <a:pt x="29974" y="8657"/>
                      <a:pt x="28764" y="8099"/>
                    </a:cubicBezTo>
                    <a:cubicBezTo>
                      <a:pt x="27740" y="7633"/>
                      <a:pt x="26437" y="7261"/>
                      <a:pt x="24948" y="6795"/>
                    </a:cubicBezTo>
                    <a:cubicBezTo>
                      <a:pt x="23458" y="6330"/>
                      <a:pt x="21689" y="6144"/>
                      <a:pt x="19735" y="6144"/>
                    </a:cubicBezTo>
                    <a:cubicBezTo>
                      <a:pt x="18245" y="6144"/>
                      <a:pt x="16849" y="6423"/>
                      <a:pt x="15639" y="6888"/>
                    </a:cubicBezTo>
                    <a:cubicBezTo>
                      <a:pt x="14335" y="7354"/>
                      <a:pt x="13312" y="8099"/>
                      <a:pt x="12381" y="8936"/>
                    </a:cubicBezTo>
                    <a:cubicBezTo>
                      <a:pt x="11450" y="9774"/>
                      <a:pt x="10705" y="10798"/>
                      <a:pt x="10240" y="11822"/>
                    </a:cubicBezTo>
                    <a:cubicBezTo>
                      <a:pt x="9681" y="12939"/>
                      <a:pt x="9495" y="14149"/>
                      <a:pt x="9495" y="15359"/>
                    </a:cubicBezTo>
                    <a:cubicBezTo>
                      <a:pt x="9495" y="17593"/>
                      <a:pt x="10147" y="19455"/>
                      <a:pt x="11543" y="20852"/>
                    </a:cubicBezTo>
                    <a:cubicBezTo>
                      <a:pt x="12939" y="22248"/>
                      <a:pt x="14615" y="23551"/>
                      <a:pt x="16756" y="24668"/>
                    </a:cubicBezTo>
                    <a:cubicBezTo>
                      <a:pt x="18897" y="25785"/>
                      <a:pt x="21038" y="26809"/>
                      <a:pt x="23551" y="27740"/>
                    </a:cubicBezTo>
                    <a:cubicBezTo>
                      <a:pt x="25971" y="28671"/>
                      <a:pt x="28206" y="29881"/>
                      <a:pt x="30347" y="31277"/>
                    </a:cubicBezTo>
                    <a:cubicBezTo>
                      <a:pt x="32395" y="32674"/>
                      <a:pt x="34163" y="34349"/>
                      <a:pt x="35560" y="36304"/>
                    </a:cubicBezTo>
                    <a:cubicBezTo>
                      <a:pt x="36956" y="38259"/>
                      <a:pt x="37607" y="40772"/>
                      <a:pt x="37607" y="43937"/>
                    </a:cubicBezTo>
                    <a:cubicBezTo>
                      <a:pt x="37607" y="46451"/>
                      <a:pt x="37142" y="48778"/>
                      <a:pt x="36304" y="50826"/>
                    </a:cubicBezTo>
                    <a:cubicBezTo>
                      <a:pt x="35467" y="52874"/>
                      <a:pt x="34163" y="54643"/>
                      <a:pt x="32488" y="56132"/>
                    </a:cubicBezTo>
                    <a:cubicBezTo>
                      <a:pt x="30812" y="57621"/>
                      <a:pt x="28764" y="58738"/>
                      <a:pt x="26251" y="59483"/>
                    </a:cubicBezTo>
                    <a:cubicBezTo>
                      <a:pt x="23737" y="60321"/>
                      <a:pt x="20945" y="60693"/>
                      <a:pt x="17687" y="60693"/>
                    </a:cubicBezTo>
                    <a:cubicBezTo>
                      <a:pt x="14894" y="60693"/>
                      <a:pt x="12381" y="60507"/>
                      <a:pt x="10147" y="60042"/>
                    </a:cubicBezTo>
                    <a:cubicBezTo>
                      <a:pt x="8005" y="59576"/>
                      <a:pt x="6144" y="59018"/>
                      <a:pt x="4654" y="58366"/>
                    </a:cubicBezTo>
                    <a:cubicBezTo>
                      <a:pt x="2886" y="57714"/>
                      <a:pt x="1303" y="56877"/>
                      <a:pt x="0" y="55946"/>
                    </a:cubicBezTo>
                    <a:lnTo>
                      <a:pt x="2979" y="50919"/>
                    </a:lnTo>
                    <a:lnTo>
                      <a:pt x="3817" y="50919"/>
                    </a:lnTo>
                    <a:cubicBezTo>
                      <a:pt x="4840" y="51664"/>
                      <a:pt x="6051" y="52315"/>
                      <a:pt x="7354" y="52874"/>
                    </a:cubicBezTo>
                    <a:cubicBezTo>
                      <a:pt x="8471" y="53339"/>
                      <a:pt x="9867" y="53712"/>
                      <a:pt x="11450" y="54084"/>
                    </a:cubicBezTo>
                    <a:cubicBezTo>
                      <a:pt x="13032" y="54456"/>
                      <a:pt x="14801" y="54643"/>
                      <a:pt x="16756" y="54643"/>
                    </a:cubicBezTo>
                    <a:cubicBezTo>
                      <a:pt x="20666" y="54643"/>
                      <a:pt x="23644" y="53712"/>
                      <a:pt x="25692" y="51850"/>
                    </a:cubicBezTo>
                    <a:cubicBezTo>
                      <a:pt x="27740" y="49988"/>
                      <a:pt x="28764" y="47568"/>
                      <a:pt x="28764" y="44589"/>
                    </a:cubicBezTo>
                    <a:cubicBezTo>
                      <a:pt x="28764" y="42355"/>
                      <a:pt x="28113" y="40493"/>
                      <a:pt x="26716" y="39097"/>
                    </a:cubicBezTo>
                    <a:cubicBezTo>
                      <a:pt x="25320" y="37700"/>
                      <a:pt x="23644" y="36397"/>
                      <a:pt x="21503" y="35280"/>
                    </a:cubicBezTo>
                    <a:cubicBezTo>
                      <a:pt x="19455" y="34163"/>
                      <a:pt x="17221" y="33139"/>
                      <a:pt x="14708" y="32208"/>
                    </a:cubicBezTo>
                    <a:cubicBezTo>
                      <a:pt x="12288" y="31277"/>
                      <a:pt x="10053" y="30067"/>
                      <a:pt x="7913" y="28671"/>
                    </a:cubicBezTo>
                    <a:cubicBezTo>
                      <a:pt x="5771" y="27275"/>
                      <a:pt x="4096" y="25599"/>
                      <a:pt x="2699" y="23644"/>
                    </a:cubicBezTo>
                    <a:cubicBezTo>
                      <a:pt x="1303" y="21689"/>
                      <a:pt x="652" y="19176"/>
                      <a:pt x="652" y="16011"/>
                    </a:cubicBezTo>
                    <a:cubicBezTo>
                      <a:pt x="652" y="13684"/>
                      <a:pt x="1117" y="11636"/>
                      <a:pt x="1862" y="9681"/>
                    </a:cubicBezTo>
                    <a:cubicBezTo>
                      <a:pt x="2606" y="7726"/>
                      <a:pt x="3910" y="6051"/>
                      <a:pt x="5399" y="4561"/>
                    </a:cubicBezTo>
                    <a:cubicBezTo>
                      <a:pt x="6982" y="3165"/>
                      <a:pt x="8843" y="2048"/>
                      <a:pt x="11078" y="1210"/>
                    </a:cubicBezTo>
                    <a:cubicBezTo>
                      <a:pt x="13312" y="465"/>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F05E284D-9610-FF98-6868-83722DF568BD}"/>
                  </a:ext>
                </a:extLst>
              </p:cNvPr>
              <p:cNvSpPr/>
              <p:nvPr/>
            </p:nvSpPr>
            <p:spPr>
              <a:xfrm>
                <a:off x="5217416" y="4178003"/>
                <a:ext cx="38817" cy="60320"/>
              </a:xfrm>
              <a:custGeom>
                <a:avLst/>
                <a:gdLst>
                  <a:gd name="connsiteX0" fmla="*/ 38818 w 38817"/>
                  <a:gd name="connsiteY0" fmla="*/ 0 h 60320"/>
                  <a:gd name="connsiteX1" fmla="*/ 38818 w 38817"/>
                  <a:gd name="connsiteY1" fmla="*/ 60321 h 60320"/>
                  <a:gd name="connsiteX2" fmla="*/ 30160 w 38817"/>
                  <a:gd name="connsiteY2" fmla="*/ 60321 h 60320"/>
                  <a:gd name="connsiteX3" fmla="*/ 30160 w 38817"/>
                  <a:gd name="connsiteY3" fmla="*/ 32767 h 60320"/>
                  <a:gd name="connsiteX4" fmla="*/ 8657 w 38817"/>
                  <a:gd name="connsiteY4" fmla="*/ 32767 h 60320"/>
                  <a:gd name="connsiteX5" fmla="*/ 8657 w 38817"/>
                  <a:gd name="connsiteY5" fmla="*/ 60321 h 60320"/>
                  <a:gd name="connsiteX6" fmla="*/ 0 w 38817"/>
                  <a:gd name="connsiteY6" fmla="*/ 60321 h 60320"/>
                  <a:gd name="connsiteX7" fmla="*/ 0 w 38817"/>
                  <a:gd name="connsiteY7" fmla="*/ 0 h 60320"/>
                  <a:gd name="connsiteX8" fmla="*/ 8657 w 38817"/>
                  <a:gd name="connsiteY8" fmla="*/ 0 h 60320"/>
                  <a:gd name="connsiteX9" fmla="*/ 8657 w 38817"/>
                  <a:gd name="connsiteY9" fmla="*/ 26716 h 60320"/>
                  <a:gd name="connsiteX10" fmla="*/ 30160 w 38817"/>
                  <a:gd name="connsiteY10" fmla="*/ 26716 h 60320"/>
                  <a:gd name="connsiteX11" fmla="*/ 30160 w 38817"/>
                  <a:gd name="connsiteY11" fmla="*/ 0 h 60320"/>
                  <a:gd name="connsiteX12" fmla="*/ 38818 w 38817"/>
                  <a:gd name="connsiteY12" fmla="*/ 0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7" h="60320">
                    <a:moveTo>
                      <a:pt x="38818" y="0"/>
                    </a:moveTo>
                    <a:lnTo>
                      <a:pt x="38818" y="60321"/>
                    </a:lnTo>
                    <a:lnTo>
                      <a:pt x="30160" y="60321"/>
                    </a:lnTo>
                    <a:lnTo>
                      <a:pt x="30160" y="32767"/>
                    </a:lnTo>
                    <a:lnTo>
                      <a:pt x="8657" y="32767"/>
                    </a:lnTo>
                    <a:lnTo>
                      <a:pt x="8657" y="60321"/>
                    </a:lnTo>
                    <a:lnTo>
                      <a:pt x="0" y="60321"/>
                    </a:lnTo>
                    <a:lnTo>
                      <a:pt x="0" y="0"/>
                    </a:lnTo>
                    <a:lnTo>
                      <a:pt x="8657" y="0"/>
                    </a:lnTo>
                    <a:lnTo>
                      <a:pt x="8657" y="26716"/>
                    </a:lnTo>
                    <a:lnTo>
                      <a:pt x="30160" y="26716"/>
                    </a:lnTo>
                    <a:lnTo>
                      <a:pt x="30160" y="0"/>
                    </a:lnTo>
                    <a:lnTo>
                      <a:pt x="38818" y="0"/>
                    </a:lnTo>
                    <a:close/>
                  </a:path>
                </a:pathLst>
              </a:custGeom>
              <a:solidFill>
                <a:srgbClr val="FFFFFF"/>
              </a:solidFill>
              <a:ln w="8840"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F59C038E-FBEF-A392-88D2-5984D5B1E96B}"/>
                  </a:ext>
                </a:extLst>
              </p:cNvPr>
              <p:cNvSpPr/>
              <p:nvPr/>
            </p:nvSpPr>
            <p:spPr>
              <a:xfrm>
                <a:off x="5271686" y="4178003"/>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8D4BCE7A-9BC1-75BF-51F2-7D78A8B2D3A8}"/>
                  </a:ext>
                </a:extLst>
              </p:cNvPr>
              <p:cNvSpPr/>
              <p:nvPr/>
            </p:nvSpPr>
            <p:spPr>
              <a:xfrm>
                <a:off x="5295796" y="4178003"/>
                <a:ext cx="38817" cy="60320"/>
              </a:xfrm>
              <a:custGeom>
                <a:avLst/>
                <a:gdLst>
                  <a:gd name="connsiteX0" fmla="*/ 11264 w 38817"/>
                  <a:gd name="connsiteY0" fmla="*/ 21969 h 60320"/>
                  <a:gd name="connsiteX1" fmla="*/ 10426 w 38817"/>
                  <a:gd name="connsiteY1" fmla="*/ 19735 h 60320"/>
                  <a:gd name="connsiteX2" fmla="*/ 9588 w 38817"/>
                  <a:gd name="connsiteY2" fmla="*/ 17314 h 60320"/>
                  <a:gd name="connsiteX3" fmla="*/ 8750 w 38817"/>
                  <a:gd name="connsiteY3" fmla="*/ 14615 h 60320"/>
                  <a:gd name="connsiteX4" fmla="*/ 8378 w 38817"/>
                  <a:gd name="connsiteY4" fmla="*/ 14615 h 60320"/>
                  <a:gd name="connsiteX5" fmla="*/ 8564 w 38817"/>
                  <a:gd name="connsiteY5" fmla="*/ 17314 h 60320"/>
                  <a:gd name="connsiteX6" fmla="*/ 8657 w 38817"/>
                  <a:gd name="connsiteY6" fmla="*/ 19735 h 60320"/>
                  <a:gd name="connsiteX7" fmla="*/ 8657 w 38817"/>
                  <a:gd name="connsiteY7" fmla="*/ 21969 h 60320"/>
                  <a:gd name="connsiteX8" fmla="*/ 8657 w 38817"/>
                  <a:gd name="connsiteY8" fmla="*/ 60321 h 60320"/>
                  <a:gd name="connsiteX9" fmla="*/ 0 w 38817"/>
                  <a:gd name="connsiteY9" fmla="*/ 60321 h 60320"/>
                  <a:gd name="connsiteX10" fmla="*/ 0 w 38817"/>
                  <a:gd name="connsiteY10" fmla="*/ 0 h 60320"/>
                  <a:gd name="connsiteX11" fmla="*/ 9495 w 38817"/>
                  <a:gd name="connsiteY11" fmla="*/ 0 h 60320"/>
                  <a:gd name="connsiteX12" fmla="*/ 27554 w 38817"/>
                  <a:gd name="connsiteY12" fmla="*/ 38352 h 60320"/>
                  <a:gd name="connsiteX13" fmla="*/ 28392 w 38817"/>
                  <a:gd name="connsiteY13" fmla="*/ 40586 h 60320"/>
                  <a:gd name="connsiteX14" fmla="*/ 29230 w 38817"/>
                  <a:gd name="connsiteY14" fmla="*/ 43007 h 60320"/>
                  <a:gd name="connsiteX15" fmla="*/ 30067 w 38817"/>
                  <a:gd name="connsiteY15" fmla="*/ 45706 h 60320"/>
                  <a:gd name="connsiteX16" fmla="*/ 30440 w 38817"/>
                  <a:gd name="connsiteY16" fmla="*/ 45706 h 60320"/>
                  <a:gd name="connsiteX17" fmla="*/ 30254 w 38817"/>
                  <a:gd name="connsiteY17" fmla="*/ 43007 h 60320"/>
                  <a:gd name="connsiteX18" fmla="*/ 30160 w 38817"/>
                  <a:gd name="connsiteY18" fmla="*/ 40586 h 60320"/>
                  <a:gd name="connsiteX19" fmla="*/ 30160 w 38817"/>
                  <a:gd name="connsiteY19" fmla="*/ 38352 h 60320"/>
                  <a:gd name="connsiteX20" fmla="*/ 30160 w 38817"/>
                  <a:gd name="connsiteY20" fmla="*/ 0 h 60320"/>
                  <a:gd name="connsiteX21" fmla="*/ 38818 w 38817"/>
                  <a:gd name="connsiteY21" fmla="*/ 0 h 60320"/>
                  <a:gd name="connsiteX22" fmla="*/ 38818 w 38817"/>
                  <a:gd name="connsiteY22" fmla="*/ 60321 h 60320"/>
                  <a:gd name="connsiteX23" fmla="*/ 29323 w 38817"/>
                  <a:gd name="connsiteY23" fmla="*/ 60321 h 60320"/>
                  <a:gd name="connsiteX24" fmla="*/ 11264 w 38817"/>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0">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3"/>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0" y="42262"/>
                      <a:pt x="29230" y="43007"/>
                    </a:cubicBezTo>
                    <a:cubicBezTo>
                      <a:pt x="29509" y="43938"/>
                      <a:pt x="29788" y="44775"/>
                      <a:pt x="30067" y="45706"/>
                    </a:cubicBezTo>
                    <a:lnTo>
                      <a:pt x="30440" y="45706"/>
                    </a:lnTo>
                    <a:cubicBezTo>
                      <a:pt x="30440" y="44868"/>
                      <a:pt x="30347" y="43938"/>
                      <a:pt x="30254" y="43007"/>
                    </a:cubicBezTo>
                    <a:cubicBezTo>
                      <a:pt x="30254" y="42262"/>
                      <a:pt x="30160" y="41424"/>
                      <a:pt x="30160" y="40586"/>
                    </a:cubicBezTo>
                    <a:cubicBezTo>
                      <a:pt x="30160" y="39748"/>
                      <a:pt x="30160" y="39004"/>
                      <a:pt x="30160" y="38352"/>
                    </a:cubicBezTo>
                    <a:lnTo>
                      <a:pt x="30160"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8BB314D6-9FB8-07BA-BF31-B19A66C32540}"/>
                  </a:ext>
                </a:extLst>
              </p:cNvPr>
              <p:cNvSpPr/>
              <p:nvPr/>
            </p:nvSpPr>
            <p:spPr>
              <a:xfrm>
                <a:off x="5347274" y="4177910"/>
                <a:ext cx="38445" cy="60507"/>
              </a:xfrm>
              <a:custGeom>
                <a:avLst/>
                <a:gdLst>
                  <a:gd name="connsiteX0" fmla="*/ 38259 w 38445"/>
                  <a:gd name="connsiteY0" fmla="*/ 55760 h 60507"/>
                  <a:gd name="connsiteX1" fmla="*/ 34070 w 38445"/>
                  <a:gd name="connsiteY1" fmla="*/ 58180 h 60507"/>
                  <a:gd name="connsiteX2" fmla="*/ 29043 w 38445"/>
                  <a:gd name="connsiteY2" fmla="*/ 59855 h 60507"/>
                  <a:gd name="connsiteX3" fmla="*/ 22341 w 38445"/>
                  <a:gd name="connsiteY3" fmla="*/ 60507 h 60507"/>
                  <a:gd name="connsiteX4" fmla="*/ 13405 w 38445"/>
                  <a:gd name="connsiteY4" fmla="*/ 58738 h 60507"/>
                  <a:gd name="connsiteX5" fmla="*/ 6330 w 38445"/>
                  <a:gd name="connsiteY5" fmla="*/ 53246 h 60507"/>
                  <a:gd name="connsiteX6" fmla="*/ 1676 w 38445"/>
                  <a:gd name="connsiteY6" fmla="*/ 43844 h 60507"/>
                  <a:gd name="connsiteX7" fmla="*/ 0 w 38445"/>
                  <a:gd name="connsiteY7" fmla="*/ 30254 h 60507"/>
                  <a:gd name="connsiteX8" fmla="*/ 1676 w 38445"/>
                  <a:gd name="connsiteY8" fmla="*/ 16663 h 60507"/>
                  <a:gd name="connsiteX9" fmla="*/ 6237 w 38445"/>
                  <a:gd name="connsiteY9" fmla="*/ 7261 h 60507"/>
                  <a:gd name="connsiteX10" fmla="*/ 13032 w 38445"/>
                  <a:gd name="connsiteY10" fmla="*/ 1769 h 60507"/>
                  <a:gd name="connsiteX11" fmla="*/ 21503 w 38445"/>
                  <a:gd name="connsiteY11" fmla="*/ 0 h 60507"/>
                  <a:gd name="connsiteX12" fmla="*/ 27833 w 38445"/>
                  <a:gd name="connsiteY12" fmla="*/ 745 h 60507"/>
                  <a:gd name="connsiteX13" fmla="*/ 32581 w 38445"/>
                  <a:gd name="connsiteY13" fmla="*/ 2420 h 60507"/>
                  <a:gd name="connsiteX14" fmla="*/ 36584 w 38445"/>
                  <a:gd name="connsiteY14" fmla="*/ 4748 h 60507"/>
                  <a:gd name="connsiteX15" fmla="*/ 33605 w 38445"/>
                  <a:gd name="connsiteY15" fmla="*/ 9681 h 60507"/>
                  <a:gd name="connsiteX16" fmla="*/ 32767 w 38445"/>
                  <a:gd name="connsiteY16" fmla="*/ 9681 h 60507"/>
                  <a:gd name="connsiteX17" fmla="*/ 29881 w 38445"/>
                  <a:gd name="connsiteY17" fmla="*/ 7913 h 60507"/>
                  <a:gd name="connsiteX18" fmla="*/ 26623 w 38445"/>
                  <a:gd name="connsiteY18" fmla="*/ 6702 h 60507"/>
                  <a:gd name="connsiteX19" fmla="*/ 22527 w 38445"/>
                  <a:gd name="connsiteY19" fmla="*/ 6144 h 60507"/>
                  <a:gd name="connsiteX20" fmla="*/ 17128 w 38445"/>
                  <a:gd name="connsiteY20" fmla="*/ 7354 h 60507"/>
                  <a:gd name="connsiteX21" fmla="*/ 12753 w 38445"/>
                  <a:gd name="connsiteY21" fmla="*/ 11357 h 60507"/>
                  <a:gd name="connsiteX22" fmla="*/ 9867 w 38445"/>
                  <a:gd name="connsiteY22" fmla="*/ 18804 h 60507"/>
                  <a:gd name="connsiteX23" fmla="*/ 8750 w 38445"/>
                  <a:gd name="connsiteY23" fmla="*/ 30347 h 60507"/>
                  <a:gd name="connsiteX24" fmla="*/ 9867 w 38445"/>
                  <a:gd name="connsiteY24" fmla="*/ 41890 h 60507"/>
                  <a:gd name="connsiteX25" fmla="*/ 12846 w 38445"/>
                  <a:gd name="connsiteY25" fmla="*/ 49336 h 60507"/>
                  <a:gd name="connsiteX26" fmla="*/ 17500 w 38445"/>
                  <a:gd name="connsiteY26" fmla="*/ 53339 h 60507"/>
                  <a:gd name="connsiteX27" fmla="*/ 23458 w 38445"/>
                  <a:gd name="connsiteY27" fmla="*/ 54549 h 60507"/>
                  <a:gd name="connsiteX28" fmla="*/ 25879 w 38445"/>
                  <a:gd name="connsiteY28" fmla="*/ 54270 h 60507"/>
                  <a:gd name="connsiteX29" fmla="*/ 27926 w 38445"/>
                  <a:gd name="connsiteY29" fmla="*/ 53712 h 60507"/>
                  <a:gd name="connsiteX30" fmla="*/ 29881 w 38445"/>
                  <a:gd name="connsiteY30" fmla="*/ 52874 h 60507"/>
                  <a:gd name="connsiteX31" fmla="*/ 29881 w 38445"/>
                  <a:gd name="connsiteY31" fmla="*/ 33046 h 60507"/>
                  <a:gd name="connsiteX32" fmla="*/ 19921 w 38445"/>
                  <a:gd name="connsiteY32" fmla="*/ 33046 h 60507"/>
                  <a:gd name="connsiteX33" fmla="*/ 19921 w 38445"/>
                  <a:gd name="connsiteY33" fmla="*/ 26995 h 60507"/>
                  <a:gd name="connsiteX34" fmla="*/ 35839 w 38445"/>
                  <a:gd name="connsiteY34" fmla="*/ 26995 h 60507"/>
                  <a:gd name="connsiteX35" fmla="*/ 38445 w 38445"/>
                  <a:gd name="connsiteY35" fmla="*/ 29602 h 60507"/>
                  <a:gd name="connsiteX36" fmla="*/ 38445 w 38445"/>
                  <a:gd name="connsiteY36" fmla="*/ 55853 h 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445" h="60507">
                    <a:moveTo>
                      <a:pt x="38259" y="55760"/>
                    </a:moveTo>
                    <a:cubicBezTo>
                      <a:pt x="37049" y="56691"/>
                      <a:pt x="35653" y="57528"/>
                      <a:pt x="34070" y="58180"/>
                    </a:cubicBezTo>
                    <a:cubicBezTo>
                      <a:pt x="32674" y="58832"/>
                      <a:pt x="30998" y="59390"/>
                      <a:pt x="29043" y="59855"/>
                    </a:cubicBezTo>
                    <a:cubicBezTo>
                      <a:pt x="27088" y="60321"/>
                      <a:pt x="24854" y="60507"/>
                      <a:pt x="22341" y="60507"/>
                    </a:cubicBezTo>
                    <a:cubicBezTo>
                      <a:pt x="19083" y="60507"/>
                      <a:pt x="16104" y="59949"/>
                      <a:pt x="13405" y="58738"/>
                    </a:cubicBezTo>
                    <a:cubicBezTo>
                      <a:pt x="10705" y="57528"/>
                      <a:pt x="8285" y="55760"/>
                      <a:pt x="6330" y="53246"/>
                    </a:cubicBezTo>
                    <a:cubicBezTo>
                      <a:pt x="4375" y="50826"/>
                      <a:pt x="2793" y="47661"/>
                      <a:pt x="1676" y="43844"/>
                    </a:cubicBezTo>
                    <a:cubicBezTo>
                      <a:pt x="559" y="40028"/>
                      <a:pt x="0" y="35466"/>
                      <a:pt x="0" y="30254"/>
                    </a:cubicBezTo>
                    <a:cubicBezTo>
                      <a:pt x="0" y="25041"/>
                      <a:pt x="559" y="20479"/>
                      <a:pt x="1676" y="16663"/>
                    </a:cubicBezTo>
                    <a:cubicBezTo>
                      <a:pt x="2793" y="12846"/>
                      <a:pt x="4282" y="9681"/>
                      <a:pt x="6237" y="7261"/>
                    </a:cubicBezTo>
                    <a:cubicBezTo>
                      <a:pt x="8192" y="4840"/>
                      <a:pt x="10426" y="2979"/>
                      <a:pt x="13032" y="1769"/>
                    </a:cubicBezTo>
                    <a:cubicBezTo>
                      <a:pt x="15639" y="559"/>
                      <a:pt x="18431" y="0"/>
                      <a:pt x="21503" y="0"/>
                    </a:cubicBezTo>
                    <a:cubicBezTo>
                      <a:pt x="23923" y="0"/>
                      <a:pt x="26065" y="279"/>
                      <a:pt x="27833" y="745"/>
                    </a:cubicBezTo>
                    <a:cubicBezTo>
                      <a:pt x="29695" y="1210"/>
                      <a:pt x="31277" y="1769"/>
                      <a:pt x="32581" y="2420"/>
                    </a:cubicBezTo>
                    <a:cubicBezTo>
                      <a:pt x="34070" y="3072"/>
                      <a:pt x="35373" y="3910"/>
                      <a:pt x="36584" y="4748"/>
                    </a:cubicBezTo>
                    <a:lnTo>
                      <a:pt x="33605" y="9681"/>
                    </a:lnTo>
                    <a:lnTo>
                      <a:pt x="32767" y="9681"/>
                    </a:lnTo>
                    <a:cubicBezTo>
                      <a:pt x="31836" y="9030"/>
                      <a:pt x="30905" y="8471"/>
                      <a:pt x="29881" y="7913"/>
                    </a:cubicBezTo>
                    <a:cubicBezTo>
                      <a:pt x="28950" y="7447"/>
                      <a:pt x="27833" y="7075"/>
                      <a:pt x="26623" y="6702"/>
                    </a:cubicBezTo>
                    <a:cubicBezTo>
                      <a:pt x="25320" y="6330"/>
                      <a:pt x="24017" y="6144"/>
                      <a:pt x="22527" y="6144"/>
                    </a:cubicBezTo>
                    <a:cubicBezTo>
                      <a:pt x="20572" y="6144"/>
                      <a:pt x="18711" y="6516"/>
                      <a:pt x="17128" y="7354"/>
                    </a:cubicBezTo>
                    <a:cubicBezTo>
                      <a:pt x="15452" y="8192"/>
                      <a:pt x="14056" y="9495"/>
                      <a:pt x="12753" y="11357"/>
                    </a:cubicBezTo>
                    <a:cubicBezTo>
                      <a:pt x="11543" y="13218"/>
                      <a:pt x="10519" y="15732"/>
                      <a:pt x="9867" y="18804"/>
                    </a:cubicBezTo>
                    <a:cubicBezTo>
                      <a:pt x="9122" y="21969"/>
                      <a:pt x="8750" y="25785"/>
                      <a:pt x="8750" y="30347"/>
                    </a:cubicBezTo>
                    <a:cubicBezTo>
                      <a:pt x="8750" y="34908"/>
                      <a:pt x="9122" y="38817"/>
                      <a:pt x="9867" y="41890"/>
                    </a:cubicBezTo>
                    <a:cubicBezTo>
                      <a:pt x="10612" y="44961"/>
                      <a:pt x="11636" y="47475"/>
                      <a:pt x="12846" y="49336"/>
                    </a:cubicBezTo>
                    <a:cubicBezTo>
                      <a:pt x="14149" y="51198"/>
                      <a:pt x="15639" y="52501"/>
                      <a:pt x="17500" y="53339"/>
                    </a:cubicBezTo>
                    <a:cubicBezTo>
                      <a:pt x="19269" y="54177"/>
                      <a:pt x="21224" y="54549"/>
                      <a:pt x="23458" y="54549"/>
                    </a:cubicBezTo>
                    <a:cubicBezTo>
                      <a:pt x="24296" y="54549"/>
                      <a:pt x="25134" y="54456"/>
                      <a:pt x="25879" y="54270"/>
                    </a:cubicBezTo>
                    <a:cubicBezTo>
                      <a:pt x="26623" y="54084"/>
                      <a:pt x="27368" y="53898"/>
                      <a:pt x="27926" y="53712"/>
                    </a:cubicBezTo>
                    <a:cubicBezTo>
                      <a:pt x="28578" y="53526"/>
                      <a:pt x="29136" y="53246"/>
                      <a:pt x="29881" y="52874"/>
                    </a:cubicBezTo>
                    <a:lnTo>
                      <a:pt x="29881" y="33046"/>
                    </a:lnTo>
                    <a:lnTo>
                      <a:pt x="19921" y="33046"/>
                    </a:lnTo>
                    <a:lnTo>
                      <a:pt x="19921" y="26995"/>
                    </a:lnTo>
                    <a:lnTo>
                      <a:pt x="35839" y="26995"/>
                    </a:lnTo>
                    <a:lnTo>
                      <a:pt x="38445" y="29602"/>
                    </a:lnTo>
                    <a:lnTo>
                      <a:pt x="38445" y="55853"/>
                    </a:lnTo>
                    <a:close/>
                  </a:path>
                </a:pathLst>
              </a:custGeom>
              <a:solidFill>
                <a:srgbClr val="FFFFFF"/>
              </a:solidFill>
              <a:ln w="8840"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674E97DC-804E-8125-5FAD-2A1D916BBC2F}"/>
                  </a:ext>
                </a:extLst>
              </p:cNvPr>
              <p:cNvSpPr/>
              <p:nvPr/>
            </p:nvSpPr>
            <p:spPr>
              <a:xfrm>
                <a:off x="5391956" y="4178003"/>
                <a:ext cx="39655" cy="60320"/>
              </a:xfrm>
              <a:custGeom>
                <a:avLst/>
                <a:gdLst>
                  <a:gd name="connsiteX0" fmla="*/ 15546 w 39655"/>
                  <a:gd name="connsiteY0" fmla="*/ 60321 h 60320"/>
                  <a:gd name="connsiteX1" fmla="*/ 15546 w 39655"/>
                  <a:gd name="connsiteY1" fmla="*/ 6051 h 60320"/>
                  <a:gd name="connsiteX2" fmla="*/ 0 w 39655"/>
                  <a:gd name="connsiteY2" fmla="*/ 6051 h 60320"/>
                  <a:gd name="connsiteX3" fmla="*/ 0 w 39655"/>
                  <a:gd name="connsiteY3" fmla="*/ 0 h 60320"/>
                  <a:gd name="connsiteX4" fmla="*/ 39656 w 39655"/>
                  <a:gd name="connsiteY4" fmla="*/ 0 h 60320"/>
                  <a:gd name="connsiteX5" fmla="*/ 39656 w 39655"/>
                  <a:gd name="connsiteY5" fmla="*/ 6051 h 60320"/>
                  <a:gd name="connsiteX6" fmla="*/ 24110 w 39655"/>
                  <a:gd name="connsiteY6" fmla="*/ 6051 h 60320"/>
                  <a:gd name="connsiteX7" fmla="*/ 24110 w 39655"/>
                  <a:gd name="connsiteY7" fmla="*/ 60321 h 60320"/>
                  <a:gd name="connsiteX8" fmla="*/ 15452 w 39655"/>
                  <a:gd name="connsiteY8" fmla="*/ 6032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0">
                    <a:moveTo>
                      <a:pt x="15546" y="60321"/>
                    </a:moveTo>
                    <a:lnTo>
                      <a:pt x="15546" y="6051"/>
                    </a:lnTo>
                    <a:lnTo>
                      <a:pt x="0" y="6051"/>
                    </a:lnTo>
                    <a:lnTo>
                      <a:pt x="0" y="0"/>
                    </a:lnTo>
                    <a:lnTo>
                      <a:pt x="39656" y="0"/>
                    </a:lnTo>
                    <a:lnTo>
                      <a:pt x="39656" y="6051"/>
                    </a:lnTo>
                    <a:lnTo>
                      <a:pt x="24110" y="6051"/>
                    </a:lnTo>
                    <a:lnTo>
                      <a:pt x="24110" y="60321"/>
                    </a:lnTo>
                    <a:lnTo>
                      <a:pt x="15452" y="60321"/>
                    </a:lnTo>
                    <a:close/>
                  </a:path>
                </a:pathLst>
              </a:custGeom>
              <a:solidFill>
                <a:srgbClr val="FFFFFF"/>
              </a:solidFill>
              <a:ln w="8840"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70305BB5-0146-DE5C-33BF-46A69CE3C18E}"/>
                  </a:ext>
                </a:extLst>
              </p:cNvPr>
              <p:cNvSpPr/>
              <p:nvPr/>
            </p:nvSpPr>
            <p:spPr>
              <a:xfrm>
                <a:off x="5434591" y="4177910"/>
                <a:ext cx="42261" cy="60600"/>
              </a:xfrm>
              <a:custGeom>
                <a:avLst/>
                <a:gdLst>
                  <a:gd name="connsiteX0" fmla="*/ 42262 w 42261"/>
                  <a:gd name="connsiteY0" fmla="*/ 30254 h 60600"/>
                  <a:gd name="connsiteX1" fmla="*/ 40679 w 42261"/>
                  <a:gd name="connsiteY1" fmla="*/ 44217 h 60600"/>
                  <a:gd name="connsiteX2" fmla="*/ 36397 w 42261"/>
                  <a:gd name="connsiteY2" fmla="*/ 53619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9 h 60600"/>
                  <a:gd name="connsiteX7" fmla="*/ 1582 w 42261"/>
                  <a:gd name="connsiteY7" fmla="*/ 44217 h 60600"/>
                  <a:gd name="connsiteX8" fmla="*/ 0 w 42261"/>
                  <a:gd name="connsiteY8" fmla="*/ 30254 h 60600"/>
                  <a:gd name="connsiteX9" fmla="*/ 1582 w 42261"/>
                  <a:gd name="connsiteY9" fmla="*/ 16384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4 h 60600"/>
                  <a:gd name="connsiteX16" fmla="*/ 42262 w 42261"/>
                  <a:gd name="connsiteY16" fmla="*/ 30254 h 60600"/>
                  <a:gd name="connsiteX17" fmla="*/ 8657 w 42261"/>
                  <a:gd name="connsiteY17" fmla="*/ 30254 h 60600"/>
                  <a:gd name="connsiteX18" fmla="*/ 9681 w 42261"/>
                  <a:gd name="connsiteY18" fmla="*/ 41796 h 60600"/>
                  <a:gd name="connsiteX19" fmla="*/ 12474 w 42261"/>
                  <a:gd name="connsiteY19" fmla="*/ 49244 h 60600"/>
                  <a:gd name="connsiteX20" fmla="*/ 16476 w 42261"/>
                  <a:gd name="connsiteY20" fmla="*/ 53246 h 60600"/>
                  <a:gd name="connsiteX21" fmla="*/ 21131 w 42261"/>
                  <a:gd name="connsiteY21" fmla="*/ 54456 h 60600"/>
                  <a:gd name="connsiteX22" fmla="*/ 25785 w 42261"/>
                  <a:gd name="connsiteY22" fmla="*/ 53246 h 60600"/>
                  <a:gd name="connsiteX23" fmla="*/ 29788 w 42261"/>
                  <a:gd name="connsiteY23" fmla="*/ 49244 h 60600"/>
                  <a:gd name="connsiteX24" fmla="*/ 32581 w 42261"/>
                  <a:gd name="connsiteY24" fmla="*/ 41796 h 60600"/>
                  <a:gd name="connsiteX25" fmla="*/ 33605 w 42261"/>
                  <a:gd name="connsiteY25" fmla="*/ 30254 h 60600"/>
                  <a:gd name="connsiteX26" fmla="*/ 32581 w 42261"/>
                  <a:gd name="connsiteY26" fmla="*/ 18711 h 60600"/>
                  <a:gd name="connsiteX27" fmla="*/ 29788 w 42261"/>
                  <a:gd name="connsiteY27" fmla="*/ 11264 h 60600"/>
                  <a:gd name="connsiteX28" fmla="*/ 25785 w 42261"/>
                  <a:gd name="connsiteY28" fmla="*/ 7261 h 60600"/>
                  <a:gd name="connsiteX29" fmla="*/ 21131 w 42261"/>
                  <a:gd name="connsiteY29" fmla="*/ 6051 h 60600"/>
                  <a:gd name="connsiteX30" fmla="*/ 16476 w 42261"/>
                  <a:gd name="connsiteY30" fmla="*/ 7261 h 60600"/>
                  <a:gd name="connsiteX31" fmla="*/ 12474 w 42261"/>
                  <a:gd name="connsiteY31" fmla="*/ 11264 h 60600"/>
                  <a:gd name="connsiteX32" fmla="*/ 9681 w 42261"/>
                  <a:gd name="connsiteY32" fmla="*/ 18711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6" y="48033"/>
                      <a:pt x="38166" y="51198"/>
                      <a:pt x="36397" y="53619"/>
                    </a:cubicBezTo>
                    <a:cubicBezTo>
                      <a:pt x="34535" y="56039"/>
                      <a:pt x="32301" y="57808"/>
                      <a:pt x="29695" y="58925"/>
                    </a:cubicBezTo>
                    <a:cubicBezTo>
                      <a:pt x="27088" y="60042"/>
                      <a:pt x="24203" y="60600"/>
                      <a:pt x="21131" y="60600"/>
                    </a:cubicBezTo>
                    <a:cubicBezTo>
                      <a:pt x="18059" y="60600"/>
                      <a:pt x="15173" y="60042"/>
                      <a:pt x="12567" y="58925"/>
                    </a:cubicBezTo>
                    <a:cubicBezTo>
                      <a:pt x="9961" y="57808"/>
                      <a:pt x="7726" y="56039"/>
                      <a:pt x="5865" y="53619"/>
                    </a:cubicBezTo>
                    <a:cubicBezTo>
                      <a:pt x="4003" y="51198"/>
                      <a:pt x="2606" y="48033"/>
                      <a:pt x="1582" y="44217"/>
                    </a:cubicBezTo>
                    <a:cubicBezTo>
                      <a:pt x="559" y="40400"/>
                      <a:pt x="0" y="35746"/>
                      <a:pt x="0" y="30254"/>
                    </a:cubicBezTo>
                    <a:cubicBezTo>
                      <a:pt x="0" y="24761"/>
                      <a:pt x="559" y="20200"/>
                      <a:pt x="1582" y="16384"/>
                    </a:cubicBezTo>
                    <a:cubicBezTo>
                      <a:pt x="2606" y="12567"/>
                      <a:pt x="4096" y="9402"/>
                      <a:pt x="5865" y="6982"/>
                    </a:cubicBezTo>
                    <a:cubicBezTo>
                      <a:pt x="7726" y="4561"/>
                      <a:pt x="9961" y="2793"/>
                      <a:pt x="12567" y="1676"/>
                    </a:cubicBezTo>
                    <a:cubicBezTo>
                      <a:pt x="15173" y="559"/>
                      <a:pt x="18059" y="0"/>
                      <a:pt x="21131" y="0"/>
                    </a:cubicBezTo>
                    <a:cubicBezTo>
                      <a:pt x="24203" y="0"/>
                      <a:pt x="27088" y="559"/>
                      <a:pt x="29695" y="1676"/>
                    </a:cubicBezTo>
                    <a:cubicBezTo>
                      <a:pt x="32301" y="2793"/>
                      <a:pt x="34535" y="4561"/>
                      <a:pt x="36397" y="6982"/>
                    </a:cubicBezTo>
                    <a:cubicBezTo>
                      <a:pt x="38259" y="9402"/>
                      <a:pt x="39656" y="12567"/>
                      <a:pt x="40679" y="16384"/>
                    </a:cubicBezTo>
                    <a:cubicBezTo>
                      <a:pt x="41703" y="20200"/>
                      <a:pt x="42262" y="24854"/>
                      <a:pt x="42262" y="30254"/>
                    </a:cubicBezTo>
                    <a:close/>
                    <a:moveTo>
                      <a:pt x="8657" y="30254"/>
                    </a:moveTo>
                    <a:cubicBezTo>
                      <a:pt x="8657" y="34908"/>
                      <a:pt x="9029" y="38725"/>
                      <a:pt x="9681" y="41796"/>
                    </a:cubicBezTo>
                    <a:cubicBezTo>
                      <a:pt x="10333" y="44868"/>
                      <a:pt x="11263" y="47382"/>
                      <a:pt x="12474" y="49244"/>
                    </a:cubicBezTo>
                    <a:cubicBezTo>
                      <a:pt x="13684" y="51105"/>
                      <a:pt x="14987" y="52409"/>
                      <a:pt x="16476" y="53246"/>
                    </a:cubicBezTo>
                    <a:cubicBezTo>
                      <a:pt x="17966" y="54084"/>
                      <a:pt x="19548" y="54456"/>
                      <a:pt x="21131" y="54456"/>
                    </a:cubicBezTo>
                    <a:cubicBezTo>
                      <a:pt x="22714" y="54456"/>
                      <a:pt x="24296" y="54084"/>
                      <a:pt x="25785" y="53246"/>
                    </a:cubicBezTo>
                    <a:cubicBezTo>
                      <a:pt x="27275" y="52409"/>
                      <a:pt x="28578" y="51105"/>
                      <a:pt x="29788" y="49244"/>
                    </a:cubicBezTo>
                    <a:cubicBezTo>
                      <a:pt x="30998" y="47382"/>
                      <a:pt x="31929" y="44868"/>
                      <a:pt x="32581" y="41796"/>
                    </a:cubicBezTo>
                    <a:cubicBezTo>
                      <a:pt x="33233" y="38725"/>
                      <a:pt x="33605" y="34815"/>
                      <a:pt x="33605" y="30254"/>
                    </a:cubicBezTo>
                    <a:cubicBezTo>
                      <a:pt x="33605" y="25692"/>
                      <a:pt x="33233" y="21876"/>
                      <a:pt x="32581" y="18711"/>
                    </a:cubicBezTo>
                    <a:cubicBezTo>
                      <a:pt x="31929" y="15546"/>
                      <a:pt x="30998" y="13125"/>
                      <a:pt x="29788" y="11264"/>
                    </a:cubicBezTo>
                    <a:cubicBezTo>
                      <a:pt x="28578" y="9402"/>
                      <a:pt x="27275" y="8099"/>
                      <a:pt x="25785" y="7261"/>
                    </a:cubicBezTo>
                    <a:cubicBezTo>
                      <a:pt x="24296" y="6423"/>
                      <a:pt x="22714" y="6051"/>
                      <a:pt x="21131" y="6051"/>
                    </a:cubicBezTo>
                    <a:cubicBezTo>
                      <a:pt x="19548" y="6051"/>
                      <a:pt x="17966" y="6423"/>
                      <a:pt x="16476" y="7261"/>
                    </a:cubicBezTo>
                    <a:cubicBezTo>
                      <a:pt x="14987" y="8099"/>
                      <a:pt x="13684" y="9402"/>
                      <a:pt x="12474" y="11264"/>
                    </a:cubicBezTo>
                    <a:cubicBezTo>
                      <a:pt x="11263" y="13125"/>
                      <a:pt x="10333" y="15639"/>
                      <a:pt x="9681" y="18711"/>
                    </a:cubicBezTo>
                    <a:cubicBezTo>
                      <a:pt x="9029" y="21876"/>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F9BEC197-5EBE-58ED-5BE3-4B2EF515D696}"/>
                  </a:ext>
                </a:extLst>
              </p:cNvPr>
              <p:cNvSpPr/>
              <p:nvPr/>
            </p:nvSpPr>
            <p:spPr>
              <a:xfrm>
                <a:off x="5489327" y="4178003"/>
                <a:ext cx="38817" cy="60320"/>
              </a:xfrm>
              <a:custGeom>
                <a:avLst/>
                <a:gdLst>
                  <a:gd name="connsiteX0" fmla="*/ 11263 w 38817"/>
                  <a:gd name="connsiteY0" fmla="*/ 21969 h 60320"/>
                  <a:gd name="connsiteX1" fmla="*/ 10426 w 38817"/>
                  <a:gd name="connsiteY1" fmla="*/ 19735 h 60320"/>
                  <a:gd name="connsiteX2" fmla="*/ 9588 w 38817"/>
                  <a:gd name="connsiteY2" fmla="*/ 17314 h 60320"/>
                  <a:gd name="connsiteX3" fmla="*/ 8750 w 38817"/>
                  <a:gd name="connsiteY3" fmla="*/ 14615 h 60320"/>
                  <a:gd name="connsiteX4" fmla="*/ 8378 w 38817"/>
                  <a:gd name="connsiteY4" fmla="*/ 14615 h 60320"/>
                  <a:gd name="connsiteX5" fmla="*/ 8564 w 38817"/>
                  <a:gd name="connsiteY5" fmla="*/ 17314 h 60320"/>
                  <a:gd name="connsiteX6" fmla="*/ 8657 w 38817"/>
                  <a:gd name="connsiteY6" fmla="*/ 19735 h 60320"/>
                  <a:gd name="connsiteX7" fmla="*/ 8657 w 38817"/>
                  <a:gd name="connsiteY7" fmla="*/ 21969 h 60320"/>
                  <a:gd name="connsiteX8" fmla="*/ 8657 w 38817"/>
                  <a:gd name="connsiteY8" fmla="*/ 60321 h 60320"/>
                  <a:gd name="connsiteX9" fmla="*/ 0 w 38817"/>
                  <a:gd name="connsiteY9" fmla="*/ 60321 h 60320"/>
                  <a:gd name="connsiteX10" fmla="*/ 0 w 38817"/>
                  <a:gd name="connsiteY10" fmla="*/ 0 h 60320"/>
                  <a:gd name="connsiteX11" fmla="*/ 9495 w 38817"/>
                  <a:gd name="connsiteY11" fmla="*/ 0 h 60320"/>
                  <a:gd name="connsiteX12" fmla="*/ 27554 w 38817"/>
                  <a:gd name="connsiteY12" fmla="*/ 38352 h 60320"/>
                  <a:gd name="connsiteX13" fmla="*/ 28392 w 38817"/>
                  <a:gd name="connsiteY13" fmla="*/ 40586 h 60320"/>
                  <a:gd name="connsiteX14" fmla="*/ 29229 w 38817"/>
                  <a:gd name="connsiteY14" fmla="*/ 43007 h 60320"/>
                  <a:gd name="connsiteX15" fmla="*/ 30067 w 38817"/>
                  <a:gd name="connsiteY15" fmla="*/ 45706 h 60320"/>
                  <a:gd name="connsiteX16" fmla="*/ 30439 w 38817"/>
                  <a:gd name="connsiteY16" fmla="*/ 45706 h 60320"/>
                  <a:gd name="connsiteX17" fmla="*/ 30254 w 38817"/>
                  <a:gd name="connsiteY17" fmla="*/ 43007 h 60320"/>
                  <a:gd name="connsiteX18" fmla="*/ 30160 w 38817"/>
                  <a:gd name="connsiteY18" fmla="*/ 40586 h 60320"/>
                  <a:gd name="connsiteX19" fmla="*/ 30160 w 38817"/>
                  <a:gd name="connsiteY19" fmla="*/ 38352 h 60320"/>
                  <a:gd name="connsiteX20" fmla="*/ 30160 w 38817"/>
                  <a:gd name="connsiteY20" fmla="*/ 0 h 60320"/>
                  <a:gd name="connsiteX21" fmla="*/ 38818 w 38817"/>
                  <a:gd name="connsiteY21" fmla="*/ 0 h 60320"/>
                  <a:gd name="connsiteX22" fmla="*/ 38818 w 38817"/>
                  <a:gd name="connsiteY22" fmla="*/ 60321 h 60320"/>
                  <a:gd name="connsiteX23" fmla="*/ 29322 w 38817"/>
                  <a:gd name="connsiteY23" fmla="*/ 60321 h 60320"/>
                  <a:gd name="connsiteX24" fmla="*/ 11263 w 38817"/>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0">
                    <a:moveTo>
                      <a:pt x="11263"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1" y="16383"/>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2" y="39748"/>
                      <a:pt x="28392" y="40586"/>
                    </a:cubicBezTo>
                    <a:cubicBezTo>
                      <a:pt x="28671" y="41424"/>
                      <a:pt x="28950" y="42262"/>
                      <a:pt x="29229" y="43007"/>
                    </a:cubicBezTo>
                    <a:cubicBezTo>
                      <a:pt x="29509" y="43938"/>
                      <a:pt x="29788" y="44775"/>
                      <a:pt x="30067" y="45706"/>
                    </a:cubicBezTo>
                    <a:lnTo>
                      <a:pt x="30439" y="45706"/>
                    </a:lnTo>
                    <a:cubicBezTo>
                      <a:pt x="30439" y="44868"/>
                      <a:pt x="30346" y="43938"/>
                      <a:pt x="30254" y="43007"/>
                    </a:cubicBezTo>
                    <a:cubicBezTo>
                      <a:pt x="30254" y="42262"/>
                      <a:pt x="30160" y="41424"/>
                      <a:pt x="30160" y="40586"/>
                    </a:cubicBezTo>
                    <a:cubicBezTo>
                      <a:pt x="30160" y="39748"/>
                      <a:pt x="30160" y="39004"/>
                      <a:pt x="30160" y="38352"/>
                    </a:cubicBezTo>
                    <a:lnTo>
                      <a:pt x="30160" y="0"/>
                    </a:lnTo>
                    <a:lnTo>
                      <a:pt x="38818" y="0"/>
                    </a:lnTo>
                    <a:lnTo>
                      <a:pt x="38818" y="60321"/>
                    </a:lnTo>
                    <a:lnTo>
                      <a:pt x="29322" y="60321"/>
                    </a:lnTo>
                    <a:lnTo>
                      <a:pt x="11263" y="21969"/>
                    </a:lnTo>
                    <a:close/>
                  </a:path>
                </a:pathLst>
              </a:custGeom>
              <a:solidFill>
                <a:srgbClr val="FFFFFF"/>
              </a:solidFill>
              <a:ln w="8840" cap="flat">
                <a:noFill/>
                <a:prstDash val="solid"/>
                <a:miter/>
              </a:ln>
            </p:spPr>
            <p:txBody>
              <a:bodyPr rtlCol="0" anchor="ctr"/>
              <a:lstStyle/>
              <a:p>
                <a:endParaRPr lang="en-US"/>
              </a:p>
            </p:txBody>
          </p:sp>
        </p:grpSp>
        <p:grpSp>
          <p:nvGrpSpPr>
            <p:cNvPr id="343" name="Picture 2">
              <a:extLst>
                <a:ext uri="{FF2B5EF4-FFF2-40B4-BE49-F238E27FC236}">
                  <a16:creationId xmlns:a16="http://schemas.microsoft.com/office/drawing/2014/main" id="{25CB727C-173D-3D06-3A8F-64F40A6DF556}"/>
                </a:ext>
              </a:extLst>
            </p:cNvPr>
            <p:cNvGrpSpPr/>
            <p:nvPr/>
          </p:nvGrpSpPr>
          <p:grpSpPr>
            <a:xfrm>
              <a:off x="5058514" y="4699016"/>
              <a:ext cx="302565" cy="92884"/>
              <a:chOff x="5058514" y="4699016"/>
              <a:chExt cx="302565" cy="92884"/>
            </a:xfrm>
            <a:solidFill>
              <a:srgbClr val="FFFFFF"/>
            </a:solidFill>
          </p:grpSpPr>
          <p:sp>
            <p:nvSpPr>
              <p:cNvPr id="344" name="Freeform: Shape 343">
                <a:extLst>
                  <a:ext uri="{FF2B5EF4-FFF2-40B4-BE49-F238E27FC236}">
                    <a16:creationId xmlns:a16="http://schemas.microsoft.com/office/drawing/2014/main" id="{4663BC38-B7D8-0965-39AA-D7EB58B96BEA}"/>
                  </a:ext>
                </a:extLst>
              </p:cNvPr>
              <p:cNvSpPr/>
              <p:nvPr/>
            </p:nvSpPr>
            <p:spPr>
              <a:xfrm>
                <a:off x="5058514" y="4699016"/>
                <a:ext cx="42262" cy="60600"/>
              </a:xfrm>
              <a:custGeom>
                <a:avLst/>
                <a:gdLst>
                  <a:gd name="connsiteX0" fmla="*/ 42262 w 42262"/>
                  <a:gd name="connsiteY0" fmla="*/ 30254 h 60600"/>
                  <a:gd name="connsiteX1" fmla="*/ 40679 w 42262"/>
                  <a:gd name="connsiteY1" fmla="*/ 44217 h 60600"/>
                  <a:gd name="connsiteX2" fmla="*/ 36398 w 42262"/>
                  <a:gd name="connsiteY2" fmla="*/ 53618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8 h 60600"/>
                  <a:gd name="connsiteX7" fmla="*/ 1583 w 42262"/>
                  <a:gd name="connsiteY7" fmla="*/ 44217 h 60600"/>
                  <a:gd name="connsiteX8" fmla="*/ 0 w 42262"/>
                  <a:gd name="connsiteY8" fmla="*/ 30254 h 60600"/>
                  <a:gd name="connsiteX9" fmla="*/ 1583 w 42262"/>
                  <a:gd name="connsiteY9" fmla="*/ 16383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3 h 60600"/>
                  <a:gd name="connsiteX16" fmla="*/ 42262 w 42262"/>
                  <a:gd name="connsiteY16" fmla="*/ 30254 h 60600"/>
                  <a:gd name="connsiteX17" fmla="*/ 8657 w 42262"/>
                  <a:gd name="connsiteY17" fmla="*/ 30254 h 60600"/>
                  <a:gd name="connsiteX18" fmla="*/ 9681 w 42262"/>
                  <a:gd name="connsiteY18" fmla="*/ 41796 h 60600"/>
                  <a:gd name="connsiteX19" fmla="*/ 12474 w 42262"/>
                  <a:gd name="connsiteY19" fmla="*/ 49243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3 h 60600"/>
                  <a:gd name="connsiteX24" fmla="*/ 32581 w 42262"/>
                  <a:gd name="connsiteY24" fmla="*/ 41796 h 60600"/>
                  <a:gd name="connsiteX25" fmla="*/ 33605 w 42262"/>
                  <a:gd name="connsiteY25" fmla="*/ 30254 h 60600"/>
                  <a:gd name="connsiteX26" fmla="*/ 32581 w 42262"/>
                  <a:gd name="connsiteY26" fmla="*/ 18710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1 w 42262"/>
                  <a:gd name="connsiteY32" fmla="*/ 18710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6" y="51198"/>
                      <a:pt x="36398" y="53618"/>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8"/>
                    </a:cubicBezTo>
                    <a:cubicBezTo>
                      <a:pt x="4003" y="51198"/>
                      <a:pt x="2606" y="48033"/>
                      <a:pt x="1583" y="44217"/>
                    </a:cubicBezTo>
                    <a:cubicBezTo>
                      <a:pt x="559" y="40400"/>
                      <a:pt x="0" y="35746"/>
                      <a:pt x="0" y="30254"/>
                    </a:cubicBezTo>
                    <a:cubicBezTo>
                      <a:pt x="0" y="24761"/>
                      <a:pt x="559" y="20200"/>
                      <a:pt x="1583" y="16383"/>
                    </a:cubicBezTo>
                    <a:cubicBezTo>
                      <a:pt x="2606"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59" y="9402"/>
                      <a:pt x="39656" y="12567"/>
                      <a:pt x="40679" y="16383"/>
                    </a:cubicBezTo>
                    <a:cubicBezTo>
                      <a:pt x="41704" y="20200"/>
                      <a:pt x="42262" y="24854"/>
                      <a:pt x="42262" y="30254"/>
                    </a:cubicBezTo>
                    <a:close/>
                    <a:moveTo>
                      <a:pt x="8657" y="30254"/>
                    </a:moveTo>
                    <a:cubicBezTo>
                      <a:pt x="8657" y="34908"/>
                      <a:pt x="9030" y="38724"/>
                      <a:pt x="9681" y="41796"/>
                    </a:cubicBezTo>
                    <a:cubicBezTo>
                      <a:pt x="10333" y="44868"/>
                      <a:pt x="11264" y="47382"/>
                      <a:pt x="12474" y="49243"/>
                    </a:cubicBezTo>
                    <a:cubicBezTo>
                      <a:pt x="13684" y="51105"/>
                      <a:pt x="14987" y="52408"/>
                      <a:pt x="16477" y="53246"/>
                    </a:cubicBezTo>
                    <a:cubicBezTo>
                      <a:pt x="17966" y="54084"/>
                      <a:pt x="19549" y="54456"/>
                      <a:pt x="21131" y="54456"/>
                    </a:cubicBezTo>
                    <a:cubicBezTo>
                      <a:pt x="22714" y="54456"/>
                      <a:pt x="24296" y="54084"/>
                      <a:pt x="25786" y="53246"/>
                    </a:cubicBezTo>
                    <a:cubicBezTo>
                      <a:pt x="27275" y="52408"/>
                      <a:pt x="28578" y="51105"/>
                      <a:pt x="29788" y="49243"/>
                    </a:cubicBezTo>
                    <a:cubicBezTo>
                      <a:pt x="30999" y="47382"/>
                      <a:pt x="31929" y="44868"/>
                      <a:pt x="32581" y="41796"/>
                    </a:cubicBezTo>
                    <a:cubicBezTo>
                      <a:pt x="33233" y="38724"/>
                      <a:pt x="33605" y="34815"/>
                      <a:pt x="33605" y="30254"/>
                    </a:cubicBezTo>
                    <a:cubicBezTo>
                      <a:pt x="33605" y="25692"/>
                      <a:pt x="33233" y="21875"/>
                      <a:pt x="32581" y="18710"/>
                    </a:cubicBezTo>
                    <a:cubicBezTo>
                      <a:pt x="31929" y="15546"/>
                      <a:pt x="30999"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7" y="8099"/>
                      <a:pt x="13684" y="9402"/>
                      <a:pt x="12474" y="11264"/>
                    </a:cubicBezTo>
                    <a:cubicBezTo>
                      <a:pt x="11264" y="13125"/>
                      <a:pt x="10333" y="15639"/>
                      <a:pt x="9681" y="18710"/>
                    </a:cubicBezTo>
                    <a:cubicBezTo>
                      <a:pt x="9030" y="21875"/>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BFC04C15-B0D9-C2C2-0C48-8F65FB037386}"/>
                  </a:ext>
                </a:extLst>
              </p:cNvPr>
              <p:cNvSpPr/>
              <p:nvPr/>
            </p:nvSpPr>
            <p:spPr>
              <a:xfrm>
                <a:off x="5113250" y="4699109"/>
                <a:ext cx="38817" cy="60414"/>
              </a:xfrm>
              <a:custGeom>
                <a:avLst/>
                <a:gdLst>
                  <a:gd name="connsiteX0" fmla="*/ 8657 w 38817"/>
                  <a:gd name="connsiteY0" fmla="*/ 37887 h 60414"/>
                  <a:gd name="connsiteX1" fmla="*/ 8657 w 38817"/>
                  <a:gd name="connsiteY1" fmla="*/ 60321 h 60414"/>
                  <a:gd name="connsiteX2" fmla="*/ 0 w 38817"/>
                  <a:gd name="connsiteY2" fmla="*/ 60321 h 60414"/>
                  <a:gd name="connsiteX3" fmla="*/ 0 w 38817"/>
                  <a:gd name="connsiteY3" fmla="*/ 0 h 60414"/>
                  <a:gd name="connsiteX4" fmla="*/ 14615 w 38817"/>
                  <a:gd name="connsiteY4" fmla="*/ 0 h 60414"/>
                  <a:gd name="connsiteX5" fmla="*/ 30905 w 38817"/>
                  <a:gd name="connsiteY5" fmla="*/ 4934 h 60414"/>
                  <a:gd name="connsiteX6" fmla="*/ 36211 w 38817"/>
                  <a:gd name="connsiteY6" fmla="*/ 18990 h 60414"/>
                  <a:gd name="connsiteX7" fmla="*/ 24389 w 38817"/>
                  <a:gd name="connsiteY7" fmla="*/ 36677 h 60414"/>
                  <a:gd name="connsiteX8" fmla="*/ 38818 w 38817"/>
                  <a:gd name="connsiteY8" fmla="*/ 60414 h 60414"/>
                  <a:gd name="connsiteX9" fmla="*/ 28857 w 38817"/>
                  <a:gd name="connsiteY9" fmla="*/ 60414 h 60414"/>
                  <a:gd name="connsiteX10" fmla="*/ 15453 w 38817"/>
                  <a:gd name="connsiteY10" fmla="*/ 37980 h 60414"/>
                  <a:gd name="connsiteX11" fmla="*/ 8564 w 38817"/>
                  <a:gd name="connsiteY11" fmla="*/ 37980 h 60414"/>
                  <a:gd name="connsiteX12" fmla="*/ 14708 w 38817"/>
                  <a:gd name="connsiteY12" fmla="*/ 31929 h 60414"/>
                  <a:gd name="connsiteX13" fmla="*/ 27647 w 38817"/>
                  <a:gd name="connsiteY13" fmla="*/ 18990 h 60414"/>
                  <a:gd name="connsiteX14" fmla="*/ 14708 w 38817"/>
                  <a:gd name="connsiteY14" fmla="*/ 6051 h 60414"/>
                  <a:gd name="connsiteX15" fmla="*/ 8657 w 38817"/>
                  <a:gd name="connsiteY15" fmla="*/ 6051 h 60414"/>
                  <a:gd name="connsiteX16" fmla="*/ 8657 w 38817"/>
                  <a:gd name="connsiteY16" fmla="*/ 31929 h 60414"/>
                  <a:gd name="connsiteX17" fmla="*/ 14708 w 38817"/>
                  <a:gd name="connsiteY17" fmla="*/ 31929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7" h="60414">
                    <a:moveTo>
                      <a:pt x="8657" y="37887"/>
                    </a:moveTo>
                    <a:lnTo>
                      <a:pt x="8657" y="60321"/>
                    </a:lnTo>
                    <a:lnTo>
                      <a:pt x="0" y="60321"/>
                    </a:lnTo>
                    <a:lnTo>
                      <a:pt x="0" y="0"/>
                    </a:lnTo>
                    <a:lnTo>
                      <a:pt x="14615" y="0"/>
                    </a:lnTo>
                    <a:cubicBezTo>
                      <a:pt x="21969" y="0"/>
                      <a:pt x="27368" y="1676"/>
                      <a:pt x="30905" y="4934"/>
                    </a:cubicBezTo>
                    <a:cubicBezTo>
                      <a:pt x="34443" y="8192"/>
                      <a:pt x="36211" y="12939"/>
                      <a:pt x="36211" y="18990"/>
                    </a:cubicBezTo>
                    <a:cubicBezTo>
                      <a:pt x="36211" y="28206"/>
                      <a:pt x="32302" y="34070"/>
                      <a:pt x="24389" y="36677"/>
                    </a:cubicBezTo>
                    <a:lnTo>
                      <a:pt x="38818" y="60414"/>
                    </a:lnTo>
                    <a:lnTo>
                      <a:pt x="28857" y="60414"/>
                    </a:lnTo>
                    <a:lnTo>
                      <a:pt x="15453" y="37980"/>
                    </a:lnTo>
                    <a:lnTo>
                      <a:pt x="8564" y="37980"/>
                    </a:lnTo>
                    <a:close/>
                    <a:moveTo>
                      <a:pt x="14708" y="31929"/>
                    </a:moveTo>
                    <a:cubicBezTo>
                      <a:pt x="23365" y="31929"/>
                      <a:pt x="27647" y="27647"/>
                      <a:pt x="27647" y="18990"/>
                    </a:cubicBezTo>
                    <a:cubicBezTo>
                      <a:pt x="27647" y="10333"/>
                      <a:pt x="23365" y="6051"/>
                      <a:pt x="14708" y="6051"/>
                    </a:cubicBezTo>
                    <a:lnTo>
                      <a:pt x="8657" y="6051"/>
                    </a:lnTo>
                    <a:lnTo>
                      <a:pt x="8657" y="31929"/>
                    </a:lnTo>
                    <a:lnTo>
                      <a:pt x="14708" y="31929"/>
                    </a:lnTo>
                    <a:close/>
                  </a:path>
                </a:pathLst>
              </a:custGeom>
              <a:solidFill>
                <a:srgbClr val="FFFFFF"/>
              </a:solidFill>
              <a:ln w="8840"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6C0EDBE0-ACD5-BE23-143A-0815C42E77C9}"/>
                  </a:ext>
                </a:extLst>
              </p:cNvPr>
              <p:cNvSpPr/>
              <p:nvPr/>
            </p:nvSpPr>
            <p:spPr>
              <a:xfrm>
                <a:off x="5162866" y="4699109"/>
                <a:ext cx="33604" cy="60414"/>
              </a:xfrm>
              <a:custGeom>
                <a:avLst/>
                <a:gdLst>
                  <a:gd name="connsiteX0" fmla="*/ 0 w 33604"/>
                  <a:gd name="connsiteY0" fmla="*/ 60321 h 60414"/>
                  <a:gd name="connsiteX1" fmla="*/ 0 w 33604"/>
                  <a:gd name="connsiteY1" fmla="*/ 0 h 60414"/>
                  <a:gd name="connsiteX2" fmla="*/ 33605 w 33604"/>
                  <a:gd name="connsiteY2" fmla="*/ 0 h 60414"/>
                  <a:gd name="connsiteX3" fmla="*/ 33605 w 33604"/>
                  <a:gd name="connsiteY3" fmla="*/ 6051 h 60414"/>
                  <a:gd name="connsiteX4" fmla="*/ 8564 w 33604"/>
                  <a:gd name="connsiteY4" fmla="*/ 6051 h 60414"/>
                  <a:gd name="connsiteX5" fmla="*/ 8564 w 33604"/>
                  <a:gd name="connsiteY5" fmla="*/ 25878 h 60414"/>
                  <a:gd name="connsiteX6" fmla="*/ 28392 w 33604"/>
                  <a:gd name="connsiteY6" fmla="*/ 25878 h 60414"/>
                  <a:gd name="connsiteX7" fmla="*/ 28392 w 33604"/>
                  <a:gd name="connsiteY7" fmla="*/ 31929 h 60414"/>
                  <a:gd name="connsiteX8" fmla="*/ 8564 w 33604"/>
                  <a:gd name="connsiteY8" fmla="*/ 31929 h 60414"/>
                  <a:gd name="connsiteX9" fmla="*/ 8564 w 33604"/>
                  <a:gd name="connsiteY9" fmla="*/ 54363 h 60414"/>
                  <a:gd name="connsiteX10" fmla="*/ 33605 w 33604"/>
                  <a:gd name="connsiteY10" fmla="*/ 54363 h 60414"/>
                  <a:gd name="connsiteX11" fmla="*/ 33605 w 33604"/>
                  <a:gd name="connsiteY11" fmla="*/ 60414 h 60414"/>
                  <a:gd name="connsiteX12" fmla="*/ 0 w 33604"/>
                  <a:gd name="connsiteY12"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4">
                    <a:moveTo>
                      <a:pt x="0" y="60321"/>
                    </a:moveTo>
                    <a:lnTo>
                      <a:pt x="0" y="0"/>
                    </a:lnTo>
                    <a:lnTo>
                      <a:pt x="33605" y="0"/>
                    </a:lnTo>
                    <a:lnTo>
                      <a:pt x="33605" y="6051"/>
                    </a:lnTo>
                    <a:lnTo>
                      <a:pt x="8564" y="6051"/>
                    </a:lnTo>
                    <a:lnTo>
                      <a:pt x="8564" y="25878"/>
                    </a:lnTo>
                    <a:lnTo>
                      <a:pt x="28392" y="25878"/>
                    </a:lnTo>
                    <a:lnTo>
                      <a:pt x="28392" y="31929"/>
                    </a:lnTo>
                    <a:lnTo>
                      <a:pt x="8564" y="31929"/>
                    </a:lnTo>
                    <a:lnTo>
                      <a:pt x="8564"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EC4EC4BE-9031-0F78-3F54-31DAD0B055BB}"/>
                  </a:ext>
                </a:extLst>
              </p:cNvPr>
              <p:cNvSpPr/>
              <p:nvPr/>
            </p:nvSpPr>
            <p:spPr>
              <a:xfrm>
                <a:off x="5203918" y="4699016"/>
                <a:ext cx="38445" cy="60507"/>
              </a:xfrm>
              <a:custGeom>
                <a:avLst/>
                <a:gdLst>
                  <a:gd name="connsiteX0" fmla="*/ 38259 w 38445"/>
                  <a:gd name="connsiteY0" fmla="*/ 55760 h 60507"/>
                  <a:gd name="connsiteX1" fmla="*/ 34070 w 38445"/>
                  <a:gd name="connsiteY1" fmla="*/ 58180 h 60507"/>
                  <a:gd name="connsiteX2" fmla="*/ 29044 w 38445"/>
                  <a:gd name="connsiteY2" fmla="*/ 59855 h 60507"/>
                  <a:gd name="connsiteX3" fmla="*/ 22341 w 38445"/>
                  <a:gd name="connsiteY3" fmla="*/ 60507 h 60507"/>
                  <a:gd name="connsiteX4" fmla="*/ 13405 w 38445"/>
                  <a:gd name="connsiteY4" fmla="*/ 58738 h 60507"/>
                  <a:gd name="connsiteX5" fmla="*/ 6330 w 38445"/>
                  <a:gd name="connsiteY5" fmla="*/ 53246 h 60507"/>
                  <a:gd name="connsiteX6" fmla="*/ 1676 w 38445"/>
                  <a:gd name="connsiteY6" fmla="*/ 43844 h 60507"/>
                  <a:gd name="connsiteX7" fmla="*/ 0 w 38445"/>
                  <a:gd name="connsiteY7" fmla="*/ 30254 h 60507"/>
                  <a:gd name="connsiteX8" fmla="*/ 1676 w 38445"/>
                  <a:gd name="connsiteY8" fmla="*/ 16663 h 60507"/>
                  <a:gd name="connsiteX9" fmla="*/ 6237 w 38445"/>
                  <a:gd name="connsiteY9" fmla="*/ 7261 h 60507"/>
                  <a:gd name="connsiteX10" fmla="*/ 13033 w 38445"/>
                  <a:gd name="connsiteY10" fmla="*/ 1768 h 60507"/>
                  <a:gd name="connsiteX11" fmla="*/ 21503 w 38445"/>
                  <a:gd name="connsiteY11" fmla="*/ 0 h 60507"/>
                  <a:gd name="connsiteX12" fmla="*/ 27834 w 38445"/>
                  <a:gd name="connsiteY12" fmla="*/ 745 h 60507"/>
                  <a:gd name="connsiteX13" fmla="*/ 32581 w 38445"/>
                  <a:gd name="connsiteY13" fmla="*/ 2420 h 60507"/>
                  <a:gd name="connsiteX14" fmla="*/ 36584 w 38445"/>
                  <a:gd name="connsiteY14" fmla="*/ 4747 h 60507"/>
                  <a:gd name="connsiteX15" fmla="*/ 33605 w 38445"/>
                  <a:gd name="connsiteY15" fmla="*/ 9681 h 60507"/>
                  <a:gd name="connsiteX16" fmla="*/ 32767 w 38445"/>
                  <a:gd name="connsiteY16" fmla="*/ 9681 h 60507"/>
                  <a:gd name="connsiteX17" fmla="*/ 29882 w 38445"/>
                  <a:gd name="connsiteY17" fmla="*/ 7912 h 60507"/>
                  <a:gd name="connsiteX18" fmla="*/ 26623 w 38445"/>
                  <a:gd name="connsiteY18" fmla="*/ 6702 h 60507"/>
                  <a:gd name="connsiteX19" fmla="*/ 22527 w 38445"/>
                  <a:gd name="connsiteY19" fmla="*/ 6144 h 60507"/>
                  <a:gd name="connsiteX20" fmla="*/ 17128 w 38445"/>
                  <a:gd name="connsiteY20" fmla="*/ 7354 h 60507"/>
                  <a:gd name="connsiteX21" fmla="*/ 12753 w 38445"/>
                  <a:gd name="connsiteY21" fmla="*/ 11356 h 60507"/>
                  <a:gd name="connsiteX22" fmla="*/ 9867 w 38445"/>
                  <a:gd name="connsiteY22" fmla="*/ 18804 h 60507"/>
                  <a:gd name="connsiteX23" fmla="*/ 8750 w 38445"/>
                  <a:gd name="connsiteY23" fmla="*/ 30346 h 60507"/>
                  <a:gd name="connsiteX24" fmla="*/ 9867 w 38445"/>
                  <a:gd name="connsiteY24" fmla="*/ 41890 h 60507"/>
                  <a:gd name="connsiteX25" fmla="*/ 12846 w 38445"/>
                  <a:gd name="connsiteY25" fmla="*/ 49336 h 60507"/>
                  <a:gd name="connsiteX26" fmla="*/ 17501 w 38445"/>
                  <a:gd name="connsiteY26" fmla="*/ 53339 h 60507"/>
                  <a:gd name="connsiteX27" fmla="*/ 23458 w 38445"/>
                  <a:gd name="connsiteY27" fmla="*/ 54549 h 60507"/>
                  <a:gd name="connsiteX28" fmla="*/ 25879 w 38445"/>
                  <a:gd name="connsiteY28" fmla="*/ 54270 h 60507"/>
                  <a:gd name="connsiteX29" fmla="*/ 27926 w 38445"/>
                  <a:gd name="connsiteY29" fmla="*/ 53712 h 60507"/>
                  <a:gd name="connsiteX30" fmla="*/ 29882 w 38445"/>
                  <a:gd name="connsiteY30" fmla="*/ 52874 h 60507"/>
                  <a:gd name="connsiteX31" fmla="*/ 29882 w 38445"/>
                  <a:gd name="connsiteY31" fmla="*/ 33046 h 60507"/>
                  <a:gd name="connsiteX32" fmla="*/ 19921 w 38445"/>
                  <a:gd name="connsiteY32" fmla="*/ 33046 h 60507"/>
                  <a:gd name="connsiteX33" fmla="*/ 19921 w 38445"/>
                  <a:gd name="connsiteY33" fmla="*/ 26995 h 60507"/>
                  <a:gd name="connsiteX34" fmla="*/ 35839 w 38445"/>
                  <a:gd name="connsiteY34" fmla="*/ 26995 h 60507"/>
                  <a:gd name="connsiteX35" fmla="*/ 38445 w 38445"/>
                  <a:gd name="connsiteY35" fmla="*/ 29602 h 60507"/>
                  <a:gd name="connsiteX36" fmla="*/ 38445 w 38445"/>
                  <a:gd name="connsiteY36" fmla="*/ 55853 h 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445" h="60507">
                    <a:moveTo>
                      <a:pt x="38259" y="55760"/>
                    </a:moveTo>
                    <a:cubicBezTo>
                      <a:pt x="37049" y="56691"/>
                      <a:pt x="35653" y="57528"/>
                      <a:pt x="34070" y="58180"/>
                    </a:cubicBezTo>
                    <a:cubicBezTo>
                      <a:pt x="32674" y="58831"/>
                      <a:pt x="30999" y="59390"/>
                      <a:pt x="29044" y="59855"/>
                    </a:cubicBezTo>
                    <a:cubicBezTo>
                      <a:pt x="27089" y="60321"/>
                      <a:pt x="24855" y="60507"/>
                      <a:pt x="22341" y="60507"/>
                    </a:cubicBezTo>
                    <a:cubicBezTo>
                      <a:pt x="19083" y="60507"/>
                      <a:pt x="16104" y="59948"/>
                      <a:pt x="13405" y="58738"/>
                    </a:cubicBezTo>
                    <a:cubicBezTo>
                      <a:pt x="10612" y="57528"/>
                      <a:pt x="8285" y="55760"/>
                      <a:pt x="6330" y="53246"/>
                    </a:cubicBezTo>
                    <a:cubicBezTo>
                      <a:pt x="4375" y="50826"/>
                      <a:pt x="2793" y="47661"/>
                      <a:pt x="1676" y="43844"/>
                    </a:cubicBezTo>
                    <a:cubicBezTo>
                      <a:pt x="559" y="40028"/>
                      <a:pt x="0" y="35466"/>
                      <a:pt x="0" y="30254"/>
                    </a:cubicBezTo>
                    <a:cubicBezTo>
                      <a:pt x="0" y="25040"/>
                      <a:pt x="559" y="20479"/>
                      <a:pt x="1676" y="16663"/>
                    </a:cubicBezTo>
                    <a:cubicBezTo>
                      <a:pt x="2793" y="12846"/>
                      <a:pt x="4282" y="9681"/>
                      <a:pt x="6237" y="7261"/>
                    </a:cubicBezTo>
                    <a:cubicBezTo>
                      <a:pt x="8192" y="4840"/>
                      <a:pt x="10426" y="2979"/>
                      <a:pt x="13033" y="1768"/>
                    </a:cubicBezTo>
                    <a:cubicBezTo>
                      <a:pt x="15639" y="559"/>
                      <a:pt x="18432" y="0"/>
                      <a:pt x="21503" y="0"/>
                    </a:cubicBezTo>
                    <a:cubicBezTo>
                      <a:pt x="23924" y="0"/>
                      <a:pt x="26065" y="279"/>
                      <a:pt x="27834" y="745"/>
                    </a:cubicBezTo>
                    <a:cubicBezTo>
                      <a:pt x="29695" y="1210"/>
                      <a:pt x="31278" y="1768"/>
                      <a:pt x="32581" y="2420"/>
                    </a:cubicBezTo>
                    <a:cubicBezTo>
                      <a:pt x="34070" y="3072"/>
                      <a:pt x="35374" y="3910"/>
                      <a:pt x="36584" y="4747"/>
                    </a:cubicBezTo>
                    <a:lnTo>
                      <a:pt x="33605" y="9681"/>
                    </a:lnTo>
                    <a:lnTo>
                      <a:pt x="32767" y="9681"/>
                    </a:lnTo>
                    <a:cubicBezTo>
                      <a:pt x="31836" y="9029"/>
                      <a:pt x="30905" y="8471"/>
                      <a:pt x="29882" y="7912"/>
                    </a:cubicBezTo>
                    <a:cubicBezTo>
                      <a:pt x="28951" y="7447"/>
                      <a:pt x="27834" y="7074"/>
                      <a:pt x="26623" y="6702"/>
                    </a:cubicBezTo>
                    <a:cubicBezTo>
                      <a:pt x="25320" y="6330"/>
                      <a:pt x="24017" y="6144"/>
                      <a:pt x="22527" y="6144"/>
                    </a:cubicBezTo>
                    <a:cubicBezTo>
                      <a:pt x="20573" y="6144"/>
                      <a:pt x="18711" y="6516"/>
                      <a:pt x="17128" y="7354"/>
                    </a:cubicBezTo>
                    <a:cubicBezTo>
                      <a:pt x="15453" y="8191"/>
                      <a:pt x="14056" y="9495"/>
                      <a:pt x="12753" y="11356"/>
                    </a:cubicBezTo>
                    <a:cubicBezTo>
                      <a:pt x="11543" y="13218"/>
                      <a:pt x="10519" y="15732"/>
                      <a:pt x="9867" y="18804"/>
                    </a:cubicBezTo>
                    <a:cubicBezTo>
                      <a:pt x="9123" y="21969"/>
                      <a:pt x="8750" y="25785"/>
                      <a:pt x="8750" y="30346"/>
                    </a:cubicBezTo>
                    <a:cubicBezTo>
                      <a:pt x="8750" y="34908"/>
                      <a:pt x="9123" y="38817"/>
                      <a:pt x="9867" y="41890"/>
                    </a:cubicBezTo>
                    <a:cubicBezTo>
                      <a:pt x="10612" y="44961"/>
                      <a:pt x="11636" y="47475"/>
                      <a:pt x="12846" y="49336"/>
                    </a:cubicBezTo>
                    <a:cubicBezTo>
                      <a:pt x="14150" y="51198"/>
                      <a:pt x="15639" y="52501"/>
                      <a:pt x="17501" y="53339"/>
                    </a:cubicBezTo>
                    <a:cubicBezTo>
                      <a:pt x="19269" y="54177"/>
                      <a:pt x="21224" y="54549"/>
                      <a:pt x="23458" y="54549"/>
                    </a:cubicBezTo>
                    <a:cubicBezTo>
                      <a:pt x="24296" y="54549"/>
                      <a:pt x="25134" y="54456"/>
                      <a:pt x="25879" y="54270"/>
                    </a:cubicBezTo>
                    <a:cubicBezTo>
                      <a:pt x="26623" y="54084"/>
                      <a:pt x="27368" y="53898"/>
                      <a:pt x="27926" y="53712"/>
                    </a:cubicBezTo>
                    <a:cubicBezTo>
                      <a:pt x="28578" y="53526"/>
                      <a:pt x="29137" y="53246"/>
                      <a:pt x="29882" y="52874"/>
                    </a:cubicBezTo>
                    <a:lnTo>
                      <a:pt x="29882" y="33046"/>
                    </a:lnTo>
                    <a:lnTo>
                      <a:pt x="19921" y="33046"/>
                    </a:lnTo>
                    <a:lnTo>
                      <a:pt x="19921" y="26995"/>
                    </a:lnTo>
                    <a:lnTo>
                      <a:pt x="35839" y="26995"/>
                    </a:lnTo>
                    <a:lnTo>
                      <a:pt x="38445" y="29602"/>
                    </a:lnTo>
                    <a:lnTo>
                      <a:pt x="38445" y="55853"/>
                    </a:lnTo>
                    <a:close/>
                  </a:path>
                </a:pathLst>
              </a:custGeom>
              <a:solidFill>
                <a:srgbClr val="FFFFFF"/>
              </a:solidFill>
              <a:ln w="8840"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087AE426-452D-0DDF-F3B6-9CF58256FEA8}"/>
                  </a:ext>
                </a:extLst>
              </p:cNvPr>
              <p:cNvSpPr/>
              <p:nvPr/>
            </p:nvSpPr>
            <p:spPr>
              <a:xfrm>
                <a:off x="5252510" y="4699016"/>
                <a:ext cx="42262" cy="60600"/>
              </a:xfrm>
              <a:custGeom>
                <a:avLst/>
                <a:gdLst>
                  <a:gd name="connsiteX0" fmla="*/ 42262 w 42262"/>
                  <a:gd name="connsiteY0" fmla="*/ 30254 h 60600"/>
                  <a:gd name="connsiteX1" fmla="*/ 40680 w 42262"/>
                  <a:gd name="connsiteY1" fmla="*/ 44217 h 60600"/>
                  <a:gd name="connsiteX2" fmla="*/ 36398 w 42262"/>
                  <a:gd name="connsiteY2" fmla="*/ 53618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8 h 60600"/>
                  <a:gd name="connsiteX7" fmla="*/ 1583 w 42262"/>
                  <a:gd name="connsiteY7" fmla="*/ 44217 h 60600"/>
                  <a:gd name="connsiteX8" fmla="*/ 0 w 42262"/>
                  <a:gd name="connsiteY8" fmla="*/ 30254 h 60600"/>
                  <a:gd name="connsiteX9" fmla="*/ 1583 w 42262"/>
                  <a:gd name="connsiteY9" fmla="*/ 16383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80 w 42262"/>
                  <a:gd name="connsiteY15" fmla="*/ 16383 h 60600"/>
                  <a:gd name="connsiteX16" fmla="*/ 42262 w 42262"/>
                  <a:gd name="connsiteY16" fmla="*/ 30254 h 60600"/>
                  <a:gd name="connsiteX17" fmla="*/ 8657 w 42262"/>
                  <a:gd name="connsiteY17" fmla="*/ 30254 h 60600"/>
                  <a:gd name="connsiteX18" fmla="*/ 9681 w 42262"/>
                  <a:gd name="connsiteY18" fmla="*/ 41796 h 60600"/>
                  <a:gd name="connsiteX19" fmla="*/ 12474 w 42262"/>
                  <a:gd name="connsiteY19" fmla="*/ 49243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3 h 60600"/>
                  <a:gd name="connsiteX24" fmla="*/ 32581 w 42262"/>
                  <a:gd name="connsiteY24" fmla="*/ 41796 h 60600"/>
                  <a:gd name="connsiteX25" fmla="*/ 33605 w 42262"/>
                  <a:gd name="connsiteY25" fmla="*/ 30254 h 60600"/>
                  <a:gd name="connsiteX26" fmla="*/ 32581 w 42262"/>
                  <a:gd name="connsiteY26" fmla="*/ 18710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1 w 42262"/>
                  <a:gd name="connsiteY32" fmla="*/ 18710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80" y="44217"/>
                    </a:cubicBezTo>
                    <a:cubicBezTo>
                      <a:pt x="39656" y="48033"/>
                      <a:pt x="38166" y="51198"/>
                      <a:pt x="36398" y="53618"/>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8"/>
                    </a:cubicBezTo>
                    <a:cubicBezTo>
                      <a:pt x="4003" y="51198"/>
                      <a:pt x="2606" y="48033"/>
                      <a:pt x="1583" y="44217"/>
                    </a:cubicBezTo>
                    <a:cubicBezTo>
                      <a:pt x="559" y="40400"/>
                      <a:pt x="0" y="35746"/>
                      <a:pt x="0" y="30254"/>
                    </a:cubicBezTo>
                    <a:cubicBezTo>
                      <a:pt x="0" y="24761"/>
                      <a:pt x="559" y="20200"/>
                      <a:pt x="1583" y="16383"/>
                    </a:cubicBezTo>
                    <a:cubicBezTo>
                      <a:pt x="2606"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59" y="9402"/>
                      <a:pt x="39656" y="12567"/>
                      <a:pt x="40680" y="16383"/>
                    </a:cubicBezTo>
                    <a:cubicBezTo>
                      <a:pt x="41704" y="20200"/>
                      <a:pt x="42262" y="24854"/>
                      <a:pt x="42262" y="30254"/>
                    </a:cubicBezTo>
                    <a:close/>
                    <a:moveTo>
                      <a:pt x="8657" y="30254"/>
                    </a:moveTo>
                    <a:cubicBezTo>
                      <a:pt x="8657" y="34908"/>
                      <a:pt x="9030" y="38724"/>
                      <a:pt x="9681" y="41796"/>
                    </a:cubicBezTo>
                    <a:cubicBezTo>
                      <a:pt x="10333" y="44868"/>
                      <a:pt x="11264" y="47382"/>
                      <a:pt x="12474" y="49243"/>
                    </a:cubicBezTo>
                    <a:cubicBezTo>
                      <a:pt x="13684" y="51105"/>
                      <a:pt x="14987" y="52408"/>
                      <a:pt x="16477" y="53246"/>
                    </a:cubicBezTo>
                    <a:cubicBezTo>
                      <a:pt x="17966" y="54084"/>
                      <a:pt x="19549" y="54456"/>
                      <a:pt x="21131" y="54456"/>
                    </a:cubicBezTo>
                    <a:cubicBezTo>
                      <a:pt x="22714" y="54456"/>
                      <a:pt x="24296" y="54084"/>
                      <a:pt x="25786" y="53246"/>
                    </a:cubicBezTo>
                    <a:cubicBezTo>
                      <a:pt x="27275" y="52408"/>
                      <a:pt x="28578" y="51105"/>
                      <a:pt x="29788" y="49243"/>
                    </a:cubicBezTo>
                    <a:cubicBezTo>
                      <a:pt x="30999" y="47382"/>
                      <a:pt x="31929" y="44868"/>
                      <a:pt x="32581" y="41796"/>
                    </a:cubicBezTo>
                    <a:cubicBezTo>
                      <a:pt x="33233" y="38724"/>
                      <a:pt x="33605" y="34815"/>
                      <a:pt x="33605" y="30254"/>
                    </a:cubicBezTo>
                    <a:cubicBezTo>
                      <a:pt x="33605" y="25692"/>
                      <a:pt x="33233" y="21875"/>
                      <a:pt x="32581" y="18710"/>
                    </a:cubicBezTo>
                    <a:cubicBezTo>
                      <a:pt x="31929" y="15546"/>
                      <a:pt x="30999"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7" y="8099"/>
                      <a:pt x="13684" y="9402"/>
                      <a:pt x="12474" y="11264"/>
                    </a:cubicBezTo>
                    <a:cubicBezTo>
                      <a:pt x="11264" y="13125"/>
                      <a:pt x="10333" y="15639"/>
                      <a:pt x="9681" y="18710"/>
                    </a:cubicBezTo>
                    <a:cubicBezTo>
                      <a:pt x="9030" y="21875"/>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94FB8020-4BB5-BC25-1A72-C5EBC117F781}"/>
                  </a:ext>
                </a:extLst>
              </p:cNvPr>
              <p:cNvSpPr/>
              <p:nvPr/>
            </p:nvSpPr>
            <p:spPr>
              <a:xfrm>
                <a:off x="5307246" y="4699109"/>
                <a:ext cx="38817" cy="60321"/>
              </a:xfrm>
              <a:custGeom>
                <a:avLst/>
                <a:gdLst>
                  <a:gd name="connsiteX0" fmla="*/ 11264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30 w 38817"/>
                  <a:gd name="connsiteY14" fmla="*/ 43007 h 60321"/>
                  <a:gd name="connsiteX15" fmla="*/ 30068 w 38817"/>
                  <a:gd name="connsiteY15" fmla="*/ 45706 h 60321"/>
                  <a:gd name="connsiteX16" fmla="*/ 30440 w 38817"/>
                  <a:gd name="connsiteY16" fmla="*/ 45706 h 60321"/>
                  <a:gd name="connsiteX17" fmla="*/ 30254 w 38817"/>
                  <a:gd name="connsiteY17" fmla="*/ 43007 h 60321"/>
                  <a:gd name="connsiteX18" fmla="*/ 30161 w 38817"/>
                  <a:gd name="connsiteY18" fmla="*/ 40586 h 60321"/>
                  <a:gd name="connsiteX19" fmla="*/ 30161 w 38817"/>
                  <a:gd name="connsiteY19" fmla="*/ 38352 h 60321"/>
                  <a:gd name="connsiteX20" fmla="*/ 30161 w 38817"/>
                  <a:gd name="connsiteY20" fmla="*/ 0 h 60321"/>
                  <a:gd name="connsiteX21" fmla="*/ 38818 w 38817"/>
                  <a:gd name="connsiteY21" fmla="*/ 0 h 60321"/>
                  <a:gd name="connsiteX22" fmla="*/ 38818 w 38817"/>
                  <a:gd name="connsiteY22" fmla="*/ 60321 h 60321"/>
                  <a:gd name="connsiteX23" fmla="*/ 29323 w 38817"/>
                  <a:gd name="connsiteY23" fmla="*/ 60321 h 60321"/>
                  <a:gd name="connsiteX24" fmla="*/ 11264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4" y="21969"/>
                    </a:moveTo>
                    <a:cubicBezTo>
                      <a:pt x="10984" y="21317"/>
                      <a:pt x="10705" y="20572"/>
                      <a:pt x="10426" y="19735"/>
                    </a:cubicBezTo>
                    <a:cubicBezTo>
                      <a:pt x="10147" y="18897"/>
                      <a:pt x="9867" y="18059"/>
                      <a:pt x="9588" y="17314"/>
                    </a:cubicBezTo>
                    <a:cubicBezTo>
                      <a:pt x="9309" y="16477"/>
                      <a:pt x="9030" y="15546"/>
                      <a:pt x="8750" y="14615"/>
                    </a:cubicBezTo>
                    <a:lnTo>
                      <a:pt x="8378" y="14615"/>
                    </a:lnTo>
                    <a:cubicBezTo>
                      <a:pt x="8378" y="15546"/>
                      <a:pt x="8471" y="16384"/>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4" y="39004"/>
                      <a:pt x="28113" y="39749"/>
                      <a:pt x="28392" y="40586"/>
                    </a:cubicBezTo>
                    <a:cubicBezTo>
                      <a:pt x="28671" y="41424"/>
                      <a:pt x="28951" y="42262"/>
                      <a:pt x="29230" y="43007"/>
                    </a:cubicBezTo>
                    <a:cubicBezTo>
                      <a:pt x="29509" y="43938"/>
                      <a:pt x="29788" y="44775"/>
                      <a:pt x="30068" y="45706"/>
                    </a:cubicBezTo>
                    <a:lnTo>
                      <a:pt x="30440" y="45706"/>
                    </a:lnTo>
                    <a:cubicBezTo>
                      <a:pt x="30440" y="44868"/>
                      <a:pt x="30347" y="43938"/>
                      <a:pt x="30254" y="43007"/>
                    </a:cubicBezTo>
                    <a:cubicBezTo>
                      <a:pt x="30254" y="42262"/>
                      <a:pt x="30161" y="41424"/>
                      <a:pt x="30161" y="40586"/>
                    </a:cubicBezTo>
                    <a:cubicBezTo>
                      <a:pt x="30161" y="39749"/>
                      <a:pt x="30161" y="39004"/>
                      <a:pt x="30161" y="38352"/>
                    </a:cubicBezTo>
                    <a:lnTo>
                      <a:pt x="30161"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grpSp>
        <p:grpSp>
          <p:nvGrpSpPr>
            <p:cNvPr id="350" name="Picture 2">
              <a:extLst>
                <a:ext uri="{FF2B5EF4-FFF2-40B4-BE49-F238E27FC236}">
                  <a16:creationId xmlns:a16="http://schemas.microsoft.com/office/drawing/2014/main" id="{FC789C6B-4536-AFB1-1FEE-F995BDD7FC69}"/>
                </a:ext>
              </a:extLst>
            </p:cNvPr>
            <p:cNvGrpSpPr/>
            <p:nvPr/>
          </p:nvGrpSpPr>
          <p:grpSpPr>
            <a:xfrm>
              <a:off x="5780693" y="4787636"/>
              <a:ext cx="226751" cy="92884"/>
              <a:chOff x="5780693" y="4787636"/>
              <a:chExt cx="226751" cy="92884"/>
            </a:xfrm>
            <a:solidFill>
              <a:srgbClr val="FFFFFF"/>
            </a:solidFill>
          </p:grpSpPr>
          <p:sp>
            <p:nvSpPr>
              <p:cNvPr id="351" name="Freeform: Shape 350">
                <a:extLst>
                  <a:ext uri="{FF2B5EF4-FFF2-40B4-BE49-F238E27FC236}">
                    <a16:creationId xmlns:a16="http://schemas.microsoft.com/office/drawing/2014/main" id="{13D404E0-C2D4-BA3E-2F5D-A4F88EC6B116}"/>
                  </a:ext>
                </a:extLst>
              </p:cNvPr>
              <p:cNvSpPr/>
              <p:nvPr/>
            </p:nvSpPr>
            <p:spPr>
              <a:xfrm>
                <a:off x="5780693" y="4787729"/>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BFE22437-2F81-0977-1965-EA649EDE0D0B}"/>
                  </a:ext>
                </a:extLst>
              </p:cNvPr>
              <p:cNvSpPr/>
              <p:nvPr/>
            </p:nvSpPr>
            <p:spPr>
              <a:xfrm>
                <a:off x="5804802" y="4787729"/>
                <a:ext cx="37886" cy="60320"/>
              </a:xfrm>
              <a:custGeom>
                <a:avLst/>
                <a:gdLst>
                  <a:gd name="connsiteX0" fmla="*/ 0 w 37886"/>
                  <a:gd name="connsiteY0" fmla="*/ 60321 h 60320"/>
                  <a:gd name="connsiteX1" fmla="*/ 0 w 37886"/>
                  <a:gd name="connsiteY1" fmla="*/ 0 h 60320"/>
                  <a:gd name="connsiteX2" fmla="*/ 12939 w 37886"/>
                  <a:gd name="connsiteY2" fmla="*/ 0 h 60320"/>
                  <a:gd name="connsiteX3" fmla="*/ 23738 w 37886"/>
                  <a:gd name="connsiteY3" fmla="*/ 1676 h 60320"/>
                  <a:gd name="connsiteX4" fmla="*/ 31557 w 37886"/>
                  <a:gd name="connsiteY4" fmla="*/ 6982 h 60320"/>
                  <a:gd name="connsiteX5" fmla="*/ 36305 w 37886"/>
                  <a:gd name="connsiteY5" fmla="*/ 16290 h 60320"/>
                  <a:gd name="connsiteX6" fmla="*/ 37887 w 37886"/>
                  <a:gd name="connsiteY6" fmla="*/ 30160 h 60320"/>
                  <a:gd name="connsiteX7" fmla="*/ 36305 w 37886"/>
                  <a:gd name="connsiteY7" fmla="*/ 44030 h 60320"/>
                  <a:gd name="connsiteX8" fmla="*/ 31557 w 37886"/>
                  <a:gd name="connsiteY8" fmla="*/ 53339 h 60320"/>
                  <a:gd name="connsiteX9" fmla="*/ 23738 w 37886"/>
                  <a:gd name="connsiteY9" fmla="*/ 58645 h 60320"/>
                  <a:gd name="connsiteX10" fmla="*/ 12939 w 37886"/>
                  <a:gd name="connsiteY10" fmla="*/ 60321 h 60320"/>
                  <a:gd name="connsiteX11" fmla="*/ 0 w 37886"/>
                  <a:gd name="connsiteY11" fmla="*/ 60321 h 60320"/>
                  <a:gd name="connsiteX12" fmla="*/ 12939 w 37886"/>
                  <a:gd name="connsiteY12" fmla="*/ 54270 h 60320"/>
                  <a:gd name="connsiteX13" fmla="*/ 19921 w 37886"/>
                  <a:gd name="connsiteY13" fmla="*/ 53060 h 60320"/>
                  <a:gd name="connsiteX14" fmla="*/ 25041 w 37886"/>
                  <a:gd name="connsiteY14" fmla="*/ 48964 h 60320"/>
                  <a:gd name="connsiteX15" fmla="*/ 28206 w 37886"/>
                  <a:gd name="connsiteY15" fmla="*/ 41517 h 60320"/>
                  <a:gd name="connsiteX16" fmla="*/ 29323 w 37886"/>
                  <a:gd name="connsiteY16" fmla="*/ 30067 h 60320"/>
                  <a:gd name="connsiteX17" fmla="*/ 28206 w 37886"/>
                  <a:gd name="connsiteY17" fmla="*/ 18618 h 60320"/>
                  <a:gd name="connsiteX18" fmla="*/ 25041 w 37886"/>
                  <a:gd name="connsiteY18" fmla="*/ 11170 h 60320"/>
                  <a:gd name="connsiteX19" fmla="*/ 19921 w 37886"/>
                  <a:gd name="connsiteY19" fmla="*/ 7074 h 60320"/>
                  <a:gd name="connsiteX20" fmla="*/ 12939 w 37886"/>
                  <a:gd name="connsiteY20" fmla="*/ 5864 h 60320"/>
                  <a:gd name="connsiteX21" fmla="*/ 8658 w 37886"/>
                  <a:gd name="connsiteY21" fmla="*/ 5864 h 60320"/>
                  <a:gd name="connsiteX22" fmla="*/ 8658 w 37886"/>
                  <a:gd name="connsiteY22" fmla="*/ 54177 h 60320"/>
                  <a:gd name="connsiteX23" fmla="*/ 12939 w 37886"/>
                  <a:gd name="connsiteY23" fmla="*/ 54177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 h="60320">
                    <a:moveTo>
                      <a:pt x="0" y="60321"/>
                    </a:moveTo>
                    <a:lnTo>
                      <a:pt x="0" y="0"/>
                    </a:lnTo>
                    <a:lnTo>
                      <a:pt x="12939" y="0"/>
                    </a:lnTo>
                    <a:cubicBezTo>
                      <a:pt x="17035" y="0"/>
                      <a:pt x="20666" y="559"/>
                      <a:pt x="23738" y="1676"/>
                    </a:cubicBezTo>
                    <a:cubicBezTo>
                      <a:pt x="26903" y="2793"/>
                      <a:pt x="29509" y="4561"/>
                      <a:pt x="31557" y="6982"/>
                    </a:cubicBezTo>
                    <a:cubicBezTo>
                      <a:pt x="33605" y="9402"/>
                      <a:pt x="35188" y="12474"/>
                      <a:pt x="36305" y="16290"/>
                    </a:cubicBezTo>
                    <a:cubicBezTo>
                      <a:pt x="37328" y="20107"/>
                      <a:pt x="37887" y="24761"/>
                      <a:pt x="37887" y="30160"/>
                    </a:cubicBezTo>
                    <a:cubicBezTo>
                      <a:pt x="37887" y="35559"/>
                      <a:pt x="37328" y="40214"/>
                      <a:pt x="36305" y="44030"/>
                    </a:cubicBezTo>
                    <a:cubicBezTo>
                      <a:pt x="35281" y="47847"/>
                      <a:pt x="33698" y="51012"/>
                      <a:pt x="31557" y="53339"/>
                    </a:cubicBezTo>
                    <a:cubicBezTo>
                      <a:pt x="29416" y="55760"/>
                      <a:pt x="26809" y="57528"/>
                      <a:pt x="23738" y="58645"/>
                    </a:cubicBezTo>
                    <a:cubicBezTo>
                      <a:pt x="20573" y="59762"/>
                      <a:pt x="17035" y="60321"/>
                      <a:pt x="12939" y="60321"/>
                    </a:cubicBezTo>
                    <a:lnTo>
                      <a:pt x="0" y="60321"/>
                    </a:lnTo>
                    <a:close/>
                    <a:moveTo>
                      <a:pt x="12939" y="54270"/>
                    </a:moveTo>
                    <a:cubicBezTo>
                      <a:pt x="15546" y="54270"/>
                      <a:pt x="17873" y="53898"/>
                      <a:pt x="19921" y="53060"/>
                    </a:cubicBezTo>
                    <a:cubicBezTo>
                      <a:pt x="21969" y="52222"/>
                      <a:pt x="23645" y="50919"/>
                      <a:pt x="25041" y="48964"/>
                    </a:cubicBezTo>
                    <a:cubicBezTo>
                      <a:pt x="26437" y="47102"/>
                      <a:pt x="27461" y="44589"/>
                      <a:pt x="28206" y="41517"/>
                    </a:cubicBezTo>
                    <a:cubicBezTo>
                      <a:pt x="28951" y="38445"/>
                      <a:pt x="29323" y="34629"/>
                      <a:pt x="29323" y="30067"/>
                    </a:cubicBezTo>
                    <a:cubicBezTo>
                      <a:pt x="29323" y="25506"/>
                      <a:pt x="28951" y="21689"/>
                      <a:pt x="28206" y="18618"/>
                    </a:cubicBezTo>
                    <a:cubicBezTo>
                      <a:pt x="27461" y="15546"/>
                      <a:pt x="26344" y="13032"/>
                      <a:pt x="25041" y="11170"/>
                    </a:cubicBezTo>
                    <a:cubicBezTo>
                      <a:pt x="23645" y="9309"/>
                      <a:pt x="21969" y="7912"/>
                      <a:pt x="19921" y="7074"/>
                    </a:cubicBezTo>
                    <a:cubicBezTo>
                      <a:pt x="17873" y="6237"/>
                      <a:pt x="15546" y="5864"/>
                      <a:pt x="12939" y="5864"/>
                    </a:cubicBezTo>
                    <a:lnTo>
                      <a:pt x="8658" y="5864"/>
                    </a:lnTo>
                    <a:lnTo>
                      <a:pt x="8658" y="54177"/>
                    </a:lnTo>
                    <a:lnTo>
                      <a:pt x="12939" y="54177"/>
                    </a:lnTo>
                    <a:close/>
                  </a:path>
                </a:pathLst>
              </a:custGeom>
              <a:solidFill>
                <a:srgbClr val="FFFFFF"/>
              </a:solidFill>
              <a:ln w="8840"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613E774C-FC45-6602-2A73-D90E427A9CB6}"/>
                  </a:ext>
                </a:extLst>
              </p:cNvPr>
              <p:cNvSpPr/>
              <p:nvPr/>
            </p:nvSpPr>
            <p:spPr>
              <a:xfrm>
                <a:off x="5847065" y="4787729"/>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6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080 w 46544"/>
                  <a:gd name="connsiteY9" fmla="*/ 38724 h 60320"/>
                  <a:gd name="connsiteX10" fmla="*/ 31464 w 46544"/>
                  <a:gd name="connsiteY10" fmla="*/ 38724 h 60320"/>
                  <a:gd name="connsiteX11" fmla="*/ 24575 w 46544"/>
                  <a:gd name="connsiteY11" fmla="*/ 14987 h 60320"/>
                  <a:gd name="connsiteX12" fmla="*/ 24016 w 46544"/>
                  <a:gd name="connsiteY12" fmla="*/ 12939 h 60320"/>
                  <a:gd name="connsiteX13" fmla="*/ 23644 w 46544"/>
                  <a:gd name="connsiteY13" fmla="*/ 10891 h 60320"/>
                  <a:gd name="connsiteX14" fmla="*/ 23365 w 46544"/>
                  <a:gd name="connsiteY14" fmla="*/ 8936 h 60320"/>
                  <a:gd name="connsiteX15" fmla="*/ 22993 w 46544"/>
                  <a:gd name="connsiteY15" fmla="*/ 8936 h 60320"/>
                  <a:gd name="connsiteX16" fmla="*/ 22714 w 46544"/>
                  <a:gd name="connsiteY16" fmla="*/ 10984 h 60320"/>
                  <a:gd name="connsiteX17" fmla="*/ 22341 w 46544"/>
                  <a:gd name="connsiteY17" fmla="*/ 12939 h 60320"/>
                  <a:gd name="connsiteX18" fmla="*/ 21875 w 46544"/>
                  <a:gd name="connsiteY18" fmla="*/ 14894 h 60320"/>
                  <a:gd name="connsiteX19" fmla="*/ 14987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080" y="38724"/>
                    </a:moveTo>
                    <a:lnTo>
                      <a:pt x="31464" y="38724"/>
                    </a:lnTo>
                    <a:lnTo>
                      <a:pt x="24575" y="14987"/>
                    </a:lnTo>
                    <a:cubicBezTo>
                      <a:pt x="24389" y="14335"/>
                      <a:pt x="24203" y="13684"/>
                      <a:pt x="24016" y="12939"/>
                    </a:cubicBezTo>
                    <a:cubicBezTo>
                      <a:pt x="23924" y="12194"/>
                      <a:pt x="23831" y="11543"/>
                      <a:pt x="23644" y="10891"/>
                    </a:cubicBezTo>
                    <a:cubicBezTo>
                      <a:pt x="23551" y="10239"/>
                      <a:pt x="23458" y="9495"/>
                      <a:pt x="23365" y="8936"/>
                    </a:cubicBezTo>
                    <a:lnTo>
                      <a:pt x="22993" y="8936"/>
                    </a:lnTo>
                    <a:cubicBezTo>
                      <a:pt x="22993" y="9588"/>
                      <a:pt x="22807" y="10333"/>
                      <a:pt x="22714" y="10984"/>
                    </a:cubicBezTo>
                    <a:cubicBezTo>
                      <a:pt x="22620" y="11636"/>
                      <a:pt x="22434" y="12287"/>
                      <a:pt x="22341" y="12939"/>
                    </a:cubicBezTo>
                    <a:cubicBezTo>
                      <a:pt x="22248" y="13591"/>
                      <a:pt x="22062" y="14335"/>
                      <a:pt x="21875" y="14894"/>
                    </a:cubicBezTo>
                    <a:lnTo>
                      <a:pt x="14987" y="38631"/>
                    </a:lnTo>
                    <a:close/>
                  </a:path>
                </a:pathLst>
              </a:custGeom>
              <a:solidFill>
                <a:srgbClr val="FFFFFF"/>
              </a:solidFill>
              <a:ln w="8840"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676385AB-F786-9610-1D32-5DCFC873A92A}"/>
                  </a:ext>
                </a:extLst>
              </p:cNvPr>
              <p:cNvSpPr/>
              <p:nvPr/>
            </p:nvSpPr>
            <p:spPr>
              <a:xfrm>
                <a:off x="5902638" y="4787729"/>
                <a:ext cx="38818" cy="60320"/>
              </a:xfrm>
              <a:custGeom>
                <a:avLst/>
                <a:gdLst>
                  <a:gd name="connsiteX0" fmla="*/ 38818 w 38818"/>
                  <a:gd name="connsiteY0" fmla="*/ 0 h 60320"/>
                  <a:gd name="connsiteX1" fmla="*/ 38818 w 38818"/>
                  <a:gd name="connsiteY1" fmla="*/ 60321 h 60320"/>
                  <a:gd name="connsiteX2" fmla="*/ 30160 w 38818"/>
                  <a:gd name="connsiteY2" fmla="*/ 60321 h 60320"/>
                  <a:gd name="connsiteX3" fmla="*/ 30160 w 38818"/>
                  <a:gd name="connsiteY3" fmla="*/ 32767 h 60320"/>
                  <a:gd name="connsiteX4" fmla="*/ 8657 w 38818"/>
                  <a:gd name="connsiteY4" fmla="*/ 32767 h 60320"/>
                  <a:gd name="connsiteX5" fmla="*/ 8657 w 38818"/>
                  <a:gd name="connsiteY5" fmla="*/ 60321 h 60320"/>
                  <a:gd name="connsiteX6" fmla="*/ 0 w 38818"/>
                  <a:gd name="connsiteY6" fmla="*/ 60321 h 60320"/>
                  <a:gd name="connsiteX7" fmla="*/ 0 w 38818"/>
                  <a:gd name="connsiteY7" fmla="*/ 0 h 60320"/>
                  <a:gd name="connsiteX8" fmla="*/ 8657 w 38818"/>
                  <a:gd name="connsiteY8" fmla="*/ 0 h 60320"/>
                  <a:gd name="connsiteX9" fmla="*/ 8657 w 38818"/>
                  <a:gd name="connsiteY9" fmla="*/ 26716 h 60320"/>
                  <a:gd name="connsiteX10" fmla="*/ 30160 w 38818"/>
                  <a:gd name="connsiteY10" fmla="*/ 26716 h 60320"/>
                  <a:gd name="connsiteX11" fmla="*/ 30160 w 38818"/>
                  <a:gd name="connsiteY11" fmla="*/ 0 h 60320"/>
                  <a:gd name="connsiteX12" fmla="*/ 38818 w 38818"/>
                  <a:gd name="connsiteY12" fmla="*/ 0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8" h="60320">
                    <a:moveTo>
                      <a:pt x="38818" y="0"/>
                    </a:moveTo>
                    <a:lnTo>
                      <a:pt x="38818" y="60321"/>
                    </a:lnTo>
                    <a:lnTo>
                      <a:pt x="30160" y="60321"/>
                    </a:lnTo>
                    <a:lnTo>
                      <a:pt x="30160" y="32767"/>
                    </a:lnTo>
                    <a:lnTo>
                      <a:pt x="8657" y="32767"/>
                    </a:lnTo>
                    <a:lnTo>
                      <a:pt x="8657" y="60321"/>
                    </a:lnTo>
                    <a:lnTo>
                      <a:pt x="0" y="60321"/>
                    </a:lnTo>
                    <a:lnTo>
                      <a:pt x="0" y="0"/>
                    </a:lnTo>
                    <a:lnTo>
                      <a:pt x="8657" y="0"/>
                    </a:lnTo>
                    <a:lnTo>
                      <a:pt x="8657" y="26716"/>
                    </a:lnTo>
                    <a:lnTo>
                      <a:pt x="30160" y="26716"/>
                    </a:lnTo>
                    <a:lnTo>
                      <a:pt x="30160" y="0"/>
                    </a:lnTo>
                    <a:lnTo>
                      <a:pt x="38818" y="0"/>
                    </a:lnTo>
                    <a:close/>
                  </a:path>
                </a:pathLst>
              </a:custGeom>
              <a:solidFill>
                <a:srgbClr val="FFFFFF"/>
              </a:solidFill>
              <a:ln w="8840"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51E0A205-ACEE-1329-95F7-A99E507080A8}"/>
                  </a:ext>
                </a:extLst>
              </p:cNvPr>
              <p:cNvSpPr/>
              <p:nvPr/>
            </p:nvSpPr>
            <p:spPr>
              <a:xfrm>
                <a:off x="5953930" y="4787636"/>
                <a:ext cx="42261" cy="60600"/>
              </a:xfrm>
              <a:custGeom>
                <a:avLst/>
                <a:gdLst>
                  <a:gd name="connsiteX0" fmla="*/ 42262 w 42261"/>
                  <a:gd name="connsiteY0" fmla="*/ 30254 h 60600"/>
                  <a:gd name="connsiteX1" fmla="*/ 40679 w 42261"/>
                  <a:gd name="connsiteY1" fmla="*/ 44217 h 60600"/>
                  <a:gd name="connsiteX2" fmla="*/ 36398 w 42261"/>
                  <a:gd name="connsiteY2" fmla="*/ 53619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9 h 60600"/>
                  <a:gd name="connsiteX7" fmla="*/ 1582 w 42261"/>
                  <a:gd name="connsiteY7" fmla="*/ 44217 h 60600"/>
                  <a:gd name="connsiteX8" fmla="*/ 0 w 42261"/>
                  <a:gd name="connsiteY8" fmla="*/ 30254 h 60600"/>
                  <a:gd name="connsiteX9" fmla="*/ 1582 w 42261"/>
                  <a:gd name="connsiteY9" fmla="*/ 16384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8 w 42261"/>
                  <a:gd name="connsiteY14" fmla="*/ 6982 h 60600"/>
                  <a:gd name="connsiteX15" fmla="*/ 40679 w 42261"/>
                  <a:gd name="connsiteY15" fmla="*/ 16384 h 60600"/>
                  <a:gd name="connsiteX16" fmla="*/ 42262 w 42261"/>
                  <a:gd name="connsiteY16" fmla="*/ 30254 h 60600"/>
                  <a:gd name="connsiteX17" fmla="*/ 8657 w 42261"/>
                  <a:gd name="connsiteY17" fmla="*/ 30254 h 60600"/>
                  <a:gd name="connsiteX18" fmla="*/ 9681 w 42261"/>
                  <a:gd name="connsiteY18" fmla="*/ 41796 h 60600"/>
                  <a:gd name="connsiteX19" fmla="*/ 12474 w 42261"/>
                  <a:gd name="connsiteY19" fmla="*/ 49244 h 60600"/>
                  <a:gd name="connsiteX20" fmla="*/ 16477 w 42261"/>
                  <a:gd name="connsiteY20" fmla="*/ 53246 h 60600"/>
                  <a:gd name="connsiteX21" fmla="*/ 21131 w 42261"/>
                  <a:gd name="connsiteY21" fmla="*/ 54456 h 60600"/>
                  <a:gd name="connsiteX22" fmla="*/ 25786 w 42261"/>
                  <a:gd name="connsiteY22" fmla="*/ 53246 h 60600"/>
                  <a:gd name="connsiteX23" fmla="*/ 29788 w 42261"/>
                  <a:gd name="connsiteY23" fmla="*/ 49244 h 60600"/>
                  <a:gd name="connsiteX24" fmla="*/ 32581 w 42261"/>
                  <a:gd name="connsiteY24" fmla="*/ 41796 h 60600"/>
                  <a:gd name="connsiteX25" fmla="*/ 33605 w 42261"/>
                  <a:gd name="connsiteY25" fmla="*/ 30254 h 60600"/>
                  <a:gd name="connsiteX26" fmla="*/ 32581 w 42261"/>
                  <a:gd name="connsiteY26" fmla="*/ 18711 h 60600"/>
                  <a:gd name="connsiteX27" fmla="*/ 29788 w 42261"/>
                  <a:gd name="connsiteY27" fmla="*/ 11264 h 60600"/>
                  <a:gd name="connsiteX28" fmla="*/ 25786 w 42261"/>
                  <a:gd name="connsiteY28" fmla="*/ 7261 h 60600"/>
                  <a:gd name="connsiteX29" fmla="*/ 21131 w 42261"/>
                  <a:gd name="connsiteY29" fmla="*/ 6051 h 60600"/>
                  <a:gd name="connsiteX30" fmla="*/ 16477 w 42261"/>
                  <a:gd name="connsiteY30" fmla="*/ 7261 h 60600"/>
                  <a:gd name="connsiteX31" fmla="*/ 12474 w 42261"/>
                  <a:gd name="connsiteY31" fmla="*/ 11264 h 60600"/>
                  <a:gd name="connsiteX32" fmla="*/ 9681 w 42261"/>
                  <a:gd name="connsiteY32" fmla="*/ 18711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6" y="48033"/>
                      <a:pt x="38166"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2" y="44217"/>
                    </a:cubicBezTo>
                    <a:cubicBezTo>
                      <a:pt x="559" y="40400"/>
                      <a:pt x="0" y="35746"/>
                      <a:pt x="0" y="30254"/>
                    </a:cubicBezTo>
                    <a:cubicBezTo>
                      <a:pt x="0" y="24761"/>
                      <a:pt x="559" y="20200"/>
                      <a:pt x="1582" y="16384"/>
                    </a:cubicBezTo>
                    <a:cubicBezTo>
                      <a:pt x="2607"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59" y="9402"/>
                      <a:pt x="39656" y="12567"/>
                      <a:pt x="40679" y="16384"/>
                    </a:cubicBezTo>
                    <a:cubicBezTo>
                      <a:pt x="41703" y="20200"/>
                      <a:pt x="42262" y="24854"/>
                      <a:pt x="42262" y="30254"/>
                    </a:cubicBezTo>
                    <a:close/>
                    <a:moveTo>
                      <a:pt x="8657" y="30254"/>
                    </a:moveTo>
                    <a:cubicBezTo>
                      <a:pt x="8657" y="34908"/>
                      <a:pt x="9030" y="38725"/>
                      <a:pt x="9681" y="41796"/>
                    </a:cubicBezTo>
                    <a:cubicBezTo>
                      <a:pt x="10333" y="44868"/>
                      <a:pt x="11264" y="47382"/>
                      <a:pt x="12474" y="49244"/>
                    </a:cubicBezTo>
                    <a:cubicBezTo>
                      <a:pt x="13684" y="51105"/>
                      <a:pt x="14987" y="52409"/>
                      <a:pt x="16477" y="53246"/>
                    </a:cubicBezTo>
                    <a:cubicBezTo>
                      <a:pt x="17966" y="54084"/>
                      <a:pt x="19548" y="54456"/>
                      <a:pt x="21131" y="54456"/>
                    </a:cubicBezTo>
                    <a:cubicBezTo>
                      <a:pt x="22714" y="54456"/>
                      <a:pt x="24296" y="54084"/>
                      <a:pt x="25786" y="53246"/>
                    </a:cubicBezTo>
                    <a:cubicBezTo>
                      <a:pt x="27275" y="52409"/>
                      <a:pt x="28578" y="51105"/>
                      <a:pt x="29788" y="49244"/>
                    </a:cubicBezTo>
                    <a:cubicBezTo>
                      <a:pt x="30999" y="47382"/>
                      <a:pt x="31929" y="44868"/>
                      <a:pt x="32581" y="41796"/>
                    </a:cubicBezTo>
                    <a:cubicBezTo>
                      <a:pt x="33233" y="38725"/>
                      <a:pt x="33605" y="34815"/>
                      <a:pt x="33605" y="30254"/>
                    </a:cubicBezTo>
                    <a:cubicBezTo>
                      <a:pt x="33605" y="25692"/>
                      <a:pt x="33233" y="21876"/>
                      <a:pt x="32581" y="18711"/>
                    </a:cubicBezTo>
                    <a:cubicBezTo>
                      <a:pt x="31929" y="15546"/>
                      <a:pt x="30999" y="13125"/>
                      <a:pt x="29788" y="11264"/>
                    </a:cubicBezTo>
                    <a:cubicBezTo>
                      <a:pt x="28578" y="9402"/>
                      <a:pt x="27275" y="8099"/>
                      <a:pt x="25786" y="7261"/>
                    </a:cubicBezTo>
                    <a:cubicBezTo>
                      <a:pt x="24296" y="6423"/>
                      <a:pt x="22714" y="6051"/>
                      <a:pt x="21131" y="6051"/>
                    </a:cubicBezTo>
                    <a:cubicBezTo>
                      <a:pt x="19548" y="6051"/>
                      <a:pt x="17966" y="6423"/>
                      <a:pt x="16477" y="7261"/>
                    </a:cubicBezTo>
                    <a:cubicBezTo>
                      <a:pt x="14987" y="8099"/>
                      <a:pt x="13684" y="9402"/>
                      <a:pt x="12474" y="11264"/>
                    </a:cubicBezTo>
                    <a:cubicBezTo>
                      <a:pt x="11264" y="13125"/>
                      <a:pt x="10333" y="15639"/>
                      <a:pt x="9681" y="18711"/>
                    </a:cubicBezTo>
                    <a:cubicBezTo>
                      <a:pt x="9030" y="21876"/>
                      <a:pt x="8657" y="25692"/>
                      <a:pt x="8657" y="30254"/>
                    </a:cubicBezTo>
                    <a:close/>
                  </a:path>
                </a:pathLst>
              </a:custGeom>
              <a:solidFill>
                <a:srgbClr val="FFFFFF"/>
              </a:solidFill>
              <a:ln w="8840" cap="flat">
                <a:noFill/>
                <a:prstDash val="solid"/>
                <a:miter/>
              </a:ln>
            </p:spPr>
            <p:txBody>
              <a:bodyPr rtlCol="0" anchor="ctr"/>
              <a:lstStyle/>
              <a:p>
                <a:endParaRPr lang="en-US"/>
              </a:p>
            </p:txBody>
          </p:sp>
        </p:grpSp>
        <p:grpSp>
          <p:nvGrpSpPr>
            <p:cNvPr id="356" name="Picture 2">
              <a:extLst>
                <a:ext uri="{FF2B5EF4-FFF2-40B4-BE49-F238E27FC236}">
                  <a16:creationId xmlns:a16="http://schemas.microsoft.com/office/drawing/2014/main" id="{2E5E3A41-C658-F0A6-C68B-33ACF5FB1963}"/>
                </a:ext>
              </a:extLst>
            </p:cNvPr>
            <p:cNvGrpSpPr/>
            <p:nvPr/>
          </p:nvGrpSpPr>
          <p:grpSpPr>
            <a:xfrm>
              <a:off x="5451905" y="5280164"/>
              <a:ext cx="293847" cy="92598"/>
              <a:chOff x="5451905" y="5280164"/>
              <a:chExt cx="293847" cy="92598"/>
            </a:xfrm>
            <a:solidFill>
              <a:srgbClr val="FFFFFF"/>
            </a:solidFill>
          </p:grpSpPr>
          <p:sp>
            <p:nvSpPr>
              <p:cNvPr id="357" name="Freeform: Shape 356">
                <a:extLst>
                  <a:ext uri="{FF2B5EF4-FFF2-40B4-BE49-F238E27FC236}">
                    <a16:creationId xmlns:a16="http://schemas.microsoft.com/office/drawing/2014/main" id="{13361761-6085-2B6A-2017-937CE413A69B}"/>
                  </a:ext>
                </a:extLst>
              </p:cNvPr>
              <p:cNvSpPr/>
              <p:nvPr/>
            </p:nvSpPr>
            <p:spPr>
              <a:xfrm>
                <a:off x="5451905" y="5280164"/>
                <a:ext cx="38817" cy="60320"/>
              </a:xfrm>
              <a:custGeom>
                <a:avLst/>
                <a:gdLst>
                  <a:gd name="connsiteX0" fmla="*/ 11264 w 38817"/>
                  <a:gd name="connsiteY0" fmla="*/ 21969 h 60320"/>
                  <a:gd name="connsiteX1" fmla="*/ 10426 w 38817"/>
                  <a:gd name="connsiteY1" fmla="*/ 19735 h 60320"/>
                  <a:gd name="connsiteX2" fmla="*/ 9588 w 38817"/>
                  <a:gd name="connsiteY2" fmla="*/ 17314 h 60320"/>
                  <a:gd name="connsiteX3" fmla="*/ 8750 w 38817"/>
                  <a:gd name="connsiteY3" fmla="*/ 14615 h 60320"/>
                  <a:gd name="connsiteX4" fmla="*/ 8378 w 38817"/>
                  <a:gd name="connsiteY4" fmla="*/ 14615 h 60320"/>
                  <a:gd name="connsiteX5" fmla="*/ 8564 w 38817"/>
                  <a:gd name="connsiteY5" fmla="*/ 17314 h 60320"/>
                  <a:gd name="connsiteX6" fmla="*/ 8657 w 38817"/>
                  <a:gd name="connsiteY6" fmla="*/ 19735 h 60320"/>
                  <a:gd name="connsiteX7" fmla="*/ 8657 w 38817"/>
                  <a:gd name="connsiteY7" fmla="*/ 21969 h 60320"/>
                  <a:gd name="connsiteX8" fmla="*/ 8657 w 38817"/>
                  <a:gd name="connsiteY8" fmla="*/ 60321 h 60320"/>
                  <a:gd name="connsiteX9" fmla="*/ 0 w 38817"/>
                  <a:gd name="connsiteY9" fmla="*/ 60321 h 60320"/>
                  <a:gd name="connsiteX10" fmla="*/ 0 w 38817"/>
                  <a:gd name="connsiteY10" fmla="*/ 0 h 60320"/>
                  <a:gd name="connsiteX11" fmla="*/ 9495 w 38817"/>
                  <a:gd name="connsiteY11" fmla="*/ 0 h 60320"/>
                  <a:gd name="connsiteX12" fmla="*/ 27554 w 38817"/>
                  <a:gd name="connsiteY12" fmla="*/ 38352 h 60320"/>
                  <a:gd name="connsiteX13" fmla="*/ 28392 w 38817"/>
                  <a:gd name="connsiteY13" fmla="*/ 40586 h 60320"/>
                  <a:gd name="connsiteX14" fmla="*/ 29230 w 38817"/>
                  <a:gd name="connsiteY14" fmla="*/ 43007 h 60320"/>
                  <a:gd name="connsiteX15" fmla="*/ 30067 w 38817"/>
                  <a:gd name="connsiteY15" fmla="*/ 45706 h 60320"/>
                  <a:gd name="connsiteX16" fmla="*/ 30440 w 38817"/>
                  <a:gd name="connsiteY16" fmla="*/ 45706 h 60320"/>
                  <a:gd name="connsiteX17" fmla="*/ 30254 w 38817"/>
                  <a:gd name="connsiteY17" fmla="*/ 43007 h 60320"/>
                  <a:gd name="connsiteX18" fmla="*/ 30160 w 38817"/>
                  <a:gd name="connsiteY18" fmla="*/ 40586 h 60320"/>
                  <a:gd name="connsiteX19" fmla="*/ 30160 w 38817"/>
                  <a:gd name="connsiteY19" fmla="*/ 38352 h 60320"/>
                  <a:gd name="connsiteX20" fmla="*/ 30160 w 38817"/>
                  <a:gd name="connsiteY20" fmla="*/ 0 h 60320"/>
                  <a:gd name="connsiteX21" fmla="*/ 38818 w 38817"/>
                  <a:gd name="connsiteY21" fmla="*/ 0 h 60320"/>
                  <a:gd name="connsiteX22" fmla="*/ 38818 w 38817"/>
                  <a:gd name="connsiteY22" fmla="*/ 60321 h 60320"/>
                  <a:gd name="connsiteX23" fmla="*/ 29323 w 38817"/>
                  <a:gd name="connsiteY23" fmla="*/ 60321 h 60320"/>
                  <a:gd name="connsiteX24" fmla="*/ 11264 w 38817"/>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0">
                    <a:moveTo>
                      <a:pt x="11264" y="21969"/>
                    </a:moveTo>
                    <a:cubicBezTo>
                      <a:pt x="10984" y="21317"/>
                      <a:pt x="10705" y="20572"/>
                      <a:pt x="10426" y="19735"/>
                    </a:cubicBezTo>
                    <a:cubicBezTo>
                      <a:pt x="10147" y="18897"/>
                      <a:pt x="9867" y="18059"/>
                      <a:pt x="9588" y="17314"/>
                    </a:cubicBezTo>
                    <a:cubicBezTo>
                      <a:pt x="9309" y="16476"/>
                      <a:pt x="9029" y="15546"/>
                      <a:pt x="8750" y="14615"/>
                    </a:cubicBezTo>
                    <a:lnTo>
                      <a:pt x="8378" y="14615"/>
                    </a:lnTo>
                    <a:cubicBezTo>
                      <a:pt x="8378" y="15546"/>
                      <a:pt x="8471" y="16383"/>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0" y="42262"/>
                      <a:pt x="29230" y="43007"/>
                    </a:cubicBezTo>
                    <a:cubicBezTo>
                      <a:pt x="29509" y="43938"/>
                      <a:pt x="29788" y="44775"/>
                      <a:pt x="30067" y="45706"/>
                    </a:cubicBezTo>
                    <a:lnTo>
                      <a:pt x="30440" y="45706"/>
                    </a:lnTo>
                    <a:cubicBezTo>
                      <a:pt x="30440" y="44868"/>
                      <a:pt x="30347" y="43938"/>
                      <a:pt x="30254" y="43007"/>
                    </a:cubicBezTo>
                    <a:cubicBezTo>
                      <a:pt x="30254" y="42262"/>
                      <a:pt x="30160" y="41424"/>
                      <a:pt x="30160" y="40586"/>
                    </a:cubicBezTo>
                    <a:cubicBezTo>
                      <a:pt x="30160" y="39748"/>
                      <a:pt x="30160" y="39004"/>
                      <a:pt x="30160" y="38352"/>
                    </a:cubicBezTo>
                    <a:lnTo>
                      <a:pt x="30160"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0152DA03-F006-5714-8DC7-5B42051605CA}"/>
                  </a:ext>
                </a:extLst>
              </p:cNvPr>
              <p:cNvSpPr/>
              <p:nvPr/>
            </p:nvSpPr>
            <p:spPr>
              <a:xfrm>
                <a:off x="5506269" y="5280164"/>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4 w 33604"/>
                  <a:gd name="connsiteY4" fmla="*/ 6051 h 60413"/>
                  <a:gd name="connsiteX5" fmla="*/ 8564 w 33604"/>
                  <a:gd name="connsiteY5" fmla="*/ 25878 h 60413"/>
                  <a:gd name="connsiteX6" fmla="*/ 28392 w 33604"/>
                  <a:gd name="connsiteY6" fmla="*/ 25878 h 60413"/>
                  <a:gd name="connsiteX7" fmla="*/ 28392 w 33604"/>
                  <a:gd name="connsiteY7" fmla="*/ 31929 h 60413"/>
                  <a:gd name="connsiteX8" fmla="*/ 8564 w 33604"/>
                  <a:gd name="connsiteY8" fmla="*/ 31929 h 60413"/>
                  <a:gd name="connsiteX9" fmla="*/ 8564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4" y="6051"/>
                    </a:lnTo>
                    <a:lnTo>
                      <a:pt x="8564" y="25878"/>
                    </a:lnTo>
                    <a:lnTo>
                      <a:pt x="28392" y="25878"/>
                    </a:lnTo>
                    <a:lnTo>
                      <a:pt x="28392" y="31929"/>
                    </a:lnTo>
                    <a:lnTo>
                      <a:pt x="8564" y="31929"/>
                    </a:lnTo>
                    <a:lnTo>
                      <a:pt x="8564"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3A4D6809-092D-751B-0657-3466A3242871}"/>
                  </a:ext>
                </a:extLst>
              </p:cNvPr>
              <p:cNvSpPr/>
              <p:nvPr/>
            </p:nvSpPr>
            <p:spPr>
              <a:xfrm>
                <a:off x="5543690" y="5280257"/>
                <a:ext cx="44868" cy="60321"/>
              </a:xfrm>
              <a:custGeom>
                <a:avLst/>
                <a:gdLst>
                  <a:gd name="connsiteX0" fmla="*/ 22620 w 44868"/>
                  <a:gd name="connsiteY0" fmla="*/ 51198 h 60321"/>
                  <a:gd name="connsiteX1" fmla="*/ 22900 w 44868"/>
                  <a:gd name="connsiteY1" fmla="*/ 49150 h 60321"/>
                  <a:gd name="connsiteX2" fmla="*/ 23272 w 44868"/>
                  <a:gd name="connsiteY2" fmla="*/ 47196 h 60321"/>
                  <a:gd name="connsiteX3" fmla="*/ 23737 w 44868"/>
                  <a:gd name="connsiteY3" fmla="*/ 45241 h 60321"/>
                  <a:gd name="connsiteX4" fmla="*/ 36211 w 44868"/>
                  <a:gd name="connsiteY4" fmla="*/ 0 h 60321"/>
                  <a:gd name="connsiteX5" fmla="*/ 44869 w 44868"/>
                  <a:gd name="connsiteY5" fmla="*/ 0 h 60321"/>
                  <a:gd name="connsiteX6" fmla="*/ 28020 w 44868"/>
                  <a:gd name="connsiteY6" fmla="*/ 60321 h 60321"/>
                  <a:gd name="connsiteX7" fmla="*/ 16849 w 44868"/>
                  <a:gd name="connsiteY7" fmla="*/ 60321 h 60321"/>
                  <a:gd name="connsiteX8" fmla="*/ 0 w 44868"/>
                  <a:gd name="connsiteY8" fmla="*/ 0 h 60321"/>
                  <a:gd name="connsiteX9" fmla="*/ 8657 w 44868"/>
                  <a:gd name="connsiteY9" fmla="*/ 0 h 60321"/>
                  <a:gd name="connsiteX10" fmla="*/ 21131 w 44868"/>
                  <a:gd name="connsiteY10" fmla="*/ 45241 h 60321"/>
                  <a:gd name="connsiteX11" fmla="*/ 21597 w 44868"/>
                  <a:gd name="connsiteY11" fmla="*/ 47196 h 60321"/>
                  <a:gd name="connsiteX12" fmla="*/ 21969 w 44868"/>
                  <a:gd name="connsiteY12" fmla="*/ 49150 h 60321"/>
                  <a:gd name="connsiteX13" fmla="*/ 22341 w 44868"/>
                  <a:gd name="connsiteY13" fmla="*/ 51198 h 60321"/>
                  <a:gd name="connsiteX14" fmla="*/ 22714 w 44868"/>
                  <a:gd name="connsiteY14" fmla="*/ 51198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68" h="60321">
                    <a:moveTo>
                      <a:pt x="22620" y="51198"/>
                    </a:moveTo>
                    <a:cubicBezTo>
                      <a:pt x="22620" y="50547"/>
                      <a:pt x="22807" y="49802"/>
                      <a:pt x="22900" y="49150"/>
                    </a:cubicBezTo>
                    <a:cubicBezTo>
                      <a:pt x="22993" y="48499"/>
                      <a:pt x="23179" y="47847"/>
                      <a:pt x="23272" y="47196"/>
                    </a:cubicBezTo>
                    <a:cubicBezTo>
                      <a:pt x="23458" y="46544"/>
                      <a:pt x="23552" y="45893"/>
                      <a:pt x="23737" y="45241"/>
                    </a:cubicBezTo>
                    <a:lnTo>
                      <a:pt x="36211" y="0"/>
                    </a:lnTo>
                    <a:lnTo>
                      <a:pt x="44869" y="0"/>
                    </a:lnTo>
                    <a:lnTo>
                      <a:pt x="28020" y="60321"/>
                    </a:lnTo>
                    <a:lnTo>
                      <a:pt x="16849" y="60321"/>
                    </a:lnTo>
                    <a:lnTo>
                      <a:pt x="0" y="0"/>
                    </a:lnTo>
                    <a:lnTo>
                      <a:pt x="8657" y="0"/>
                    </a:lnTo>
                    <a:lnTo>
                      <a:pt x="21131" y="45241"/>
                    </a:lnTo>
                    <a:cubicBezTo>
                      <a:pt x="21318" y="45893"/>
                      <a:pt x="21410" y="46544"/>
                      <a:pt x="21597" y="47196"/>
                    </a:cubicBezTo>
                    <a:cubicBezTo>
                      <a:pt x="21690" y="47847"/>
                      <a:pt x="21783" y="48592"/>
                      <a:pt x="21969" y="49150"/>
                    </a:cubicBezTo>
                    <a:cubicBezTo>
                      <a:pt x="22062" y="49802"/>
                      <a:pt x="22155" y="50547"/>
                      <a:pt x="22341" y="51198"/>
                    </a:cubicBezTo>
                    <a:lnTo>
                      <a:pt x="22714" y="51198"/>
                    </a:lnTo>
                    <a:close/>
                  </a:path>
                </a:pathLst>
              </a:custGeom>
              <a:solidFill>
                <a:srgbClr val="FFFFFF"/>
              </a:solidFill>
              <a:ln w="8840"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F9C824F5-6B95-3CEE-9496-1F4EE1497FF8}"/>
                  </a:ext>
                </a:extLst>
              </p:cNvPr>
              <p:cNvSpPr/>
              <p:nvPr/>
            </p:nvSpPr>
            <p:spPr>
              <a:xfrm>
                <a:off x="5586790" y="5280164"/>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7 w 46544"/>
                  <a:gd name="connsiteY5" fmla="*/ 0 h 60320"/>
                  <a:gd name="connsiteX6" fmla="*/ 28858 w 46544"/>
                  <a:gd name="connsiteY6" fmla="*/ 0 h 60320"/>
                  <a:gd name="connsiteX7" fmla="*/ 46544 w 46544"/>
                  <a:gd name="connsiteY7" fmla="*/ 60321 h 60320"/>
                  <a:gd name="connsiteX8" fmla="*/ 37887 w 46544"/>
                  <a:gd name="connsiteY8" fmla="*/ 60321 h 60320"/>
                  <a:gd name="connsiteX9" fmla="*/ 15173 w 46544"/>
                  <a:gd name="connsiteY9" fmla="*/ 38725 h 60320"/>
                  <a:gd name="connsiteX10" fmla="*/ 31557 w 46544"/>
                  <a:gd name="connsiteY10" fmla="*/ 38725 h 60320"/>
                  <a:gd name="connsiteX11" fmla="*/ 24669 w 46544"/>
                  <a:gd name="connsiteY11" fmla="*/ 14987 h 60320"/>
                  <a:gd name="connsiteX12" fmla="*/ 24110 w 46544"/>
                  <a:gd name="connsiteY12" fmla="*/ 12939 h 60320"/>
                  <a:gd name="connsiteX13" fmla="*/ 23737 w 46544"/>
                  <a:gd name="connsiteY13" fmla="*/ 10891 h 60320"/>
                  <a:gd name="connsiteX14" fmla="*/ 23458 w 46544"/>
                  <a:gd name="connsiteY14" fmla="*/ 8936 h 60320"/>
                  <a:gd name="connsiteX15" fmla="*/ 23086 w 46544"/>
                  <a:gd name="connsiteY15" fmla="*/ 8936 h 60320"/>
                  <a:gd name="connsiteX16" fmla="*/ 22807 w 46544"/>
                  <a:gd name="connsiteY16" fmla="*/ 10984 h 60320"/>
                  <a:gd name="connsiteX17" fmla="*/ 22435 w 46544"/>
                  <a:gd name="connsiteY17" fmla="*/ 12939 h 60320"/>
                  <a:gd name="connsiteX18" fmla="*/ 21969 w 46544"/>
                  <a:gd name="connsiteY18" fmla="*/ 14894 h 60320"/>
                  <a:gd name="connsiteX19" fmla="*/ 15080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7" y="0"/>
                    </a:lnTo>
                    <a:lnTo>
                      <a:pt x="28858" y="0"/>
                    </a:lnTo>
                    <a:lnTo>
                      <a:pt x="46544" y="60321"/>
                    </a:lnTo>
                    <a:lnTo>
                      <a:pt x="37887" y="60321"/>
                    </a:lnTo>
                    <a:close/>
                    <a:moveTo>
                      <a:pt x="15173" y="38725"/>
                    </a:moveTo>
                    <a:lnTo>
                      <a:pt x="31557" y="38725"/>
                    </a:lnTo>
                    <a:lnTo>
                      <a:pt x="24669" y="14987"/>
                    </a:lnTo>
                    <a:cubicBezTo>
                      <a:pt x="24482" y="14335"/>
                      <a:pt x="24296" y="13684"/>
                      <a:pt x="24110" y="12939"/>
                    </a:cubicBezTo>
                    <a:cubicBezTo>
                      <a:pt x="24017" y="12194"/>
                      <a:pt x="23924" y="11543"/>
                      <a:pt x="23737" y="10891"/>
                    </a:cubicBezTo>
                    <a:cubicBezTo>
                      <a:pt x="23644" y="10240"/>
                      <a:pt x="23552" y="9495"/>
                      <a:pt x="23458" y="8936"/>
                    </a:cubicBezTo>
                    <a:lnTo>
                      <a:pt x="23086" y="8936"/>
                    </a:lnTo>
                    <a:cubicBezTo>
                      <a:pt x="23086" y="9588"/>
                      <a:pt x="22900" y="10333"/>
                      <a:pt x="22807" y="10984"/>
                    </a:cubicBezTo>
                    <a:cubicBezTo>
                      <a:pt x="22714" y="11636"/>
                      <a:pt x="22527" y="12288"/>
                      <a:pt x="22435" y="12939"/>
                    </a:cubicBezTo>
                    <a:cubicBezTo>
                      <a:pt x="22341" y="13591"/>
                      <a:pt x="22155" y="14335"/>
                      <a:pt x="21969" y="14894"/>
                    </a:cubicBezTo>
                    <a:lnTo>
                      <a:pt x="15080" y="38631"/>
                    </a:lnTo>
                    <a:close/>
                  </a:path>
                </a:pathLst>
              </a:custGeom>
              <a:solidFill>
                <a:srgbClr val="FFFFFF"/>
              </a:solidFill>
              <a:ln w="8840"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962EFFA9-349A-78D4-62DF-413B16A97203}"/>
                  </a:ext>
                </a:extLst>
              </p:cNvPr>
              <p:cNvSpPr/>
              <p:nvPr/>
            </p:nvSpPr>
            <p:spPr>
              <a:xfrm>
                <a:off x="5642456" y="5280164"/>
                <a:ext cx="37886" cy="60320"/>
              </a:xfrm>
              <a:custGeom>
                <a:avLst/>
                <a:gdLst>
                  <a:gd name="connsiteX0" fmla="*/ 0 w 37886"/>
                  <a:gd name="connsiteY0" fmla="*/ 60321 h 60320"/>
                  <a:gd name="connsiteX1" fmla="*/ 0 w 37886"/>
                  <a:gd name="connsiteY1" fmla="*/ 0 h 60320"/>
                  <a:gd name="connsiteX2" fmla="*/ 12939 w 37886"/>
                  <a:gd name="connsiteY2" fmla="*/ 0 h 60320"/>
                  <a:gd name="connsiteX3" fmla="*/ 23738 w 37886"/>
                  <a:gd name="connsiteY3" fmla="*/ 1676 h 60320"/>
                  <a:gd name="connsiteX4" fmla="*/ 31557 w 37886"/>
                  <a:gd name="connsiteY4" fmla="*/ 6982 h 60320"/>
                  <a:gd name="connsiteX5" fmla="*/ 36305 w 37886"/>
                  <a:gd name="connsiteY5" fmla="*/ 16290 h 60320"/>
                  <a:gd name="connsiteX6" fmla="*/ 37887 w 37886"/>
                  <a:gd name="connsiteY6" fmla="*/ 30160 h 60320"/>
                  <a:gd name="connsiteX7" fmla="*/ 36305 w 37886"/>
                  <a:gd name="connsiteY7" fmla="*/ 44030 h 60320"/>
                  <a:gd name="connsiteX8" fmla="*/ 31557 w 37886"/>
                  <a:gd name="connsiteY8" fmla="*/ 53339 h 60320"/>
                  <a:gd name="connsiteX9" fmla="*/ 23738 w 37886"/>
                  <a:gd name="connsiteY9" fmla="*/ 58645 h 60320"/>
                  <a:gd name="connsiteX10" fmla="*/ 12939 w 37886"/>
                  <a:gd name="connsiteY10" fmla="*/ 60321 h 60320"/>
                  <a:gd name="connsiteX11" fmla="*/ 0 w 37886"/>
                  <a:gd name="connsiteY11" fmla="*/ 60321 h 60320"/>
                  <a:gd name="connsiteX12" fmla="*/ 12939 w 37886"/>
                  <a:gd name="connsiteY12" fmla="*/ 54270 h 60320"/>
                  <a:gd name="connsiteX13" fmla="*/ 19921 w 37886"/>
                  <a:gd name="connsiteY13" fmla="*/ 53060 h 60320"/>
                  <a:gd name="connsiteX14" fmla="*/ 25041 w 37886"/>
                  <a:gd name="connsiteY14" fmla="*/ 48964 h 60320"/>
                  <a:gd name="connsiteX15" fmla="*/ 28206 w 37886"/>
                  <a:gd name="connsiteY15" fmla="*/ 41517 h 60320"/>
                  <a:gd name="connsiteX16" fmla="*/ 29323 w 37886"/>
                  <a:gd name="connsiteY16" fmla="*/ 30067 h 60320"/>
                  <a:gd name="connsiteX17" fmla="*/ 28206 w 37886"/>
                  <a:gd name="connsiteY17" fmla="*/ 18618 h 60320"/>
                  <a:gd name="connsiteX18" fmla="*/ 25041 w 37886"/>
                  <a:gd name="connsiteY18" fmla="*/ 11170 h 60320"/>
                  <a:gd name="connsiteX19" fmla="*/ 19921 w 37886"/>
                  <a:gd name="connsiteY19" fmla="*/ 7074 h 60320"/>
                  <a:gd name="connsiteX20" fmla="*/ 12939 w 37886"/>
                  <a:gd name="connsiteY20" fmla="*/ 5865 h 60320"/>
                  <a:gd name="connsiteX21" fmla="*/ 8658 w 37886"/>
                  <a:gd name="connsiteY21" fmla="*/ 5865 h 60320"/>
                  <a:gd name="connsiteX22" fmla="*/ 8658 w 37886"/>
                  <a:gd name="connsiteY22" fmla="*/ 54177 h 60320"/>
                  <a:gd name="connsiteX23" fmla="*/ 12939 w 37886"/>
                  <a:gd name="connsiteY23" fmla="*/ 54177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 h="60320">
                    <a:moveTo>
                      <a:pt x="0" y="60321"/>
                    </a:moveTo>
                    <a:lnTo>
                      <a:pt x="0" y="0"/>
                    </a:lnTo>
                    <a:lnTo>
                      <a:pt x="12939" y="0"/>
                    </a:lnTo>
                    <a:cubicBezTo>
                      <a:pt x="17035" y="0"/>
                      <a:pt x="20573" y="559"/>
                      <a:pt x="23738" y="1676"/>
                    </a:cubicBezTo>
                    <a:cubicBezTo>
                      <a:pt x="26903" y="2793"/>
                      <a:pt x="29509" y="4561"/>
                      <a:pt x="31557" y="6982"/>
                    </a:cubicBezTo>
                    <a:cubicBezTo>
                      <a:pt x="33605" y="9402"/>
                      <a:pt x="35188" y="12474"/>
                      <a:pt x="36305" y="16290"/>
                    </a:cubicBezTo>
                    <a:cubicBezTo>
                      <a:pt x="37328" y="20107"/>
                      <a:pt x="37887" y="24761"/>
                      <a:pt x="37887" y="30160"/>
                    </a:cubicBezTo>
                    <a:cubicBezTo>
                      <a:pt x="37887" y="35560"/>
                      <a:pt x="37328" y="40214"/>
                      <a:pt x="36305" y="44030"/>
                    </a:cubicBezTo>
                    <a:cubicBezTo>
                      <a:pt x="35281" y="47847"/>
                      <a:pt x="33698" y="51012"/>
                      <a:pt x="31557" y="53339"/>
                    </a:cubicBezTo>
                    <a:cubicBezTo>
                      <a:pt x="29416" y="55760"/>
                      <a:pt x="26809" y="57528"/>
                      <a:pt x="23738" y="58645"/>
                    </a:cubicBezTo>
                    <a:cubicBezTo>
                      <a:pt x="20573" y="59762"/>
                      <a:pt x="17035" y="60321"/>
                      <a:pt x="12939" y="60321"/>
                    </a:cubicBezTo>
                    <a:lnTo>
                      <a:pt x="0" y="60321"/>
                    </a:lnTo>
                    <a:close/>
                    <a:moveTo>
                      <a:pt x="12939" y="54270"/>
                    </a:moveTo>
                    <a:cubicBezTo>
                      <a:pt x="15546" y="54270"/>
                      <a:pt x="17873" y="53898"/>
                      <a:pt x="19921" y="53060"/>
                    </a:cubicBezTo>
                    <a:cubicBezTo>
                      <a:pt x="21969" y="52222"/>
                      <a:pt x="23645" y="50919"/>
                      <a:pt x="25041" y="48964"/>
                    </a:cubicBezTo>
                    <a:cubicBezTo>
                      <a:pt x="26437" y="47102"/>
                      <a:pt x="27461" y="44589"/>
                      <a:pt x="28206" y="41517"/>
                    </a:cubicBezTo>
                    <a:cubicBezTo>
                      <a:pt x="28951" y="38445"/>
                      <a:pt x="29323" y="34629"/>
                      <a:pt x="29323" y="30067"/>
                    </a:cubicBezTo>
                    <a:cubicBezTo>
                      <a:pt x="29323" y="25506"/>
                      <a:pt x="28951" y="21689"/>
                      <a:pt x="28206" y="18618"/>
                    </a:cubicBezTo>
                    <a:cubicBezTo>
                      <a:pt x="27461" y="15546"/>
                      <a:pt x="26344" y="13032"/>
                      <a:pt x="25041" y="11170"/>
                    </a:cubicBezTo>
                    <a:cubicBezTo>
                      <a:pt x="23645" y="9309"/>
                      <a:pt x="21969" y="7913"/>
                      <a:pt x="19921" y="7074"/>
                    </a:cubicBezTo>
                    <a:cubicBezTo>
                      <a:pt x="17873" y="6237"/>
                      <a:pt x="15546" y="5865"/>
                      <a:pt x="12939" y="5865"/>
                    </a:cubicBezTo>
                    <a:lnTo>
                      <a:pt x="8658" y="5865"/>
                    </a:lnTo>
                    <a:lnTo>
                      <a:pt x="8658" y="54177"/>
                    </a:lnTo>
                    <a:lnTo>
                      <a:pt x="12939" y="54177"/>
                    </a:lnTo>
                    <a:close/>
                  </a:path>
                </a:pathLst>
              </a:custGeom>
              <a:solidFill>
                <a:srgbClr val="FFFFFF"/>
              </a:solidFill>
              <a:ln w="8840"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39A68E1E-D48B-37F9-99E9-FAB38D59AE89}"/>
                  </a:ext>
                </a:extLst>
              </p:cNvPr>
              <p:cNvSpPr/>
              <p:nvPr/>
            </p:nvSpPr>
            <p:spPr>
              <a:xfrm>
                <a:off x="5684626" y="5280164"/>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7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173 w 46544"/>
                  <a:gd name="connsiteY9" fmla="*/ 38725 h 60320"/>
                  <a:gd name="connsiteX10" fmla="*/ 31557 w 46544"/>
                  <a:gd name="connsiteY10" fmla="*/ 38725 h 60320"/>
                  <a:gd name="connsiteX11" fmla="*/ 24669 w 46544"/>
                  <a:gd name="connsiteY11" fmla="*/ 14987 h 60320"/>
                  <a:gd name="connsiteX12" fmla="*/ 24110 w 46544"/>
                  <a:gd name="connsiteY12" fmla="*/ 12939 h 60320"/>
                  <a:gd name="connsiteX13" fmla="*/ 23737 w 46544"/>
                  <a:gd name="connsiteY13" fmla="*/ 10891 h 60320"/>
                  <a:gd name="connsiteX14" fmla="*/ 23458 w 46544"/>
                  <a:gd name="connsiteY14" fmla="*/ 8936 h 60320"/>
                  <a:gd name="connsiteX15" fmla="*/ 23086 w 46544"/>
                  <a:gd name="connsiteY15" fmla="*/ 8936 h 60320"/>
                  <a:gd name="connsiteX16" fmla="*/ 22807 w 46544"/>
                  <a:gd name="connsiteY16" fmla="*/ 10984 h 60320"/>
                  <a:gd name="connsiteX17" fmla="*/ 22434 w 46544"/>
                  <a:gd name="connsiteY17" fmla="*/ 12939 h 60320"/>
                  <a:gd name="connsiteX18" fmla="*/ 21969 w 46544"/>
                  <a:gd name="connsiteY18" fmla="*/ 14894 h 60320"/>
                  <a:gd name="connsiteX19" fmla="*/ 15080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173" y="38725"/>
                    </a:moveTo>
                    <a:lnTo>
                      <a:pt x="31557" y="38725"/>
                    </a:lnTo>
                    <a:lnTo>
                      <a:pt x="24669" y="14987"/>
                    </a:lnTo>
                    <a:cubicBezTo>
                      <a:pt x="24482" y="14335"/>
                      <a:pt x="24296" y="13684"/>
                      <a:pt x="24110" y="12939"/>
                    </a:cubicBezTo>
                    <a:cubicBezTo>
                      <a:pt x="24017" y="12194"/>
                      <a:pt x="23924" y="11543"/>
                      <a:pt x="23737" y="10891"/>
                    </a:cubicBezTo>
                    <a:cubicBezTo>
                      <a:pt x="23644" y="10240"/>
                      <a:pt x="23551" y="9495"/>
                      <a:pt x="23458" y="8936"/>
                    </a:cubicBezTo>
                    <a:lnTo>
                      <a:pt x="23086" y="8936"/>
                    </a:lnTo>
                    <a:cubicBezTo>
                      <a:pt x="23086" y="9588"/>
                      <a:pt x="22900" y="10333"/>
                      <a:pt x="22807" y="10984"/>
                    </a:cubicBezTo>
                    <a:cubicBezTo>
                      <a:pt x="22714" y="11636"/>
                      <a:pt x="22527" y="12288"/>
                      <a:pt x="22434" y="12939"/>
                    </a:cubicBezTo>
                    <a:cubicBezTo>
                      <a:pt x="22341" y="13591"/>
                      <a:pt x="22155" y="14335"/>
                      <a:pt x="21969" y="14894"/>
                    </a:cubicBezTo>
                    <a:lnTo>
                      <a:pt x="15080" y="38631"/>
                    </a:lnTo>
                    <a:close/>
                  </a:path>
                </a:pathLst>
              </a:custGeom>
              <a:solidFill>
                <a:srgbClr val="FFFFFF"/>
              </a:solidFill>
              <a:ln w="8840" cap="flat">
                <a:noFill/>
                <a:prstDash val="solid"/>
                <a:miter/>
              </a:ln>
            </p:spPr>
            <p:txBody>
              <a:bodyPr rtlCol="0" anchor="ctr"/>
              <a:lstStyle/>
              <a:p>
                <a:endParaRPr lang="en-US"/>
              </a:p>
            </p:txBody>
          </p:sp>
        </p:grpSp>
        <p:grpSp>
          <p:nvGrpSpPr>
            <p:cNvPr id="363" name="Picture 2">
              <a:extLst>
                <a:ext uri="{FF2B5EF4-FFF2-40B4-BE49-F238E27FC236}">
                  <a16:creationId xmlns:a16="http://schemas.microsoft.com/office/drawing/2014/main" id="{E2E9E214-88CC-1783-82E9-37072650BD99}"/>
                </a:ext>
              </a:extLst>
            </p:cNvPr>
            <p:cNvGrpSpPr/>
            <p:nvPr/>
          </p:nvGrpSpPr>
          <p:grpSpPr>
            <a:xfrm>
              <a:off x="5154395" y="5798570"/>
              <a:ext cx="448020" cy="92884"/>
              <a:chOff x="5154395" y="5798570"/>
              <a:chExt cx="448020" cy="92884"/>
            </a:xfrm>
            <a:solidFill>
              <a:srgbClr val="FFFFFF"/>
            </a:solidFill>
          </p:grpSpPr>
          <p:sp>
            <p:nvSpPr>
              <p:cNvPr id="364" name="Freeform: Shape 363">
                <a:extLst>
                  <a:ext uri="{FF2B5EF4-FFF2-40B4-BE49-F238E27FC236}">
                    <a16:creationId xmlns:a16="http://schemas.microsoft.com/office/drawing/2014/main" id="{5CAC5C18-BC2A-5673-FE54-1D113B87B94C}"/>
                  </a:ext>
                </a:extLst>
              </p:cNvPr>
              <p:cNvSpPr/>
              <p:nvPr/>
            </p:nvSpPr>
            <p:spPr>
              <a:xfrm>
                <a:off x="5154395" y="5798570"/>
                <a:ext cx="37514" cy="60413"/>
              </a:xfrm>
              <a:custGeom>
                <a:avLst/>
                <a:gdLst>
                  <a:gd name="connsiteX0" fmla="*/ 0 w 37514"/>
                  <a:gd name="connsiteY0" fmla="*/ 30254 h 60413"/>
                  <a:gd name="connsiteX1" fmla="*/ 1582 w 37514"/>
                  <a:gd name="connsiteY1" fmla="*/ 16383 h 60413"/>
                  <a:gd name="connsiteX2" fmla="*/ 5957 w 37514"/>
                  <a:gd name="connsiteY2" fmla="*/ 6982 h 60413"/>
                  <a:gd name="connsiteX3" fmla="*/ 12753 w 37514"/>
                  <a:gd name="connsiteY3" fmla="*/ 1676 h 60413"/>
                  <a:gd name="connsiteX4" fmla="*/ 21503 w 37514"/>
                  <a:gd name="connsiteY4" fmla="*/ 0 h 60413"/>
                  <a:gd name="connsiteX5" fmla="*/ 27833 w 37514"/>
                  <a:gd name="connsiteY5" fmla="*/ 745 h 60413"/>
                  <a:gd name="connsiteX6" fmla="*/ 32581 w 37514"/>
                  <a:gd name="connsiteY6" fmla="*/ 2420 h 60413"/>
                  <a:gd name="connsiteX7" fmla="*/ 36584 w 37514"/>
                  <a:gd name="connsiteY7" fmla="*/ 4747 h 60413"/>
                  <a:gd name="connsiteX8" fmla="*/ 33605 w 37514"/>
                  <a:gd name="connsiteY8" fmla="*/ 9774 h 60413"/>
                  <a:gd name="connsiteX9" fmla="*/ 32767 w 37514"/>
                  <a:gd name="connsiteY9" fmla="*/ 9774 h 60413"/>
                  <a:gd name="connsiteX10" fmla="*/ 29881 w 37514"/>
                  <a:gd name="connsiteY10" fmla="*/ 7912 h 60413"/>
                  <a:gd name="connsiteX11" fmla="*/ 26623 w 37514"/>
                  <a:gd name="connsiteY11" fmla="*/ 6609 h 60413"/>
                  <a:gd name="connsiteX12" fmla="*/ 22527 w 37514"/>
                  <a:gd name="connsiteY12" fmla="*/ 5957 h 60413"/>
                  <a:gd name="connsiteX13" fmla="*/ 17128 w 37514"/>
                  <a:gd name="connsiteY13" fmla="*/ 7168 h 60413"/>
                  <a:gd name="connsiteX14" fmla="*/ 12753 w 37514"/>
                  <a:gd name="connsiteY14" fmla="*/ 11170 h 60413"/>
                  <a:gd name="connsiteX15" fmla="*/ 9867 w 37514"/>
                  <a:gd name="connsiteY15" fmla="*/ 18618 h 60413"/>
                  <a:gd name="connsiteX16" fmla="*/ 8750 w 37514"/>
                  <a:gd name="connsiteY16" fmla="*/ 30160 h 60413"/>
                  <a:gd name="connsiteX17" fmla="*/ 9867 w 37514"/>
                  <a:gd name="connsiteY17" fmla="*/ 41703 h 60413"/>
                  <a:gd name="connsiteX18" fmla="*/ 12846 w 37514"/>
                  <a:gd name="connsiteY18" fmla="*/ 49150 h 60413"/>
                  <a:gd name="connsiteX19" fmla="*/ 17500 w 37514"/>
                  <a:gd name="connsiteY19" fmla="*/ 53153 h 60413"/>
                  <a:gd name="connsiteX20" fmla="*/ 23458 w 37514"/>
                  <a:gd name="connsiteY20" fmla="*/ 54363 h 60413"/>
                  <a:gd name="connsiteX21" fmla="*/ 27554 w 37514"/>
                  <a:gd name="connsiteY21" fmla="*/ 53805 h 60413"/>
                  <a:gd name="connsiteX22" fmla="*/ 30812 w 37514"/>
                  <a:gd name="connsiteY22" fmla="*/ 52595 h 60413"/>
                  <a:gd name="connsiteX23" fmla="*/ 33698 w 37514"/>
                  <a:gd name="connsiteY23" fmla="*/ 50640 h 60413"/>
                  <a:gd name="connsiteX24" fmla="*/ 34536 w 37514"/>
                  <a:gd name="connsiteY24" fmla="*/ 50640 h 60413"/>
                  <a:gd name="connsiteX25" fmla="*/ 37515 w 37514"/>
                  <a:gd name="connsiteY25" fmla="*/ 55666 h 60413"/>
                  <a:gd name="connsiteX26" fmla="*/ 33512 w 37514"/>
                  <a:gd name="connsiteY26" fmla="*/ 58087 h 60413"/>
                  <a:gd name="connsiteX27" fmla="*/ 28764 w 37514"/>
                  <a:gd name="connsiteY27" fmla="*/ 59762 h 60413"/>
                  <a:gd name="connsiteX28" fmla="*/ 22434 w 37514"/>
                  <a:gd name="connsiteY28" fmla="*/ 60414 h 60413"/>
                  <a:gd name="connsiteX29" fmla="*/ 13125 w 37514"/>
                  <a:gd name="connsiteY29" fmla="*/ 58738 h 60413"/>
                  <a:gd name="connsiteX30" fmla="*/ 6051 w 37514"/>
                  <a:gd name="connsiteY30" fmla="*/ 53432 h 60413"/>
                  <a:gd name="connsiteX31" fmla="*/ 1582 w 37514"/>
                  <a:gd name="connsiteY31" fmla="*/ 44030 h 60413"/>
                  <a:gd name="connsiteX32" fmla="*/ 0 w 37514"/>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514" h="60413">
                    <a:moveTo>
                      <a:pt x="0" y="30254"/>
                    </a:moveTo>
                    <a:cubicBezTo>
                      <a:pt x="0" y="24854"/>
                      <a:pt x="559" y="20200"/>
                      <a:pt x="1582" y="16383"/>
                    </a:cubicBezTo>
                    <a:cubicBezTo>
                      <a:pt x="2606" y="12567"/>
                      <a:pt x="4096" y="9402"/>
                      <a:pt x="5957" y="6982"/>
                    </a:cubicBezTo>
                    <a:cubicBezTo>
                      <a:pt x="7819" y="4561"/>
                      <a:pt x="10147" y="2793"/>
                      <a:pt x="12753" y="1676"/>
                    </a:cubicBezTo>
                    <a:cubicBezTo>
                      <a:pt x="15359" y="559"/>
                      <a:pt x="18338" y="0"/>
                      <a:pt x="21503" y="0"/>
                    </a:cubicBezTo>
                    <a:cubicBezTo>
                      <a:pt x="23923" y="0"/>
                      <a:pt x="26065" y="279"/>
                      <a:pt x="27833" y="745"/>
                    </a:cubicBezTo>
                    <a:cubicBezTo>
                      <a:pt x="29695" y="1210"/>
                      <a:pt x="31277" y="1769"/>
                      <a:pt x="32581" y="2420"/>
                    </a:cubicBezTo>
                    <a:cubicBezTo>
                      <a:pt x="34070" y="3072"/>
                      <a:pt x="35373" y="3910"/>
                      <a:pt x="36584" y="4747"/>
                    </a:cubicBezTo>
                    <a:lnTo>
                      <a:pt x="33605" y="9774"/>
                    </a:lnTo>
                    <a:lnTo>
                      <a:pt x="32767" y="9774"/>
                    </a:lnTo>
                    <a:cubicBezTo>
                      <a:pt x="31836" y="9122"/>
                      <a:pt x="30905" y="8471"/>
                      <a:pt x="29881" y="7912"/>
                    </a:cubicBezTo>
                    <a:cubicBezTo>
                      <a:pt x="28950" y="7447"/>
                      <a:pt x="27833" y="7074"/>
                      <a:pt x="26623" y="6609"/>
                    </a:cubicBezTo>
                    <a:cubicBezTo>
                      <a:pt x="25320" y="6144"/>
                      <a:pt x="24017" y="5957"/>
                      <a:pt x="22527" y="5957"/>
                    </a:cubicBezTo>
                    <a:cubicBezTo>
                      <a:pt x="20572" y="5957"/>
                      <a:pt x="18711" y="6330"/>
                      <a:pt x="17128" y="7168"/>
                    </a:cubicBezTo>
                    <a:cubicBezTo>
                      <a:pt x="15453" y="8005"/>
                      <a:pt x="14056" y="9309"/>
                      <a:pt x="12753" y="11170"/>
                    </a:cubicBezTo>
                    <a:cubicBezTo>
                      <a:pt x="11543" y="13032"/>
                      <a:pt x="10519" y="15546"/>
                      <a:pt x="9867" y="18618"/>
                    </a:cubicBezTo>
                    <a:cubicBezTo>
                      <a:pt x="9122" y="21783"/>
                      <a:pt x="8750" y="25599"/>
                      <a:pt x="8750" y="30160"/>
                    </a:cubicBezTo>
                    <a:cubicBezTo>
                      <a:pt x="8750" y="34722"/>
                      <a:pt x="9122" y="38631"/>
                      <a:pt x="9867" y="41703"/>
                    </a:cubicBezTo>
                    <a:cubicBezTo>
                      <a:pt x="10612" y="44775"/>
                      <a:pt x="11636" y="47289"/>
                      <a:pt x="12846" y="49150"/>
                    </a:cubicBezTo>
                    <a:cubicBezTo>
                      <a:pt x="14149" y="51012"/>
                      <a:pt x="15639" y="52315"/>
                      <a:pt x="17500" y="53153"/>
                    </a:cubicBezTo>
                    <a:cubicBezTo>
                      <a:pt x="19269" y="53991"/>
                      <a:pt x="21224" y="54363"/>
                      <a:pt x="23458" y="54363"/>
                    </a:cubicBezTo>
                    <a:cubicBezTo>
                      <a:pt x="24948" y="54363"/>
                      <a:pt x="26344" y="54177"/>
                      <a:pt x="27554" y="53805"/>
                    </a:cubicBezTo>
                    <a:cubicBezTo>
                      <a:pt x="28857" y="53432"/>
                      <a:pt x="29881" y="52967"/>
                      <a:pt x="30812" y="52595"/>
                    </a:cubicBezTo>
                    <a:cubicBezTo>
                      <a:pt x="31836" y="52036"/>
                      <a:pt x="32860" y="51384"/>
                      <a:pt x="33698" y="50640"/>
                    </a:cubicBezTo>
                    <a:lnTo>
                      <a:pt x="34536" y="50640"/>
                    </a:lnTo>
                    <a:lnTo>
                      <a:pt x="37515" y="55666"/>
                    </a:lnTo>
                    <a:cubicBezTo>
                      <a:pt x="36398" y="56597"/>
                      <a:pt x="35001" y="57435"/>
                      <a:pt x="33512" y="58087"/>
                    </a:cubicBezTo>
                    <a:cubicBezTo>
                      <a:pt x="32208" y="58738"/>
                      <a:pt x="30626" y="59297"/>
                      <a:pt x="28764" y="59762"/>
                    </a:cubicBezTo>
                    <a:cubicBezTo>
                      <a:pt x="26902" y="60228"/>
                      <a:pt x="24761" y="60414"/>
                      <a:pt x="22434" y="60414"/>
                    </a:cubicBezTo>
                    <a:cubicBezTo>
                      <a:pt x="18990" y="60414"/>
                      <a:pt x="15918" y="59855"/>
                      <a:pt x="13125" y="58738"/>
                    </a:cubicBezTo>
                    <a:cubicBezTo>
                      <a:pt x="10333" y="57621"/>
                      <a:pt x="8005" y="55853"/>
                      <a:pt x="6051" y="53432"/>
                    </a:cubicBezTo>
                    <a:cubicBezTo>
                      <a:pt x="4096" y="51012"/>
                      <a:pt x="2606" y="47847"/>
                      <a:pt x="1582" y="44030"/>
                    </a:cubicBezTo>
                    <a:cubicBezTo>
                      <a:pt x="559" y="40214"/>
                      <a:pt x="0" y="35559"/>
                      <a:pt x="0" y="30067"/>
                    </a:cubicBezTo>
                    <a:close/>
                  </a:path>
                </a:pathLst>
              </a:custGeom>
              <a:solidFill>
                <a:srgbClr val="FFFFFF"/>
              </a:solidFill>
              <a:ln w="8840"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0B58E80F-8294-1C9B-45AD-7B9F15941E32}"/>
                  </a:ext>
                </a:extLst>
              </p:cNvPr>
              <p:cNvSpPr/>
              <p:nvPr/>
            </p:nvSpPr>
            <p:spPr>
              <a:xfrm>
                <a:off x="5195261" y="5798663"/>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725 h 60321"/>
                  <a:gd name="connsiteX10" fmla="*/ 31557 w 46544"/>
                  <a:gd name="connsiteY10" fmla="*/ 38725 h 60321"/>
                  <a:gd name="connsiteX11" fmla="*/ 24668 w 46544"/>
                  <a:gd name="connsiteY11" fmla="*/ 14987 h 60321"/>
                  <a:gd name="connsiteX12" fmla="*/ 24110 w 46544"/>
                  <a:gd name="connsiteY12" fmla="*/ 12939 h 60321"/>
                  <a:gd name="connsiteX13" fmla="*/ 23738 w 46544"/>
                  <a:gd name="connsiteY13" fmla="*/ 10891 h 60321"/>
                  <a:gd name="connsiteX14" fmla="*/ 23458 w 46544"/>
                  <a:gd name="connsiteY14" fmla="*/ 8937 h 60321"/>
                  <a:gd name="connsiteX15" fmla="*/ 23086 w 46544"/>
                  <a:gd name="connsiteY15" fmla="*/ 8937 h 60321"/>
                  <a:gd name="connsiteX16" fmla="*/ 22807 w 46544"/>
                  <a:gd name="connsiteY16" fmla="*/ 10985 h 60321"/>
                  <a:gd name="connsiteX17" fmla="*/ 22434 w 46544"/>
                  <a:gd name="connsiteY17" fmla="*/ 12939 h 60321"/>
                  <a:gd name="connsiteX18" fmla="*/ 21969 w 46544"/>
                  <a:gd name="connsiteY18" fmla="*/ 14894 h 60321"/>
                  <a:gd name="connsiteX19" fmla="*/ 15080 w 46544"/>
                  <a:gd name="connsiteY19" fmla="*/ 3863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173" y="38725"/>
                    </a:moveTo>
                    <a:lnTo>
                      <a:pt x="31557" y="38725"/>
                    </a:lnTo>
                    <a:lnTo>
                      <a:pt x="24668" y="14987"/>
                    </a:lnTo>
                    <a:cubicBezTo>
                      <a:pt x="24482" y="14336"/>
                      <a:pt x="24296" y="13684"/>
                      <a:pt x="24110" y="12939"/>
                    </a:cubicBezTo>
                    <a:cubicBezTo>
                      <a:pt x="24017" y="12194"/>
                      <a:pt x="23924" y="11543"/>
                      <a:pt x="23738" y="10891"/>
                    </a:cubicBezTo>
                    <a:cubicBezTo>
                      <a:pt x="23644" y="10240"/>
                      <a:pt x="23551" y="9495"/>
                      <a:pt x="23458" y="8937"/>
                    </a:cubicBezTo>
                    <a:lnTo>
                      <a:pt x="23086" y="8937"/>
                    </a:lnTo>
                    <a:cubicBezTo>
                      <a:pt x="23086" y="9588"/>
                      <a:pt x="22900" y="10333"/>
                      <a:pt x="22807" y="10985"/>
                    </a:cubicBezTo>
                    <a:cubicBezTo>
                      <a:pt x="22714" y="11636"/>
                      <a:pt x="22527" y="12288"/>
                      <a:pt x="22434" y="12939"/>
                    </a:cubicBezTo>
                    <a:cubicBezTo>
                      <a:pt x="22341" y="13591"/>
                      <a:pt x="22155" y="14336"/>
                      <a:pt x="21969" y="14894"/>
                    </a:cubicBezTo>
                    <a:lnTo>
                      <a:pt x="15080" y="38632"/>
                    </a:lnTo>
                    <a:close/>
                  </a:path>
                </a:pathLst>
              </a:custGeom>
              <a:solidFill>
                <a:srgbClr val="FFFFFF"/>
              </a:solidFill>
              <a:ln w="8840"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5F655176-0E40-0616-6C3E-68BB9E6DB642}"/>
                  </a:ext>
                </a:extLst>
              </p:cNvPr>
              <p:cNvSpPr/>
              <p:nvPr/>
            </p:nvSpPr>
            <p:spPr>
              <a:xfrm>
                <a:off x="5251021" y="5798663"/>
                <a:ext cx="33604" cy="60321"/>
              </a:xfrm>
              <a:custGeom>
                <a:avLst/>
                <a:gdLst>
                  <a:gd name="connsiteX0" fmla="*/ 8564 w 33604"/>
                  <a:gd name="connsiteY0" fmla="*/ 0 h 60321"/>
                  <a:gd name="connsiteX1" fmla="*/ 8564 w 33604"/>
                  <a:gd name="connsiteY1" fmla="*/ 54270 h 60321"/>
                  <a:gd name="connsiteX2" fmla="*/ 33605 w 33604"/>
                  <a:gd name="connsiteY2" fmla="*/ 54270 h 60321"/>
                  <a:gd name="connsiteX3" fmla="*/ 33605 w 33604"/>
                  <a:gd name="connsiteY3" fmla="*/ 60321 h 60321"/>
                  <a:gd name="connsiteX4" fmla="*/ 0 w 33604"/>
                  <a:gd name="connsiteY4" fmla="*/ 60321 h 60321"/>
                  <a:gd name="connsiteX5" fmla="*/ 0 w 33604"/>
                  <a:gd name="connsiteY5" fmla="*/ 0 h 60321"/>
                  <a:gd name="connsiteX6" fmla="*/ 8657 w 33604"/>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321">
                    <a:moveTo>
                      <a:pt x="8564" y="0"/>
                    </a:moveTo>
                    <a:lnTo>
                      <a:pt x="8564" y="54270"/>
                    </a:lnTo>
                    <a:lnTo>
                      <a:pt x="33605" y="54270"/>
                    </a:lnTo>
                    <a:lnTo>
                      <a:pt x="33605" y="60321"/>
                    </a:lnTo>
                    <a:lnTo>
                      <a:pt x="0" y="60321"/>
                    </a:lnTo>
                    <a:lnTo>
                      <a:pt x="0" y="0"/>
                    </a:lnTo>
                    <a:lnTo>
                      <a:pt x="8657" y="0"/>
                    </a:lnTo>
                    <a:close/>
                  </a:path>
                </a:pathLst>
              </a:custGeom>
              <a:solidFill>
                <a:srgbClr val="FFFFFF"/>
              </a:solidFill>
              <a:ln w="8840"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4AA9B2C9-8F2D-688C-31DD-4361D8E8269E}"/>
                  </a:ext>
                </a:extLst>
              </p:cNvPr>
              <p:cNvSpPr/>
              <p:nvPr/>
            </p:nvSpPr>
            <p:spPr>
              <a:xfrm>
                <a:off x="5293190" y="5798663"/>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34FCE41E-3E7C-7A65-F370-A056103063D3}"/>
                  </a:ext>
                </a:extLst>
              </p:cNvPr>
              <p:cNvSpPr/>
              <p:nvPr/>
            </p:nvSpPr>
            <p:spPr>
              <a:xfrm>
                <a:off x="5317206" y="5798663"/>
                <a:ext cx="33697" cy="60321"/>
              </a:xfrm>
              <a:custGeom>
                <a:avLst/>
                <a:gdLst>
                  <a:gd name="connsiteX0" fmla="*/ 93 w 33697"/>
                  <a:gd name="connsiteY0" fmla="*/ 60321 h 60321"/>
                  <a:gd name="connsiteX1" fmla="*/ 93 w 33697"/>
                  <a:gd name="connsiteY1" fmla="*/ 0 h 60321"/>
                  <a:gd name="connsiteX2" fmla="*/ 33698 w 33697"/>
                  <a:gd name="connsiteY2" fmla="*/ 0 h 60321"/>
                  <a:gd name="connsiteX3" fmla="*/ 33698 w 33697"/>
                  <a:gd name="connsiteY3" fmla="*/ 6051 h 60321"/>
                  <a:gd name="connsiteX4" fmla="*/ 8657 w 33697"/>
                  <a:gd name="connsiteY4" fmla="*/ 6051 h 60321"/>
                  <a:gd name="connsiteX5" fmla="*/ 8657 w 33697"/>
                  <a:gd name="connsiteY5" fmla="*/ 26716 h 60321"/>
                  <a:gd name="connsiteX6" fmla="*/ 28485 w 33697"/>
                  <a:gd name="connsiteY6" fmla="*/ 26716 h 60321"/>
                  <a:gd name="connsiteX7" fmla="*/ 28485 w 33697"/>
                  <a:gd name="connsiteY7" fmla="*/ 32767 h 60321"/>
                  <a:gd name="connsiteX8" fmla="*/ 8657 w 33697"/>
                  <a:gd name="connsiteY8" fmla="*/ 32767 h 60321"/>
                  <a:gd name="connsiteX9" fmla="*/ 8657 w 33697"/>
                  <a:gd name="connsiteY9" fmla="*/ 60321 h 60321"/>
                  <a:gd name="connsiteX10" fmla="*/ 0 w 33697"/>
                  <a:gd name="connsiteY10"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97" h="60321">
                    <a:moveTo>
                      <a:pt x="93" y="60321"/>
                    </a:moveTo>
                    <a:lnTo>
                      <a:pt x="93" y="0"/>
                    </a:lnTo>
                    <a:lnTo>
                      <a:pt x="33698" y="0"/>
                    </a:lnTo>
                    <a:lnTo>
                      <a:pt x="33698" y="6051"/>
                    </a:lnTo>
                    <a:lnTo>
                      <a:pt x="8657" y="6051"/>
                    </a:lnTo>
                    <a:lnTo>
                      <a:pt x="8657" y="26716"/>
                    </a:lnTo>
                    <a:lnTo>
                      <a:pt x="28485" y="26716"/>
                    </a:lnTo>
                    <a:lnTo>
                      <a:pt x="28485" y="32767"/>
                    </a:lnTo>
                    <a:lnTo>
                      <a:pt x="8657" y="32767"/>
                    </a:lnTo>
                    <a:lnTo>
                      <a:pt x="8657" y="60321"/>
                    </a:lnTo>
                    <a:lnTo>
                      <a:pt x="0" y="60321"/>
                    </a:lnTo>
                    <a:close/>
                  </a:path>
                </a:pathLst>
              </a:custGeom>
              <a:solidFill>
                <a:srgbClr val="FFFFFF"/>
              </a:solidFill>
              <a:ln w="8840"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4494866D-AFDD-74E8-4103-27F04F646D10}"/>
                  </a:ext>
                </a:extLst>
              </p:cNvPr>
              <p:cNvSpPr/>
              <p:nvPr/>
            </p:nvSpPr>
            <p:spPr>
              <a:xfrm>
                <a:off x="5357421" y="5798570"/>
                <a:ext cx="42261" cy="60600"/>
              </a:xfrm>
              <a:custGeom>
                <a:avLst/>
                <a:gdLst>
                  <a:gd name="connsiteX0" fmla="*/ 42262 w 42261"/>
                  <a:gd name="connsiteY0" fmla="*/ 30254 h 60600"/>
                  <a:gd name="connsiteX1" fmla="*/ 40679 w 42261"/>
                  <a:gd name="connsiteY1" fmla="*/ 44217 h 60600"/>
                  <a:gd name="connsiteX2" fmla="*/ 36398 w 42261"/>
                  <a:gd name="connsiteY2" fmla="*/ 53618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8 h 60600"/>
                  <a:gd name="connsiteX7" fmla="*/ 1582 w 42261"/>
                  <a:gd name="connsiteY7" fmla="*/ 44217 h 60600"/>
                  <a:gd name="connsiteX8" fmla="*/ 0 w 42261"/>
                  <a:gd name="connsiteY8" fmla="*/ 30254 h 60600"/>
                  <a:gd name="connsiteX9" fmla="*/ 1582 w 42261"/>
                  <a:gd name="connsiteY9" fmla="*/ 16383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8 w 42261"/>
                  <a:gd name="connsiteY14" fmla="*/ 6982 h 60600"/>
                  <a:gd name="connsiteX15" fmla="*/ 40679 w 42261"/>
                  <a:gd name="connsiteY15" fmla="*/ 16383 h 60600"/>
                  <a:gd name="connsiteX16" fmla="*/ 42262 w 42261"/>
                  <a:gd name="connsiteY16" fmla="*/ 30254 h 60600"/>
                  <a:gd name="connsiteX17" fmla="*/ 8657 w 42261"/>
                  <a:gd name="connsiteY17" fmla="*/ 30254 h 60600"/>
                  <a:gd name="connsiteX18" fmla="*/ 9681 w 42261"/>
                  <a:gd name="connsiteY18" fmla="*/ 41796 h 60600"/>
                  <a:gd name="connsiteX19" fmla="*/ 12474 w 42261"/>
                  <a:gd name="connsiteY19" fmla="*/ 49243 h 60600"/>
                  <a:gd name="connsiteX20" fmla="*/ 16477 w 42261"/>
                  <a:gd name="connsiteY20" fmla="*/ 53246 h 60600"/>
                  <a:gd name="connsiteX21" fmla="*/ 21131 w 42261"/>
                  <a:gd name="connsiteY21" fmla="*/ 54456 h 60600"/>
                  <a:gd name="connsiteX22" fmla="*/ 25785 w 42261"/>
                  <a:gd name="connsiteY22" fmla="*/ 53246 h 60600"/>
                  <a:gd name="connsiteX23" fmla="*/ 29788 w 42261"/>
                  <a:gd name="connsiteY23" fmla="*/ 49243 h 60600"/>
                  <a:gd name="connsiteX24" fmla="*/ 32581 w 42261"/>
                  <a:gd name="connsiteY24" fmla="*/ 41796 h 60600"/>
                  <a:gd name="connsiteX25" fmla="*/ 33605 w 42261"/>
                  <a:gd name="connsiteY25" fmla="*/ 30254 h 60600"/>
                  <a:gd name="connsiteX26" fmla="*/ 32581 w 42261"/>
                  <a:gd name="connsiteY26" fmla="*/ 18710 h 60600"/>
                  <a:gd name="connsiteX27" fmla="*/ 29788 w 42261"/>
                  <a:gd name="connsiteY27" fmla="*/ 11264 h 60600"/>
                  <a:gd name="connsiteX28" fmla="*/ 25785 w 42261"/>
                  <a:gd name="connsiteY28" fmla="*/ 7261 h 60600"/>
                  <a:gd name="connsiteX29" fmla="*/ 21131 w 42261"/>
                  <a:gd name="connsiteY29" fmla="*/ 6051 h 60600"/>
                  <a:gd name="connsiteX30" fmla="*/ 16477 w 42261"/>
                  <a:gd name="connsiteY30" fmla="*/ 7261 h 60600"/>
                  <a:gd name="connsiteX31" fmla="*/ 12474 w 42261"/>
                  <a:gd name="connsiteY31" fmla="*/ 11264 h 60600"/>
                  <a:gd name="connsiteX32" fmla="*/ 9681 w 42261"/>
                  <a:gd name="connsiteY32" fmla="*/ 18710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5" y="48033"/>
                      <a:pt x="38166" y="51198"/>
                      <a:pt x="36398" y="53618"/>
                    </a:cubicBezTo>
                    <a:cubicBezTo>
                      <a:pt x="34536" y="56039"/>
                      <a:pt x="32302" y="57808"/>
                      <a:pt x="29695" y="58925"/>
                    </a:cubicBezTo>
                    <a:cubicBezTo>
                      <a:pt x="27089" y="60042"/>
                      <a:pt x="24203" y="60600"/>
                      <a:pt x="21131" y="60600"/>
                    </a:cubicBezTo>
                    <a:cubicBezTo>
                      <a:pt x="18059" y="60600"/>
                      <a:pt x="15173" y="60042"/>
                      <a:pt x="12567" y="58925"/>
                    </a:cubicBezTo>
                    <a:cubicBezTo>
                      <a:pt x="9960" y="57808"/>
                      <a:pt x="7726" y="56039"/>
                      <a:pt x="5865" y="53618"/>
                    </a:cubicBezTo>
                    <a:cubicBezTo>
                      <a:pt x="4003" y="51198"/>
                      <a:pt x="2606" y="48033"/>
                      <a:pt x="1582" y="44217"/>
                    </a:cubicBezTo>
                    <a:cubicBezTo>
                      <a:pt x="559" y="40400"/>
                      <a:pt x="0" y="35746"/>
                      <a:pt x="0" y="30254"/>
                    </a:cubicBezTo>
                    <a:cubicBezTo>
                      <a:pt x="0" y="24761"/>
                      <a:pt x="559" y="20200"/>
                      <a:pt x="1582" y="16383"/>
                    </a:cubicBezTo>
                    <a:cubicBezTo>
                      <a:pt x="2606" y="12567"/>
                      <a:pt x="4096" y="9402"/>
                      <a:pt x="5865" y="6982"/>
                    </a:cubicBezTo>
                    <a:cubicBezTo>
                      <a:pt x="7726" y="4561"/>
                      <a:pt x="9960" y="2793"/>
                      <a:pt x="12567" y="1676"/>
                    </a:cubicBezTo>
                    <a:cubicBezTo>
                      <a:pt x="15173" y="559"/>
                      <a:pt x="18059" y="0"/>
                      <a:pt x="21131" y="0"/>
                    </a:cubicBezTo>
                    <a:cubicBezTo>
                      <a:pt x="24203" y="0"/>
                      <a:pt x="27089" y="559"/>
                      <a:pt x="29695" y="1676"/>
                    </a:cubicBezTo>
                    <a:cubicBezTo>
                      <a:pt x="32302" y="2793"/>
                      <a:pt x="34536" y="4561"/>
                      <a:pt x="36398" y="6982"/>
                    </a:cubicBezTo>
                    <a:cubicBezTo>
                      <a:pt x="38259" y="9402"/>
                      <a:pt x="39655" y="12567"/>
                      <a:pt x="40679" y="16383"/>
                    </a:cubicBezTo>
                    <a:cubicBezTo>
                      <a:pt x="41703" y="20200"/>
                      <a:pt x="42262" y="24854"/>
                      <a:pt x="42262" y="30254"/>
                    </a:cubicBezTo>
                    <a:close/>
                    <a:moveTo>
                      <a:pt x="8657" y="30254"/>
                    </a:moveTo>
                    <a:cubicBezTo>
                      <a:pt x="8657" y="34908"/>
                      <a:pt x="9030" y="38725"/>
                      <a:pt x="9681" y="41796"/>
                    </a:cubicBezTo>
                    <a:cubicBezTo>
                      <a:pt x="10333" y="44868"/>
                      <a:pt x="11264" y="47382"/>
                      <a:pt x="12474" y="49243"/>
                    </a:cubicBezTo>
                    <a:cubicBezTo>
                      <a:pt x="13684" y="51105"/>
                      <a:pt x="14987" y="52409"/>
                      <a:pt x="16477" y="53246"/>
                    </a:cubicBezTo>
                    <a:cubicBezTo>
                      <a:pt x="17966" y="54084"/>
                      <a:pt x="19549" y="54456"/>
                      <a:pt x="21131" y="54456"/>
                    </a:cubicBezTo>
                    <a:cubicBezTo>
                      <a:pt x="22714" y="54456"/>
                      <a:pt x="24296" y="54084"/>
                      <a:pt x="25785" y="53246"/>
                    </a:cubicBezTo>
                    <a:cubicBezTo>
                      <a:pt x="27275" y="52409"/>
                      <a:pt x="28578" y="51105"/>
                      <a:pt x="29788" y="49243"/>
                    </a:cubicBezTo>
                    <a:cubicBezTo>
                      <a:pt x="30998" y="47382"/>
                      <a:pt x="31929" y="44868"/>
                      <a:pt x="32581" y="41796"/>
                    </a:cubicBezTo>
                    <a:cubicBezTo>
                      <a:pt x="33232" y="38725"/>
                      <a:pt x="33605" y="34815"/>
                      <a:pt x="33605" y="30254"/>
                    </a:cubicBezTo>
                    <a:cubicBezTo>
                      <a:pt x="33605" y="25692"/>
                      <a:pt x="33232" y="21875"/>
                      <a:pt x="32581" y="18710"/>
                    </a:cubicBezTo>
                    <a:cubicBezTo>
                      <a:pt x="31929" y="15546"/>
                      <a:pt x="30998" y="13125"/>
                      <a:pt x="29788" y="11264"/>
                    </a:cubicBezTo>
                    <a:cubicBezTo>
                      <a:pt x="28578" y="9402"/>
                      <a:pt x="27275" y="8099"/>
                      <a:pt x="25785" y="7261"/>
                    </a:cubicBezTo>
                    <a:cubicBezTo>
                      <a:pt x="24296" y="6423"/>
                      <a:pt x="22714" y="6051"/>
                      <a:pt x="21131" y="6051"/>
                    </a:cubicBezTo>
                    <a:cubicBezTo>
                      <a:pt x="19549" y="6051"/>
                      <a:pt x="17966" y="6423"/>
                      <a:pt x="16477" y="7261"/>
                    </a:cubicBezTo>
                    <a:cubicBezTo>
                      <a:pt x="14987" y="8099"/>
                      <a:pt x="13684" y="9402"/>
                      <a:pt x="12474" y="11264"/>
                    </a:cubicBezTo>
                    <a:cubicBezTo>
                      <a:pt x="11264" y="13125"/>
                      <a:pt x="10333" y="15639"/>
                      <a:pt x="9681" y="18710"/>
                    </a:cubicBezTo>
                    <a:cubicBezTo>
                      <a:pt x="9030" y="21783"/>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F8D9EFAA-AEDF-DFA8-842F-53D7AAB1852F}"/>
                  </a:ext>
                </a:extLst>
              </p:cNvPr>
              <p:cNvSpPr/>
              <p:nvPr/>
            </p:nvSpPr>
            <p:spPr>
              <a:xfrm>
                <a:off x="5412156" y="5798663"/>
                <a:ext cx="38725" cy="60414"/>
              </a:xfrm>
              <a:custGeom>
                <a:avLst/>
                <a:gdLst>
                  <a:gd name="connsiteX0" fmla="*/ 8657 w 38725"/>
                  <a:gd name="connsiteY0" fmla="*/ 37887 h 60414"/>
                  <a:gd name="connsiteX1" fmla="*/ 8657 w 38725"/>
                  <a:gd name="connsiteY1" fmla="*/ 60321 h 60414"/>
                  <a:gd name="connsiteX2" fmla="*/ 0 w 38725"/>
                  <a:gd name="connsiteY2" fmla="*/ 60321 h 60414"/>
                  <a:gd name="connsiteX3" fmla="*/ 0 w 38725"/>
                  <a:gd name="connsiteY3" fmla="*/ 0 h 60414"/>
                  <a:gd name="connsiteX4" fmla="*/ 14615 w 38725"/>
                  <a:gd name="connsiteY4" fmla="*/ 0 h 60414"/>
                  <a:gd name="connsiteX5" fmla="*/ 30905 w 38725"/>
                  <a:gd name="connsiteY5" fmla="*/ 4934 h 60414"/>
                  <a:gd name="connsiteX6" fmla="*/ 36118 w 38725"/>
                  <a:gd name="connsiteY6" fmla="*/ 18990 h 60414"/>
                  <a:gd name="connsiteX7" fmla="*/ 24296 w 38725"/>
                  <a:gd name="connsiteY7" fmla="*/ 36677 h 60414"/>
                  <a:gd name="connsiteX8" fmla="*/ 38725 w 38725"/>
                  <a:gd name="connsiteY8" fmla="*/ 60414 h 60414"/>
                  <a:gd name="connsiteX9" fmla="*/ 28765 w 38725"/>
                  <a:gd name="connsiteY9" fmla="*/ 60414 h 60414"/>
                  <a:gd name="connsiteX10" fmla="*/ 15360 w 38725"/>
                  <a:gd name="connsiteY10" fmla="*/ 37980 h 60414"/>
                  <a:gd name="connsiteX11" fmla="*/ 8471 w 38725"/>
                  <a:gd name="connsiteY11" fmla="*/ 37980 h 60414"/>
                  <a:gd name="connsiteX12" fmla="*/ 14615 w 38725"/>
                  <a:gd name="connsiteY12" fmla="*/ 31836 h 60414"/>
                  <a:gd name="connsiteX13" fmla="*/ 27554 w 38725"/>
                  <a:gd name="connsiteY13" fmla="*/ 18897 h 60414"/>
                  <a:gd name="connsiteX14" fmla="*/ 14615 w 38725"/>
                  <a:gd name="connsiteY14" fmla="*/ 5958 h 60414"/>
                  <a:gd name="connsiteX15" fmla="*/ 8565 w 38725"/>
                  <a:gd name="connsiteY15" fmla="*/ 5958 h 60414"/>
                  <a:gd name="connsiteX16" fmla="*/ 8565 w 38725"/>
                  <a:gd name="connsiteY16" fmla="*/ 31836 h 60414"/>
                  <a:gd name="connsiteX17" fmla="*/ 14615 w 38725"/>
                  <a:gd name="connsiteY17" fmla="*/ 31836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25" h="60414">
                    <a:moveTo>
                      <a:pt x="8657" y="37887"/>
                    </a:moveTo>
                    <a:lnTo>
                      <a:pt x="8657" y="60321"/>
                    </a:lnTo>
                    <a:lnTo>
                      <a:pt x="0" y="60321"/>
                    </a:lnTo>
                    <a:lnTo>
                      <a:pt x="0" y="0"/>
                    </a:lnTo>
                    <a:lnTo>
                      <a:pt x="14615" y="0"/>
                    </a:lnTo>
                    <a:cubicBezTo>
                      <a:pt x="21969" y="0"/>
                      <a:pt x="27368" y="1676"/>
                      <a:pt x="30905" y="4934"/>
                    </a:cubicBezTo>
                    <a:cubicBezTo>
                      <a:pt x="34443" y="8192"/>
                      <a:pt x="36118" y="12939"/>
                      <a:pt x="36118" y="18990"/>
                    </a:cubicBezTo>
                    <a:cubicBezTo>
                      <a:pt x="36118" y="28206"/>
                      <a:pt x="32209" y="34070"/>
                      <a:pt x="24296" y="36677"/>
                    </a:cubicBezTo>
                    <a:lnTo>
                      <a:pt x="38725" y="60414"/>
                    </a:lnTo>
                    <a:lnTo>
                      <a:pt x="28765" y="60414"/>
                    </a:lnTo>
                    <a:lnTo>
                      <a:pt x="15360" y="37980"/>
                    </a:lnTo>
                    <a:lnTo>
                      <a:pt x="8471" y="37980"/>
                    </a:lnTo>
                    <a:close/>
                    <a:moveTo>
                      <a:pt x="14615" y="31836"/>
                    </a:moveTo>
                    <a:cubicBezTo>
                      <a:pt x="23272" y="31836"/>
                      <a:pt x="27554" y="27554"/>
                      <a:pt x="27554" y="18897"/>
                    </a:cubicBezTo>
                    <a:cubicBezTo>
                      <a:pt x="27554" y="10240"/>
                      <a:pt x="23272" y="5958"/>
                      <a:pt x="14615" y="5958"/>
                    </a:cubicBezTo>
                    <a:lnTo>
                      <a:pt x="8565" y="5958"/>
                    </a:lnTo>
                    <a:lnTo>
                      <a:pt x="8565" y="31836"/>
                    </a:lnTo>
                    <a:lnTo>
                      <a:pt x="14615" y="31836"/>
                    </a:lnTo>
                    <a:close/>
                  </a:path>
                </a:pathLst>
              </a:custGeom>
              <a:solidFill>
                <a:srgbClr val="FFFFFF"/>
              </a:solidFill>
              <a:ln w="8840"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FC031A87-5AB9-CF05-69B5-0C3D80A2F2D4}"/>
                  </a:ext>
                </a:extLst>
              </p:cNvPr>
              <p:cNvSpPr/>
              <p:nvPr/>
            </p:nvSpPr>
            <p:spPr>
              <a:xfrm>
                <a:off x="5461679" y="5798663"/>
                <a:ext cx="38817" cy="60321"/>
              </a:xfrm>
              <a:custGeom>
                <a:avLst/>
                <a:gdLst>
                  <a:gd name="connsiteX0" fmla="*/ 11264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30 w 38817"/>
                  <a:gd name="connsiteY14" fmla="*/ 43007 h 60321"/>
                  <a:gd name="connsiteX15" fmla="*/ 30067 w 38817"/>
                  <a:gd name="connsiteY15" fmla="*/ 45706 h 60321"/>
                  <a:gd name="connsiteX16" fmla="*/ 30440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3 w 38817"/>
                  <a:gd name="connsiteY23" fmla="*/ 60321 h 60321"/>
                  <a:gd name="connsiteX24" fmla="*/ 11264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4" y="21969"/>
                    </a:moveTo>
                    <a:cubicBezTo>
                      <a:pt x="10984" y="21317"/>
                      <a:pt x="10705" y="20573"/>
                      <a:pt x="10426" y="19735"/>
                    </a:cubicBezTo>
                    <a:cubicBezTo>
                      <a:pt x="10147" y="18897"/>
                      <a:pt x="9867" y="18059"/>
                      <a:pt x="9588" y="17314"/>
                    </a:cubicBezTo>
                    <a:cubicBezTo>
                      <a:pt x="9309" y="16477"/>
                      <a:pt x="9030" y="15546"/>
                      <a:pt x="8750" y="14615"/>
                    </a:cubicBezTo>
                    <a:lnTo>
                      <a:pt x="8378" y="14615"/>
                    </a:lnTo>
                    <a:cubicBezTo>
                      <a:pt x="8378" y="15546"/>
                      <a:pt x="8471" y="16384"/>
                      <a:pt x="8564" y="17314"/>
                    </a:cubicBezTo>
                    <a:cubicBezTo>
                      <a:pt x="8564" y="18152"/>
                      <a:pt x="8657" y="18897"/>
                      <a:pt x="8657" y="19735"/>
                    </a:cubicBezTo>
                    <a:cubicBezTo>
                      <a:pt x="8657" y="20573"/>
                      <a:pt x="8657" y="21317"/>
                      <a:pt x="8657" y="21969"/>
                    </a:cubicBezTo>
                    <a:lnTo>
                      <a:pt x="8657" y="60321"/>
                    </a:lnTo>
                    <a:lnTo>
                      <a:pt x="0" y="60321"/>
                    </a:lnTo>
                    <a:lnTo>
                      <a:pt x="0" y="0"/>
                    </a:lnTo>
                    <a:lnTo>
                      <a:pt x="9495" y="0"/>
                    </a:lnTo>
                    <a:lnTo>
                      <a:pt x="27554" y="38352"/>
                    </a:lnTo>
                    <a:cubicBezTo>
                      <a:pt x="27833" y="39004"/>
                      <a:pt x="28113" y="39749"/>
                      <a:pt x="28392" y="40586"/>
                    </a:cubicBezTo>
                    <a:cubicBezTo>
                      <a:pt x="28671" y="41424"/>
                      <a:pt x="28950" y="42262"/>
                      <a:pt x="29230" y="43007"/>
                    </a:cubicBezTo>
                    <a:cubicBezTo>
                      <a:pt x="29509" y="43938"/>
                      <a:pt x="29788" y="44775"/>
                      <a:pt x="30067" y="45706"/>
                    </a:cubicBezTo>
                    <a:lnTo>
                      <a:pt x="30440" y="45706"/>
                    </a:lnTo>
                    <a:cubicBezTo>
                      <a:pt x="30440" y="44868"/>
                      <a:pt x="30347" y="43938"/>
                      <a:pt x="30254" y="43007"/>
                    </a:cubicBezTo>
                    <a:cubicBezTo>
                      <a:pt x="30254" y="42262"/>
                      <a:pt x="30160" y="41424"/>
                      <a:pt x="30160" y="40586"/>
                    </a:cubicBezTo>
                    <a:cubicBezTo>
                      <a:pt x="30160" y="39749"/>
                      <a:pt x="30160" y="39004"/>
                      <a:pt x="30160" y="38352"/>
                    </a:cubicBezTo>
                    <a:lnTo>
                      <a:pt x="30160"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30A31EBA-7C51-C4AB-8D28-D31549B52982}"/>
                  </a:ext>
                </a:extLst>
              </p:cNvPr>
              <p:cNvSpPr/>
              <p:nvPr/>
            </p:nvSpPr>
            <p:spPr>
              <a:xfrm>
                <a:off x="5516043" y="5798663"/>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F5DDAE92-3F0C-E6DF-A94D-8680EA3A8B6B}"/>
                  </a:ext>
                </a:extLst>
              </p:cNvPr>
              <p:cNvSpPr/>
              <p:nvPr/>
            </p:nvSpPr>
            <p:spPr>
              <a:xfrm>
                <a:off x="5533636" y="5798663"/>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8 w 46544"/>
                  <a:gd name="connsiteY3" fmla="*/ 60321 h 60321"/>
                  <a:gd name="connsiteX4" fmla="*/ 0 w 46544"/>
                  <a:gd name="connsiteY4" fmla="*/ 60321 h 60321"/>
                  <a:gd name="connsiteX5" fmla="*/ 17687 w 46544"/>
                  <a:gd name="connsiteY5" fmla="*/ 0 h 60321"/>
                  <a:gd name="connsiteX6" fmla="*/ 28858 w 46544"/>
                  <a:gd name="connsiteY6" fmla="*/ 0 h 60321"/>
                  <a:gd name="connsiteX7" fmla="*/ 46544 w 46544"/>
                  <a:gd name="connsiteY7" fmla="*/ 60321 h 60321"/>
                  <a:gd name="connsiteX8" fmla="*/ 37887 w 46544"/>
                  <a:gd name="connsiteY8" fmla="*/ 60321 h 60321"/>
                  <a:gd name="connsiteX9" fmla="*/ 15173 w 46544"/>
                  <a:gd name="connsiteY9" fmla="*/ 38725 h 60321"/>
                  <a:gd name="connsiteX10" fmla="*/ 31557 w 46544"/>
                  <a:gd name="connsiteY10" fmla="*/ 38725 h 60321"/>
                  <a:gd name="connsiteX11" fmla="*/ 24669 w 46544"/>
                  <a:gd name="connsiteY11" fmla="*/ 14987 h 60321"/>
                  <a:gd name="connsiteX12" fmla="*/ 24110 w 46544"/>
                  <a:gd name="connsiteY12" fmla="*/ 12939 h 60321"/>
                  <a:gd name="connsiteX13" fmla="*/ 23738 w 46544"/>
                  <a:gd name="connsiteY13" fmla="*/ 10891 h 60321"/>
                  <a:gd name="connsiteX14" fmla="*/ 23458 w 46544"/>
                  <a:gd name="connsiteY14" fmla="*/ 8937 h 60321"/>
                  <a:gd name="connsiteX15" fmla="*/ 23086 w 46544"/>
                  <a:gd name="connsiteY15" fmla="*/ 8937 h 60321"/>
                  <a:gd name="connsiteX16" fmla="*/ 22807 w 46544"/>
                  <a:gd name="connsiteY16" fmla="*/ 10985 h 60321"/>
                  <a:gd name="connsiteX17" fmla="*/ 22435 w 46544"/>
                  <a:gd name="connsiteY17" fmla="*/ 12939 h 60321"/>
                  <a:gd name="connsiteX18" fmla="*/ 21969 w 46544"/>
                  <a:gd name="connsiteY18" fmla="*/ 14894 h 60321"/>
                  <a:gd name="connsiteX19" fmla="*/ 15081 w 46544"/>
                  <a:gd name="connsiteY19" fmla="*/ 3863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8" y="60321"/>
                    </a:lnTo>
                    <a:lnTo>
                      <a:pt x="0" y="60321"/>
                    </a:lnTo>
                    <a:lnTo>
                      <a:pt x="17687" y="0"/>
                    </a:lnTo>
                    <a:lnTo>
                      <a:pt x="28858" y="0"/>
                    </a:lnTo>
                    <a:lnTo>
                      <a:pt x="46544" y="60321"/>
                    </a:lnTo>
                    <a:lnTo>
                      <a:pt x="37887" y="60321"/>
                    </a:lnTo>
                    <a:close/>
                    <a:moveTo>
                      <a:pt x="15173" y="38725"/>
                    </a:moveTo>
                    <a:lnTo>
                      <a:pt x="31557" y="38725"/>
                    </a:lnTo>
                    <a:lnTo>
                      <a:pt x="24669" y="14987"/>
                    </a:lnTo>
                    <a:cubicBezTo>
                      <a:pt x="24482" y="14336"/>
                      <a:pt x="24296" y="13684"/>
                      <a:pt x="24110" y="12939"/>
                    </a:cubicBezTo>
                    <a:cubicBezTo>
                      <a:pt x="24017" y="12194"/>
                      <a:pt x="23924" y="11543"/>
                      <a:pt x="23738" y="10891"/>
                    </a:cubicBezTo>
                    <a:cubicBezTo>
                      <a:pt x="23645" y="10240"/>
                      <a:pt x="23552" y="9495"/>
                      <a:pt x="23458" y="8937"/>
                    </a:cubicBezTo>
                    <a:lnTo>
                      <a:pt x="23086" y="8937"/>
                    </a:lnTo>
                    <a:cubicBezTo>
                      <a:pt x="23086" y="9588"/>
                      <a:pt x="22900" y="10333"/>
                      <a:pt x="22807" y="10985"/>
                    </a:cubicBezTo>
                    <a:cubicBezTo>
                      <a:pt x="22714" y="11636"/>
                      <a:pt x="22528" y="12288"/>
                      <a:pt x="22435" y="12939"/>
                    </a:cubicBezTo>
                    <a:cubicBezTo>
                      <a:pt x="22341" y="13591"/>
                      <a:pt x="22155" y="14336"/>
                      <a:pt x="21969" y="14894"/>
                    </a:cubicBezTo>
                    <a:lnTo>
                      <a:pt x="15081" y="38632"/>
                    </a:lnTo>
                    <a:close/>
                  </a:path>
                </a:pathLst>
              </a:custGeom>
              <a:solidFill>
                <a:srgbClr val="FFFFFF"/>
              </a:solidFill>
              <a:ln w="8840" cap="flat">
                <a:noFill/>
                <a:prstDash val="solid"/>
                <a:miter/>
              </a:ln>
            </p:spPr>
            <p:txBody>
              <a:bodyPr rtlCol="0" anchor="ctr"/>
              <a:lstStyle/>
              <a:p>
                <a:endParaRPr lang="en-US"/>
              </a:p>
            </p:txBody>
          </p:sp>
        </p:grpSp>
        <p:grpSp>
          <p:nvGrpSpPr>
            <p:cNvPr id="374" name="Picture 2">
              <a:extLst>
                <a:ext uri="{FF2B5EF4-FFF2-40B4-BE49-F238E27FC236}">
                  <a16:creationId xmlns:a16="http://schemas.microsoft.com/office/drawing/2014/main" id="{919FF208-D364-9A8D-CFCC-C8E1D13F10D4}"/>
                </a:ext>
              </a:extLst>
            </p:cNvPr>
            <p:cNvGrpSpPr/>
            <p:nvPr/>
          </p:nvGrpSpPr>
          <p:grpSpPr>
            <a:xfrm>
              <a:off x="6061074" y="5407787"/>
              <a:ext cx="189237" cy="92742"/>
              <a:chOff x="6061074" y="5407787"/>
              <a:chExt cx="189237" cy="92742"/>
            </a:xfrm>
            <a:solidFill>
              <a:srgbClr val="FFFFFF"/>
            </a:solidFill>
          </p:grpSpPr>
          <p:sp>
            <p:nvSpPr>
              <p:cNvPr id="375" name="Freeform: Shape 374">
                <a:extLst>
                  <a:ext uri="{FF2B5EF4-FFF2-40B4-BE49-F238E27FC236}">
                    <a16:creationId xmlns:a16="http://schemas.microsoft.com/office/drawing/2014/main" id="{4B99E886-9D74-98BF-3FD4-4FF82C2CC6F4}"/>
                  </a:ext>
                </a:extLst>
              </p:cNvPr>
              <p:cNvSpPr/>
              <p:nvPr/>
            </p:nvSpPr>
            <p:spPr>
              <a:xfrm>
                <a:off x="6061074" y="5407880"/>
                <a:ext cx="38910" cy="60413"/>
              </a:xfrm>
              <a:custGeom>
                <a:avLst/>
                <a:gdLst>
                  <a:gd name="connsiteX0" fmla="*/ 19548 w 38910"/>
                  <a:gd name="connsiteY0" fmla="*/ 54363 h 60413"/>
                  <a:gd name="connsiteX1" fmla="*/ 27368 w 38910"/>
                  <a:gd name="connsiteY1" fmla="*/ 51105 h 60413"/>
                  <a:gd name="connsiteX2" fmla="*/ 30254 w 38910"/>
                  <a:gd name="connsiteY2" fmla="*/ 40773 h 60413"/>
                  <a:gd name="connsiteX3" fmla="*/ 30254 w 38910"/>
                  <a:gd name="connsiteY3" fmla="*/ 0 h 60413"/>
                  <a:gd name="connsiteX4" fmla="*/ 38911 w 38910"/>
                  <a:gd name="connsiteY4" fmla="*/ 0 h 60413"/>
                  <a:gd name="connsiteX5" fmla="*/ 38911 w 38910"/>
                  <a:gd name="connsiteY5" fmla="*/ 40865 h 60413"/>
                  <a:gd name="connsiteX6" fmla="*/ 33884 w 38910"/>
                  <a:gd name="connsiteY6" fmla="*/ 55480 h 60413"/>
                  <a:gd name="connsiteX7" fmla="*/ 19455 w 38910"/>
                  <a:gd name="connsiteY7" fmla="*/ 60414 h 60413"/>
                  <a:gd name="connsiteX8" fmla="*/ 5027 w 38910"/>
                  <a:gd name="connsiteY8" fmla="*/ 55480 h 60413"/>
                  <a:gd name="connsiteX9" fmla="*/ 0 w 38910"/>
                  <a:gd name="connsiteY9" fmla="*/ 40865 h 60413"/>
                  <a:gd name="connsiteX10" fmla="*/ 0 w 38910"/>
                  <a:gd name="connsiteY10" fmla="*/ 0 h 60413"/>
                  <a:gd name="connsiteX11" fmla="*/ 8657 w 38910"/>
                  <a:gd name="connsiteY11" fmla="*/ 0 h 60413"/>
                  <a:gd name="connsiteX12" fmla="*/ 8657 w 38910"/>
                  <a:gd name="connsiteY12" fmla="*/ 40773 h 60413"/>
                  <a:gd name="connsiteX13" fmla="*/ 11543 w 38910"/>
                  <a:gd name="connsiteY13" fmla="*/ 51105 h 60413"/>
                  <a:gd name="connsiteX14" fmla="*/ 19363 w 38910"/>
                  <a:gd name="connsiteY14" fmla="*/ 54363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10" h="60413">
                    <a:moveTo>
                      <a:pt x="19548" y="54363"/>
                    </a:moveTo>
                    <a:cubicBezTo>
                      <a:pt x="22807" y="54363"/>
                      <a:pt x="25413" y="53246"/>
                      <a:pt x="27368" y="51105"/>
                    </a:cubicBezTo>
                    <a:cubicBezTo>
                      <a:pt x="29323" y="48964"/>
                      <a:pt x="30254" y="45520"/>
                      <a:pt x="30254" y="40773"/>
                    </a:cubicBezTo>
                    <a:lnTo>
                      <a:pt x="30254" y="0"/>
                    </a:lnTo>
                    <a:lnTo>
                      <a:pt x="38911" y="0"/>
                    </a:lnTo>
                    <a:lnTo>
                      <a:pt x="38911" y="40865"/>
                    </a:lnTo>
                    <a:cubicBezTo>
                      <a:pt x="38911" y="47289"/>
                      <a:pt x="37235" y="52129"/>
                      <a:pt x="33884" y="55480"/>
                    </a:cubicBezTo>
                    <a:cubicBezTo>
                      <a:pt x="30533" y="58831"/>
                      <a:pt x="25786" y="60414"/>
                      <a:pt x="19455" y="60414"/>
                    </a:cubicBezTo>
                    <a:cubicBezTo>
                      <a:pt x="13125" y="60414"/>
                      <a:pt x="8378" y="58738"/>
                      <a:pt x="5027" y="55480"/>
                    </a:cubicBezTo>
                    <a:cubicBezTo>
                      <a:pt x="1676" y="52222"/>
                      <a:pt x="0" y="47289"/>
                      <a:pt x="0" y="40865"/>
                    </a:cubicBezTo>
                    <a:lnTo>
                      <a:pt x="0" y="0"/>
                    </a:lnTo>
                    <a:lnTo>
                      <a:pt x="8657" y="0"/>
                    </a:lnTo>
                    <a:lnTo>
                      <a:pt x="8657" y="40773"/>
                    </a:lnTo>
                    <a:cubicBezTo>
                      <a:pt x="8657" y="45427"/>
                      <a:pt x="9588" y="48871"/>
                      <a:pt x="11543" y="51105"/>
                    </a:cubicBezTo>
                    <a:cubicBezTo>
                      <a:pt x="13498" y="53246"/>
                      <a:pt x="16104" y="54363"/>
                      <a:pt x="19363" y="54363"/>
                    </a:cubicBezTo>
                    <a:close/>
                  </a:path>
                </a:pathLst>
              </a:custGeom>
              <a:solidFill>
                <a:srgbClr val="FFFFFF"/>
              </a:solidFill>
              <a:ln w="8840"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B3FC50CD-2AD5-ABB6-8ADE-78B65384D98E}"/>
                  </a:ext>
                </a:extLst>
              </p:cNvPr>
              <p:cNvSpPr/>
              <p:nvPr/>
            </p:nvSpPr>
            <p:spPr>
              <a:xfrm>
                <a:off x="6108177" y="5407787"/>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6 w 39655"/>
                  <a:gd name="connsiteY4" fmla="*/ 0 h 60321"/>
                  <a:gd name="connsiteX5" fmla="*/ 39656 w 39655"/>
                  <a:gd name="connsiteY5" fmla="*/ 6051 h 60321"/>
                  <a:gd name="connsiteX6" fmla="*/ 24110 w 39655"/>
                  <a:gd name="connsiteY6" fmla="*/ 6051 h 60321"/>
                  <a:gd name="connsiteX7" fmla="*/ 24110 w 39655"/>
                  <a:gd name="connsiteY7" fmla="*/ 60321 h 60321"/>
                  <a:gd name="connsiteX8" fmla="*/ 15452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6" y="0"/>
                    </a:lnTo>
                    <a:lnTo>
                      <a:pt x="39656" y="6051"/>
                    </a:lnTo>
                    <a:lnTo>
                      <a:pt x="24110" y="6051"/>
                    </a:lnTo>
                    <a:lnTo>
                      <a:pt x="24110" y="60321"/>
                    </a:lnTo>
                    <a:lnTo>
                      <a:pt x="15452" y="60321"/>
                    </a:lnTo>
                    <a:close/>
                  </a:path>
                </a:pathLst>
              </a:custGeom>
              <a:solidFill>
                <a:srgbClr val="FFFFFF"/>
              </a:solidFill>
              <a:ln w="8840" cap="flat">
                <a:no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4469BE5A-B3CF-346F-5D8E-55019D74B5CA}"/>
                  </a:ext>
                </a:extLst>
              </p:cNvPr>
              <p:cNvSpPr/>
              <p:nvPr/>
            </p:nvSpPr>
            <p:spPr>
              <a:xfrm>
                <a:off x="6146529" y="5407787"/>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080 w 46544"/>
                  <a:gd name="connsiteY9" fmla="*/ 38818 h 60321"/>
                  <a:gd name="connsiteX10" fmla="*/ 31464 w 46544"/>
                  <a:gd name="connsiteY10" fmla="*/ 38818 h 60321"/>
                  <a:gd name="connsiteX11" fmla="*/ 24575 w 46544"/>
                  <a:gd name="connsiteY11" fmla="*/ 15080 h 60321"/>
                  <a:gd name="connsiteX12" fmla="*/ 24017 w 46544"/>
                  <a:gd name="connsiteY12" fmla="*/ 13032 h 60321"/>
                  <a:gd name="connsiteX13" fmla="*/ 23644 w 46544"/>
                  <a:gd name="connsiteY13" fmla="*/ 10984 h 60321"/>
                  <a:gd name="connsiteX14" fmla="*/ 23365 w 46544"/>
                  <a:gd name="connsiteY14" fmla="*/ 9030 h 60321"/>
                  <a:gd name="connsiteX15" fmla="*/ 22993 w 46544"/>
                  <a:gd name="connsiteY15" fmla="*/ 9030 h 60321"/>
                  <a:gd name="connsiteX16" fmla="*/ 22714 w 46544"/>
                  <a:gd name="connsiteY16" fmla="*/ 11077 h 60321"/>
                  <a:gd name="connsiteX17" fmla="*/ 22341 w 46544"/>
                  <a:gd name="connsiteY17" fmla="*/ 13032 h 60321"/>
                  <a:gd name="connsiteX18" fmla="*/ 21875 w 46544"/>
                  <a:gd name="connsiteY18" fmla="*/ 14987 h 60321"/>
                  <a:gd name="connsiteX19" fmla="*/ 14987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080" y="38818"/>
                    </a:moveTo>
                    <a:lnTo>
                      <a:pt x="31464" y="38818"/>
                    </a:lnTo>
                    <a:lnTo>
                      <a:pt x="24575" y="15080"/>
                    </a:lnTo>
                    <a:cubicBezTo>
                      <a:pt x="24389" y="14429"/>
                      <a:pt x="24203" y="13777"/>
                      <a:pt x="24017" y="13032"/>
                    </a:cubicBezTo>
                    <a:cubicBezTo>
                      <a:pt x="23924" y="12288"/>
                      <a:pt x="23831" y="11636"/>
                      <a:pt x="23644" y="10984"/>
                    </a:cubicBezTo>
                    <a:cubicBezTo>
                      <a:pt x="23552" y="10333"/>
                      <a:pt x="23458" y="9588"/>
                      <a:pt x="23365" y="9030"/>
                    </a:cubicBezTo>
                    <a:lnTo>
                      <a:pt x="22993" y="9030"/>
                    </a:lnTo>
                    <a:cubicBezTo>
                      <a:pt x="22993" y="9681"/>
                      <a:pt x="22807" y="10426"/>
                      <a:pt x="22714" y="11077"/>
                    </a:cubicBezTo>
                    <a:cubicBezTo>
                      <a:pt x="22620" y="11729"/>
                      <a:pt x="22434" y="12381"/>
                      <a:pt x="22341" y="13032"/>
                    </a:cubicBezTo>
                    <a:cubicBezTo>
                      <a:pt x="22248" y="13684"/>
                      <a:pt x="22062" y="14429"/>
                      <a:pt x="21875" y="14987"/>
                    </a:cubicBezTo>
                    <a:lnTo>
                      <a:pt x="14987" y="38725"/>
                    </a:lnTo>
                    <a:close/>
                  </a:path>
                </a:pathLst>
              </a:custGeom>
              <a:solidFill>
                <a:srgbClr val="FFFFFF"/>
              </a:solidFill>
              <a:ln w="8840"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A42FD5A5-9176-7BC0-0D4F-52F87CBAC638}"/>
                  </a:ext>
                </a:extLst>
              </p:cNvPr>
              <p:cNvSpPr/>
              <p:nvPr/>
            </p:nvSpPr>
            <p:spPr>
              <a:xfrm>
                <a:off x="6202103" y="5407787"/>
                <a:ext cx="38817" cy="60321"/>
              </a:xfrm>
              <a:custGeom>
                <a:avLst/>
                <a:gdLst>
                  <a:gd name="connsiteX0" fmla="*/ 38818 w 38817"/>
                  <a:gd name="connsiteY0" fmla="*/ 0 h 60321"/>
                  <a:gd name="connsiteX1" fmla="*/ 38818 w 38817"/>
                  <a:gd name="connsiteY1" fmla="*/ 60321 h 60321"/>
                  <a:gd name="connsiteX2" fmla="*/ 30160 w 38817"/>
                  <a:gd name="connsiteY2" fmla="*/ 60321 h 60321"/>
                  <a:gd name="connsiteX3" fmla="*/ 30160 w 38817"/>
                  <a:gd name="connsiteY3" fmla="*/ 32767 h 60321"/>
                  <a:gd name="connsiteX4" fmla="*/ 8657 w 38817"/>
                  <a:gd name="connsiteY4" fmla="*/ 32767 h 60321"/>
                  <a:gd name="connsiteX5" fmla="*/ 8657 w 38817"/>
                  <a:gd name="connsiteY5" fmla="*/ 60321 h 60321"/>
                  <a:gd name="connsiteX6" fmla="*/ 0 w 38817"/>
                  <a:gd name="connsiteY6" fmla="*/ 60321 h 60321"/>
                  <a:gd name="connsiteX7" fmla="*/ 0 w 38817"/>
                  <a:gd name="connsiteY7" fmla="*/ 0 h 60321"/>
                  <a:gd name="connsiteX8" fmla="*/ 8657 w 38817"/>
                  <a:gd name="connsiteY8" fmla="*/ 0 h 60321"/>
                  <a:gd name="connsiteX9" fmla="*/ 8657 w 38817"/>
                  <a:gd name="connsiteY9" fmla="*/ 26716 h 60321"/>
                  <a:gd name="connsiteX10" fmla="*/ 30160 w 38817"/>
                  <a:gd name="connsiteY10" fmla="*/ 26716 h 60321"/>
                  <a:gd name="connsiteX11" fmla="*/ 30160 w 38817"/>
                  <a:gd name="connsiteY11" fmla="*/ 0 h 60321"/>
                  <a:gd name="connsiteX12" fmla="*/ 38818 w 38817"/>
                  <a:gd name="connsiteY12"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7" h="60321">
                    <a:moveTo>
                      <a:pt x="38818" y="0"/>
                    </a:moveTo>
                    <a:lnTo>
                      <a:pt x="38818" y="60321"/>
                    </a:lnTo>
                    <a:lnTo>
                      <a:pt x="30160" y="60321"/>
                    </a:lnTo>
                    <a:lnTo>
                      <a:pt x="30160" y="32767"/>
                    </a:lnTo>
                    <a:lnTo>
                      <a:pt x="8657" y="32767"/>
                    </a:lnTo>
                    <a:lnTo>
                      <a:pt x="8657" y="60321"/>
                    </a:lnTo>
                    <a:lnTo>
                      <a:pt x="0" y="60321"/>
                    </a:lnTo>
                    <a:lnTo>
                      <a:pt x="0" y="0"/>
                    </a:lnTo>
                    <a:lnTo>
                      <a:pt x="8657" y="0"/>
                    </a:lnTo>
                    <a:lnTo>
                      <a:pt x="8657" y="26716"/>
                    </a:lnTo>
                    <a:lnTo>
                      <a:pt x="30160" y="26716"/>
                    </a:lnTo>
                    <a:lnTo>
                      <a:pt x="30160" y="0"/>
                    </a:lnTo>
                    <a:lnTo>
                      <a:pt x="38818" y="0"/>
                    </a:lnTo>
                    <a:close/>
                  </a:path>
                </a:pathLst>
              </a:custGeom>
              <a:solidFill>
                <a:srgbClr val="FFFFFF"/>
              </a:solidFill>
              <a:ln w="8840" cap="flat">
                <a:noFill/>
                <a:prstDash val="solid"/>
                <a:miter/>
              </a:ln>
            </p:spPr>
            <p:txBody>
              <a:bodyPr rtlCol="0" anchor="ctr"/>
              <a:lstStyle/>
              <a:p>
                <a:endParaRPr lang="en-US"/>
              </a:p>
            </p:txBody>
          </p:sp>
        </p:grpSp>
        <p:grpSp>
          <p:nvGrpSpPr>
            <p:cNvPr id="379" name="Picture 2">
              <a:extLst>
                <a:ext uri="{FF2B5EF4-FFF2-40B4-BE49-F238E27FC236}">
                  <a16:creationId xmlns:a16="http://schemas.microsoft.com/office/drawing/2014/main" id="{76D2A71B-C643-B73A-38C9-C379AC4CFC25}"/>
                </a:ext>
              </a:extLst>
            </p:cNvPr>
            <p:cNvGrpSpPr/>
            <p:nvPr/>
          </p:nvGrpSpPr>
          <p:grpSpPr>
            <a:xfrm>
              <a:off x="6021232" y="6066943"/>
              <a:ext cx="335574" cy="92884"/>
              <a:chOff x="6021232" y="6066943"/>
              <a:chExt cx="335574" cy="92884"/>
            </a:xfrm>
            <a:solidFill>
              <a:srgbClr val="FFFFFF"/>
            </a:solidFill>
          </p:grpSpPr>
          <p:sp>
            <p:nvSpPr>
              <p:cNvPr id="380" name="Freeform: Shape 379">
                <a:extLst>
                  <a:ext uri="{FF2B5EF4-FFF2-40B4-BE49-F238E27FC236}">
                    <a16:creationId xmlns:a16="http://schemas.microsoft.com/office/drawing/2014/main" id="{F2E0E5E8-CC23-EC1D-F7D7-17321B48F440}"/>
                  </a:ext>
                </a:extLst>
              </p:cNvPr>
              <p:cNvSpPr/>
              <p:nvPr/>
            </p:nvSpPr>
            <p:spPr>
              <a:xfrm>
                <a:off x="6021232" y="6067036"/>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8 w 46544"/>
                  <a:gd name="connsiteY3" fmla="*/ 60321 h 60320"/>
                  <a:gd name="connsiteX4" fmla="*/ 0 w 46544"/>
                  <a:gd name="connsiteY4" fmla="*/ 60321 h 60320"/>
                  <a:gd name="connsiteX5" fmla="*/ 17687 w 46544"/>
                  <a:gd name="connsiteY5" fmla="*/ 0 h 60320"/>
                  <a:gd name="connsiteX6" fmla="*/ 28858 w 46544"/>
                  <a:gd name="connsiteY6" fmla="*/ 0 h 60320"/>
                  <a:gd name="connsiteX7" fmla="*/ 46544 w 46544"/>
                  <a:gd name="connsiteY7" fmla="*/ 60321 h 60320"/>
                  <a:gd name="connsiteX8" fmla="*/ 37887 w 46544"/>
                  <a:gd name="connsiteY8" fmla="*/ 60321 h 60320"/>
                  <a:gd name="connsiteX9" fmla="*/ 15173 w 46544"/>
                  <a:gd name="connsiteY9" fmla="*/ 38725 h 60320"/>
                  <a:gd name="connsiteX10" fmla="*/ 31557 w 46544"/>
                  <a:gd name="connsiteY10" fmla="*/ 38725 h 60320"/>
                  <a:gd name="connsiteX11" fmla="*/ 24669 w 46544"/>
                  <a:gd name="connsiteY11" fmla="*/ 14987 h 60320"/>
                  <a:gd name="connsiteX12" fmla="*/ 24110 w 46544"/>
                  <a:gd name="connsiteY12" fmla="*/ 12939 h 60320"/>
                  <a:gd name="connsiteX13" fmla="*/ 23738 w 46544"/>
                  <a:gd name="connsiteY13" fmla="*/ 10891 h 60320"/>
                  <a:gd name="connsiteX14" fmla="*/ 23458 w 46544"/>
                  <a:gd name="connsiteY14" fmla="*/ 8936 h 60320"/>
                  <a:gd name="connsiteX15" fmla="*/ 23086 w 46544"/>
                  <a:gd name="connsiteY15" fmla="*/ 8936 h 60320"/>
                  <a:gd name="connsiteX16" fmla="*/ 22807 w 46544"/>
                  <a:gd name="connsiteY16" fmla="*/ 10984 h 60320"/>
                  <a:gd name="connsiteX17" fmla="*/ 22435 w 46544"/>
                  <a:gd name="connsiteY17" fmla="*/ 12939 h 60320"/>
                  <a:gd name="connsiteX18" fmla="*/ 21969 w 46544"/>
                  <a:gd name="connsiteY18" fmla="*/ 14894 h 60320"/>
                  <a:gd name="connsiteX19" fmla="*/ 15080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8" y="60321"/>
                    </a:lnTo>
                    <a:lnTo>
                      <a:pt x="0" y="60321"/>
                    </a:lnTo>
                    <a:lnTo>
                      <a:pt x="17687" y="0"/>
                    </a:lnTo>
                    <a:lnTo>
                      <a:pt x="28858" y="0"/>
                    </a:lnTo>
                    <a:lnTo>
                      <a:pt x="46544" y="60321"/>
                    </a:lnTo>
                    <a:lnTo>
                      <a:pt x="37887" y="60321"/>
                    </a:lnTo>
                    <a:close/>
                    <a:moveTo>
                      <a:pt x="15173" y="38725"/>
                    </a:moveTo>
                    <a:lnTo>
                      <a:pt x="31557" y="38725"/>
                    </a:lnTo>
                    <a:lnTo>
                      <a:pt x="24669" y="14987"/>
                    </a:lnTo>
                    <a:cubicBezTo>
                      <a:pt x="24482" y="14336"/>
                      <a:pt x="24296" y="13684"/>
                      <a:pt x="24110" y="12939"/>
                    </a:cubicBezTo>
                    <a:cubicBezTo>
                      <a:pt x="24017" y="12194"/>
                      <a:pt x="23924" y="11543"/>
                      <a:pt x="23738" y="10891"/>
                    </a:cubicBezTo>
                    <a:cubicBezTo>
                      <a:pt x="23645" y="10240"/>
                      <a:pt x="23552" y="9588"/>
                      <a:pt x="23458" y="8936"/>
                    </a:cubicBezTo>
                    <a:lnTo>
                      <a:pt x="23086" y="8936"/>
                    </a:lnTo>
                    <a:cubicBezTo>
                      <a:pt x="23086" y="9588"/>
                      <a:pt x="22900" y="10333"/>
                      <a:pt x="22807" y="10984"/>
                    </a:cubicBezTo>
                    <a:cubicBezTo>
                      <a:pt x="22714" y="11636"/>
                      <a:pt x="22528" y="12288"/>
                      <a:pt x="22435" y="12939"/>
                    </a:cubicBezTo>
                    <a:cubicBezTo>
                      <a:pt x="22341" y="13591"/>
                      <a:pt x="22155" y="14242"/>
                      <a:pt x="21969" y="14894"/>
                    </a:cubicBezTo>
                    <a:lnTo>
                      <a:pt x="15080" y="38631"/>
                    </a:lnTo>
                    <a:close/>
                  </a:path>
                </a:pathLst>
              </a:custGeom>
              <a:solidFill>
                <a:srgbClr val="FFFFFF"/>
              </a:solidFill>
              <a:ln w="8840"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81E6D7D9-60ED-D713-FF0F-BE245BA621BC}"/>
                  </a:ext>
                </a:extLst>
              </p:cNvPr>
              <p:cNvSpPr/>
              <p:nvPr/>
            </p:nvSpPr>
            <p:spPr>
              <a:xfrm>
                <a:off x="6076806" y="6067036"/>
                <a:ext cx="38724" cy="60413"/>
              </a:xfrm>
              <a:custGeom>
                <a:avLst/>
                <a:gdLst>
                  <a:gd name="connsiteX0" fmla="*/ 8657 w 38724"/>
                  <a:gd name="connsiteY0" fmla="*/ 37887 h 60413"/>
                  <a:gd name="connsiteX1" fmla="*/ 8657 w 38724"/>
                  <a:gd name="connsiteY1" fmla="*/ 60321 h 60413"/>
                  <a:gd name="connsiteX2" fmla="*/ 0 w 38724"/>
                  <a:gd name="connsiteY2" fmla="*/ 60321 h 60413"/>
                  <a:gd name="connsiteX3" fmla="*/ 0 w 38724"/>
                  <a:gd name="connsiteY3" fmla="*/ 0 h 60413"/>
                  <a:gd name="connsiteX4" fmla="*/ 14615 w 38724"/>
                  <a:gd name="connsiteY4" fmla="*/ 0 h 60413"/>
                  <a:gd name="connsiteX5" fmla="*/ 30905 w 38724"/>
                  <a:gd name="connsiteY5" fmla="*/ 4934 h 60413"/>
                  <a:gd name="connsiteX6" fmla="*/ 36118 w 38724"/>
                  <a:gd name="connsiteY6" fmla="*/ 18990 h 60413"/>
                  <a:gd name="connsiteX7" fmla="*/ 24296 w 38724"/>
                  <a:gd name="connsiteY7" fmla="*/ 36677 h 60413"/>
                  <a:gd name="connsiteX8" fmla="*/ 38724 w 38724"/>
                  <a:gd name="connsiteY8" fmla="*/ 60414 h 60413"/>
                  <a:gd name="connsiteX9" fmla="*/ 28764 w 38724"/>
                  <a:gd name="connsiteY9" fmla="*/ 60414 h 60413"/>
                  <a:gd name="connsiteX10" fmla="*/ 15359 w 38724"/>
                  <a:gd name="connsiteY10" fmla="*/ 37980 h 60413"/>
                  <a:gd name="connsiteX11" fmla="*/ 8471 w 38724"/>
                  <a:gd name="connsiteY11" fmla="*/ 37980 h 60413"/>
                  <a:gd name="connsiteX12" fmla="*/ 14708 w 38724"/>
                  <a:gd name="connsiteY12" fmla="*/ 31836 h 60413"/>
                  <a:gd name="connsiteX13" fmla="*/ 27647 w 38724"/>
                  <a:gd name="connsiteY13" fmla="*/ 18897 h 60413"/>
                  <a:gd name="connsiteX14" fmla="*/ 14708 w 38724"/>
                  <a:gd name="connsiteY14" fmla="*/ 5957 h 60413"/>
                  <a:gd name="connsiteX15" fmla="*/ 8657 w 38724"/>
                  <a:gd name="connsiteY15" fmla="*/ 5957 h 60413"/>
                  <a:gd name="connsiteX16" fmla="*/ 8657 w 38724"/>
                  <a:gd name="connsiteY16" fmla="*/ 31836 h 60413"/>
                  <a:gd name="connsiteX17" fmla="*/ 14708 w 38724"/>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24" h="60413">
                    <a:moveTo>
                      <a:pt x="8657" y="37887"/>
                    </a:moveTo>
                    <a:lnTo>
                      <a:pt x="8657" y="60321"/>
                    </a:lnTo>
                    <a:lnTo>
                      <a:pt x="0" y="60321"/>
                    </a:lnTo>
                    <a:lnTo>
                      <a:pt x="0" y="0"/>
                    </a:lnTo>
                    <a:lnTo>
                      <a:pt x="14615" y="0"/>
                    </a:lnTo>
                    <a:cubicBezTo>
                      <a:pt x="21969" y="0"/>
                      <a:pt x="27368" y="1676"/>
                      <a:pt x="30905" y="4934"/>
                    </a:cubicBezTo>
                    <a:cubicBezTo>
                      <a:pt x="34443" y="8192"/>
                      <a:pt x="36118" y="12939"/>
                      <a:pt x="36118" y="18990"/>
                    </a:cubicBezTo>
                    <a:cubicBezTo>
                      <a:pt x="36118" y="28206"/>
                      <a:pt x="32209" y="34070"/>
                      <a:pt x="24296" y="36677"/>
                    </a:cubicBezTo>
                    <a:lnTo>
                      <a:pt x="38724" y="60414"/>
                    </a:lnTo>
                    <a:lnTo>
                      <a:pt x="28764" y="60414"/>
                    </a:lnTo>
                    <a:lnTo>
                      <a:pt x="15359" y="37980"/>
                    </a:lnTo>
                    <a:lnTo>
                      <a:pt x="8471" y="37980"/>
                    </a:lnTo>
                    <a:close/>
                    <a:moveTo>
                      <a:pt x="14708" y="31836"/>
                    </a:moveTo>
                    <a:cubicBezTo>
                      <a:pt x="23365" y="31836"/>
                      <a:pt x="27647" y="27554"/>
                      <a:pt x="27647" y="18897"/>
                    </a:cubicBezTo>
                    <a:cubicBezTo>
                      <a:pt x="27647" y="10240"/>
                      <a:pt x="23365" y="5957"/>
                      <a:pt x="14708" y="5957"/>
                    </a:cubicBezTo>
                    <a:lnTo>
                      <a:pt x="8657" y="5957"/>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2E64A708-0E44-6CA6-F612-22509E2941DF}"/>
                  </a:ext>
                </a:extLst>
              </p:cNvPr>
              <p:cNvSpPr/>
              <p:nvPr/>
            </p:nvSpPr>
            <p:spPr>
              <a:xfrm>
                <a:off x="6126422" y="6066943"/>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5C194AA5-E964-5656-F25A-8769F506B155}"/>
                  </a:ext>
                </a:extLst>
              </p:cNvPr>
              <p:cNvSpPr/>
              <p:nvPr/>
            </p:nvSpPr>
            <p:spPr>
              <a:xfrm>
                <a:off x="6191118" y="6066943"/>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3 w 42262"/>
                  <a:gd name="connsiteY7" fmla="*/ 44217 h 60600"/>
                  <a:gd name="connsiteX8" fmla="*/ 0 w 42262"/>
                  <a:gd name="connsiteY8" fmla="*/ 30254 h 60600"/>
                  <a:gd name="connsiteX9" fmla="*/ 1583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4 h 60600"/>
                  <a:gd name="connsiteX16" fmla="*/ 42262 w 42262"/>
                  <a:gd name="connsiteY16" fmla="*/ 30254 h 60600"/>
                  <a:gd name="connsiteX17" fmla="*/ 8658 w 42262"/>
                  <a:gd name="connsiteY17" fmla="*/ 30254 h 60600"/>
                  <a:gd name="connsiteX18" fmla="*/ 9682 w 42262"/>
                  <a:gd name="connsiteY18" fmla="*/ 41796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6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8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7" y="51105"/>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3" y="44217"/>
                    </a:cubicBezTo>
                    <a:cubicBezTo>
                      <a:pt x="559" y="40400"/>
                      <a:pt x="0" y="35746"/>
                      <a:pt x="0" y="30254"/>
                    </a:cubicBezTo>
                    <a:cubicBezTo>
                      <a:pt x="0" y="24761"/>
                      <a:pt x="559" y="20200"/>
                      <a:pt x="1583" y="16384"/>
                    </a:cubicBezTo>
                    <a:cubicBezTo>
                      <a:pt x="2607"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60" y="9402"/>
                      <a:pt x="39656" y="12567"/>
                      <a:pt x="40679" y="16384"/>
                    </a:cubicBezTo>
                    <a:cubicBezTo>
                      <a:pt x="41704" y="20200"/>
                      <a:pt x="42262" y="24855"/>
                      <a:pt x="42262" y="30254"/>
                    </a:cubicBezTo>
                    <a:close/>
                    <a:moveTo>
                      <a:pt x="8658" y="30254"/>
                    </a:moveTo>
                    <a:cubicBezTo>
                      <a:pt x="8658" y="34908"/>
                      <a:pt x="9030" y="38725"/>
                      <a:pt x="9682" y="41796"/>
                    </a:cubicBezTo>
                    <a:cubicBezTo>
                      <a:pt x="10333" y="44868"/>
                      <a:pt x="11264" y="47382"/>
                      <a:pt x="12474" y="49244"/>
                    </a:cubicBezTo>
                    <a:cubicBezTo>
                      <a:pt x="13684" y="51105"/>
                      <a:pt x="14988" y="52409"/>
                      <a:pt x="16477" y="53246"/>
                    </a:cubicBezTo>
                    <a:cubicBezTo>
                      <a:pt x="17967" y="54084"/>
                      <a:pt x="19549" y="54456"/>
                      <a:pt x="21131" y="54456"/>
                    </a:cubicBezTo>
                    <a:cubicBezTo>
                      <a:pt x="22714" y="54456"/>
                      <a:pt x="24296" y="54084"/>
                      <a:pt x="25786" y="53246"/>
                    </a:cubicBezTo>
                    <a:cubicBezTo>
                      <a:pt x="27275" y="52409"/>
                      <a:pt x="28578" y="51105"/>
                      <a:pt x="29788" y="49244"/>
                    </a:cubicBezTo>
                    <a:cubicBezTo>
                      <a:pt x="30999" y="47382"/>
                      <a:pt x="31930" y="44868"/>
                      <a:pt x="32581" y="41796"/>
                    </a:cubicBezTo>
                    <a:cubicBezTo>
                      <a:pt x="33233" y="38725"/>
                      <a:pt x="33605" y="34815"/>
                      <a:pt x="33605" y="30254"/>
                    </a:cubicBezTo>
                    <a:cubicBezTo>
                      <a:pt x="33605" y="25692"/>
                      <a:pt x="33233" y="21876"/>
                      <a:pt x="32581" y="18711"/>
                    </a:cubicBezTo>
                    <a:cubicBezTo>
                      <a:pt x="31930" y="15546"/>
                      <a:pt x="30999" y="13125"/>
                      <a:pt x="29788" y="11264"/>
                    </a:cubicBezTo>
                    <a:cubicBezTo>
                      <a:pt x="28578" y="9402"/>
                      <a:pt x="27275" y="8099"/>
                      <a:pt x="25786" y="7261"/>
                    </a:cubicBezTo>
                    <a:cubicBezTo>
                      <a:pt x="24296" y="6423"/>
                      <a:pt x="22714" y="6051"/>
                      <a:pt x="21131" y="6051"/>
                    </a:cubicBezTo>
                    <a:cubicBezTo>
                      <a:pt x="19549" y="6051"/>
                      <a:pt x="17967" y="6423"/>
                      <a:pt x="16477" y="7261"/>
                    </a:cubicBezTo>
                    <a:cubicBezTo>
                      <a:pt x="14988" y="8099"/>
                      <a:pt x="13684" y="9402"/>
                      <a:pt x="12474" y="11264"/>
                    </a:cubicBezTo>
                    <a:cubicBezTo>
                      <a:pt x="11264" y="13125"/>
                      <a:pt x="10333" y="15639"/>
                      <a:pt x="9682" y="18711"/>
                    </a:cubicBezTo>
                    <a:cubicBezTo>
                      <a:pt x="9030" y="21783"/>
                      <a:pt x="8658" y="25692"/>
                      <a:pt x="8658" y="30254"/>
                    </a:cubicBezTo>
                    <a:close/>
                  </a:path>
                </a:pathLst>
              </a:custGeom>
              <a:solidFill>
                <a:srgbClr val="FFFFFF"/>
              </a:solidFill>
              <a:ln w="8840"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9C5AE3F9-1D88-499B-117E-A4D980254E03}"/>
                  </a:ext>
                </a:extLst>
              </p:cNvPr>
              <p:cNvSpPr/>
              <p:nvPr/>
            </p:nvSpPr>
            <p:spPr>
              <a:xfrm>
                <a:off x="6245761" y="6067036"/>
                <a:ext cx="38818" cy="60320"/>
              </a:xfrm>
              <a:custGeom>
                <a:avLst/>
                <a:gdLst>
                  <a:gd name="connsiteX0" fmla="*/ 11264 w 38818"/>
                  <a:gd name="connsiteY0" fmla="*/ 21969 h 60320"/>
                  <a:gd name="connsiteX1" fmla="*/ 10426 w 38818"/>
                  <a:gd name="connsiteY1" fmla="*/ 19735 h 60320"/>
                  <a:gd name="connsiteX2" fmla="*/ 9588 w 38818"/>
                  <a:gd name="connsiteY2" fmla="*/ 17314 h 60320"/>
                  <a:gd name="connsiteX3" fmla="*/ 8750 w 38818"/>
                  <a:gd name="connsiteY3" fmla="*/ 14615 h 60320"/>
                  <a:gd name="connsiteX4" fmla="*/ 8378 w 38818"/>
                  <a:gd name="connsiteY4" fmla="*/ 14615 h 60320"/>
                  <a:gd name="connsiteX5" fmla="*/ 8565 w 38818"/>
                  <a:gd name="connsiteY5" fmla="*/ 17314 h 60320"/>
                  <a:gd name="connsiteX6" fmla="*/ 8658 w 38818"/>
                  <a:gd name="connsiteY6" fmla="*/ 19735 h 60320"/>
                  <a:gd name="connsiteX7" fmla="*/ 8658 w 38818"/>
                  <a:gd name="connsiteY7" fmla="*/ 21969 h 60320"/>
                  <a:gd name="connsiteX8" fmla="*/ 8658 w 38818"/>
                  <a:gd name="connsiteY8" fmla="*/ 60321 h 60320"/>
                  <a:gd name="connsiteX9" fmla="*/ 0 w 38818"/>
                  <a:gd name="connsiteY9" fmla="*/ 60321 h 60320"/>
                  <a:gd name="connsiteX10" fmla="*/ 0 w 38818"/>
                  <a:gd name="connsiteY10" fmla="*/ 0 h 60320"/>
                  <a:gd name="connsiteX11" fmla="*/ 9495 w 38818"/>
                  <a:gd name="connsiteY11" fmla="*/ 0 h 60320"/>
                  <a:gd name="connsiteX12" fmla="*/ 27554 w 38818"/>
                  <a:gd name="connsiteY12" fmla="*/ 38352 h 60320"/>
                  <a:gd name="connsiteX13" fmla="*/ 28392 w 38818"/>
                  <a:gd name="connsiteY13" fmla="*/ 40586 h 60320"/>
                  <a:gd name="connsiteX14" fmla="*/ 29230 w 38818"/>
                  <a:gd name="connsiteY14" fmla="*/ 43007 h 60320"/>
                  <a:gd name="connsiteX15" fmla="*/ 30068 w 38818"/>
                  <a:gd name="connsiteY15" fmla="*/ 45706 h 60320"/>
                  <a:gd name="connsiteX16" fmla="*/ 30440 w 38818"/>
                  <a:gd name="connsiteY16" fmla="*/ 45706 h 60320"/>
                  <a:gd name="connsiteX17" fmla="*/ 30254 w 38818"/>
                  <a:gd name="connsiteY17" fmla="*/ 43007 h 60320"/>
                  <a:gd name="connsiteX18" fmla="*/ 30161 w 38818"/>
                  <a:gd name="connsiteY18" fmla="*/ 40586 h 60320"/>
                  <a:gd name="connsiteX19" fmla="*/ 30161 w 38818"/>
                  <a:gd name="connsiteY19" fmla="*/ 38352 h 60320"/>
                  <a:gd name="connsiteX20" fmla="*/ 30161 w 38818"/>
                  <a:gd name="connsiteY20" fmla="*/ 0 h 60320"/>
                  <a:gd name="connsiteX21" fmla="*/ 38818 w 38818"/>
                  <a:gd name="connsiteY21" fmla="*/ 0 h 60320"/>
                  <a:gd name="connsiteX22" fmla="*/ 38818 w 38818"/>
                  <a:gd name="connsiteY22" fmla="*/ 60321 h 60320"/>
                  <a:gd name="connsiteX23" fmla="*/ 29323 w 38818"/>
                  <a:gd name="connsiteY23" fmla="*/ 60321 h 60320"/>
                  <a:gd name="connsiteX24" fmla="*/ 11264 w 38818"/>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8" h="60320">
                    <a:moveTo>
                      <a:pt x="11264" y="21969"/>
                    </a:moveTo>
                    <a:cubicBezTo>
                      <a:pt x="10985" y="21317"/>
                      <a:pt x="10705" y="20572"/>
                      <a:pt x="10426" y="19735"/>
                    </a:cubicBezTo>
                    <a:cubicBezTo>
                      <a:pt x="10147" y="18897"/>
                      <a:pt x="9868" y="18059"/>
                      <a:pt x="9588" y="17314"/>
                    </a:cubicBezTo>
                    <a:cubicBezTo>
                      <a:pt x="9309" y="16476"/>
                      <a:pt x="9030" y="15546"/>
                      <a:pt x="8750" y="14615"/>
                    </a:cubicBezTo>
                    <a:lnTo>
                      <a:pt x="8378" y="14615"/>
                    </a:lnTo>
                    <a:cubicBezTo>
                      <a:pt x="8378" y="15546"/>
                      <a:pt x="8471" y="16476"/>
                      <a:pt x="8565" y="17314"/>
                    </a:cubicBezTo>
                    <a:cubicBezTo>
                      <a:pt x="8565" y="18152"/>
                      <a:pt x="8658" y="18990"/>
                      <a:pt x="8658" y="19735"/>
                    </a:cubicBezTo>
                    <a:cubicBezTo>
                      <a:pt x="8658" y="20572"/>
                      <a:pt x="8658" y="21317"/>
                      <a:pt x="8658" y="21969"/>
                    </a:cubicBezTo>
                    <a:lnTo>
                      <a:pt x="8658" y="60321"/>
                    </a:lnTo>
                    <a:lnTo>
                      <a:pt x="0" y="60321"/>
                    </a:lnTo>
                    <a:lnTo>
                      <a:pt x="0" y="0"/>
                    </a:lnTo>
                    <a:lnTo>
                      <a:pt x="9495" y="0"/>
                    </a:lnTo>
                    <a:lnTo>
                      <a:pt x="27554" y="38352"/>
                    </a:lnTo>
                    <a:cubicBezTo>
                      <a:pt x="27834" y="39004"/>
                      <a:pt x="28113" y="39748"/>
                      <a:pt x="28392" y="40586"/>
                    </a:cubicBezTo>
                    <a:cubicBezTo>
                      <a:pt x="28671" y="41424"/>
                      <a:pt x="28951" y="42262"/>
                      <a:pt x="29230" y="43007"/>
                    </a:cubicBezTo>
                    <a:cubicBezTo>
                      <a:pt x="29509" y="43938"/>
                      <a:pt x="29788" y="44868"/>
                      <a:pt x="30068" y="45706"/>
                    </a:cubicBezTo>
                    <a:lnTo>
                      <a:pt x="30440" y="45706"/>
                    </a:lnTo>
                    <a:cubicBezTo>
                      <a:pt x="30440" y="44868"/>
                      <a:pt x="30347" y="43938"/>
                      <a:pt x="30254" y="43007"/>
                    </a:cubicBezTo>
                    <a:cubicBezTo>
                      <a:pt x="30254" y="42262"/>
                      <a:pt x="30161" y="41424"/>
                      <a:pt x="30161" y="40586"/>
                    </a:cubicBezTo>
                    <a:cubicBezTo>
                      <a:pt x="30161" y="39748"/>
                      <a:pt x="30161" y="39004"/>
                      <a:pt x="30161" y="38352"/>
                    </a:cubicBezTo>
                    <a:lnTo>
                      <a:pt x="30161"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6477B1AF-25F1-FB72-DEC3-A6AFC8757D4C}"/>
                  </a:ext>
                </a:extLst>
              </p:cNvPr>
              <p:cNvSpPr/>
              <p:nvPr/>
            </p:nvSpPr>
            <p:spPr>
              <a:xfrm>
                <a:off x="6293608" y="6067036"/>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7 w 46544"/>
                  <a:gd name="connsiteY5" fmla="*/ 0 h 60320"/>
                  <a:gd name="connsiteX6" fmla="*/ 28858 w 46544"/>
                  <a:gd name="connsiteY6" fmla="*/ 0 h 60320"/>
                  <a:gd name="connsiteX7" fmla="*/ 46544 w 46544"/>
                  <a:gd name="connsiteY7" fmla="*/ 60321 h 60320"/>
                  <a:gd name="connsiteX8" fmla="*/ 37887 w 46544"/>
                  <a:gd name="connsiteY8" fmla="*/ 60321 h 60320"/>
                  <a:gd name="connsiteX9" fmla="*/ 15173 w 46544"/>
                  <a:gd name="connsiteY9" fmla="*/ 38725 h 60320"/>
                  <a:gd name="connsiteX10" fmla="*/ 31557 w 46544"/>
                  <a:gd name="connsiteY10" fmla="*/ 38725 h 60320"/>
                  <a:gd name="connsiteX11" fmla="*/ 24669 w 46544"/>
                  <a:gd name="connsiteY11" fmla="*/ 14987 h 60320"/>
                  <a:gd name="connsiteX12" fmla="*/ 24110 w 46544"/>
                  <a:gd name="connsiteY12" fmla="*/ 12939 h 60320"/>
                  <a:gd name="connsiteX13" fmla="*/ 23737 w 46544"/>
                  <a:gd name="connsiteY13" fmla="*/ 10891 h 60320"/>
                  <a:gd name="connsiteX14" fmla="*/ 23458 w 46544"/>
                  <a:gd name="connsiteY14" fmla="*/ 8936 h 60320"/>
                  <a:gd name="connsiteX15" fmla="*/ 23086 w 46544"/>
                  <a:gd name="connsiteY15" fmla="*/ 8936 h 60320"/>
                  <a:gd name="connsiteX16" fmla="*/ 22807 w 46544"/>
                  <a:gd name="connsiteY16" fmla="*/ 10984 h 60320"/>
                  <a:gd name="connsiteX17" fmla="*/ 22435 w 46544"/>
                  <a:gd name="connsiteY17" fmla="*/ 12939 h 60320"/>
                  <a:gd name="connsiteX18" fmla="*/ 21969 w 46544"/>
                  <a:gd name="connsiteY18" fmla="*/ 14894 h 60320"/>
                  <a:gd name="connsiteX19" fmla="*/ 15080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7" y="0"/>
                    </a:lnTo>
                    <a:lnTo>
                      <a:pt x="28858" y="0"/>
                    </a:lnTo>
                    <a:lnTo>
                      <a:pt x="46544" y="60321"/>
                    </a:lnTo>
                    <a:lnTo>
                      <a:pt x="37887" y="60321"/>
                    </a:lnTo>
                    <a:close/>
                    <a:moveTo>
                      <a:pt x="15173" y="38725"/>
                    </a:moveTo>
                    <a:lnTo>
                      <a:pt x="31557" y="38725"/>
                    </a:lnTo>
                    <a:lnTo>
                      <a:pt x="24669" y="14987"/>
                    </a:lnTo>
                    <a:cubicBezTo>
                      <a:pt x="24482" y="14336"/>
                      <a:pt x="24296" y="13684"/>
                      <a:pt x="24110" y="12939"/>
                    </a:cubicBezTo>
                    <a:cubicBezTo>
                      <a:pt x="23924" y="12194"/>
                      <a:pt x="23924" y="11543"/>
                      <a:pt x="23737" y="10891"/>
                    </a:cubicBezTo>
                    <a:cubicBezTo>
                      <a:pt x="23645" y="10240"/>
                      <a:pt x="23552" y="9588"/>
                      <a:pt x="23458" y="8936"/>
                    </a:cubicBezTo>
                    <a:lnTo>
                      <a:pt x="23086" y="8936"/>
                    </a:lnTo>
                    <a:cubicBezTo>
                      <a:pt x="23086" y="9588"/>
                      <a:pt x="22900" y="10333"/>
                      <a:pt x="22807" y="10984"/>
                    </a:cubicBezTo>
                    <a:cubicBezTo>
                      <a:pt x="22714" y="11636"/>
                      <a:pt x="22528" y="12288"/>
                      <a:pt x="22435" y="12939"/>
                    </a:cubicBezTo>
                    <a:cubicBezTo>
                      <a:pt x="22341" y="13591"/>
                      <a:pt x="22155" y="14242"/>
                      <a:pt x="21969" y="14894"/>
                    </a:cubicBezTo>
                    <a:lnTo>
                      <a:pt x="15080" y="38631"/>
                    </a:lnTo>
                    <a:close/>
                  </a:path>
                </a:pathLst>
              </a:custGeom>
              <a:solidFill>
                <a:srgbClr val="FFFFFF"/>
              </a:solidFill>
              <a:ln w="8840" cap="flat">
                <a:noFill/>
                <a:prstDash val="solid"/>
                <a:miter/>
              </a:ln>
            </p:spPr>
            <p:txBody>
              <a:bodyPr rtlCol="0" anchor="ctr"/>
              <a:lstStyle/>
              <a:p>
                <a:endParaRPr lang="en-US"/>
              </a:p>
            </p:txBody>
          </p:sp>
        </p:grpSp>
        <p:grpSp>
          <p:nvGrpSpPr>
            <p:cNvPr id="386" name="Picture 2">
              <a:extLst>
                <a:ext uri="{FF2B5EF4-FFF2-40B4-BE49-F238E27FC236}">
                  <a16:creationId xmlns:a16="http://schemas.microsoft.com/office/drawing/2014/main" id="{5ABC591C-EBD9-3371-714F-A46DCF0C88E5}"/>
                </a:ext>
              </a:extLst>
            </p:cNvPr>
            <p:cNvGrpSpPr/>
            <p:nvPr/>
          </p:nvGrpSpPr>
          <p:grpSpPr>
            <a:xfrm>
              <a:off x="7416159" y="6407365"/>
              <a:ext cx="231551" cy="92884"/>
              <a:chOff x="7416159" y="6407365"/>
              <a:chExt cx="231551" cy="92884"/>
            </a:xfrm>
            <a:solidFill>
              <a:srgbClr val="FFFFFF"/>
            </a:solidFill>
          </p:grpSpPr>
          <p:sp>
            <p:nvSpPr>
              <p:cNvPr id="387" name="Freeform: Shape 386">
                <a:extLst>
                  <a:ext uri="{FF2B5EF4-FFF2-40B4-BE49-F238E27FC236}">
                    <a16:creationId xmlns:a16="http://schemas.microsoft.com/office/drawing/2014/main" id="{986D082D-DC21-86BD-6881-5A76D4AEDF31}"/>
                  </a:ext>
                </a:extLst>
              </p:cNvPr>
              <p:cNvSpPr/>
              <p:nvPr/>
            </p:nvSpPr>
            <p:spPr>
              <a:xfrm>
                <a:off x="7416159" y="6407365"/>
                <a:ext cx="39655" cy="60414"/>
              </a:xfrm>
              <a:custGeom>
                <a:avLst/>
                <a:gdLst>
                  <a:gd name="connsiteX0" fmla="*/ 15546 w 39655"/>
                  <a:gd name="connsiteY0" fmla="*/ 60414 h 60414"/>
                  <a:gd name="connsiteX1" fmla="*/ 15546 w 39655"/>
                  <a:gd name="connsiteY1" fmla="*/ 6051 h 60414"/>
                  <a:gd name="connsiteX2" fmla="*/ 0 w 39655"/>
                  <a:gd name="connsiteY2" fmla="*/ 6051 h 60414"/>
                  <a:gd name="connsiteX3" fmla="*/ 0 w 39655"/>
                  <a:gd name="connsiteY3" fmla="*/ 0 h 60414"/>
                  <a:gd name="connsiteX4" fmla="*/ 39656 w 39655"/>
                  <a:gd name="connsiteY4" fmla="*/ 0 h 60414"/>
                  <a:gd name="connsiteX5" fmla="*/ 39656 w 39655"/>
                  <a:gd name="connsiteY5" fmla="*/ 6051 h 60414"/>
                  <a:gd name="connsiteX6" fmla="*/ 24110 w 39655"/>
                  <a:gd name="connsiteY6" fmla="*/ 6051 h 60414"/>
                  <a:gd name="connsiteX7" fmla="*/ 24110 w 39655"/>
                  <a:gd name="connsiteY7" fmla="*/ 60414 h 60414"/>
                  <a:gd name="connsiteX8" fmla="*/ 15452 w 39655"/>
                  <a:gd name="connsiteY8"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414">
                    <a:moveTo>
                      <a:pt x="15546" y="60414"/>
                    </a:moveTo>
                    <a:lnTo>
                      <a:pt x="15546" y="6051"/>
                    </a:lnTo>
                    <a:lnTo>
                      <a:pt x="0" y="6051"/>
                    </a:lnTo>
                    <a:lnTo>
                      <a:pt x="0" y="0"/>
                    </a:lnTo>
                    <a:lnTo>
                      <a:pt x="39656" y="0"/>
                    </a:lnTo>
                    <a:lnTo>
                      <a:pt x="39656" y="6051"/>
                    </a:lnTo>
                    <a:lnTo>
                      <a:pt x="24110" y="6051"/>
                    </a:lnTo>
                    <a:lnTo>
                      <a:pt x="24110" y="60414"/>
                    </a:lnTo>
                    <a:lnTo>
                      <a:pt x="15452" y="60414"/>
                    </a:lnTo>
                    <a:close/>
                  </a:path>
                </a:pathLst>
              </a:custGeom>
              <a:solidFill>
                <a:srgbClr val="FFFFFF"/>
              </a:solidFill>
              <a:ln w="8840"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598F0FBE-FE47-CB78-3061-FB4E1A19F947}"/>
                  </a:ext>
                </a:extLst>
              </p:cNvPr>
              <p:cNvSpPr/>
              <p:nvPr/>
            </p:nvSpPr>
            <p:spPr>
              <a:xfrm>
                <a:off x="7464379" y="6407458"/>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4 w 33604"/>
                  <a:gd name="connsiteY4" fmla="*/ 6051 h 60413"/>
                  <a:gd name="connsiteX5" fmla="*/ 8564 w 33604"/>
                  <a:gd name="connsiteY5" fmla="*/ 25878 h 60413"/>
                  <a:gd name="connsiteX6" fmla="*/ 28392 w 33604"/>
                  <a:gd name="connsiteY6" fmla="*/ 25878 h 60413"/>
                  <a:gd name="connsiteX7" fmla="*/ 28392 w 33604"/>
                  <a:gd name="connsiteY7" fmla="*/ 31929 h 60413"/>
                  <a:gd name="connsiteX8" fmla="*/ 8564 w 33604"/>
                  <a:gd name="connsiteY8" fmla="*/ 31929 h 60413"/>
                  <a:gd name="connsiteX9" fmla="*/ 8564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4" y="6051"/>
                    </a:lnTo>
                    <a:lnTo>
                      <a:pt x="8564" y="25878"/>
                    </a:lnTo>
                    <a:lnTo>
                      <a:pt x="28392" y="25878"/>
                    </a:lnTo>
                    <a:lnTo>
                      <a:pt x="28392" y="31929"/>
                    </a:lnTo>
                    <a:lnTo>
                      <a:pt x="8564" y="31929"/>
                    </a:lnTo>
                    <a:lnTo>
                      <a:pt x="8564"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2C6A7A93-31D7-BAB2-4905-B4B1B34FFCA1}"/>
                  </a:ext>
                </a:extLst>
              </p:cNvPr>
              <p:cNvSpPr/>
              <p:nvPr/>
            </p:nvSpPr>
            <p:spPr>
              <a:xfrm>
                <a:off x="7501893" y="6407458"/>
                <a:ext cx="43099" cy="60321"/>
              </a:xfrm>
              <a:custGeom>
                <a:avLst/>
                <a:gdLst>
                  <a:gd name="connsiteX0" fmla="*/ 19828 w 43099"/>
                  <a:gd name="connsiteY0" fmla="*/ 19362 h 60321"/>
                  <a:gd name="connsiteX1" fmla="*/ 20386 w 43099"/>
                  <a:gd name="connsiteY1" fmla="*/ 20572 h 60321"/>
                  <a:gd name="connsiteX2" fmla="*/ 20852 w 43099"/>
                  <a:gd name="connsiteY2" fmla="*/ 21783 h 60321"/>
                  <a:gd name="connsiteX3" fmla="*/ 21318 w 43099"/>
                  <a:gd name="connsiteY3" fmla="*/ 23179 h 60321"/>
                  <a:gd name="connsiteX4" fmla="*/ 21690 w 43099"/>
                  <a:gd name="connsiteY4" fmla="*/ 23179 h 60321"/>
                  <a:gd name="connsiteX5" fmla="*/ 22248 w 43099"/>
                  <a:gd name="connsiteY5" fmla="*/ 21783 h 60321"/>
                  <a:gd name="connsiteX6" fmla="*/ 22714 w 43099"/>
                  <a:gd name="connsiteY6" fmla="*/ 20572 h 60321"/>
                  <a:gd name="connsiteX7" fmla="*/ 23272 w 43099"/>
                  <a:gd name="connsiteY7" fmla="*/ 19362 h 60321"/>
                  <a:gd name="connsiteX8" fmla="*/ 33233 w 43099"/>
                  <a:gd name="connsiteY8" fmla="*/ 0 h 60321"/>
                  <a:gd name="connsiteX9" fmla="*/ 42728 w 43099"/>
                  <a:gd name="connsiteY9" fmla="*/ 0 h 60321"/>
                  <a:gd name="connsiteX10" fmla="*/ 27182 w 43099"/>
                  <a:gd name="connsiteY10" fmla="*/ 29695 h 60321"/>
                  <a:gd name="connsiteX11" fmla="*/ 43100 w 43099"/>
                  <a:gd name="connsiteY11" fmla="*/ 60321 h 60321"/>
                  <a:gd name="connsiteX12" fmla="*/ 33605 w 43099"/>
                  <a:gd name="connsiteY12" fmla="*/ 60321 h 60321"/>
                  <a:gd name="connsiteX13" fmla="*/ 23272 w 43099"/>
                  <a:gd name="connsiteY13" fmla="*/ 40028 h 60321"/>
                  <a:gd name="connsiteX14" fmla="*/ 22714 w 43099"/>
                  <a:gd name="connsiteY14" fmla="*/ 38817 h 60321"/>
                  <a:gd name="connsiteX15" fmla="*/ 22248 w 43099"/>
                  <a:gd name="connsiteY15" fmla="*/ 37514 h 60321"/>
                  <a:gd name="connsiteX16" fmla="*/ 21690 w 43099"/>
                  <a:gd name="connsiteY16" fmla="*/ 36118 h 60321"/>
                  <a:gd name="connsiteX17" fmla="*/ 21318 w 43099"/>
                  <a:gd name="connsiteY17" fmla="*/ 36118 h 60321"/>
                  <a:gd name="connsiteX18" fmla="*/ 20852 w 43099"/>
                  <a:gd name="connsiteY18" fmla="*/ 37514 h 60321"/>
                  <a:gd name="connsiteX19" fmla="*/ 19828 w 43099"/>
                  <a:gd name="connsiteY19" fmla="*/ 40028 h 60321"/>
                  <a:gd name="connsiteX20" fmla="*/ 9495 w 43099"/>
                  <a:gd name="connsiteY20" fmla="*/ 60321 h 60321"/>
                  <a:gd name="connsiteX21" fmla="*/ 0 w 43099"/>
                  <a:gd name="connsiteY21" fmla="*/ 60321 h 60321"/>
                  <a:gd name="connsiteX22" fmla="*/ 15918 w 43099"/>
                  <a:gd name="connsiteY22" fmla="*/ 29695 h 60321"/>
                  <a:gd name="connsiteX23" fmla="*/ 373 w 43099"/>
                  <a:gd name="connsiteY23" fmla="*/ 0 h 60321"/>
                  <a:gd name="connsiteX24" fmla="*/ 9867 w 43099"/>
                  <a:gd name="connsiteY24" fmla="*/ 0 h 60321"/>
                  <a:gd name="connsiteX25" fmla="*/ 19828 w 43099"/>
                  <a:gd name="connsiteY25" fmla="*/ 1936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099" h="60321">
                    <a:moveTo>
                      <a:pt x="19828" y="19362"/>
                    </a:moveTo>
                    <a:cubicBezTo>
                      <a:pt x="19828" y="19362"/>
                      <a:pt x="20201" y="20200"/>
                      <a:pt x="20386" y="20572"/>
                    </a:cubicBezTo>
                    <a:cubicBezTo>
                      <a:pt x="20573" y="21038"/>
                      <a:pt x="20759" y="21410"/>
                      <a:pt x="20852" y="21783"/>
                    </a:cubicBezTo>
                    <a:cubicBezTo>
                      <a:pt x="21038" y="22248"/>
                      <a:pt x="21224" y="22713"/>
                      <a:pt x="21318" y="23179"/>
                    </a:cubicBezTo>
                    <a:lnTo>
                      <a:pt x="21690" y="23179"/>
                    </a:lnTo>
                    <a:cubicBezTo>
                      <a:pt x="21876" y="22713"/>
                      <a:pt x="22062" y="22248"/>
                      <a:pt x="22248" y="21783"/>
                    </a:cubicBezTo>
                    <a:cubicBezTo>
                      <a:pt x="22341" y="21410"/>
                      <a:pt x="22528" y="20945"/>
                      <a:pt x="22714" y="20572"/>
                    </a:cubicBezTo>
                    <a:cubicBezTo>
                      <a:pt x="22900" y="20107"/>
                      <a:pt x="23086" y="19735"/>
                      <a:pt x="23272" y="19362"/>
                    </a:cubicBezTo>
                    <a:lnTo>
                      <a:pt x="33233" y="0"/>
                    </a:lnTo>
                    <a:lnTo>
                      <a:pt x="42728" y="0"/>
                    </a:lnTo>
                    <a:lnTo>
                      <a:pt x="27182" y="29695"/>
                    </a:lnTo>
                    <a:lnTo>
                      <a:pt x="43100" y="60321"/>
                    </a:lnTo>
                    <a:lnTo>
                      <a:pt x="33605" y="60321"/>
                    </a:lnTo>
                    <a:lnTo>
                      <a:pt x="23272" y="40028"/>
                    </a:lnTo>
                    <a:cubicBezTo>
                      <a:pt x="23272" y="40028"/>
                      <a:pt x="22807" y="39283"/>
                      <a:pt x="22714" y="38817"/>
                    </a:cubicBezTo>
                    <a:cubicBezTo>
                      <a:pt x="22528" y="38352"/>
                      <a:pt x="22435" y="37887"/>
                      <a:pt x="22248" y="37514"/>
                    </a:cubicBezTo>
                    <a:cubicBezTo>
                      <a:pt x="22062" y="37049"/>
                      <a:pt x="21876" y="36583"/>
                      <a:pt x="21690" y="36118"/>
                    </a:cubicBezTo>
                    <a:lnTo>
                      <a:pt x="21318" y="36118"/>
                    </a:lnTo>
                    <a:cubicBezTo>
                      <a:pt x="21318" y="36118"/>
                      <a:pt x="20945" y="37049"/>
                      <a:pt x="20852" y="37514"/>
                    </a:cubicBezTo>
                    <a:cubicBezTo>
                      <a:pt x="20573" y="38352"/>
                      <a:pt x="20201" y="39190"/>
                      <a:pt x="19828" y="40028"/>
                    </a:cubicBezTo>
                    <a:lnTo>
                      <a:pt x="9495" y="60321"/>
                    </a:lnTo>
                    <a:lnTo>
                      <a:pt x="0" y="60321"/>
                    </a:lnTo>
                    <a:lnTo>
                      <a:pt x="15918" y="29695"/>
                    </a:lnTo>
                    <a:lnTo>
                      <a:pt x="373" y="0"/>
                    </a:lnTo>
                    <a:lnTo>
                      <a:pt x="9867" y="0"/>
                    </a:lnTo>
                    <a:lnTo>
                      <a:pt x="19828" y="19362"/>
                    </a:lnTo>
                    <a:close/>
                  </a:path>
                </a:pathLst>
              </a:custGeom>
              <a:solidFill>
                <a:srgbClr val="FFFFFF"/>
              </a:solidFill>
              <a:ln w="8840"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8887F80C-4271-2B34-3552-B364485F721F}"/>
                  </a:ext>
                </a:extLst>
              </p:cNvPr>
              <p:cNvSpPr/>
              <p:nvPr/>
            </p:nvSpPr>
            <p:spPr>
              <a:xfrm>
                <a:off x="7547600" y="6407458"/>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080 w 46544"/>
                  <a:gd name="connsiteY9" fmla="*/ 38724 h 60321"/>
                  <a:gd name="connsiteX10" fmla="*/ 31464 w 46544"/>
                  <a:gd name="connsiteY10" fmla="*/ 38724 h 60321"/>
                  <a:gd name="connsiteX11" fmla="*/ 24575 w 46544"/>
                  <a:gd name="connsiteY11" fmla="*/ 14987 h 60321"/>
                  <a:gd name="connsiteX12" fmla="*/ 24017 w 46544"/>
                  <a:gd name="connsiteY12" fmla="*/ 12939 h 60321"/>
                  <a:gd name="connsiteX13" fmla="*/ 23644 w 46544"/>
                  <a:gd name="connsiteY13" fmla="*/ 10891 h 60321"/>
                  <a:gd name="connsiteX14" fmla="*/ 23365 w 46544"/>
                  <a:gd name="connsiteY14" fmla="*/ 8936 h 60321"/>
                  <a:gd name="connsiteX15" fmla="*/ 22993 w 46544"/>
                  <a:gd name="connsiteY15" fmla="*/ 8936 h 60321"/>
                  <a:gd name="connsiteX16" fmla="*/ 22714 w 46544"/>
                  <a:gd name="connsiteY16" fmla="*/ 10984 h 60321"/>
                  <a:gd name="connsiteX17" fmla="*/ 22341 w 46544"/>
                  <a:gd name="connsiteY17" fmla="*/ 12939 h 60321"/>
                  <a:gd name="connsiteX18" fmla="*/ 21875 w 46544"/>
                  <a:gd name="connsiteY18" fmla="*/ 14894 h 60321"/>
                  <a:gd name="connsiteX19" fmla="*/ 14987 w 46544"/>
                  <a:gd name="connsiteY19" fmla="*/ 3863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080" y="38724"/>
                    </a:moveTo>
                    <a:lnTo>
                      <a:pt x="31464" y="38724"/>
                    </a:lnTo>
                    <a:lnTo>
                      <a:pt x="24575" y="14987"/>
                    </a:lnTo>
                    <a:cubicBezTo>
                      <a:pt x="24389" y="14335"/>
                      <a:pt x="24203" y="13684"/>
                      <a:pt x="24017" y="12939"/>
                    </a:cubicBezTo>
                    <a:cubicBezTo>
                      <a:pt x="23924" y="12194"/>
                      <a:pt x="23831" y="11543"/>
                      <a:pt x="23644" y="10891"/>
                    </a:cubicBezTo>
                    <a:cubicBezTo>
                      <a:pt x="23551" y="10239"/>
                      <a:pt x="23458" y="9495"/>
                      <a:pt x="23365" y="8936"/>
                    </a:cubicBezTo>
                    <a:lnTo>
                      <a:pt x="22993" y="8936"/>
                    </a:lnTo>
                    <a:cubicBezTo>
                      <a:pt x="22993" y="9588"/>
                      <a:pt x="22807" y="10333"/>
                      <a:pt x="22714" y="10984"/>
                    </a:cubicBezTo>
                    <a:cubicBezTo>
                      <a:pt x="22620" y="11636"/>
                      <a:pt x="22434" y="12287"/>
                      <a:pt x="22341" y="12939"/>
                    </a:cubicBezTo>
                    <a:cubicBezTo>
                      <a:pt x="22248" y="13591"/>
                      <a:pt x="22062" y="14335"/>
                      <a:pt x="21875" y="14894"/>
                    </a:cubicBezTo>
                    <a:lnTo>
                      <a:pt x="14987" y="38631"/>
                    </a:lnTo>
                    <a:close/>
                  </a:path>
                </a:pathLst>
              </a:custGeom>
              <a:solidFill>
                <a:srgbClr val="FFFFFF"/>
              </a:solidFill>
              <a:ln w="8840"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25915734-13A5-319E-D318-7F3EC035C546}"/>
                  </a:ext>
                </a:extLst>
              </p:cNvPr>
              <p:cNvSpPr/>
              <p:nvPr/>
            </p:nvSpPr>
            <p:spPr>
              <a:xfrm>
                <a:off x="7598612" y="6407365"/>
                <a:ext cx="37607" cy="60600"/>
              </a:xfrm>
              <a:custGeom>
                <a:avLst/>
                <a:gdLst>
                  <a:gd name="connsiteX0" fmla="*/ 18804 w 37607"/>
                  <a:gd name="connsiteY0" fmla="*/ 0 h 60600"/>
                  <a:gd name="connsiteX1" fmla="*/ 26158 w 37607"/>
                  <a:gd name="connsiteY1" fmla="*/ 745 h 60600"/>
                  <a:gd name="connsiteX2" fmla="*/ 31464 w 37607"/>
                  <a:gd name="connsiteY2" fmla="*/ 2420 h 60600"/>
                  <a:gd name="connsiteX3" fmla="*/ 35653 w 37607"/>
                  <a:gd name="connsiteY3" fmla="*/ 4748 h 60600"/>
                  <a:gd name="connsiteX4" fmla="*/ 32674 w 37607"/>
                  <a:gd name="connsiteY4" fmla="*/ 9774 h 60600"/>
                  <a:gd name="connsiteX5" fmla="*/ 31836 w 37607"/>
                  <a:gd name="connsiteY5" fmla="*/ 9774 h 60600"/>
                  <a:gd name="connsiteX6" fmla="*/ 28765 w 37607"/>
                  <a:gd name="connsiteY6" fmla="*/ 7913 h 60600"/>
                  <a:gd name="connsiteX7" fmla="*/ 24948 w 37607"/>
                  <a:gd name="connsiteY7" fmla="*/ 6609 h 60600"/>
                  <a:gd name="connsiteX8" fmla="*/ 19735 w 37607"/>
                  <a:gd name="connsiteY8" fmla="*/ 5957 h 60600"/>
                  <a:gd name="connsiteX9" fmla="*/ 15639 w 37607"/>
                  <a:gd name="connsiteY9" fmla="*/ 6702 h 60600"/>
                  <a:gd name="connsiteX10" fmla="*/ 12381 w 37607"/>
                  <a:gd name="connsiteY10" fmla="*/ 8750 h 60600"/>
                  <a:gd name="connsiteX11" fmla="*/ 10240 w 37607"/>
                  <a:gd name="connsiteY11" fmla="*/ 11636 h 60600"/>
                  <a:gd name="connsiteX12" fmla="*/ 9495 w 37607"/>
                  <a:gd name="connsiteY12" fmla="*/ 15173 h 60600"/>
                  <a:gd name="connsiteX13" fmla="*/ 11543 w 37607"/>
                  <a:gd name="connsiteY13" fmla="*/ 20666 h 60600"/>
                  <a:gd name="connsiteX14" fmla="*/ 16756 w 37607"/>
                  <a:gd name="connsiteY14" fmla="*/ 24482 h 60600"/>
                  <a:gd name="connsiteX15" fmla="*/ 23552 w 37607"/>
                  <a:gd name="connsiteY15" fmla="*/ 27554 h 60600"/>
                  <a:gd name="connsiteX16" fmla="*/ 30347 w 37607"/>
                  <a:gd name="connsiteY16" fmla="*/ 31091 h 60600"/>
                  <a:gd name="connsiteX17" fmla="*/ 35560 w 37607"/>
                  <a:gd name="connsiteY17" fmla="*/ 36118 h 60600"/>
                  <a:gd name="connsiteX18" fmla="*/ 37608 w 37607"/>
                  <a:gd name="connsiteY18" fmla="*/ 43751 h 60600"/>
                  <a:gd name="connsiteX19" fmla="*/ 36305 w 37607"/>
                  <a:gd name="connsiteY19" fmla="*/ 50640 h 60600"/>
                  <a:gd name="connsiteX20" fmla="*/ 32488 w 37607"/>
                  <a:gd name="connsiteY20" fmla="*/ 55946 h 60600"/>
                  <a:gd name="connsiteX21" fmla="*/ 26251 w 37607"/>
                  <a:gd name="connsiteY21" fmla="*/ 59390 h 60600"/>
                  <a:gd name="connsiteX22" fmla="*/ 17687 w 37607"/>
                  <a:gd name="connsiteY22" fmla="*/ 60600 h 60600"/>
                  <a:gd name="connsiteX23" fmla="*/ 10147 w 37607"/>
                  <a:gd name="connsiteY23" fmla="*/ 59948 h 60600"/>
                  <a:gd name="connsiteX24" fmla="*/ 4654 w 37607"/>
                  <a:gd name="connsiteY24" fmla="*/ 58273 h 60600"/>
                  <a:gd name="connsiteX25" fmla="*/ 0 w 37607"/>
                  <a:gd name="connsiteY25" fmla="*/ 55852 h 60600"/>
                  <a:gd name="connsiteX26" fmla="*/ 2979 w 37607"/>
                  <a:gd name="connsiteY26" fmla="*/ 50826 h 60600"/>
                  <a:gd name="connsiteX27" fmla="*/ 3817 w 37607"/>
                  <a:gd name="connsiteY27" fmla="*/ 50826 h 60600"/>
                  <a:gd name="connsiteX28" fmla="*/ 7354 w 37607"/>
                  <a:gd name="connsiteY28" fmla="*/ 52781 h 60600"/>
                  <a:gd name="connsiteX29" fmla="*/ 11450 w 37607"/>
                  <a:gd name="connsiteY29" fmla="*/ 53991 h 60600"/>
                  <a:gd name="connsiteX30" fmla="*/ 16756 w 37607"/>
                  <a:gd name="connsiteY30" fmla="*/ 54550 h 60600"/>
                  <a:gd name="connsiteX31" fmla="*/ 25692 w 37607"/>
                  <a:gd name="connsiteY31" fmla="*/ 51757 h 60600"/>
                  <a:gd name="connsiteX32" fmla="*/ 28765 w 37607"/>
                  <a:gd name="connsiteY32" fmla="*/ 44496 h 60600"/>
                  <a:gd name="connsiteX33" fmla="*/ 26716 w 37607"/>
                  <a:gd name="connsiteY33" fmla="*/ 39004 h 60600"/>
                  <a:gd name="connsiteX34" fmla="*/ 21503 w 37607"/>
                  <a:gd name="connsiteY34" fmla="*/ 35187 h 60600"/>
                  <a:gd name="connsiteX35" fmla="*/ 14708 w 37607"/>
                  <a:gd name="connsiteY35" fmla="*/ 32115 h 60600"/>
                  <a:gd name="connsiteX36" fmla="*/ 7913 w 37607"/>
                  <a:gd name="connsiteY36" fmla="*/ 28578 h 60600"/>
                  <a:gd name="connsiteX37" fmla="*/ 2700 w 37607"/>
                  <a:gd name="connsiteY37" fmla="*/ 23551 h 60600"/>
                  <a:gd name="connsiteX38" fmla="*/ 652 w 37607"/>
                  <a:gd name="connsiteY38" fmla="*/ 15918 h 60600"/>
                  <a:gd name="connsiteX39" fmla="*/ 1862 w 37607"/>
                  <a:gd name="connsiteY39" fmla="*/ 9588 h 60600"/>
                  <a:gd name="connsiteX40" fmla="*/ 5399 w 37607"/>
                  <a:gd name="connsiteY40" fmla="*/ 4561 h 60600"/>
                  <a:gd name="connsiteX41" fmla="*/ 11078 w 37607"/>
                  <a:gd name="connsiteY41" fmla="*/ 1210 h 60600"/>
                  <a:gd name="connsiteX42" fmla="*/ 18711 w 37607"/>
                  <a:gd name="connsiteY42" fmla="*/ 0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00">
                    <a:moveTo>
                      <a:pt x="18804" y="0"/>
                    </a:moveTo>
                    <a:cubicBezTo>
                      <a:pt x="21597" y="0"/>
                      <a:pt x="24017" y="279"/>
                      <a:pt x="26158" y="745"/>
                    </a:cubicBezTo>
                    <a:cubicBezTo>
                      <a:pt x="28206" y="1210"/>
                      <a:pt x="29975" y="1769"/>
                      <a:pt x="31464" y="2420"/>
                    </a:cubicBezTo>
                    <a:cubicBezTo>
                      <a:pt x="33046" y="3165"/>
                      <a:pt x="34443" y="3910"/>
                      <a:pt x="35653" y="4748"/>
                    </a:cubicBezTo>
                    <a:lnTo>
                      <a:pt x="32674" y="9774"/>
                    </a:lnTo>
                    <a:lnTo>
                      <a:pt x="31836" y="9774"/>
                    </a:lnTo>
                    <a:cubicBezTo>
                      <a:pt x="30999" y="9123"/>
                      <a:pt x="29975" y="8471"/>
                      <a:pt x="28765" y="7913"/>
                    </a:cubicBezTo>
                    <a:cubicBezTo>
                      <a:pt x="27741" y="7447"/>
                      <a:pt x="26437" y="7075"/>
                      <a:pt x="24948" y="6609"/>
                    </a:cubicBezTo>
                    <a:cubicBezTo>
                      <a:pt x="23458" y="6144"/>
                      <a:pt x="21690" y="5957"/>
                      <a:pt x="19735" y="5957"/>
                    </a:cubicBezTo>
                    <a:cubicBezTo>
                      <a:pt x="18245" y="5957"/>
                      <a:pt x="16849" y="6237"/>
                      <a:pt x="15639" y="6702"/>
                    </a:cubicBezTo>
                    <a:cubicBezTo>
                      <a:pt x="14336" y="7168"/>
                      <a:pt x="13312" y="7913"/>
                      <a:pt x="12381" y="8750"/>
                    </a:cubicBezTo>
                    <a:cubicBezTo>
                      <a:pt x="11450" y="9588"/>
                      <a:pt x="10705" y="10612"/>
                      <a:pt x="10240" y="11636"/>
                    </a:cubicBezTo>
                    <a:cubicBezTo>
                      <a:pt x="9682" y="12753"/>
                      <a:pt x="9495" y="13963"/>
                      <a:pt x="9495" y="15173"/>
                    </a:cubicBezTo>
                    <a:cubicBezTo>
                      <a:pt x="9495" y="17407"/>
                      <a:pt x="10147" y="19269"/>
                      <a:pt x="11543" y="20666"/>
                    </a:cubicBezTo>
                    <a:cubicBezTo>
                      <a:pt x="12939" y="22062"/>
                      <a:pt x="14615" y="23365"/>
                      <a:pt x="16756" y="24482"/>
                    </a:cubicBezTo>
                    <a:cubicBezTo>
                      <a:pt x="18804" y="25599"/>
                      <a:pt x="21131" y="26623"/>
                      <a:pt x="23552" y="27554"/>
                    </a:cubicBezTo>
                    <a:cubicBezTo>
                      <a:pt x="25972" y="28485"/>
                      <a:pt x="28206" y="29695"/>
                      <a:pt x="30347" y="31091"/>
                    </a:cubicBezTo>
                    <a:cubicBezTo>
                      <a:pt x="32395" y="32488"/>
                      <a:pt x="34163" y="34163"/>
                      <a:pt x="35560" y="36118"/>
                    </a:cubicBezTo>
                    <a:cubicBezTo>
                      <a:pt x="36956" y="38073"/>
                      <a:pt x="37608" y="40680"/>
                      <a:pt x="37608" y="43751"/>
                    </a:cubicBezTo>
                    <a:cubicBezTo>
                      <a:pt x="37608" y="46265"/>
                      <a:pt x="37142" y="48592"/>
                      <a:pt x="36305" y="50640"/>
                    </a:cubicBezTo>
                    <a:cubicBezTo>
                      <a:pt x="35467" y="52688"/>
                      <a:pt x="34163" y="54456"/>
                      <a:pt x="32488" y="55946"/>
                    </a:cubicBezTo>
                    <a:cubicBezTo>
                      <a:pt x="30812" y="57435"/>
                      <a:pt x="28765" y="58552"/>
                      <a:pt x="26251" y="59390"/>
                    </a:cubicBezTo>
                    <a:cubicBezTo>
                      <a:pt x="23737" y="60228"/>
                      <a:pt x="20945" y="60600"/>
                      <a:pt x="17687" y="60600"/>
                    </a:cubicBezTo>
                    <a:cubicBezTo>
                      <a:pt x="14894" y="60600"/>
                      <a:pt x="12381" y="60414"/>
                      <a:pt x="10147" y="59948"/>
                    </a:cubicBezTo>
                    <a:cubicBezTo>
                      <a:pt x="8005" y="59483"/>
                      <a:pt x="6144" y="58925"/>
                      <a:pt x="4654" y="58273"/>
                    </a:cubicBezTo>
                    <a:cubicBezTo>
                      <a:pt x="2886" y="57621"/>
                      <a:pt x="1303" y="56784"/>
                      <a:pt x="0" y="55852"/>
                    </a:cubicBezTo>
                    <a:lnTo>
                      <a:pt x="2979" y="50826"/>
                    </a:lnTo>
                    <a:lnTo>
                      <a:pt x="3817" y="50826"/>
                    </a:lnTo>
                    <a:cubicBezTo>
                      <a:pt x="4841" y="51571"/>
                      <a:pt x="6051" y="52222"/>
                      <a:pt x="7354" y="52781"/>
                    </a:cubicBezTo>
                    <a:cubicBezTo>
                      <a:pt x="8471" y="53246"/>
                      <a:pt x="9867" y="53618"/>
                      <a:pt x="11450" y="53991"/>
                    </a:cubicBezTo>
                    <a:cubicBezTo>
                      <a:pt x="13033" y="54363"/>
                      <a:pt x="14801" y="54550"/>
                      <a:pt x="16756" y="54550"/>
                    </a:cubicBezTo>
                    <a:cubicBezTo>
                      <a:pt x="20666" y="54550"/>
                      <a:pt x="23645" y="53618"/>
                      <a:pt x="25692" y="51757"/>
                    </a:cubicBezTo>
                    <a:cubicBezTo>
                      <a:pt x="27741" y="49895"/>
                      <a:pt x="28765" y="47475"/>
                      <a:pt x="28765" y="44496"/>
                    </a:cubicBezTo>
                    <a:cubicBezTo>
                      <a:pt x="28765" y="42262"/>
                      <a:pt x="28113" y="40400"/>
                      <a:pt x="26716" y="39004"/>
                    </a:cubicBezTo>
                    <a:cubicBezTo>
                      <a:pt x="25320" y="37608"/>
                      <a:pt x="23645" y="36304"/>
                      <a:pt x="21503" y="35187"/>
                    </a:cubicBezTo>
                    <a:cubicBezTo>
                      <a:pt x="19456" y="34070"/>
                      <a:pt x="17128" y="33046"/>
                      <a:pt x="14708" y="32115"/>
                    </a:cubicBezTo>
                    <a:cubicBezTo>
                      <a:pt x="12288" y="31185"/>
                      <a:pt x="10054" y="29974"/>
                      <a:pt x="7913" y="28578"/>
                    </a:cubicBezTo>
                    <a:cubicBezTo>
                      <a:pt x="5865" y="27182"/>
                      <a:pt x="4096" y="25506"/>
                      <a:pt x="2700" y="23551"/>
                    </a:cubicBezTo>
                    <a:cubicBezTo>
                      <a:pt x="1303" y="21596"/>
                      <a:pt x="652" y="19083"/>
                      <a:pt x="652" y="15918"/>
                    </a:cubicBezTo>
                    <a:cubicBezTo>
                      <a:pt x="652" y="13591"/>
                      <a:pt x="1117" y="11543"/>
                      <a:pt x="1862" y="9588"/>
                    </a:cubicBezTo>
                    <a:cubicBezTo>
                      <a:pt x="2700" y="7633"/>
                      <a:pt x="3910" y="5957"/>
                      <a:pt x="5399" y="4561"/>
                    </a:cubicBezTo>
                    <a:cubicBezTo>
                      <a:pt x="6982" y="3165"/>
                      <a:pt x="8843" y="2048"/>
                      <a:pt x="11078" y="1210"/>
                    </a:cubicBezTo>
                    <a:cubicBezTo>
                      <a:pt x="13312" y="465"/>
                      <a:pt x="15825" y="0"/>
                      <a:pt x="18711" y="0"/>
                    </a:cubicBezTo>
                    <a:close/>
                  </a:path>
                </a:pathLst>
              </a:custGeom>
              <a:solidFill>
                <a:srgbClr val="FFFFFF"/>
              </a:solidFill>
              <a:ln w="8840" cap="flat">
                <a:noFill/>
                <a:prstDash val="solid"/>
                <a:miter/>
              </a:ln>
            </p:spPr>
            <p:txBody>
              <a:bodyPr rtlCol="0" anchor="ctr"/>
              <a:lstStyle/>
              <a:p>
                <a:endParaRPr lang="en-US"/>
              </a:p>
            </p:txBody>
          </p:sp>
        </p:grpSp>
        <p:grpSp>
          <p:nvGrpSpPr>
            <p:cNvPr id="392" name="Picture 2">
              <a:extLst>
                <a:ext uri="{FF2B5EF4-FFF2-40B4-BE49-F238E27FC236}">
                  <a16:creationId xmlns:a16="http://schemas.microsoft.com/office/drawing/2014/main" id="{9C7DCA50-604D-A655-06FF-0EB67C0F3AC8}"/>
                </a:ext>
              </a:extLst>
            </p:cNvPr>
            <p:cNvGrpSpPr/>
            <p:nvPr/>
          </p:nvGrpSpPr>
          <p:grpSpPr>
            <a:xfrm>
              <a:off x="6644830" y="5407694"/>
              <a:ext cx="395029" cy="92884"/>
              <a:chOff x="6644830" y="5407694"/>
              <a:chExt cx="395029" cy="92884"/>
            </a:xfrm>
            <a:solidFill>
              <a:srgbClr val="FFFFFF"/>
            </a:solidFill>
          </p:grpSpPr>
          <p:sp>
            <p:nvSpPr>
              <p:cNvPr id="393" name="Freeform: Shape 392">
                <a:extLst>
                  <a:ext uri="{FF2B5EF4-FFF2-40B4-BE49-F238E27FC236}">
                    <a16:creationId xmlns:a16="http://schemas.microsoft.com/office/drawing/2014/main" id="{6EC02139-C71B-CE0E-C583-9DB27D4D578A}"/>
                  </a:ext>
                </a:extLst>
              </p:cNvPr>
              <p:cNvSpPr/>
              <p:nvPr/>
            </p:nvSpPr>
            <p:spPr>
              <a:xfrm>
                <a:off x="6644830" y="5407694"/>
                <a:ext cx="37514" cy="60414"/>
              </a:xfrm>
              <a:custGeom>
                <a:avLst/>
                <a:gdLst>
                  <a:gd name="connsiteX0" fmla="*/ 0 w 37514"/>
                  <a:gd name="connsiteY0" fmla="*/ 30254 h 60414"/>
                  <a:gd name="connsiteX1" fmla="*/ 1582 w 37514"/>
                  <a:gd name="connsiteY1" fmla="*/ 16384 h 60414"/>
                  <a:gd name="connsiteX2" fmla="*/ 5957 w 37514"/>
                  <a:gd name="connsiteY2" fmla="*/ 6982 h 60414"/>
                  <a:gd name="connsiteX3" fmla="*/ 12753 w 37514"/>
                  <a:gd name="connsiteY3" fmla="*/ 1676 h 60414"/>
                  <a:gd name="connsiteX4" fmla="*/ 21503 w 37514"/>
                  <a:gd name="connsiteY4" fmla="*/ 0 h 60414"/>
                  <a:gd name="connsiteX5" fmla="*/ 27833 w 37514"/>
                  <a:gd name="connsiteY5" fmla="*/ 745 h 60414"/>
                  <a:gd name="connsiteX6" fmla="*/ 32581 w 37514"/>
                  <a:gd name="connsiteY6" fmla="*/ 2420 h 60414"/>
                  <a:gd name="connsiteX7" fmla="*/ 36584 w 37514"/>
                  <a:gd name="connsiteY7" fmla="*/ 4748 h 60414"/>
                  <a:gd name="connsiteX8" fmla="*/ 33605 w 37514"/>
                  <a:gd name="connsiteY8" fmla="*/ 9774 h 60414"/>
                  <a:gd name="connsiteX9" fmla="*/ 32767 w 37514"/>
                  <a:gd name="connsiteY9" fmla="*/ 9774 h 60414"/>
                  <a:gd name="connsiteX10" fmla="*/ 29881 w 37514"/>
                  <a:gd name="connsiteY10" fmla="*/ 7913 h 60414"/>
                  <a:gd name="connsiteX11" fmla="*/ 26623 w 37514"/>
                  <a:gd name="connsiteY11" fmla="*/ 6609 h 60414"/>
                  <a:gd name="connsiteX12" fmla="*/ 22527 w 37514"/>
                  <a:gd name="connsiteY12" fmla="*/ 5958 h 60414"/>
                  <a:gd name="connsiteX13" fmla="*/ 17128 w 37514"/>
                  <a:gd name="connsiteY13" fmla="*/ 7168 h 60414"/>
                  <a:gd name="connsiteX14" fmla="*/ 12753 w 37514"/>
                  <a:gd name="connsiteY14" fmla="*/ 11171 h 60414"/>
                  <a:gd name="connsiteX15" fmla="*/ 9867 w 37514"/>
                  <a:gd name="connsiteY15" fmla="*/ 18618 h 60414"/>
                  <a:gd name="connsiteX16" fmla="*/ 8750 w 37514"/>
                  <a:gd name="connsiteY16" fmla="*/ 30161 h 60414"/>
                  <a:gd name="connsiteX17" fmla="*/ 9867 w 37514"/>
                  <a:gd name="connsiteY17" fmla="*/ 41703 h 60414"/>
                  <a:gd name="connsiteX18" fmla="*/ 12846 w 37514"/>
                  <a:gd name="connsiteY18" fmla="*/ 49150 h 60414"/>
                  <a:gd name="connsiteX19" fmla="*/ 17500 w 37514"/>
                  <a:gd name="connsiteY19" fmla="*/ 53153 h 60414"/>
                  <a:gd name="connsiteX20" fmla="*/ 23458 w 37514"/>
                  <a:gd name="connsiteY20" fmla="*/ 54363 h 60414"/>
                  <a:gd name="connsiteX21" fmla="*/ 27554 w 37514"/>
                  <a:gd name="connsiteY21" fmla="*/ 53805 h 60414"/>
                  <a:gd name="connsiteX22" fmla="*/ 30812 w 37514"/>
                  <a:gd name="connsiteY22" fmla="*/ 52595 h 60414"/>
                  <a:gd name="connsiteX23" fmla="*/ 33698 w 37514"/>
                  <a:gd name="connsiteY23" fmla="*/ 50640 h 60414"/>
                  <a:gd name="connsiteX24" fmla="*/ 34535 w 37514"/>
                  <a:gd name="connsiteY24" fmla="*/ 50640 h 60414"/>
                  <a:gd name="connsiteX25" fmla="*/ 37514 w 37514"/>
                  <a:gd name="connsiteY25" fmla="*/ 55667 h 60414"/>
                  <a:gd name="connsiteX26" fmla="*/ 33512 w 37514"/>
                  <a:gd name="connsiteY26" fmla="*/ 58087 h 60414"/>
                  <a:gd name="connsiteX27" fmla="*/ 28764 w 37514"/>
                  <a:gd name="connsiteY27" fmla="*/ 59763 h 60414"/>
                  <a:gd name="connsiteX28" fmla="*/ 22434 w 37514"/>
                  <a:gd name="connsiteY28" fmla="*/ 60414 h 60414"/>
                  <a:gd name="connsiteX29" fmla="*/ 13125 w 37514"/>
                  <a:gd name="connsiteY29" fmla="*/ 58738 h 60414"/>
                  <a:gd name="connsiteX30" fmla="*/ 6050 w 37514"/>
                  <a:gd name="connsiteY30" fmla="*/ 53433 h 60414"/>
                  <a:gd name="connsiteX31" fmla="*/ 1582 w 37514"/>
                  <a:gd name="connsiteY31" fmla="*/ 44031 h 60414"/>
                  <a:gd name="connsiteX32" fmla="*/ 0 w 37514"/>
                  <a:gd name="connsiteY32" fmla="*/ 30067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514" h="60414">
                    <a:moveTo>
                      <a:pt x="0" y="30254"/>
                    </a:moveTo>
                    <a:cubicBezTo>
                      <a:pt x="0" y="24855"/>
                      <a:pt x="559" y="20200"/>
                      <a:pt x="1582" y="16384"/>
                    </a:cubicBezTo>
                    <a:cubicBezTo>
                      <a:pt x="2606" y="12567"/>
                      <a:pt x="4096" y="9402"/>
                      <a:pt x="5957" y="6982"/>
                    </a:cubicBezTo>
                    <a:cubicBezTo>
                      <a:pt x="7819" y="4562"/>
                      <a:pt x="10146" y="2793"/>
                      <a:pt x="12753" y="1676"/>
                    </a:cubicBezTo>
                    <a:cubicBezTo>
                      <a:pt x="15359" y="559"/>
                      <a:pt x="18338" y="0"/>
                      <a:pt x="21503" y="0"/>
                    </a:cubicBezTo>
                    <a:cubicBezTo>
                      <a:pt x="23923" y="0"/>
                      <a:pt x="26065" y="279"/>
                      <a:pt x="27833" y="745"/>
                    </a:cubicBezTo>
                    <a:cubicBezTo>
                      <a:pt x="29695" y="1210"/>
                      <a:pt x="31277" y="1769"/>
                      <a:pt x="32581" y="2420"/>
                    </a:cubicBezTo>
                    <a:cubicBezTo>
                      <a:pt x="34070" y="3072"/>
                      <a:pt x="35373" y="3910"/>
                      <a:pt x="36584" y="4748"/>
                    </a:cubicBezTo>
                    <a:lnTo>
                      <a:pt x="33605" y="9774"/>
                    </a:lnTo>
                    <a:lnTo>
                      <a:pt x="32767" y="9774"/>
                    </a:lnTo>
                    <a:cubicBezTo>
                      <a:pt x="31836" y="9123"/>
                      <a:pt x="30905" y="8471"/>
                      <a:pt x="29881" y="7913"/>
                    </a:cubicBezTo>
                    <a:cubicBezTo>
                      <a:pt x="28950" y="7447"/>
                      <a:pt x="27833" y="7075"/>
                      <a:pt x="26623" y="6609"/>
                    </a:cubicBezTo>
                    <a:cubicBezTo>
                      <a:pt x="25320" y="6144"/>
                      <a:pt x="24016" y="5958"/>
                      <a:pt x="22527" y="5958"/>
                    </a:cubicBezTo>
                    <a:cubicBezTo>
                      <a:pt x="20572" y="5958"/>
                      <a:pt x="18710" y="6330"/>
                      <a:pt x="17128" y="7168"/>
                    </a:cubicBezTo>
                    <a:cubicBezTo>
                      <a:pt x="15452" y="8006"/>
                      <a:pt x="14056" y="9309"/>
                      <a:pt x="12753" y="11171"/>
                    </a:cubicBezTo>
                    <a:cubicBezTo>
                      <a:pt x="11543" y="13033"/>
                      <a:pt x="10518" y="15546"/>
                      <a:pt x="9867" y="18618"/>
                    </a:cubicBezTo>
                    <a:cubicBezTo>
                      <a:pt x="9122" y="21783"/>
                      <a:pt x="8750" y="25599"/>
                      <a:pt x="8750" y="30161"/>
                    </a:cubicBezTo>
                    <a:cubicBezTo>
                      <a:pt x="8750" y="34722"/>
                      <a:pt x="9122" y="38632"/>
                      <a:pt x="9867" y="41703"/>
                    </a:cubicBezTo>
                    <a:cubicBezTo>
                      <a:pt x="10612" y="44775"/>
                      <a:pt x="11636" y="47289"/>
                      <a:pt x="12846" y="49150"/>
                    </a:cubicBezTo>
                    <a:cubicBezTo>
                      <a:pt x="14056" y="51012"/>
                      <a:pt x="15639" y="52316"/>
                      <a:pt x="17500" y="53153"/>
                    </a:cubicBezTo>
                    <a:cubicBezTo>
                      <a:pt x="19269" y="53991"/>
                      <a:pt x="21224" y="54363"/>
                      <a:pt x="23458" y="54363"/>
                    </a:cubicBezTo>
                    <a:cubicBezTo>
                      <a:pt x="24948" y="54363"/>
                      <a:pt x="26344" y="54177"/>
                      <a:pt x="27554" y="53805"/>
                    </a:cubicBezTo>
                    <a:cubicBezTo>
                      <a:pt x="28857" y="53433"/>
                      <a:pt x="29881" y="52967"/>
                      <a:pt x="30812" y="52595"/>
                    </a:cubicBezTo>
                    <a:cubicBezTo>
                      <a:pt x="31836" y="52036"/>
                      <a:pt x="32860" y="51385"/>
                      <a:pt x="33698" y="50640"/>
                    </a:cubicBezTo>
                    <a:lnTo>
                      <a:pt x="34535" y="50640"/>
                    </a:lnTo>
                    <a:lnTo>
                      <a:pt x="37514" y="55667"/>
                    </a:lnTo>
                    <a:cubicBezTo>
                      <a:pt x="36397" y="56598"/>
                      <a:pt x="35001" y="57435"/>
                      <a:pt x="33512" y="58087"/>
                    </a:cubicBezTo>
                    <a:cubicBezTo>
                      <a:pt x="32208" y="58738"/>
                      <a:pt x="30626" y="59297"/>
                      <a:pt x="28764" y="59763"/>
                    </a:cubicBezTo>
                    <a:cubicBezTo>
                      <a:pt x="26902" y="60228"/>
                      <a:pt x="24761" y="60414"/>
                      <a:pt x="22434" y="60414"/>
                    </a:cubicBezTo>
                    <a:cubicBezTo>
                      <a:pt x="18990" y="60414"/>
                      <a:pt x="15918" y="59856"/>
                      <a:pt x="13125" y="58738"/>
                    </a:cubicBezTo>
                    <a:cubicBezTo>
                      <a:pt x="10333" y="57621"/>
                      <a:pt x="8005" y="55853"/>
                      <a:pt x="6050" y="53433"/>
                    </a:cubicBezTo>
                    <a:cubicBezTo>
                      <a:pt x="4096" y="51012"/>
                      <a:pt x="2606" y="47847"/>
                      <a:pt x="1582" y="44031"/>
                    </a:cubicBezTo>
                    <a:cubicBezTo>
                      <a:pt x="559" y="40214"/>
                      <a:pt x="0" y="35560"/>
                      <a:pt x="0" y="30067"/>
                    </a:cubicBezTo>
                    <a:close/>
                  </a:path>
                </a:pathLst>
              </a:custGeom>
              <a:solidFill>
                <a:srgbClr val="FFFFFF"/>
              </a:solidFill>
              <a:ln w="8840"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DD1D68F6-388B-9E97-8FD3-F4C0DB358AB7}"/>
                  </a:ext>
                </a:extLst>
              </p:cNvPr>
              <p:cNvSpPr/>
              <p:nvPr/>
            </p:nvSpPr>
            <p:spPr>
              <a:xfrm>
                <a:off x="6685789" y="5407694"/>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2 w 42262"/>
                  <a:gd name="connsiteY7" fmla="*/ 44217 h 60600"/>
                  <a:gd name="connsiteX8" fmla="*/ 0 w 42262"/>
                  <a:gd name="connsiteY8" fmla="*/ 30254 h 60600"/>
                  <a:gd name="connsiteX9" fmla="*/ 1582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4 h 60600"/>
                  <a:gd name="connsiteX16" fmla="*/ 42262 w 42262"/>
                  <a:gd name="connsiteY16" fmla="*/ 30254 h 60600"/>
                  <a:gd name="connsiteX17" fmla="*/ 8657 w 42262"/>
                  <a:gd name="connsiteY17" fmla="*/ 30254 h 60600"/>
                  <a:gd name="connsiteX18" fmla="*/ 9682 w 42262"/>
                  <a:gd name="connsiteY18" fmla="*/ 41797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7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3" y="40400"/>
                      <a:pt x="40679"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2" y="44217"/>
                    </a:cubicBezTo>
                    <a:cubicBezTo>
                      <a:pt x="559" y="40400"/>
                      <a:pt x="0" y="35746"/>
                      <a:pt x="0" y="30254"/>
                    </a:cubicBezTo>
                    <a:cubicBezTo>
                      <a:pt x="0" y="24761"/>
                      <a:pt x="559" y="20200"/>
                      <a:pt x="1582" y="16384"/>
                    </a:cubicBezTo>
                    <a:cubicBezTo>
                      <a:pt x="2607" y="12567"/>
                      <a:pt x="4096" y="9402"/>
                      <a:pt x="5865" y="6982"/>
                    </a:cubicBezTo>
                    <a:cubicBezTo>
                      <a:pt x="7726" y="4562"/>
                      <a:pt x="9961" y="2793"/>
                      <a:pt x="12567" y="1676"/>
                    </a:cubicBezTo>
                    <a:cubicBezTo>
                      <a:pt x="15173" y="559"/>
                      <a:pt x="18059" y="0"/>
                      <a:pt x="21131" y="0"/>
                    </a:cubicBezTo>
                    <a:cubicBezTo>
                      <a:pt x="24203" y="0"/>
                      <a:pt x="27089" y="559"/>
                      <a:pt x="29695" y="1676"/>
                    </a:cubicBezTo>
                    <a:cubicBezTo>
                      <a:pt x="32302" y="2793"/>
                      <a:pt x="34536" y="4562"/>
                      <a:pt x="36398" y="6982"/>
                    </a:cubicBezTo>
                    <a:cubicBezTo>
                      <a:pt x="38259" y="9402"/>
                      <a:pt x="39656" y="12567"/>
                      <a:pt x="40679" y="16384"/>
                    </a:cubicBezTo>
                    <a:cubicBezTo>
                      <a:pt x="41703" y="20200"/>
                      <a:pt x="42262" y="24855"/>
                      <a:pt x="42262" y="30254"/>
                    </a:cubicBezTo>
                    <a:close/>
                    <a:moveTo>
                      <a:pt x="8657" y="30254"/>
                    </a:moveTo>
                    <a:cubicBezTo>
                      <a:pt x="8657" y="34908"/>
                      <a:pt x="9030" y="38725"/>
                      <a:pt x="9682" y="41797"/>
                    </a:cubicBezTo>
                    <a:cubicBezTo>
                      <a:pt x="10333" y="44868"/>
                      <a:pt x="11264" y="47382"/>
                      <a:pt x="12474" y="49244"/>
                    </a:cubicBezTo>
                    <a:cubicBezTo>
                      <a:pt x="13684" y="51105"/>
                      <a:pt x="14987" y="52409"/>
                      <a:pt x="16477" y="53246"/>
                    </a:cubicBezTo>
                    <a:cubicBezTo>
                      <a:pt x="17966" y="54084"/>
                      <a:pt x="19549" y="54456"/>
                      <a:pt x="21131" y="54456"/>
                    </a:cubicBezTo>
                    <a:cubicBezTo>
                      <a:pt x="22714" y="54456"/>
                      <a:pt x="24296" y="54084"/>
                      <a:pt x="25786" y="53246"/>
                    </a:cubicBezTo>
                    <a:cubicBezTo>
                      <a:pt x="27275" y="52409"/>
                      <a:pt x="28578" y="51105"/>
                      <a:pt x="29788" y="49244"/>
                    </a:cubicBezTo>
                    <a:cubicBezTo>
                      <a:pt x="30999" y="47382"/>
                      <a:pt x="31929" y="44868"/>
                      <a:pt x="32581" y="41797"/>
                    </a:cubicBezTo>
                    <a:cubicBezTo>
                      <a:pt x="33233" y="38725"/>
                      <a:pt x="33605" y="34815"/>
                      <a:pt x="33605" y="30254"/>
                    </a:cubicBezTo>
                    <a:cubicBezTo>
                      <a:pt x="33605" y="25692"/>
                      <a:pt x="33233" y="21876"/>
                      <a:pt x="32581" y="18711"/>
                    </a:cubicBezTo>
                    <a:cubicBezTo>
                      <a:pt x="31929" y="15546"/>
                      <a:pt x="30999"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7" y="8099"/>
                      <a:pt x="13684" y="9402"/>
                      <a:pt x="12474" y="11264"/>
                    </a:cubicBezTo>
                    <a:cubicBezTo>
                      <a:pt x="11264" y="13125"/>
                      <a:pt x="10333" y="15639"/>
                      <a:pt x="9682" y="18711"/>
                    </a:cubicBezTo>
                    <a:cubicBezTo>
                      <a:pt x="9030" y="21876"/>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0CDE4A04-400A-A2C9-F5ED-38406FAABE75}"/>
                  </a:ext>
                </a:extLst>
              </p:cNvPr>
              <p:cNvSpPr/>
              <p:nvPr/>
            </p:nvSpPr>
            <p:spPr>
              <a:xfrm>
                <a:off x="6740618" y="5407787"/>
                <a:ext cx="33604" cy="60321"/>
              </a:xfrm>
              <a:custGeom>
                <a:avLst/>
                <a:gdLst>
                  <a:gd name="connsiteX0" fmla="*/ 8564 w 33604"/>
                  <a:gd name="connsiteY0" fmla="*/ 0 h 60321"/>
                  <a:gd name="connsiteX1" fmla="*/ 8564 w 33604"/>
                  <a:gd name="connsiteY1" fmla="*/ 54270 h 60321"/>
                  <a:gd name="connsiteX2" fmla="*/ 33605 w 33604"/>
                  <a:gd name="connsiteY2" fmla="*/ 54270 h 60321"/>
                  <a:gd name="connsiteX3" fmla="*/ 33605 w 33604"/>
                  <a:gd name="connsiteY3" fmla="*/ 60321 h 60321"/>
                  <a:gd name="connsiteX4" fmla="*/ 0 w 33604"/>
                  <a:gd name="connsiteY4" fmla="*/ 60321 h 60321"/>
                  <a:gd name="connsiteX5" fmla="*/ 0 w 33604"/>
                  <a:gd name="connsiteY5" fmla="*/ 0 h 60321"/>
                  <a:gd name="connsiteX6" fmla="*/ 8657 w 33604"/>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321">
                    <a:moveTo>
                      <a:pt x="8564" y="0"/>
                    </a:moveTo>
                    <a:lnTo>
                      <a:pt x="8564" y="54270"/>
                    </a:lnTo>
                    <a:lnTo>
                      <a:pt x="33605" y="54270"/>
                    </a:lnTo>
                    <a:lnTo>
                      <a:pt x="33605" y="60321"/>
                    </a:lnTo>
                    <a:lnTo>
                      <a:pt x="0" y="60321"/>
                    </a:lnTo>
                    <a:lnTo>
                      <a:pt x="0" y="0"/>
                    </a:lnTo>
                    <a:lnTo>
                      <a:pt x="8657" y="0"/>
                    </a:lnTo>
                    <a:close/>
                  </a:path>
                </a:pathLst>
              </a:custGeom>
              <a:solidFill>
                <a:srgbClr val="FFFFFF"/>
              </a:solidFill>
              <a:ln w="8840"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3AFBAA28-D6BA-E08B-6C6B-3287E990CAA4}"/>
                  </a:ext>
                </a:extLst>
              </p:cNvPr>
              <p:cNvSpPr/>
              <p:nvPr/>
            </p:nvSpPr>
            <p:spPr>
              <a:xfrm>
                <a:off x="6777108" y="5407694"/>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2 w 42262"/>
                  <a:gd name="connsiteY7" fmla="*/ 44217 h 60600"/>
                  <a:gd name="connsiteX8" fmla="*/ 0 w 42262"/>
                  <a:gd name="connsiteY8" fmla="*/ 30254 h 60600"/>
                  <a:gd name="connsiteX9" fmla="*/ 1582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4 h 60600"/>
                  <a:gd name="connsiteX16" fmla="*/ 42262 w 42262"/>
                  <a:gd name="connsiteY16" fmla="*/ 30254 h 60600"/>
                  <a:gd name="connsiteX17" fmla="*/ 8657 w 42262"/>
                  <a:gd name="connsiteY17" fmla="*/ 30254 h 60600"/>
                  <a:gd name="connsiteX18" fmla="*/ 9682 w 42262"/>
                  <a:gd name="connsiteY18" fmla="*/ 41797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7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2" y="44217"/>
                    </a:cubicBezTo>
                    <a:cubicBezTo>
                      <a:pt x="559" y="40400"/>
                      <a:pt x="0" y="35746"/>
                      <a:pt x="0" y="30254"/>
                    </a:cubicBezTo>
                    <a:cubicBezTo>
                      <a:pt x="0" y="24761"/>
                      <a:pt x="559" y="20200"/>
                      <a:pt x="1582" y="16384"/>
                    </a:cubicBezTo>
                    <a:cubicBezTo>
                      <a:pt x="2607" y="12567"/>
                      <a:pt x="4096" y="9402"/>
                      <a:pt x="5865" y="6982"/>
                    </a:cubicBezTo>
                    <a:cubicBezTo>
                      <a:pt x="7726" y="4562"/>
                      <a:pt x="9961" y="2793"/>
                      <a:pt x="12567" y="1676"/>
                    </a:cubicBezTo>
                    <a:cubicBezTo>
                      <a:pt x="15173" y="559"/>
                      <a:pt x="18059" y="0"/>
                      <a:pt x="21131" y="0"/>
                    </a:cubicBezTo>
                    <a:cubicBezTo>
                      <a:pt x="24203" y="0"/>
                      <a:pt x="27089" y="559"/>
                      <a:pt x="29695" y="1676"/>
                    </a:cubicBezTo>
                    <a:cubicBezTo>
                      <a:pt x="32302" y="2793"/>
                      <a:pt x="34536" y="4562"/>
                      <a:pt x="36398" y="6982"/>
                    </a:cubicBezTo>
                    <a:cubicBezTo>
                      <a:pt x="38259" y="9402"/>
                      <a:pt x="39656" y="12567"/>
                      <a:pt x="40679" y="16384"/>
                    </a:cubicBezTo>
                    <a:cubicBezTo>
                      <a:pt x="41704" y="20200"/>
                      <a:pt x="42262" y="24855"/>
                      <a:pt x="42262" y="30254"/>
                    </a:cubicBezTo>
                    <a:close/>
                    <a:moveTo>
                      <a:pt x="8657" y="30254"/>
                    </a:moveTo>
                    <a:cubicBezTo>
                      <a:pt x="8657" y="34908"/>
                      <a:pt x="9030" y="38725"/>
                      <a:pt x="9682" y="41797"/>
                    </a:cubicBezTo>
                    <a:cubicBezTo>
                      <a:pt x="10333" y="44868"/>
                      <a:pt x="11264" y="47382"/>
                      <a:pt x="12474" y="49244"/>
                    </a:cubicBezTo>
                    <a:cubicBezTo>
                      <a:pt x="13684" y="51105"/>
                      <a:pt x="14987" y="52409"/>
                      <a:pt x="16477" y="53246"/>
                    </a:cubicBezTo>
                    <a:cubicBezTo>
                      <a:pt x="17966" y="54084"/>
                      <a:pt x="19549" y="54456"/>
                      <a:pt x="21131" y="54456"/>
                    </a:cubicBezTo>
                    <a:cubicBezTo>
                      <a:pt x="22714" y="54456"/>
                      <a:pt x="24296" y="54084"/>
                      <a:pt x="25786" y="53246"/>
                    </a:cubicBezTo>
                    <a:cubicBezTo>
                      <a:pt x="27275" y="52409"/>
                      <a:pt x="28578" y="51105"/>
                      <a:pt x="29788" y="49244"/>
                    </a:cubicBezTo>
                    <a:cubicBezTo>
                      <a:pt x="30999" y="47382"/>
                      <a:pt x="31929" y="44868"/>
                      <a:pt x="32581" y="41797"/>
                    </a:cubicBezTo>
                    <a:cubicBezTo>
                      <a:pt x="33233" y="38725"/>
                      <a:pt x="33605" y="34815"/>
                      <a:pt x="33605" y="30254"/>
                    </a:cubicBezTo>
                    <a:cubicBezTo>
                      <a:pt x="33605" y="25692"/>
                      <a:pt x="33233" y="21876"/>
                      <a:pt x="32581" y="18711"/>
                    </a:cubicBezTo>
                    <a:cubicBezTo>
                      <a:pt x="31929" y="15546"/>
                      <a:pt x="30999"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7" y="8099"/>
                      <a:pt x="13684" y="9402"/>
                      <a:pt x="12474" y="11264"/>
                    </a:cubicBezTo>
                    <a:cubicBezTo>
                      <a:pt x="11264" y="13125"/>
                      <a:pt x="10333" y="15639"/>
                      <a:pt x="9682" y="18711"/>
                    </a:cubicBezTo>
                    <a:cubicBezTo>
                      <a:pt x="9030" y="21876"/>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681ABA89-2753-9F51-8AB3-F2EE39A80430}"/>
                  </a:ext>
                </a:extLst>
              </p:cNvPr>
              <p:cNvSpPr/>
              <p:nvPr/>
            </p:nvSpPr>
            <p:spPr>
              <a:xfrm>
                <a:off x="6831844" y="5407880"/>
                <a:ext cx="38817" cy="60413"/>
              </a:xfrm>
              <a:custGeom>
                <a:avLst/>
                <a:gdLst>
                  <a:gd name="connsiteX0" fmla="*/ 8657 w 38817"/>
                  <a:gd name="connsiteY0" fmla="*/ 37887 h 60413"/>
                  <a:gd name="connsiteX1" fmla="*/ 8657 w 38817"/>
                  <a:gd name="connsiteY1" fmla="*/ 60321 h 60413"/>
                  <a:gd name="connsiteX2" fmla="*/ 0 w 38817"/>
                  <a:gd name="connsiteY2" fmla="*/ 60321 h 60413"/>
                  <a:gd name="connsiteX3" fmla="*/ 0 w 38817"/>
                  <a:gd name="connsiteY3" fmla="*/ 0 h 60413"/>
                  <a:gd name="connsiteX4" fmla="*/ 14615 w 38817"/>
                  <a:gd name="connsiteY4" fmla="*/ 0 h 60413"/>
                  <a:gd name="connsiteX5" fmla="*/ 30905 w 38817"/>
                  <a:gd name="connsiteY5" fmla="*/ 4934 h 60413"/>
                  <a:gd name="connsiteX6" fmla="*/ 36211 w 38817"/>
                  <a:gd name="connsiteY6" fmla="*/ 18990 h 60413"/>
                  <a:gd name="connsiteX7" fmla="*/ 24389 w 38817"/>
                  <a:gd name="connsiteY7" fmla="*/ 36677 h 60413"/>
                  <a:gd name="connsiteX8" fmla="*/ 38818 w 38817"/>
                  <a:gd name="connsiteY8" fmla="*/ 60414 h 60413"/>
                  <a:gd name="connsiteX9" fmla="*/ 28858 w 38817"/>
                  <a:gd name="connsiteY9" fmla="*/ 60414 h 60413"/>
                  <a:gd name="connsiteX10" fmla="*/ 15453 w 38817"/>
                  <a:gd name="connsiteY10" fmla="*/ 37980 h 60413"/>
                  <a:gd name="connsiteX11" fmla="*/ 8564 w 38817"/>
                  <a:gd name="connsiteY11" fmla="*/ 37980 h 60413"/>
                  <a:gd name="connsiteX12" fmla="*/ 14708 w 38817"/>
                  <a:gd name="connsiteY12" fmla="*/ 31836 h 60413"/>
                  <a:gd name="connsiteX13" fmla="*/ 27647 w 38817"/>
                  <a:gd name="connsiteY13" fmla="*/ 18897 h 60413"/>
                  <a:gd name="connsiteX14" fmla="*/ 14708 w 38817"/>
                  <a:gd name="connsiteY14" fmla="*/ 5957 h 60413"/>
                  <a:gd name="connsiteX15" fmla="*/ 8657 w 38817"/>
                  <a:gd name="connsiteY15" fmla="*/ 5957 h 60413"/>
                  <a:gd name="connsiteX16" fmla="*/ 8657 w 38817"/>
                  <a:gd name="connsiteY16" fmla="*/ 31836 h 60413"/>
                  <a:gd name="connsiteX17" fmla="*/ 14708 w 38817"/>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7" h="60413">
                    <a:moveTo>
                      <a:pt x="8657" y="37887"/>
                    </a:moveTo>
                    <a:lnTo>
                      <a:pt x="8657" y="60321"/>
                    </a:lnTo>
                    <a:lnTo>
                      <a:pt x="0" y="60321"/>
                    </a:lnTo>
                    <a:lnTo>
                      <a:pt x="0" y="0"/>
                    </a:lnTo>
                    <a:lnTo>
                      <a:pt x="14615" y="0"/>
                    </a:lnTo>
                    <a:cubicBezTo>
                      <a:pt x="21969" y="0"/>
                      <a:pt x="27368" y="1676"/>
                      <a:pt x="30905" y="4934"/>
                    </a:cubicBezTo>
                    <a:cubicBezTo>
                      <a:pt x="34443" y="8192"/>
                      <a:pt x="36211" y="12939"/>
                      <a:pt x="36211" y="18990"/>
                    </a:cubicBezTo>
                    <a:cubicBezTo>
                      <a:pt x="36211" y="28206"/>
                      <a:pt x="32302" y="34070"/>
                      <a:pt x="24389" y="36677"/>
                    </a:cubicBezTo>
                    <a:lnTo>
                      <a:pt x="38818" y="60414"/>
                    </a:lnTo>
                    <a:lnTo>
                      <a:pt x="28858" y="60414"/>
                    </a:lnTo>
                    <a:lnTo>
                      <a:pt x="15453" y="37980"/>
                    </a:lnTo>
                    <a:lnTo>
                      <a:pt x="8564" y="37980"/>
                    </a:lnTo>
                    <a:close/>
                    <a:moveTo>
                      <a:pt x="14708" y="31836"/>
                    </a:moveTo>
                    <a:cubicBezTo>
                      <a:pt x="23365" y="31836"/>
                      <a:pt x="27647" y="27554"/>
                      <a:pt x="27647" y="18897"/>
                    </a:cubicBezTo>
                    <a:cubicBezTo>
                      <a:pt x="27647" y="10240"/>
                      <a:pt x="23365" y="5957"/>
                      <a:pt x="14708" y="5957"/>
                    </a:cubicBezTo>
                    <a:lnTo>
                      <a:pt x="8657" y="5957"/>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DB4A702E-065E-467A-F2C4-C4DA0D8CCA33}"/>
                  </a:ext>
                </a:extLst>
              </p:cNvPr>
              <p:cNvSpPr/>
              <p:nvPr/>
            </p:nvSpPr>
            <p:spPr>
              <a:xfrm>
                <a:off x="6874944" y="5407787"/>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818 h 60321"/>
                  <a:gd name="connsiteX10" fmla="*/ 31557 w 46544"/>
                  <a:gd name="connsiteY10" fmla="*/ 38818 h 60321"/>
                  <a:gd name="connsiteX11" fmla="*/ 24669 w 46544"/>
                  <a:gd name="connsiteY11" fmla="*/ 15080 h 60321"/>
                  <a:gd name="connsiteX12" fmla="*/ 24110 w 46544"/>
                  <a:gd name="connsiteY12" fmla="*/ 13032 h 60321"/>
                  <a:gd name="connsiteX13" fmla="*/ 23737 w 46544"/>
                  <a:gd name="connsiteY13" fmla="*/ 10984 h 60321"/>
                  <a:gd name="connsiteX14" fmla="*/ 23458 w 46544"/>
                  <a:gd name="connsiteY14" fmla="*/ 9030 h 60321"/>
                  <a:gd name="connsiteX15" fmla="*/ 23086 w 46544"/>
                  <a:gd name="connsiteY15" fmla="*/ 9030 h 60321"/>
                  <a:gd name="connsiteX16" fmla="*/ 22807 w 46544"/>
                  <a:gd name="connsiteY16" fmla="*/ 11077 h 60321"/>
                  <a:gd name="connsiteX17" fmla="*/ 22434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173" y="38818"/>
                    </a:moveTo>
                    <a:lnTo>
                      <a:pt x="31557" y="38818"/>
                    </a:lnTo>
                    <a:lnTo>
                      <a:pt x="24669" y="15080"/>
                    </a:lnTo>
                    <a:cubicBezTo>
                      <a:pt x="24482" y="14429"/>
                      <a:pt x="24296" y="13777"/>
                      <a:pt x="24110" y="13032"/>
                    </a:cubicBezTo>
                    <a:cubicBezTo>
                      <a:pt x="24017" y="12288"/>
                      <a:pt x="23924" y="11636"/>
                      <a:pt x="23737" y="10984"/>
                    </a:cubicBezTo>
                    <a:cubicBezTo>
                      <a:pt x="23644" y="10333"/>
                      <a:pt x="23552" y="9588"/>
                      <a:pt x="23458" y="9030"/>
                    </a:cubicBezTo>
                    <a:lnTo>
                      <a:pt x="23086" y="9030"/>
                    </a:lnTo>
                    <a:cubicBezTo>
                      <a:pt x="23086" y="9681"/>
                      <a:pt x="22900" y="10426"/>
                      <a:pt x="22807" y="11077"/>
                    </a:cubicBezTo>
                    <a:cubicBezTo>
                      <a:pt x="22714" y="11729"/>
                      <a:pt x="22527" y="12381"/>
                      <a:pt x="22434" y="13032"/>
                    </a:cubicBezTo>
                    <a:cubicBezTo>
                      <a:pt x="22341" y="13684"/>
                      <a:pt x="22155"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B2149EF7-5C01-44D5-0351-122DE6ACADA1}"/>
                  </a:ext>
                </a:extLst>
              </p:cNvPr>
              <p:cNvSpPr/>
              <p:nvPr/>
            </p:nvSpPr>
            <p:spPr>
              <a:xfrm>
                <a:off x="6930611" y="5407787"/>
                <a:ext cx="37886" cy="60321"/>
              </a:xfrm>
              <a:custGeom>
                <a:avLst/>
                <a:gdLst>
                  <a:gd name="connsiteX0" fmla="*/ 0 w 37886"/>
                  <a:gd name="connsiteY0" fmla="*/ 60321 h 60321"/>
                  <a:gd name="connsiteX1" fmla="*/ 0 w 37886"/>
                  <a:gd name="connsiteY1" fmla="*/ 0 h 60321"/>
                  <a:gd name="connsiteX2" fmla="*/ 12939 w 37886"/>
                  <a:gd name="connsiteY2" fmla="*/ 0 h 60321"/>
                  <a:gd name="connsiteX3" fmla="*/ 23738 w 37886"/>
                  <a:gd name="connsiteY3" fmla="*/ 1676 h 60321"/>
                  <a:gd name="connsiteX4" fmla="*/ 31557 w 37886"/>
                  <a:gd name="connsiteY4" fmla="*/ 6982 h 60321"/>
                  <a:gd name="connsiteX5" fmla="*/ 36305 w 37886"/>
                  <a:gd name="connsiteY5" fmla="*/ 16290 h 60321"/>
                  <a:gd name="connsiteX6" fmla="*/ 37887 w 37886"/>
                  <a:gd name="connsiteY6" fmla="*/ 30160 h 60321"/>
                  <a:gd name="connsiteX7" fmla="*/ 36305 w 37886"/>
                  <a:gd name="connsiteY7" fmla="*/ 44031 h 60321"/>
                  <a:gd name="connsiteX8" fmla="*/ 31557 w 37886"/>
                  <a:gd name="connsiteY8" fmla="*/ 53339 h 60321"/>
                  <a:gd name="connsiteX9" fmla="*/ 23738 w 37886"/>
                  <a:gd name="connsiteY9" fmla="*/ 58645 h 60321"/>
                  <a:gd name="connsiteX10" fmla="*/ 12939 w 37886"/>
                  <a:gd name="connsiteY10" fmla="*/ 60321 h 60321"/>
                  <a:gd name="connsiteX11" fmla="*/ 0 w 37886"/>
                  <a:gd name="connsiteY11" fmla="*/ 60321 h 60321"/>
                  <a:gd name="connsiteX12" fmla="*/ 12939 w 37886"/>
                  <a:gd name="connsiteY12" fmla="*/ 54270 h 60321"/>
                  <a:gd name="connsiteX13" fmla="*/ 19921 w 37886"/>
                  <a:gd name="connsiteY13" fmla="*/ 53060 h 60321"/>
                  <a:gd name="connsiteX14" fmla="*/ 25041 w 37886"/>
                  <a:gd name="connsiteY14" fmla="*/ 48964 h 60321"/>
                  <a:gd name="connsiteX15" fmla="*/ 28206 w 37886"/>
                  <a:gd name="connsiteY15" fmla="*/ 41517 h 60321"/>
                  <a:gd name="connsiteX16" fmla="*/ 29323 w 37886"/>
                  <a:gd name="connsiteY16" fmla="*/ 30067 h 60321"/>
                  <a:gd name="connsiteX17" fmla="*/ 28206 w 37886"/>
                  <a:gd name="connsiteY17" fmla="*/ 18618 h 60321"/>
                  <a:gd name="connsiteX18" fmla="*/ 25041 w 37886"/>
                  <a:gd name="connsiteY18" fmla="*/ 11171 h 60321"/>
                  <a:gd name="connsiteX19" fmla="*/ 19921 w 37886"/>
                  <a:gd name="connsiteY19" fmla="*/ 7075 h 60321"/>
                  <a:gd name="connsiteX20" fmla="*/ 12939 w 37886"/>
                  <a:gd name="connsiteY20" fmla="*/ 5865 h 60321"/>
                  <a:gd name="connsiteX21" fmla="*/ 8657 w 37886"/>
                  <a:gd name="connsiteY21" fmla="*/ 5865 h 60321"/>
                  <a:gd name="connsiteX22" fmla="*/ 8657 w 37886"/>
                  <a:gd name="connsiteY22" fmla="*/ 54177 h 60321"/>
                  <a:gd name="connsiteX23" fmla="*/ 12939 w 37886"/>
                  <a:gd name="connsiteY23" fmla="*/ 541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 h="60321">
                    <a:moveTo>
                      <a:pt x="0" y="60321"/>
                    </a:moveTo>
                    <a:lnTo>
                      <a:pt x="0" y="0"/>
                    </a:lnTo>
                    <a:lnTo>
                      <a:pt x="12939" y="0"/>
                    </a:lnTo>
                    <a:cubicBezTo>
                      <a:pt x="17035" y="0"/>
                      <a:pt x="20573" y="559"/>
                      <a:pt x="23738" y="1676"/>
                    </a:cubicBezTo>
                    <a:cubicBezTo>
                      <a:pt x="26903" y="2793"/>
                      <a:pt x="29509" y="4561"/>
                      <a:pt x="31557" y="6982"/>
                    </a:cubicBezTo>
                    <a:cubicBezTo>
                      <a:pt x="33605" y="9402"/>
                      <a:pt x="35188" y="12474"/>
                      <a:pt x="36305" y="16290"/>
                    </a:cubicBezTo>
                    <a:cubicBezTo>
                      <a:pt x="37328" y="20107"/>
                      <a:pt x="37887" y="24761"/>
                      <a:pt x="37887" y="30160"/>
                    </a:cubicBezTo>
                    <a:cubicBezTo>
                      <a:pt x="37887" y="35560"/>
                      <a:pt x="37328" y="40214"/>
                      <a:pt x="36305" y="44031"/>
                    </a:cubicBezTo>
                    <a:cubicBezTo>
                      <a:pt x="35281" y="47847"/>
                      <a:pt x="33698" y="51012"/>
                      <a:pt x="31557" y="53339"/>
                    </a:cubicBezTo>
                    <a:cubicBezTo>
                      <a:pt x="29416" y="55760"/>
                      <a:pt x="26809" y="57528"/>
                      <a:pt x="23738" y="58645"/>
                    </a:cubicBezTo>
                    <a:cubicBezTo>
                      <a:pt x="20573" y="59763"/>
                      <a:pt x="17035" y="60321"/>
                      <a:pt x="12939" y="60321"/>
                    </a:cubicBezTo>
                    <a:lnTo>
                      <a:pt x="0" y="60321"/>
                    </a:lnTo>
                    <a:close/>
                    <a:moveTo>
                      <a:pt x="12939" y="54270"/>
                    </a:moveTo>
                    <a:cubicBezTo>
                      <a:pt x="15546" y="54270"/>
                      <a:pt x="17873" y="53898"/>
                      <a:pt x="19921" y="53060"/>
                    </a:cubicBezTo>
                    <a:cubicBezTo>
                      <a:pt x="21969" y="52222"/>
                      <a:pt x="23645" y="50919"/>
                      <a:pt x="25041" y="48964"/>
                    </a:cubicBezTo>
                    <a:cubicBezTo>
                      <a:pt x="26437" y="47102"/>
                      <a:pt x="27461" y="44589"/>
                      <a:pt x="28206" y="41517"/>
                    </a:cubicBezTo>
                    <a:cubicBezTo>
                      <a:pt x="28951" y="38445"/>
                      <a:pt x="29323" y="34629"/>
                      <a:pt x="29323" y="30067"/>
                    </a:cubicBezTo>
                    <a:cubicBezTo>
                      <a:pt x="29323" y="25506"/>
                      <a:pt x="28951" y="21689"/>
                      <a:pt x="28206" y="18618"/>
                    </a:cubicBezTo>
                    <a:cubicBezTo>
                      <a:pt x="27461" y="15546"/>
                      <a:pt x="26344" y="13032"/>
                      <a:pt x="25041" y="11171"/>
                    </a:cubicBezTo>
                    <a:cubicBezTo>
                      <a:pt x="23645" y="9309"/>
                      <a:pt x="21969" y="7913"/>
                      <a:pt x="19921" y="7075"/>
                    </a:cubicBezTo>
                    <a:cubicBezTo>
                      <a:pt x="17873" y="6237"/>
                      <a:pt x="15546" y="5865"/>
                      <a:pt x="12939" y="5865"/>
                    </a:cubicBezTo>
                    <a:lnTo>
                      <a:pt x="8657" y="5865"/>
                    </a:lnTo>
                    <a:lnTo>
                      <a:pt x="8657" y="54177"/>
                    </a:lnTo>
                    <a:lnTo>
                      <a:pt x="12939" y="54177"/>
                    </a:lnTo>
                    <a:close/>
                  </a:path>
                </a:pathLst>
              </a:custGeom>
              <a:solidFill>
                <a:srgbClr val="FFFFFF"/>
              </a:solidFill>
              <a:ln w="8840"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16F6CA03-BA28-A6A5-BF12-1DD4F57077B8}"/>
                  </a:ext>
                </a:extLst>
              </p:cNvPr>
              <p:cNvSpPr/>
              <p:nvPr/>
            </p:nvSpPr>
            <p:spPr>
              <a:xfrm>
                <a:off x="6977993" y="5407694"/>
                <a:ext cx="42261" cy="60600"/>
              </a:xfrm>
              <a:custGeom>
                <a:avLst/>
                <a:gdLst>
                  <a:gd name="connsiteX0" fmla="*/ 42262 w 42261"/>
                  <a:gd name="connsiteY0" fmla="*/ 30254 h 60600"/>
                  <a:gd name="connsiteX1" fmla="*/ 40679 w 42261"/>
                  <a:gd name="connsiteY1" fmla="*/ 44217 h 60600"/>
                  <a:gd name="connsiteX2" fmla="*/ 36397 w 42261"/>
                  <a:gd name="connsiteY2" fmla="*/ 53619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9 h 60600"/>
                  <a:gd name="connsiteX7" fmla="*/ 1582 w 42261"/>
                  <a:gd name="connsiteY7" fmla="*/ 44217 h 60600"/>
                  <a:gd name="connsiteX8" fmla="*/ 0 w 42261"/>
                  <a:gd name="connsiteY8" fmla="*/ 30254 h 60600"/>
                  <a:gd name="connsiteX9" fmla="*/ 1582 w 42261"/>
                  <a:gd name="connsiteY9" fmla="*/ 16384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4 h 60600"/>
                  <a:gd name="connsiteX16" fmla="*/ 42262 w 42261"/>
                  <a:gd name="connsiteY16" fmla="*/ 30254 h 60600"/>
                  <a:gd name="connsiteX17" fmla="*/ 8657 w 42261"/>
                  <a:gd name="connsiteY17" fmla="*/ 30254 h 60600"/>
                  <a:gd name="connsiteX18" fmla="*/ 9681 w 42261"/>
                  <a:gd name="connsiteY18" fmla="*/ 41797 h 60600"/>
                  <a:gd name="connsiteX19" fmla="*/ 12474 w 42261"/>
                  <a:gd name="connsiteY19" fmla="*/ 49244 h 60600"/>
                  <a:gd name="connsiteX20" fmla="*/ 16477 w 42261"/>
                  <a:gd name="connsiteY20" fmla="*/ 53246 h 60600"/>
                  <a:gd name="connsiteX21" fmla="*/ 21131 w 42261"/>
                  <a:gd name="connsiteY21" fmla="*/ 54456 h 60600"/>
                  <a:gd name="connsiteX22" fmla="*/ 25786 w 42261"/>
                  <a:gd name="connsiteY22" fmla="*/ 53246 h 60600"/>
                  <a:gd name="connsiteX23" fmla="*/ 29788 w 42261"/>
                  <a:gd name="connsiteY23" fmla="*/ 49244 h 60600"/>
                  <a:gd name="connsiteX24" fmla="*/ 32581 w 42261"/>
                  <a:gd name="connsiteY24" fmla="*/ 41797 h 60600"/>
                  <a:gd name="connsiteX25" fmla="*/ 33605 w 42261"/>
                  <a:gd name="connsiteY25" fmla="*/ 30254 h 60600"/>
                  <a:gd name="connsiteX26" fmla="*/ 32581 w 42261"/>
                  <a:gd name="connsiteY26" fmla="*/ 18711 h 60600"/>
                  <a:gd name="connsiteX27" fmla="*/ 29788 w 42261"/>
                  <a:gd name="connsiteY27" fmla="*/ 11264 h 60600"/>
                  <a:gd name="connsiteX28" fmla="*/ 25786 w 42261"/>
                  <a:gd name="connsiteY28" fmla="*/ 7261 h 60600"/>
                  <a:gd name="connsiteX29" fmla="*/ 21131 w 42261"/>
                  <a:gd name="connsiteY29" fmla="*/ 6051 h 60600"/>
                  <a:gd name="connsiteX30" fmla="*/ 16477 w 42261"/>
                  <a:gd name="connsiteY30" fmla="*/ 7261 h 60600"/>
                  <a:gd name="connsiteX31" fmla="*/ 12474 w 42261"/>
                  <a:gd name="connsiteY31" fmla="*/ 11264 h 60600"/>
                  <a:gd name="connsiteX32" fmla="*/ 9681 w 42261"/>
                  <a:gd name="connsiteY32" fmla="*/ 18711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6" y="48033"/>
                      <a:pt x="38166" y="51198"/>
                      <a:pt x="36397" y="53619"/>
                    </a:cubicBezTo>
                    <a:cubicBezTo>
                      <a:pt x="34536" y="56039"/>
                      <a:pt x="32301" y="57808"/>
                      <a:pt x="29695" y="58925"/>
                    </a:cubicBezTo>
                    <a:cubicBezTo>
                      <a:pt x="27088" y="60042"/>
                      <a:pt x="24203" y="60600"/>
                      <a:pt x="21131" y="60600"/>
                    </a:cubicBezTo>
                    <a:cubicBezTo>
                      <a:pt x="18059" y="60600"/>
                      <a:pt x="15173" y="60042"/>
                      <a:pt x="12567" y="58925"/>
                    </a:cubicBezTo>
                    <a:cubicBezTo>
                      <a:pt x="9961" y="57808"/>
                      <a:pt x="7726" y="56039"/>
                      <a:pt x="5865" y="53619"/>
                    </a:cubicBezTo>
                    <a:cubicBezTo>
                      <a:pt x="4003" y="51198"/>
                      <a:pt x="2606" y="48033"/>
                      <a:pt x="1582" y="44217"/>
                    </a:cubicBezTo>
                    <a:cubicBezTo>
                      <a:pt x="559" y="40400"/>
                      <a:pt x="0" y="35746"/>
                      <a:pt x="0" y="30254"/>
                    </a:cubicBezTo>
                    <a:cubicBezTo>
                      <a:pt x="0" y="24761"/>
                      <a:pt x="559" y="20200"/>
                      <a:pt x="1582" y="16384"/>
                    </a:cubicBezTo>
                    <a:cubicBezTo>
                      <a:pt x="2606" y="12567"/>
                      <a:pt x="4096" y="9402"/>
                      <a:pt x="5865" y="6982"/>
                    </a:cubicBezTo>
                    <a:cubicBezTo>
                      <a:pt x="7726" y="4562"/>
                      <a:pt x="9961" y="2793"/>
                      <a:pt x="12567" y="1676"/>
                    </a:cubicBezTo>
                    <a:cubicBezTo>
                      <a:pt x="15173" y="559"/>
                      <a:pt x="18059" y="0"/>
                      <a:pt x="21131" y="0"/>
                    </a:cubicBezTo>
                    <a:cubicBezTo>
                      <a:pt x="24203" y="0"/>
                      <a:pt x="27088" y="559"/>
                      <a:pt x="29695" y="1676"/>
                    </a:cubicBezTo>
                    <a:cubicBezTo>
                      <a:pt x="32301" y="2793"/>
                      <a:pt x="34536" y="4562"/>
                      <a:pt x="36397" y="6982"/>
                    </a:cubicBezTo>
                    <a:cubicBezTo>
                      <a:pt x="38259" y="9402"/>
                      <a:pt x="39656" y="12567"/>
                      <a:pt x="40679" y="16384"/>
                    </a:cubicBezTo>
                    <a:cubicBezTo>
                      <a:pt x="41703" y="20200"/>
                      <a:pt x="42262" y="24855"/>
                      <a:pt x="42262" y="30254"/>
                    </a:cubicBezTo>
                    <a:close/>
                    <a:moveTo>
                      <a:pt x="8657" y="30254"/>
                    </a:moveTo>
                    <a:cubicBezTo>
                      <a:pt x="8657" y="34908"/>
                      <a:pt x="9029" y="38725"/>
                      <a:pt x="9681" y="41797"/>
                    </a:cubicBezTo>
                    <a:cubicBezTo>
                      <a:pt x="10333" y="44868"/>
                      <a:pt x="11264" y="47382"/>
                      <a:pt x="12474" y="49244"/>
                    </a:cubicBezTo>
                    <a:cubicBezTo>
                      <a:pt x="13684" y="51105"/>
                      <a:pt x="14987" y="52409"/>
                      <a:pt x="16477" y="53246"/>
                    </a:cubicBezTo>
                    <a:cubicBezTo>
                      <a:pt x="17966" y="54084"/>
                      <a:pt x="19548" y="54456"/>
                      <a:pt x="21131" y="54456"/>
                    </a:cubicBezTo>
                    <a:cubicBezTo>
                      <a:pt x="22714" y="54456"/>
                      <a:pt x="24296" y="54084"/>
                      <a:pt x="25786" y="53246"/>
                    </a:cubicBezTo>
                    <a:cubicBezTo>
                      <a:pt x="27275" y="52409"/>
                      <a:pt x="28578" y="51105"/>
                      <a:pt x="29788" y="49244"/>
                    </a:cubicBezTo>
                    <a:cubicBezTo>
                      <a:pt x="30999" y="47382"/>
                      <a:pt x="31929" y="44868"/>
                      <a:pt x="32581" y="41797"/>
                    </a:cubicBezTo>
                    <a:cubicBezTo>
                      <a:pt x="33233" y="38725"/>
                      <a:pt x="33605" y="34815"/>
                      <a:pt x="33605" y="30254"/>
                    </a:cubicBezTo>
                    <a:cubicBezTo>
                      <a:pt x="33605" y="25692"/>
                      <a:pt x="33233" y="21876"/>
                      <a:pt x="32581" y="18711"/>
                    </a:cubicBezTo>
                    <a:cubicBezTo>
                      <a:pt x="31929" y="15546"/>
                      <a:pt x="30999" y="13125"/>
                      <a:pt x="29788" y="11264"/>
                    </a:cubicBezTo>
                    <a:cubicBezTo>
                      <a:pt x="28578" y="9402"/>
                      <a:pt x="27275" y="8099"/>
                      <a:pt x="25786" y="7261"/>
                    </a:cubicBezTo>
                    <a:cubicBezTo>
                      <a:pt x="24296" y="6423"/>
                      <a:pt x="22714" y="6051"/>
                      <a:pt x="21131" y="6051"/>
                    </a:cubicBezTo>
                    <a:cubicBezTo>
                      <a:pt x="19548" y="6051"/>
                      <a:pt x="17966" y="6423"/>
                      <a:pt x="16477" y="7261"/>
                    </a:cubicBezTo>
                    <a:cubicBezTo>
                      <a:pt x="14987" y="8099"/>
                      <a:pt x="13684" y="9402"/>
                      <a:pt x="12474" y="11264"/>
                    </a:cubicBezTo>
                    <a:cubicBezTo>
                      <a:pt x="11264" y="13125"/>
                      <a:pt x="10333" y="15639"/>
                      <a:pt x="9681" y="18711"/>
                    </a:cubicBezTo>
                    <a:cubicBezTo>
                      <a:pt x="9029" y="21876"/>
                      <a:pt x="8657" y="25692"/>
                      <a:pt x="8657" y="30254"/>
                    </a:cubicBezTo>
                    <a:close/>
                  </a:path>
                </a:pathLst>
              </a:custGeom>
              <a:solidFill>
                <a:srgbClr val="FFFFFF"/>
              </a:solidFill>
              <a:ln w="8840" cap="flat">
                <a:noFill/>
                <a:prstDash val="solid"/>
                <a:miter/>
              </a:ln>
            </p:spPr>
            <p:txBody>
              <a:bodyPr rtlCol="0" anchor="ctr"/>
              <a:lstStyle/>
              <a:p>
                <a:endParaRPr lang="en-US"/>
              </a:p>
            </p:txBody>
          </p:sp>
        </p:grpSp>
        <p:grpSp>
          <p:nvGrpSpPr>
            <p:cNvPr id="401" name="Picture 2">
              <a:extLst>
                <a:ext uri="{FF2B5EF4-FFF2-40B4-BE49-F238E27FC236}">
                  <a16:creationId xmlns:a16="http://schemas.microsoft.com/office/drawing/2014/main" id="{69E6C3A8-F6A8-B524-739A-88ABA7A0EE85}"/>
                </a:ext>
              </a:extLst>
            </p:cNvPr>
            <p:cNvGrpSpPr/>
            <p:nvPr/>
          </p:nvGrpSpPr>
          <p:grpSpPr>
            <a:xfrm>
              <a:off x="6561795" y="6033524"/>
              <a:ext cx="488081" cy="92884"/>
              <a:chOff x="6561795" y="6033524"/>
              <a:chExt cx="488081" cy="92884"/>
            </a:xfrm>
            <a:solidFill>
              <a:srgbClr val="FFFFFF"/>
            </a:solidFill>
          </p:grpSpPr>
          <p:sp>
            <p:nvSpPr>
              <p:cNvPr id="402" name="Freeform: Shape 401">
                <a:extLst>
                  <a:ext uri="{FF2B5EF4-FFF2-40B4-BE49-F238E27FC236}">
                    <a16:creationId xmlns:a16="http://schemas.microsoft.com/office/drawing/2014/main" id="{A809726E-3275-0769-4E4D-A8BBE4B899CB}"/>
                  </a:ext>
                </a:extLst>
              </p:cNvPr>
              <p:cNvSpPr/>
              <p:nvPr/>
            </p:nvSpPr>
            <p:spPr>
              <a:xfrm>
                <a:off x="6561795" y="6033524"/>
                <a:ext cx="38818" cy="60321"/>
              </a:xfrm>
              <a:custGeom>
                <a:avLst/>
                <a:gdLst>
                  <a:gd name="connsiteX0" fmla="*/ 11264 w 38818"/>
                  <a:gd name="connsiteY0" fmla="*/ 21969 h 60321"/>
                  <a:gd name="connsiteX1" fmla="*/ 10426 w 38818"/>
                  <a:gd name="connsiteY1" fmla="*/ 19735 h 60321"/>
                  <a:gd name="connsiteX2" fmla="*/ 9588 w 38818"/>
                  <a:gd name="connsiteY2" fmla="*/ 17314 h 60321"/>
                  <a:gd name="connsiteX3" fmla="*/ 8750 w 38818"/>
                  <a:gd name="connsiteY3" fmla="*/ 14615 h 60321"/>
                  <a:gd name="connsiteX4" fmla="*/ 8378 w 38818"/>
                  <a:gd name="connsiteY4" fmla="*/ 14615 h 60321"/>
                  <a:gd name="connsiteX5" fmla="*/ 8565 w 38818"/>
                  <a:gd name="connsiteY5" fmla="*/ 17314 h 60321"/>
                  <a:gd name="connsiteX6" fmla="*/ 8657 w 38818"/>
                  <a:gd name="connsiteY6" fmla="*/ 19735 h 60321"/>
                  <a:gd name="connsiteX7" fmla="*/ 8657 w 38818"/>
                  <a:gd name="connsiteY7" fmla="*/ 21969 h 60321"/>
                  <a:gd name="connsiteX8" fmla="*/ 8657 w 38818"/>
                  <a:gd name="connsiteY8" fmla="*/ 60321 h 60321"/>
                  <a:gd name="connsiteX9" fmla="*/ 0 w 38818"/>
                  <a:gd name="connsiteY9" fmla="*/ 60321 h 60321"/>
                  <a:gd name="connsiteX10" fmla="*/ 0 w 38818"/>
                  <a:gd name="connsiteY10" fmla="*/ 0 h 60321"/>
                  <a:gd name="connsiteX11" fmla="*/ 9495 w 38818"/>
                  <a:gd name="connsiteY11" fmla="*/ 0 h 60321"/>
                  <a:gd name="connsiteX12" fmla="*/ 27554 w 38818"/>
                  <a:gd name="connsiteY12" fmla="*/ 38352 h 60321"/>
                  <a:gd name="connsiteX13" fmla="*/ 28392 w 38818"/>
                  <a:gd name="connsiteY13" fmla="*/ 40586 h 60321"/>
                  <a:gd name="connsiteX14" fmla="*/ 29230 w 38818"/>
                  <a:gd name="connsiteY14" fmla="*/ 43007 h 60321"/>
                  <a:gd name="connsiteX15" fmla="*/ 30068 w 38818"/>
                  <a:gd name="connsiteY15" fmla="*/ 45706 h 60321"/>
                  <a:gd name="connsiteX16" fmla="*/ 30440 w 38818"/>
                  <a:gd name="connsiteY16" fmla="*/ 45706 h 60321"/>
                  <a:gd name="connsiteX17" fmla="*/ 30254 w 38818"/>
                  <a:gd name="connsiteY17" fmla="*/ 43007 h 60321"/>
                  <a:gd name="connsiteX18" fmla="*/ 30160 w 38818"/>
                  <a:gd name="connsiteY18" fmla="*/ 40586 h 60321"/>
                  <a:gd name="connsiteX19" fmla="*/ 30160 w 38818"/>
                  <a:gd name="connsiteY19" fmla="*/ 38352 h 60321"/>
                  <a:gd name="connsiteX20" fmla="*/ 30160 w 38818"/>
                  <a:gd name="connsiteY20" fmla="*/ 0 h 60321"/>
                  <a:gd name="connsiteX21" fmla="*/ 38818 w 38818"/>
                  <a:gd name="connsiteY21" fmla="*/ 0 h 60321"/>
                  <a:gd name="connsiteX22" fmla="*/ 38818 w 38818"/>
                  <a:gd name="connsiteY22" fmla="*/ 60321 h 60321"/>
                  <a:gd name="connsiteX23" fmla="*/ 29323 w 38818"/>
                  <a:gd name="connsiteY23" fmla="*/ 60321 h 60321"/>
                  <a:gd name="connsiteX24" fmla="*/ 11264 w 38818"/>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8" h="60321">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476"/>
                      <a:pt x="8565" y="17314"/>
                    </a:cubicBezTo>
                    <a:cubicBezTo>
                      <a:pt x="8565" y="18152"/>
                      <a:pt x="8657" y="18990"/>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1" y="42262"/>
                      <a:pt x="29230" y="43007"/>
                    </a:cubicBezTo>
                    <a:cubicBezTo>
                      <a:pt x="29509" y="43938"/>
                      <a:pt x="29788" y="44868"/>
                      <a:pt x="30068" y="45706"/>
                    </a:cubicBezTo>
                    <a:lnTo>
                      <a:pt x="30440" y="45706"/>
                    </a:lnTo>
                    <a:cubicBezTo>
                      <a:pt x="30440" y="44868"/>
                      <a:pt x="30347" y="43938"/>
                      <a:pt x="30254" y="43007"/>
                    </a:cubicBezTo>
                    <a:cubicBezTo>
                      <a:pt x="30254" y="42262"/>
                      <a:pt x="30160" y="41424"/>
                      <a:pt x="30160" y="40586"/>
                    </a:cubicBezTo>
                    <a:cubicBezTo>
                      <a:pt x="30160" y="39748"/>
                      <a:pt x="30160" y="39004"/>
                      <a:pt x="30160" y="38352"/>
                    </a:cubicBezTo>
                    <a:lnTo>
                      <a:pt x="30160"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ACF2DE44-68F1-8038-8ACB-9BCFBFE79E5B}"/>
                  </a:ext>
                </a:extLst>
              </p:cNvPr>
              <p:cNvSpPr/>
              <p:nvPr/>
            </p:nvSpPr>
            <p:spPr>
              <a:xfrm>
                <a:off x="6616159" y="6033617"/>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4 w 33604"/>
                  <a:gd name="connsiteY4" fmla="*/ 6051 h 60413"/>
                  <a:gd name="connsiteX5" fmla="*/ 8564 w 33604"/>
                  <a:gd name="connsiteY5" fmla="*/ 25878 h 60413"/>
                  <a:gd name="connsiteX6" fmla="*/ 28392 w 33604"/>
                  <a:gd name="connsiteY6" fmla="*/ 25878 h 60413"/>
                  <a:gd name="connsiteX7" fmla="*/ 28392 w 33604"/>
                  <a:gd name="connsiteY7" fmla="*/ 31929 h 60413"/>
                  <a:gd name="connsiteX8" fmla="*/ 8564 w 33604"/>
                  <a:gd name="connsiteY8" fmla="*/ 31929 h 60413"/>
                  <a:gd name="connsiteX9" fmla="*/ 8564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4" y="6051"/>
                    </a:lnTo>
                    <a:lnTo>
                      <a:pt x="8564" y="25878"/>
                    </a:lnTo>
                    <a:lnTo>
                      <a:pt x="28392" y="25878"/>
                    </a:lnTo>
                    <a:lnTo>
                      <a:pt x="28392" y="31929"/>
                    </a:lnTo>
                    <a:lnTo>
                      <a:pt x="8564" y="31929"/>
                    </a:lnTo>
                    <a:lnTo>
                      <a:pt x="8564"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B05CE4D7-7238-F781-0A7C-A4D36351671E}"/>
                  </a:ext>
                </a:extLst>
              </p:cNvPr>
              <p:cNvSpPr/>
              <p:nvPr/>
            </p:nvSpPr>
            <p:spPr>
              <a:xfrm>
                <a:off x="6653673" y="6033524"/>
                <a:ext cx="71771" cy="60321"/>
              </a:xfrm>
              <a:custGeom>
                <a:avLst/>
                <a:gdLst>
                  <a:gd name="connsiteX0" fmla="*/ 50920 w 71771"/>
                  <a:gd name="connsiteY0" fmla="*/ 42262 h 60321"/>
                  <a:gd name="connsiteX1" fmla="*/ 51292 w 71771"/>
                  <a:gd name="connsiteY1" fmla="*/ 44403 h 60321"/>
                  <a:gd name="connsiteX2" fmla="*/ 51664 w 71771"/>
                  <a:gd name="connsiteY2" fmla="*/ 46637 h 60321"/>
                  <a:gd name="connsiteX3" fmla="*/ 51943 w 71771"/>
                  <a:gd name="connsiteY3" fmla="*/ 49150 h 60321"/>
                  <a:gd name="connsiteX4" fmla="*/ 52316 w 71771"/>
                  <a:gd name="connsiteY4" fmla="*/ 49150 h 60321"/>
                  <a:gd name="connsiteX5" fmla="*/ 52502 w 71771"/>
                  <a:gd name="connsiteY5" fmla="*/ 46637 h 60321"/>
                  <a:gd name="connsiteX6" fmla="*/ 52781 w 71771"/>
                  <a:gd name="connsiteY6" fmla="*/ 44403 h 60321"/>
                  <a:gd name="connsiteX7" fmla="*/ 53154 w 71771"/>
                  <a:gd name="connsiteY7" fmla="*/ 42262 h 60321"/>
                  <a:gd name="connsiteX8" fmla="*/ 63114 w 71771"/>
                  <a:gd name="connsiteY8" fmla="*/ 0 h 60321"/>
                  <a:gd name="connsiteX9" fmla="*/ 71771 w 71771"/>
                  <a:gd name="connsiteY9" fmla="*/ 0 h 60321"/>
                  <a:gd name="connsiteX10" fmla="*/ 57528 w 71771"/>
                  <a:gd name="connsiteY10" fmla="*/ 60321 h 60321"/>
                  <a:gd name="connsiteX11" fmla="*/ 47196 w 71771"/>
                  <a:gd name="connsiteY11" fmla="*/ 60321 h 60321"/>
                  <a:gd name="connsiteX12" fmla="*/ 37235 w 71771"/>
                  <a:gd name="connsiteY12" fmla="*/ 18059 h 60321"/>
                  <a:gd name="connsiteX13" fmla="*/ 36770 w 71771"/>
                  <a:gd name="connsiteY13" fmla="*/ 15918 h 60321"/>
                  <a:gd name="connsiteX14" fmla="*/ 36398 w 71771"/>
                  <a:gd name="connsiteY14" fmla="*/ 13684 h 60321"/>
                  <a:gd name="connsiteX15" fmla="*/ 36025 w 71771"/>
                  <a:gd name="connsiteY15" fmla="*/ 11171 h 60321"/>
                  <a:gd name="connsiteX16" fmla="*/ 35653 w 71771"/>
                  <a:gd name="connsiteY16" fmla="*/ 11171 h 60321"/>
                  <a:gd name="connsiteX17" fmla="*/ 35281 w 71771"/>
                  <a:gd name="connsiteY17" fmla="*/ 13684 h 60321"/>
                  <a:gd name="connsiteX18" fmla="*/ 34908 w 71771"/>
                  <a:gd name="connsiteY18" fmla="*/ 15918 h 60321"/>
                  <a:gd name="connsiteX19" fmla="*/ 34536 w 71771"/>
                  <a:gd name="connsiteY19" fmla="*/ 18059 h 60321"/>
                  <a:gd name="connsiteX20" fmla="*/ 24575 w 71771"/>
                  <a:gd name="connsiteY20" fmla="*/ 60321 h 60321"/>
                  <a:gd name="connsiteX21" fmla="*/ 14243 w 71771"/>
                  <a:gd name="connsiteY21" fmla="*/ 60321 h 60321"/>
                  <a:gd name="connsiteX22" fmla="*/ 0 w 71771"/>
                  <a:gd name="connsiteY22" fmla="*/ 0 h 60321"/>
                  <a:gd name="connsiteX23" fmla="*/ 8657 w 71771"/>
                  <a:gd name="connsiteY23" fmla="*/ 0 h 60321"/>
                  <a:gd name="connsiteX24" fmla="*/ 18618 w 71771"/>
                  <a:gd name="connsiteY24" fmla="*/ 42262 h 60321"/>
                  <a:gd name="connsiteX25" fmla="*/ 18990 w 71771"/>
                  <a:gd name="connsiteY25" fmla="*/ 44403 h 60321"/>
                  <a:gd name="connsiteX26" fmla="*/ 19363 w 71771"/>
                  <a:gd name="connsiteY26" fmla="*/ 46637 h 60321"/>
                  <a:gd name="connsiteX27" fmla="*/ 19549 w 71771"/>
                  <a:gd name="connsiteY27" fmla="*/ 49150 h 60321"/>
                  <a:gd name="connsiteX28" fmla="*/ 19921 w 71771"/>
                  <a:gd name="connsiteY28" fmla="*/ 49150 h 60321"/>
                  <a:gd name="connsiteX29" fmla="*/ 20201 w 71771"/>
                  <a:gd name="connsiteY29" fmla="*/ 46637 h 60321"/>
                  <a:gd name="connsiteX30" fmla="*/ 20480 w 71771"/>
                  <a:gd name="connsiteY30" fmla="*/ 44403 h 60321"/>
                  <a:gd name="connsiteX31" fmla="*/ 20852 w 71771"/>
                  <a:gd name="connsiteY31" fmla="*/ 42262 h 60321"/>
                  <a:gd name="connsiteX32" fmla="*/ 30812 w 71771"/>
                  <a:gd name="connsiteY32" fmla="*/ 0 h 60321"/>
                  <a:gd name="connsiteX33" fmla="*/ 41145 w 71771"/>
                  <a:gd name="connsiteY33" fmla="*/ 0 h 60321"/>
                  <a:gd name="connsiteX34" fmla="*/ 51106 w 71771"/>
                  <a:gd name="connsiteY34" fmla="*/ 4226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71" h="60321">
                    <a:moveTo>
                      <a:pt x="50920" y="42262"/>
                    </a:moveTo>
                    <a:cubicBezTo>
                      <a:pt x="51013" y="42913"/>
                      <a:pt x="51106" y="43658"/>
                      <a:pt x="51292" y="44403"/>
                    </a:cubicBezTo>
                    <a:cubicBezTo>
                      <a:pt x="51385" y="45241"/>
                      <a:pt x="51478" y="45985"/>
                      <a:pt x="51664" y="46637"/>
                    </a:cubicBezTo>
                    <a:cubicBezTo>
                      <a:pt x="51757" y="47475"/>
                      <a:pt x="51850" y="48313"/>
                      <a:pt x="51943" y="49150"/>
                    </a:cubicBezTo>
                    <a:lnTo>
                      <a:pt x="52316" y="49150"/>
                    </a:lnTo>
                    <a:cubicBezTo>
                      <a:pt x="52316" y="48313"/>
                      <a:pt x="52316" y="47475"/>
                      <a:pt x="52502" y="46637"/>
                    </a:cubicBezTo>
                    <a:cubicBezTo>
                      <a:pt x="52595" y="45985"/>
                      <a:pt x="52688" y="45241"/>
                      <a:pt x="52781" y="44403"/>
                    </a:cubicBezTo>
                    <a:cubicBezTo>
                      <a:pt x="52781" y="43565"/>
                      <a:pt x="52967" y="42913"/>
                      <a:pt x="53154" y="42262"/>
                    </a:cubicBezTo>
                    <a:lnTo>
                      <a:pt x="63114" y="0"/>
                    </a:lnTo>
                    <a:lnTo>
                      <a:pt x="71771" y="0"/>
                    </a:lnTo>
                    <a:lnTo>
                      <a:pt x="57528" y="60321"/>
                    </a:lnTo>
                    <a:lnTo>
                      <a:pt x="47196" y="60321"/>
                    </a:lnTo>
                    <a:lnTo>
                      <a:pt x="37235" y="18059"/>
                    </a:lnTo>
                    <a:cubicBezTo>
                      <a:pt x="37049" y="17407"/>
                      <a:pt x="36956" y="16756"/>
                      <a:pt x="36770" y="15918"/>
                    </a:cubicBezTo>
                    <a:cubicBezTo>
                      <a:pt x="36677" y="15080"/>
                      <a:pt x="36584" y="14336"/>
                      <a:pt x="36398" y="13684"/>
                    </a:cubicBezTo>
                    <a:cubicBezTo>
                      <a:pt x="36305" y="12846"/>
                      <a:pt x="36211" y="12008"/>
                      <a:pt x="36025" y="11171"/>
                    </a:cubicBezTo>
                    <a:lnTo>
                      <a:pt x="35653" y="11171"/>
                    </a:lnTo>
                    <a:cubicBezTo>
                      <a:pt x="35560" y="12008"/>
                      <a:pt x="35467" y="12846"/>
                      <a:pt x="35281" y="13684"/>
                    </a:cubicBezTo>
                    <a:cubicBezTo>
                      <a:pt x="35188" y="14336"/>
                      <a:pt x="35001" y="15080"/>
                      <a:pt x="34908" y="15918"/>
                    </a:cubicBezTo>
                    <a:cubicBezTo>
                      <a:pt x="34722" y="16756"/>
                      <a:pt x="34629" y="17407"/>
                      <a:pt x="34536" y="18059"/>
                    </a:cubicBezTo>
                    <a:lnTo>
                      <a:pt x="24575" y="60321"/>
                    </a:lnTo>
                    <a:lnTo>
                      <a:pt x="14243" y="60321"/>
                    </a:lnTo>
                    <a:lnTo>
                      <a:pt x="0" y="0"/>
                    </a:lnTo>
                    <a:lnTo>
                      <a:pt x="8657" y="0"/>
                    </a:lnTo>
                    <a:lnTo>
                      <a:pt x="18618" y="42262"/>
                    </a:lnTo>
                    <a:cubicBezTo>
                      <a:pt x="18711" y="42913"/>
                      <a:pt x="18804" y="43658"/>
                      <a:pt x="18990" y="44403"/>
                    </a:cubicBezTo>
                    <a:cubicBezTo>
                      <a:pt x="19084" y="45241"/>
                      <a:pt x="19176" y="45985"/>
                      <a:pt x="19363" y="46637"/>
                    </a:cubicBezTo>
                    <a:cubicBezTo>
                      <a:pt x="19456" y="47475"/>
                      <a:pt x="19549" y="48313"/>
                      <a:pt x="19549" y="49150"/>
                    </a:cubicBezTo>
                    <a:lnTo>
                      <a:pt x="19921" y="49150"/>
                    </a:lnTo>
                    <a:cubicBezTo>
                      <a:pt x="19921" y="48313"/>
                      <a:pt x="20014" y="47475"/>
                      <a:pt x="20201" y="46637"/>
                    </a:cubicBezTo>
                    <a:cubicBezTo>
                      <a:pt x="20293" y="45985"/>
                      <a:pt x="20386" y="45241"/>
                      <a:pt x="20480" y="44403"/>
                    </a:cubicBezTo>
                    <a:cubicBezTo>
                      <a:pt x="20480" y="43565"/>
                      <a:pt x="20666" y="42913"/>
                      <a:pt x="20852" y="42262"/>
                    </a:cubicBezTo>
                    <a:lnTo>
                      <a:pt x="30812" y="0"/>
                    </a:lnTo>
                    <a:lnTo>
                      <a:pt x="41145" y="0"/>
                    </a:lnTo>
                    <a:lnTo>
                      <a:pt x="51106" y="42262"/>
                    </a:lnTo>
                    <a:close/>
                  </a:path>
                </a:pathLst>
              </a:custGeom>
              <a:solidFill>
                <a:srgbClr val="FFFFFF"/>
              </a:solidFill>
              <a:ln w="8840"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67E60926-332A-3365-FA03-60DF0B4BAA15}"/>
                  </a:ext>
                </a:extLst>
              </p:cNvPr>
              <p:cNvSpPr/>
              <p:nvPr/>
            </p:nvSpPr>
            <p:spPr>
              <a:xfrm>
                <a:off x="6759236" y="6033524"/>
                <a:ext cx="57156" cy="60321"/>
              </a:xfrm>
              <a:custGeom>
                <a:avLst/>
                <a:gdLst>
                  <a:gd name="connsiteX0" fmla="*/ 26809 w 57156"/>
                  <a:gd name="connsiteY0" fmla="*/ 36677 h 60321"/>
                  <a:gd name="connsiteX1" fmla="*/ 27461 w 57156"/>
                  <a:gd name="connsiteY1" fmla="*/ 37887 h 60321"/>
                  <a:gd name="connsiteX2" fmla="*/ 27926 w 57156"/>
                  <a:gd name="connsiteY2" fmla="*/ 39283 h 60321"/>
                  <a:gd name="connsiteX3" fmla="*/ 28392 w 57156"/>
                  <a:gd name="connsiteY3" fmla="*/ 40959 h 60321"/>
                  <a:gd name="connsiteX4" fmla="*/ 28764 w 57156"/>
                  <a:gd name="connsiteY4" fmla="*/ 40959 h 60321"/>
                  <a:gd name="connsiteX5" fmla="*/ 29230 w 57156"/>
                  <a:gd name="connsiteY5" fmla="*/ 39283 h 60321"/>
                  <a:gd name="connsiteX6" fmla="*/ 29695 w 57156"/>
                  <a:gd name="connsiteY6" fmla="*/ 37887 h 60321"/>
                  <a:gd name="connsiteX7" fmla="*/ 30347 w 57156"/>
                  <a:gd name="connsiteY7" fmla="*/ 36677 h 60321"/>
                  <a:gd name="connsiteX8" fmla="*/ 48499 w 57156"/>
                  <a:gd name="connsiteY8" fmla="*/ 0 h 60321"/>
                  <a:gd name="connsiteX9" fmla="*/ 57156 w 57156"/>
                  <a:gd name="connsiteY9" fmla="*/ 0 h 60321"/>
                  <a:gd name="connsiteX10" fmla="*/ 57156 w 57156"/>
                  <a:gd name="connsiteY10" fmla="*/ 60321 h 60321"/>
                  <a:gd name="connsiteX11" fmla="*/ 48499 w 57156"/>
                  <a:gd name="connsiteY11" fmla="*/ 60321 h 60321"/>
                  <a:gd name="connsiteX12" fmla="*/ 48499 w 57156"/>
                  <a:gd name="connsiteY12" fmla="*/ 24110 h 60321"/>
                  <a:gd name="connsiteX13" fmla="*/ 48499 w 57156"/>
                  <a:gd name="connsiteY13" fmla="*/ 21876 h 60321"/>
                  <a:gd name="connsiteX14" fmla="*/ 48592 w 57156"/>
                  <a:gd name="connsiteY14" fmla="*/ 19455 h 60321"/>
                  <a:gd name="connsiteX15" fmla="*/ 48778 w 57156"/>
                  <a:gd name="connsiteY15" fmla="*/ 16756 h 60321"/>
                  <a:gd name="connsiteX16" fmla="*/ 48406 w 57156"/>
                  <a:gd name="connsiteY16" fmla="*/ 16756 h 60321"/>
                  <a:gd name="connsiteX17" fmla="*/ 47661 w 57156"/>
                  <a:gd name="connsiteY17" fmla="*/ 19455 h 60321"/>
                  <a:gd name="connsiteX18" fmla="*/ 46730 w 57156"/>
                  <a:gd name="connsiteY18" fmla="*/ 21876 h 60321"/>
                  <a:gd name="connsiteX19" fmla="*/ 45799 w 57156"/>
                  <a:gd name="connsiteY19" fmla="*/ 24110 h 60321"/>
                  <a:gd name="connsiteX20" fmla="*/ 32860 w 57156"/>
                  <a:gd name="connsiteY20" fmla="*/ 49523 h 60321"/>
                  <a:gd name="connsiteX21" fmla="*/ 24203 w 57156"/>
                  <a:gd name="connsiteY21" fmla="*/ 49523 h 60321"/>
                  <a:gd name="connsiteX22" fmla="*/ 11264 w 57156"/>
                  <a:gd name="connsiteY22" fmla="*/ 24110 h 60321"/>
                  <a:gd name="connsiteX23" fmla="*/ 10333 w 57156"/>
                  <a:gd name="connsiteY23" fmla="*/ 21876 h 60321"/>
                  <a:gd name="connsiteX24" fmla="*/ 9495 w 57156"/>
                  <a:gd name="connsiteY24" fmla="*/ 19455 h 60321"/>
                  <a:gd name="connsiteX25" fmla="*/ 8750 w 57156"/>
                  <a:gd name="connsiteY25" fmla="*/ 16756 h 60321"/>
                  <a:gd name="connsiteX26" fmla="*/ 8378 w 57156"/>
                  <a:gd name="connsiteY26" fmla="*/ 16756 h 60321"/>
                  <a:gd name="connsiteX27" fmla="*/ 8564 w 57156"/>
                  <a:gd name="connsiteY27" fmla="*/ 19455 h 60321"/>
                  <a:gd name="connsiteX28" fmla="*/ 8657 w 57156"/>
                  <a:gd name="connsiteY28" fmla="*/ 21876 h 60321"/>
                  <a:gd name="connsiteX29" fmla="*/ 8657 w 57156"/>
                  <a:gd name="connsiteY29" fmla="*/ 24110 h 60321"/>
                  <a:gd name="connsiteX30" fmla="*/ 8657 w 57156"/>
                  <a:gd name="connsiteY30" fmla="*/ 60321 h 60321"/>
                  <a:gd name="connsiteX31" fmla="*/ 0 w 57156"/>
                  <a:gd name="connsiteY31" fmla="*/ 60321 h 60321"/>
                  <a:gd name="connsiteX32" fmla="*/ 0 w 57156"/>
                  <a:gd name="connsiteY32" fmla="*/ 0 h 60321"/>
                  <a:gd name="connsiteX33" fmla="*/ 8657 w 57156"/>
                  <a:gd name="connsiteY33" fmla="*/ 0 h 60321"/>
                  <a:gd name="connsiteX34" fmla="*/ 26809 w 57156"/>
                  <a:gd name="connsiteY34" fmla="*/ 366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56" h="60321">
                    <a:moveTo>
                      <a:pt x="26809" y="36677"/>
                    </a:moveTo>
                    <a:cubicBezTo>
                      <a:pt x="26809" y="36677"/>
                      <a:pt x="27275" y="37421"/>
                      <a:pt x="27461" y="37887"/>
                    </a:cubicBezTo>
                    <a:cubicBezTo>
                      <a:pt x="27647" y="38352"/>
                      <a:pt x="27833" y="38818"/>
                      <a:pt x="27926" y="39283"/>
                    </a:cubicBezTo>
                    <a:cubicBezTo>
                      <a:pt x="28113" y="39842"/>
                      <a:pt x="28205" y="40400"/>
                      <a:pt x="28392" y="40959"/>
                    </a:cubicBezTo>
                    <a:lnTo>
                      <a:pt x="28764" y="40959"/>
                    </a:lnTo>
                    <a:cubicBezTo>
                      <a:pt x="28857" y="40400"/>
                      <a:pt x="29043" y="39935"/>
                      <a:pt x="29230" y="39283"/>
                    </a:cubicBezTo>
                    <a:cubicBezTo>
                      <a:pt x="29323" y="38818"/>
                      <a:pt x="29509" y="38352"/>
                      <a:pt x="29695" y="37887"/>
                    </a:cubicBezTo>
                    <a:cubicBezTo>
                      <a:pt x="29882" y="37421"/>
                      <a:pt x="30067" y="36956"/>
                      <a:pt x="30347" y="36677"/>
                    </a:cubicBezTo>
                    <a:lnTo>
                      <a:pt x="48499" y="0"/>
                    </a:lnTo>
                    <a:lnTo>
                      <a:pt x="57156" y="0"/>
                    </a:lnTo>
                    <a:lnTo>
                      <a:pt x="57156" y="60321"/>
                    </a:lnTo>
                    <a:lnTo>
                      <a:pt x="48499" y="60321"/>
                    </a:lnTo>
                    <a:lnTo>
                      <a:pt x="48499" y="24110"/>
                    </a:lnTo>
                    <a:cubicBezTo>
                      <a:pt x="48499" y="23458"/>
                      <a:pt x="48499" y="22713"/>
                      <a:pt x="48499" y="21876"/>
                    </a:cubicBezTo>
                    <a:cubicBezTo>
                      <a:pt x="48499" y="21038"/>
                      <a:pt x="48499" y="20200"/>
                      <a:pt x="48592" y="19455"/>
                    </a:cubicBezTo>
                    <a:cubicBezTo>
                      <a:pt x="48592" y="18618"/>
                      <a:pt x="48685" y="17687"/>
                      <a:pt x="48778" y="16756"/>
                    </a:cubicBezTo>
                    <a:lnTo>
                      <a:pt x="48406" y="16756"/>
                    </a:lnTo>
                    <a:cubicBezTo>
                      <a:pt x="48220" y="17687"/>
                      <a:pt x="47941" y="18524"/>
                      <a:pt x="47661" y="19455"/>
                    </a:cubicBezTo>
                    <a:cubicBezTo>
                      <a:pt x="47382" y="20293"/>
                      <a:pt x="47103" y="21038"/>
                      <a:pt x="46730" y="21876"/>
                    </a:cubicBezTo>
                    <a:cubicBezTo>
                      <a:pt x="46451" y="22713"/>
                      <a:pt x="46079" y="23458"/>
                      <a:pt x="45799" y="24110"/>
                    </a:cubicBezTo>
                    <a:lnTo>
                      <a:pt x="32860" y="49523"/>
                    </a:lnTo>
                    <a:lnTo>
                      <a:pt x="24203" y="49523"/>
                    </a:lnTo>
                    <a:lnTo>
                      <a:pt x="11264" y="24110"/>
                    </a:lnTo>
                    <a:cubicBezTo>
                      <a:pt x="10891" y="23458"/>
                      <a:pt x="10612" y="22713"/>
                      <a:pt x="10333" y="21876"/>
                    </a:cubicBezTo>
                    <a:cubicBezTo>
                      <a:pt x="10054" y="21038"/>
                      <a:pt x="9774" y="20200"/>
                      <a:pt x="9495" y="19455"/>
                    </a:cubicBezTo>
                    <a:cubicBezTo>
                      <a:pt x="9216" y="18618"/>
                      <a:pt x="8937" y="17687"/>
                      <a:pt x="8750" y="16756"/>
                    </a:cubicBezTo>
                    <a:lnTo>
                      <a:pt x="8378" y="16756"/>
                    </a:lnTo>
                    <a:cubicBezTo>
                      <a:pt x="8378" y="17687"/>
                      <a:pt x="8471" y="18524"/>
                      <a:pt x="8564" y="19455"/>
                    </a:cubicBezTo>
                    <a:cubicBezTo>
                      <a:pt x="8564" y="20293"/>
                      <a:pt x="8657" y="21038"/>
                      <a:pt x="8657" y="21876"/>
                    </a:cubicBezTo>
                    <a:cubicBezTo>
                      <a:pt x="8657" y="22713"/>
                      <a:pt x="8657" y="23458"/>
                      <a:pt x="8657" y="24110"/>
                    </a:cubicBezTo>
                    <a:lnTo>
                      <a:pt x="8657" y="60321"/>
                    </a:lnTo>
                    <a:lnTo>
                      <a:pt x="0" y="60321"/>
                    </a:lnTo>
                    <a:lnTo>
                      <a:pt x="0" y="0"/>
                    </a:lnTo>
                    <a:lnTo>
                      <a:pt x="8657" y="0"/>
                    </a:lnTo>
                    <a:lnTo>
                      <a:pt x="26809" y="36677"/>
                    </a:lnTo>
                    <a:close/>
                  </a:path>
                </a:pathLst>
              </a:custGeom>
              <a:solidFill>
                <a:srgbClr val="FFFFFF"/>
              </a:solidFill>
              <a:ln w="8840"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32D80FB7-E4C4-E491-7587-D47D7E13F8BF}"/>
                  </a:ext>
                </a:extLst>
              </p:cNvPr>
              <p:cNvSpPr/>
              <p:nvPr/>
            </p:nvSpPr>
            <p:spPr>
              <a:xfrm>
                <a:off x="6831751" y="6033617"/>
                <a:ext cx="33605" cy="60413"/>
              </a:xfrm>
              <a:custGeom>
                <a:avLst/>
                <a:gdLst>
                  <a:gd name="connsiteX0" fmla="*/ 0 w 33605"/>
                  <a:gd name="connsiteY0" fmla="*/ 60321 h 60413"/>
                  <a:gd name="connsiteX1" fmla="*/ 0 w 33605"/>
                  <a:gd name="connsiteY1" fmla="*/ 0 h 60413"/>
                  <a:gd name="connsiteX2" fmla="*/ 33605 w 33605"/>
                  <a:gd name="connsiteY2" fmla="*/ 0 h 60413"/>
                  <a:gd name="connsiteX3" fmla="*/ 33605 w 33605"/>
                  <a:gd name="connsiteY3" fmla="*/ 6051 h 60413"/>
                  <a:gd name="connsiteX4" fmla="*/ 8565 w 33605"/>
                  <a:gd name="connsiteY4" fmla="*/ 6051 h 60413"/>
                  <a:gd name="connsiteX5" fmla="*/ 8565 w 33605"/>
                  <a:gd name="connsiteY5" fmla="*/ 25878 h 60413"/>
                  <a:gd name="connsiteX6" fmla="*/ 28392 w 33605"/>
                  <a:gd name="connsiteY6" fmla="*/ 25878 h 60413"/>
                  <a:gd name="connsiteX7" fmla="*/ 28392 w 33605"/>
                  <a:gd name="connsiteY7" fmla="*/ 31929 h 60413"/>
                  <a:gd name="connsiteX8" fmla="*/ 8565 w 33605"/>
                  <a:gd name="connsiteY8" fmla="*/ 31929 h 60413"/>
                  <a:gd name="connsiteX9" fmla="*/ 8565 w 33605"/>
                  <a:gd name="connsiteY9" fmla="*/ 54363 h 60413"/>
                  <a:gd name="connsiteX10" fmla="*/ 33605 w 33605"/>
                  <a:gd name="connsiteY10" fmla="*/ 54363 h 60413"/>
                  <a:gd name="connsiteX11" fmla="*/ 33605 w 33605"/>
                  <a:gd name="connsiteY11" fmla="*/ 60414 h 60413"/>
                  <a:gd name="connsiteX12" fmla="*/ 0 w 33605"/>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5" h="60413">
                    <a:moveTo>
                      <a:pt x="0" y="60321"/>
                    </a:moveTo>
                    <a:lnTo>
                      <a:pt x="0" y="0"/>
                    </a:lnTo>
                    <a:lnTo>
                      <a:pt x="33605" y="0"/>
                    </a:lnTo>
                    <a:lnTo>
                      <a:pt x="33605" y="6051"/>
                    </a:lnTo>
                    <a:lnTo>
                      <a:pt x="8565" y="6051"/>
                    </a:lnTo>
                    <a:lnTo>
                      <a:pt x="8565" y="25878"/>
                    </a:lnTo>
                    <a:lnTo>
                      <a:pt x="28392" y="25878"/>
                    </a:lnTo>
                    <a:lnTo>
                      <a:pt x="28392" y="31929"/>
                    </a:lnTo>
                    <a:lnTo>
                      <a:pt x="8565" y="31929"/>
                    </a:lnTo>
                    <a:lnTo>
                      <a:pt x="8565"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2B9C6F91-3BD7-833A-F055-D98F72D06EFA}"/>
                  </a:ext>
                </a:extLst>
              </p:cNvPr>
              <p:cNvSpPr/>
              <p:nvPr/>
            </p:nvSpPr>
            <p:spPr>
              <a:xfrm>
                <a:off x="6869173" y="6033617"/>
                <a:ext cx="43193" cy="60413"/>
              </a:xfrm>
              <a:custGeom>
                <a:avLst/>
                <a:gdLst>
                  <a:gd name="connsiteX0" fmla="*/ 19828 w 43193"/>
                  <a:gd name="connsiteY0" fmla="*/ 19362 h 60413"/>
                  <a:gd name="connsiteX1" fmla="*/ 20386 w 43193"/>
                  <a:gd name="connsiteY1" fmla="*/ 20572 h 60413"/>
                  <a:gd name="connsiteX2" fmla="*/ 20852 w 43193"/>
                  <a:gd name="connsiteY2" fmla="*/ 21783 h 60413"/>
                  <a:gd name="connsiteX3" fmla="*/ 21410 w 43193"/>
                  <a:gd name="connsiteY3" fmla="*/ 23179 h 60413"/>
                  <a:gd name="connsiteX4" fmla="*/ 21783 w 43193"/>
                  <a:gd name="connsiteY4" fmla="*/ 23179 h 60413"/>
                  <a:gd name="connsiteX5" fmla="*/ 22341 w 43193"/>
                  <a:gd name="connsiteY5" fmla="*/ 21783 h 60413"/>
                  <a:gd name="connsiteX6" fmla="*/ 22807 w 43193"/>
                  <a:gd name="connsiteY6" fmla="*/ 20572 h 60413"/>
                  <a:gd name="connsiteX7" fmla="*/ 23365 w 43193"/>
                  <a:gd name="connsiteY7" fmla="*/ 19362 h 60413"/>
                  <a:gd name="connsiteX8" fmla="*/ 33326 w 43193"/>
                  <a:gd name="connsiteY8" fmla="*/ 0 h 60413"/>
                  <a:gd name="connsiteX9" fmla="*/ 42820 w 43193"/>
                  <a:gd name="connsiteY9" fmla="*/ 0 h 60413"/>
                  <a:gd name="connsiteX10" fmla="*/ 27275 w 43193"/>
                  <a:gd name="connsiteY10" fmla="*/ 29788 h 60413"/>
                  <a:gd name="connsiteX11" fmla="*/ 43193 w 43193"/>
                  <a:gd name="connsiteY11" fmla="*/ 60414 h 60413"/>
                  <a:gd name="connsiteX12" fmla="*/ 33698 w 43193"/>
                  <a:gd name="connsiteY12" fmla="*/ 60414 h 60413"/>
                  <a:gd name="connsiteX13" fmla="*/ 23365 w 43193"/>
                  <a:gd name="connsiteY13" fmla="*/ 40121 h 60413"/>
                  <a:gd name="connsiteX14" fmla="*/ 22807 w 43193"/>
                  <a:gd name="connsiteY14" fmla="*/ 38911 h 60413"/>
                  <a:gd name="connsiteX15" fmla="*/ 22341 w 43193"/>
                  <a:gd name="connsiteY15" fmla="*/ 37607 h 60413"/>
                  <a:gd name="connsiteX16" fmla="*/ 21783 w 43193"/>
                  <a:gd name="connsiteY16" fmla="*/ 36211 h 60413"/>
                  <a:gd name="connsiteX17" fmla="*/ 21410 w 43193"/>
                  <a:gd name="connsiteY17" fmla="*/ 36211 h 60413"/>
                  <a:gd name="connsiteX18" fmla="*/ 20852 w 43193"/>
                  <a:gd name="connsiteY18" fmla="*/ 37607 h 60413"/>
                  <a:gd name="connsiteX19" fmla="*/ 19828 w 43193"/>
                  <a:gd name="connsiteY19" fmla="*/ 40121 h 60413"/>
                  <a:gd name="connsiteX20" fmla="*/ 9495 w 43193"/>
                  <a:gd name="connsiteY20" fmla="*/ 60414 h 60413"/>
                  <a:gd name="connsiteX21" fmla="*/ 0 w 43193"/>
                  <a:gd name="connsiteY21" fmla="*/ 60414 h 60413"/>
                  <a:gd name="connsiteX22" fmla="*/ 15918 w 43193"/>
                  <a:gd name="connsiteY22" fmla="*/ 29788 h 60413"/>
                  <a:gd name="connsiteX23" fmla="*/ 372 w 43193"/>
                  <a:gd name="connsiteY23" fmla="*/ 0 h 60413"/>
                  <a:gd name="connsiteX24" fmla="*/ 9867 w 43193"/>
                  <a:gd name="connsiteY24" fmla="*/ 0 h 60413"/>
                  <a:gd name="connsiteX25" fmla="*/ 19828 w 43193"/>
                  <a:gd name="connsiteY25" fmla="*/ 19362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193" h="60413">
                    <a:moveTo>
                      <a:pt x="19828" y="19362"/>
                    </a:moveTo>
                    <a:cubicBezTo>
                      <a:pt x="19828" y="19362"/>
                      <a:pt x="20200" y="20200"/>
                      <a:pt x="20386" y="20572"/>
                    </a:cubicBezTo>
                    <a:cubicBezTo>
                      <a:pt x="20573" y="21038"/>
                      <a:pt x="20758" y="21410"/>
                      <a:pt x="20852" y="21783"/>
                    </a:cubicBezTo>
                    <a:cubicBezTo>
                      <a:pt x="21038" y="22248"/>
                      <a:pt x="21224" y="22713"/>
                      <a:pt x="21410" y="23179"/>
                    </a:cubicBezTo>
                    <a:lnTo>
                      <a:pt x="21783" y="23179"/>
                    </a:lnTo>
                    <a:cubicBezTo>
                      <a:pt x="21783" y="23179"/>
                      <a:pt x="22155" y="22248"/>
                      <a:pt x="22341" y="21783"/>
                    </a:cubicBezTo>
                    <a:cubicBezTo>
                      <a:pt x="22434" y="21410"/>
                      <a:pt x="22620" y="20945"/>
                      <a:pt x="22807" y="20572"/>
                    </a:cubicBezTo>
                    <a:cubicBezTo>
                      <a:pt x="22993" y="20107"/>
                      <a:pt x="23179" y="19735"/>
                      <a:pt x="23365" y="19362"/>
                    </a:cubicBezTo>
                    <a:lnTo>
                      <a:pt x="33326" y="0"/>
                    </a:lnTo>
                    <a:lnTo>
                      <a:pt x="42820" y="0"/>
                    </a:lnTo>
                    <a:lnTo>
                      <a:pt x="27275" y="29788"/>
                    </a:lnTo>
                    <a:lnTo>
                      <a:pt x="43193" y="60414"/>
                    </a:lnTo>
                    <a:lnTo>
                      <a:pt x="33698" y="60414"/>
                    </a:lnTo>
                    <a:lnTo>
                      <a:pt x="23365" y="40121"/>
                    </a:lnTo>
                    <a:cubicBezTo>
                      <a:pt x="23365" y="40121"/>
                      <a:pt x="22900" y="39376"/>
                      <a:pt x="22807" y="38911"/>
                    </a:cubicBezTo>
                    <a:cubicBezTo>
                      <a:pt x="22620" y="38445"/>
                      <a:pt x="22527" y="37980"/>
                      <a:pt x="22341" y="37607"/>
                    </a:cubicBezTo>
                    <a:cubicBezTo>
                      <a:pt x="22155" y="37142"/>
                      <a:pt x="21969" y="36677"/>
                      <a:pt x="21783" y="36211"/>
                    </a:cubicBezTo>
                    <a:lnTo>
                      <a:pt x="21410" y="36211"/>
                    </a:lnTo>
                    <a:cubicBezTo>
                      <a:pt x="21410" y="36211"/>
                      <a:pt x="21038" y="37142"/>
                      <a:pt x="20852" y="37607"/>
                    </a:cubicBezTo>
                    <a:cubicBezTo>
                      <a:pt x="20573" y="38445"/>
                      <a:pt x="20200" y="39283"/>
                      <a:pt x="19828" y="40121"/>
                    </a:cubicBezTo>
                    <a:lnTo>
                      <a:pt x="9495" y="60414"/>
                    </a:lnTo>
                    <a:lnTo>
                      <a:pt x="0" y="60414"/>
                    </a:lnTo>
                    <a:lnTo>
                      <a:pt x="15918" y="29788"/>
                    </a:lnTo>
                    <a:lnTo>
                      <a:pt x="372" y="0"/>
                    </a:lnTo>
                    <a:lnTo>
                      <a:pt x="9867" y="0"/>
                    </a:lnTo>
                    <a:lnTo>
                      <a:pt x="19828" y="19362"/>
                    </a:lnTo>
                    <a:close/>
                  </a:path>
                </a:pathLst>
              </a:custGeom>
              <a:solidFill>
                <a:srgbClr val="FFFFFF"/>
              </a:solidFill>
              <a:ln w="8840"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426044C4-39C2-5D80-827B-E5BAE8EE80AD}"/>
                  </a:ext>
                </a:extLst>
              </p:cNvPr>
              <p:cNvSpPr/>
              <p:nvPr/>
            </p:nvSpPr>
            <p:spPr>
              <a:xfrm>
                <a:off x="6921395" y="6033524"/>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646EBABA-ACBC-A3C5-0D51-B063390ECBE3}"/>
                  </a:ext>
                </a:extLst>
              </p:cNvPr>
              <p:cNvSpPr/>
              <p:nvPr/>
            </p:nvSpPr>
            <p:spPr>
              <a:xfrm>
                <a:off x="6942526" y="6033524"/>
                <a:ext cx="37514" cy="60413"/>
              </a:xfrm>
              <a:custGeom>
                <a:avLst/>
                <a:gdLst>
                  <a:gd name="connsiteX0" fmla="*/ 0 w 37514"/>
                  <a:gd name="connsiteY0" fmla="*/ 30254 h 60413"/>
                  <a:gd name="connsiteX1" fmla="*/ 1582 w 37514"/>
                  <a:gd name="connsiteY1" fmla="*/ 16384 h 60413"/>
                  <a:gd name="connsiteX2" fmla="*/ 5958 w 37514"/>
                  <a:gd name="connsiteY2" fmla="*/ 6982 h 60413"/>
                  <a:gd name="connsiteX3" fmla="*/ 12753 w 37514"/>
                  <a:gd name="connsiteY3" fmla="*/ 1676 h 60413"/>
                  <a:gd name="connsiteX4" fmla="*/ 21503 w 37514"/>
                  <a:gd name="connsiteY4" fmla="*/ 0 h 60413"/>
                  <a:gd name="connsiteX5" fmla="*/ 27833 w 37514"/>
                  <a:gd name="connsiteY5" fmla="*/ 745 h 60413"/>
                  <a:gd name="connsiteX6" fmla="*/ 32581 w 37514"/>
                  <a:gd name="connsiteY6" fmla="*/ 2420 h 60413"/>
                  <a:gd name="connsiteX7" fmla="*/ 36584 w 37514"/>
                  <a:gd name="connsiteY7" fmla="*/ 4748 h 60413"/>
                  <a:gd name="connsiteX8" fmla="*/ 33605 w 37514"/>
                  <a:gd name="connsiteY8" fmla="*/ 9774 h 60413"/>
                  <a:gd name="connsiteX9" fmla="*/ 32767 w 37514"/>
                  <a:gd name="connsiteY9" fmla="*/ 9774 h 60413"/>
                  <a:gd name="connsiteX10" fmla="*/ 29882 w 37514"/>
                  <a:gd name="connsiteY10" fmla="*/ 7913 h 60413"/>
                  <a:gd name="connsiteX11" fmla="*/ 26623 w 37514"/>
                  <a:gd name="connsiteY11" fmla="*/ 6609 h 60413"/>
                  <a:gd name="connsiteX12" fmla="*/ 22527 w 37514"/>
                  <a:gd name="connsiteY12" fmla="*/ 5958 h 60413"/>
                  <a:gd name="connsiteX13" fmla="*/ 17128 w 37514"/>
                  <a:gd name="connsiteY13" fmla="*/ 7168 h 60413"/>
                  <a:gd name="connsiteX14" fmla="*/ 12753 w 37514"/>
                  <a:gd name="connsiteY14" fmla="*/ 11171 h 60413"/>
                  <a:gd name="connsiteX15" fmla="*/ 9867 w 37514"/>
                  <a:gd name="connsiteY15" fmla="*/ 18618 h 60413"/>
                  <a:gd name="connsiteX16" fmla="*/ 8750 w 37514"/>
                  <a:gd name="connsiteY16" fmla="*/ 30160 h 60413"/>
                  <a:gd name="connsiteX17" fmla="*/ 9867 w 37514"/>
                  <a:gd name="connsiteY17" fmla="*/ 41703 h 60413"/>
                  <a:gd name="connsiteX18" fmla="*/ 12846 w 37514"/>
                  <a:gd name="connsiteY18" fmla="*/ 49150 h 60413"/>
                  <a:gd name="connsiteX19" fmla="*/ 17501 w 37514"/>
                  <a:gd name="connsiteY19" fmla="*/ 53153 h 60413"/>
                  <a:gd name="connsiteX20" fmla="*/ 23458 w 37514"/>
                  <a:gd name="connsiteY20" fmla="*/ 54363 h 60413"/>
                  <a:gd name="connsiteX21" fmla="*/ 27554 w 37514"/>
                  <a:gd name="connsiteY21" fmla="*/ 53805 h 60413"/>
                  <a:gd name="connsiteX22" fmla="*/ 30812 w 37514"/>
                  <a:gd name="connsiteY22" fmla="*/ 52595 h 60413"/>
                  <a:gd name="connsiteX23" fmla="*/ 33698 w 37514"/>
                  <a:gd name="connsiteY23" fmla="*/ 50640 h 60413"/>
                  <a:gd name="connsiteX24" fmla="*/ 34536 w 37514"/>
                  <a:gd name="connsiteY24" fmla="*/ 50640 h 60413"/>
                  <a:gd name="connsiteX25" fmla="*/ 37514 w 37514"/>
                  <a:gd name="connsiteY25" fmla="*/ 55667 h 60413"/>
                  <a:gd name="connsiteX26" fmla="*/ 33512 w 37514"/>
                  <a:gd name="connsiteY26" fmla="*/ 58087 h 60413"/>
                  <a:gd name="connsiteX27" fmla="*/ 28764 w 37514"/>
                  <a:gd name="connsiteY27" fmla="*/ 59763 h 60413"/>
                  <a:gd name="connsiteX28" fmla="*/ 22434 w 37514"/>
                  <a:gd name="connsiteY28" fmla="*/ 60414 h 60413"/>
                  <a:gd name="connsiteX29" fmla="*/ 13125 w 37514"/>
                  <a:gd name="connsiteY29" fmla="*/ 58738 h 60413"/>
                  <a:gd name="connsiteX30" fmla="*/ 6050 w 37514"/>
                  <a:gd name="connsiteY30" fmla="*/ 53432 h 60413"/>
                  <a:gd name="connsiteX31" fmla="*/ 1582 w 37514"/>
                  <a:gd name="connsiteY31" fmla="*/ 44031 h 60413"/>
                  <a:gd name="connsiteX32" fmla="*/ 0 w 37514"/>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514" h="60413">
                    <a:moveTo>
                      <a:pt x="0" y="30254"/>
                    </a:moveTo>
                    <a:cubicBezTo>
                      <a:pt x="0" y="24855"/>
                      <a:pt x="559" y="20200"/>
                      <a:pt x="1582" y="16384"/>
                    </a:cubicBezTo>
                    <a:cubicBezTo>
                      <a:pt x="2606" y="12567"/>
                      <a:pt x="4096" y="9402"/>
                      <a:pt x="5958" y="6982"/>
                    </a:cubicBezTo>
                    <a:cubicBezTo>
                      <a:pt x="7819" y="4561"/>
                      <a:pt x="10146" y="2793"/>
                      <a:pt x="12753" y="1676"/>
                    </a:cubicBezTo>
                    <a:cubicBezTo>
                      <a:pt x="15359" y="559"/>
                      <a:pt x="18338" y="0"/>
                      <a:pt x="21503" y="0"/>
                    </a:cubicBezTo>
                    <a:cubicBezTo>
                      <a:pt x="23924" y="0"/>
                      <a:pt x="26065" y="279"/>
                      <a:pt x="27833" y="745"/>
                    </a:cubicBezTo>
                    <a:cubicBezTo>
                      <a:pt x="29695" y="1210"/>
                      <a:pt x="31277" y="1769"/>
                      <a:pt x="32581" y="2420"/>
                    </a:cubicBezTo>
                    <a:cubicBezTo>
                      <a:pt x="34070" y="3072"/>
                      <a:pt x="35373" y="3910"/>
                      <a:pt x="36584" y="4748"/>
                    </a:cubicBezTo>
                    <a:lnTo>
                      <a:pt x="33605" y="9774"/>
                    </a:lnTo>
                    <a:lnTo>
                      <a:pt x="32767" y="9774"/>
                    </a:lnTo>
                    <a:cubicBezTo>
                      <a:pt x="31836" y="9123"/>
                      <a:pt x="30905" y="8471"/>
                      <a:pt x="29882" y="7913"/>
                    </a:cubicBezTo>
                    <a:cubicBezTo>
                      <a:pt x="28950" y="7447"/>
                      <a:pt x="27833" y="6982"/>
                      <a:pt x="26623" y="6609"/>
                    </a:cubicBezTo>
                    <a:cubicBezTo>
                      <a:pt x="25320" y="6237"/>
                      <a:pt x="24017" y="5958"/>
                      <a:pt x="22527" y="5958"/>
                    </a:cubicBezTo>
                    <a:cubicBezTo>
                      <a:pt x="20573" y="5958"/>
                      <a:pt x="18711" y="6330"/>
                      <a:pt x="17128" y="7168"/>
                    </a:cubicBezTo>
                    <a:cubicBezTo>
                      <a:pt x="15452" y="8005"/>
                      <a:pt x="14056" y="9309"/>
                      <a:pt x="12753" y="11171"/>
                    </a:cubicBezTo>
                    <a:cubicBezTo>
                      <a:pt x="11543" y="13032"/>
                      <a:pt x="10519" y="15546"/>
                      <a:pt x="9867" y="18618"/>
                    </a:cubicBezTo>
                    <a:cubicBezTo>
                      <a:pt x="9122" y="21689"/>
                      <a:pt x="8750" y="25599"/>
                      <a:pt x="8750" y="30160"/>
                    </a:cubicBezTo>
                    <a:cubicBezTo>
                      <a:pt x="8750" y="34722"/>
                      <a:pt x="9122" y="38631"/>
                      <a:pt x="9867" y="41703"/>
                    </a:cubicBezTo>
                    <a:cubicBezTo>
                      <a:pt x="10612" y="44775"/>
                      <a:pt x="11636" y="47289"/>
                      <a:pt x="12846" y="49150"/>
                    </a:cubicBezTo>
                    <a:cubicBezTo>
                      <a:pt x="14150" y="51012"/>
                      <a:pt x="15639" y="52315"/>
                      <a:pt x="17501" y="53153"/>
                    </a:cubicBezTo>
                    <a:cubicBezTo>
                      <a:pt x="19269" y="53991"/>
                      <a:pt x="21224" y="54363"/>
                      <a:pt x="23458" y="54363"/>
                    </a:cubicBezTo>
                    <a:cubicBezTo>
                      <a:pt x="24948" y="54363"/>
                      <a:pt x="26344" y="54177"/>
                      <a:pt x="27554" y="53805"/>
                    </a:cubicBezTo>
                    <a:cubicBezTo>
                      <a:pt x="28857" y="53432"/>
                      <a:pt x="29882" y="52967"/>
                      <a:pt x="30812" y="52595"/>
                    </a:cubicBezTo>
                    <a:cubicBezTo>
                      <a:pt x="31836" y="52036"/>
                      <a:pt x="32860" y="51384"/>
                      <a:pt x="33698" y="50640"/>
                    </a:cubicBezTo>
                    <a:lnTo>
                      <a:pt x="34536" y="50640"/>
                    </a:lnTo>
                    <a:lnTo>
                      <a:pt x="37514" y="55667"/>
                    </a:lnTo>
                    <a:cubicBezTo>
                      <a:pt x="36397" y="56597"/>
                      <a:pt x="35001" y="57435"/>
                      <a:pt x="33512" y="58087"/>
                    </a:cubicBezTo>
                    <a:cubicBezTo>
                      <a:pt x="32209" y="58738"/>
                      <a:pt x="30626" y="59297"/>
                      <a:pt x="28764" y="59763"/>
                    </a:cubicBezTo>
                    <a:cubicBezTo>
                      <a:pt x="26903" y="60228"/>
                      <a:pt x="24761" y="60414"/>
                      <a:pt x="22434" y="60414"/>
                    </a:cubicBezTo>
                    <a:cubicBezTo>
                      <a:pt x="18990" y="60414"/>
                      <a:pt x="15918" y="59855"/>
                      <a:pt x="13125" y="58738"/>
                    </a:cubicBezTo>
                    <a:cubicBezTo>
                      <a:pt x="10333" y="57621"/>
                      <a:pt x="8005" y="55853"/>
                      <a:pt x="6050" y="53432"/>
                    </a:cubicBezTo>
                    <a:cubicBezTo>
                      <a:pt x="4096" y="51012"/>
                      <a:pt x="2606" y="47847"/>
                      <a:pt x="1582" y="44031"/>
                    </a:cubicBezTo>
                    <a:cubicBezTo>
                      <a:pt x="559" y="40214"/>
                      <a:pt x="0" y="35560"/>
                      <a:pt x="0" y="30067"/>
                    </a:cubicBezTo>
                    <a:close/>
                  </a:path>
                </a:pathLst>
              </a:custGeom>
              <a:solidFill>
                <a:srgbClr val="FFFFFF"/>
              </a:solidFill>
              <a:ln w="8840"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87C6A903-627C-8207-2C08-516097BCBA21}"/>
                  </a:ext>
                </a:extLst>
              </p:cNvPr>
              <p:cNvSpPr/>
              <p:nvPr/>
            </p:nvSpPr>
            <p:spPr>
              <a:xfrm>
                <a:off x="6983392" y="6033524"/>
                <a:ext cx="42261" cy="60600"/>
              </a:xfrm>
              <a:custGeom>
                <a:avLst/>
                <a:gdLst>
                  <a:gd name="connsiteX0" fmla="*/ 42262 w 42261"/>
                  <a:gd name="connsiteY0" fmla="*/ 30254 h 60600"/>
                  <a:gd name="connsiteX1" fmla="*/ 40679 w 42261"/>
                  <a:gd name="connsiteY1" fmla="*/ 44217 h 60600"/>
                  <a:gd name="connsiteX2" fmla="*/ 36397 w 42261"/>
                  <a:gd name="connsiteY2" fmla="*/ 53619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9 h 60600"/>
                  <a:gd name="connsiteX7" fmla="*/ 1582 w 42261"/>
                  <a:gd name="connsiteY7" fmla="*/ 44217 h 60600"/>
                  <a:gd name="connsiteX8" fmla="*/ 0 w 42261"/>
                  <a:gd name="connsiteY8" fmla="*/ 30254 h 60600"/>
                  <a:gd name="connsiteX9" fmla="*/ 1582 w 42261"/>
                  <a:gd name="connsiteY9" fmla="*/ 16384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4 h 60600"/>
                  <a:gd name="connsiteX16" fmla="*/ 42262 w 42261"/>
                  <a:gd name="connsiteY16" fmla="*/ 30254 h 60600"/>
                  <a:gd name="connsiteX17" fmla="*/ 8657 w 42261"/>
                  <a:gd name="connsiteY17" fmla="*/ 30254 h 60600"/>
                  <a:gd name="connsiteX18" fmla="*/ 9681 w 42261"/>
                  <a:gd name="connsiteY18" fmla="*/ 41796 h 60600"/>
                  <a:gd name="connsiteX19" fmla="*/ 12474 w 42261"/>
                  <a:gd name="connsiteY19" fmla="*/ 49244 h 60600"/>
                  <a:gd name="connsiteX20" fmla="*/ 16476 w 42261"/>
                  <a:gd name="connsiteY20" fmla="*/ 53246 h 60600"/>
                  <a:gd name="connsiteX21" fmla="*/ 21131 w 42261"/>
                  <a:gd name="connsiteY21" fmla="*/ 54456 h 60600"/>
                  <a:gd name="connsiteX22" fmla="*/ 25785 w 42261"/>
                  <a:gd name="connsiteY22" fmla="*/ 53246 h 60600"/>
                  <a:gd name="connsiteX23" fmla="*/ 29788 w 42261"/>
                  <a:gd name="connsiteY23" fmla="*/ 49244 h 60600"/>
                  <a:gd name="connsiteX24" fmla="*/ 32581 w 42261"/>
                  <a:gd name="connsiteY24" fmla="*/ 41796 h 60600"/>
                  <a:gd name="connsiteX25" fmla="*/ 33605 w 42261"/>
                  <a:gd name="connsiteY25" fmla="*/ 30254 h 60600"/>
                  <a:gd name="connsiteX26" fmla="*/ 32581 w 42261"/>
                  <a:gd name="connsiteY26" fmla="*/ 18711 h 60600"/>
                  <a:gd name="connsiteX27" fmla="*/ 29788 w 42261"/>
                  <a:gd name="connsiteY27" fmla="*/ 11264 h 60600"/>
                  <a:gd name="connsiteX28" fmla="*/ 25785 w 42261"/>
                  <a:gd name="connsiteY28" fmla="*/ 7261 h 60600"/>
                  <a:gd name="connsiteX29" fmla="*/ 21131 w 42261"/>
                  <a:gd name="connsiteY29" fmla="*/ 6051 h 60600"/>
                  <a:gd name="connsiteX30" fmla="*/ 16476 w 42261"/>
                  <a:gd name="connsiteY30" fmla="*/ 7261 h 60600"/>
                  <a:gd name="connsiteX31" fmla="*/ 12474 w 42261"/>
                  <a:gd name="connsiteY31" fmla="*/ 11264 h 60600"/>
                  <a:gd name="connsiteX32" fmla="*/ 9681 w 42261"/>
                  <a:gd name="connsiteY32" fmla="*/ 18711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5" y="48033"/>
                      <a:pt x="38166" y="51105"/>
                      <a:pt x="36397" y="53619"/>
                    </a:cubicBezTo>
                    <a:cubicBezTo>
                      <a:pt x="34535" y="56039"/>
                      <a:pt x="32301" y="57808"/>
                      <a:pt x="29695" y="58925"/>
                    </a:cubicBezTo>
                    <a:cubicBezTo>
                      <a:pt x="27088" y="60042"/>
                      <a:pt x="24203" y="60600"/>
                      <a:pt x="21131" y="60600"/>
                    </a:cubicBezTo>
                    <a:cubicBezTo>
                      <a:pt x="18059" y="60600"/>
                      <a:pt x="15173" y="60042"/>
                      <a:pt x="12567" y="58925"/>
                    </a:cubicBezTo>
                    <a:cubicBezTo>
                      <a:pt x="9961" y="57808"/>
                      <a:pt x="7726" y="56039"/>
                      <a:pt x="5865" y="53619"/>
                    </a:cubicBezTo>
                    <a:cubicBezTo>
                      <a:pt x="4003" y="51198"/>
                      <a:pt x="2606" y="48033"/>
                      <a:pt x="1582" y="44217"/>
                    </a:cubicBezTo>
                    <a:cubicBezTo>
                      <a:pt x="559" y="40400"/>
                      <a:pt x="0" y="35746"/>
                      <a:pt x="0" y="30254"/>
                    </a:cubicBezTo>
                    <a:cubicBezTo>
                      <a:pt x="0" y="24761"/>
                      <a:pt x="559" y="20200"/>
                      <a:pt x="1582" y="16384"/>
                    </a:cubicBezTo>
                    <a:cubicBezTo>
                      <a:pt x="2606" y="12567"/>
                      <a:pt x="4096" y="9402"/>
                      <a:pt x="5865" y="6982"/>
                    </a:cubicBezTo>
                    <a:cubicBezTo>
                      <a:pt x="7726" y="4561"/>
                      <a:pt x="9961" y="2793"/>
                      <a:pt x="12567" y="1676"/>
                    </a:cubicBezTo>
                    <a:cubicBezTo>
                      <a:pt x="15173" y="559"/>
                      <a:pt x="18059" y="0"/>
                      <a:pt x="21131" y="0"/>
                    </a:cubicBezTo>
                    <a:cubicBezTo>
                      <a:pt x="24203" y="0"/>
                      <a:pt x="27088" y="559"/>
                      <a:pt x="29695" y="1676"/>
                    </a:cubicBezTo>
                    <a:cubicBezTo>
                      <a:pt x="32301" y="2793"/>
                      <a:pt x="34535" y="4561"/>
                      <a:pt x="36397" y="6982"/>
                    </a:cubicBezTo>
                    <a:cubicBezTo>
                      <a:pt x="38259" y="9402"/>
                      <a:pt x="39655" y="12567"/>
                      <a:pt x="40679" y="16384"/>
                    </a:cubicBezTo>
                    <a:cubicBezTo>
                      <a:pt x="41703" y="20200"/>
                      <a:pt x="42262" y="24855"/>
                      <a:pt x="42262" y="30254"/>
                    </a:cubicBezTo>
                    <a:close/>
                    <a:moveTo>
                      <a:pt x="8657" y="30254"/>
                    </a:moveTo>
                    <a:cubicBezTo>
                      <a:pt x="8657" y="34908"/>
                      <a:pt x="9029" y="38725"/>
                      <a:pt x="9681" y="41796"/>
                    </a:cubicBezTo>
                    <a:cubicBezTo>
                      <a:pt x="10333" y="44868"/>
                      <a:pt x="11263" y="47382"/>
                      <a:pt x="12474" y="49244"/>
                    </a:cubicBezTo>
                    <a:cubicBezTo>
                      <a:pt x="13684" y="51105"/>
                      <a:pt x="14987" y="52409"/>
                      <a:pt x="16476" y="53246"/>
                    </a:cubicBezTo>
                    <a:cubicBezTo>
                      <a:pt x="17966" y="54084"/>
                      <a:pt x="19548" y="54456"/>
                      <a:pt x="21131" y="54456"/>
                    </a:cubicBezTo>
                    <a:cubicBezTo>
                      <a:pt x="22714" y="54456"/>
                      <a:pt x="24296" y="54084"/>
                      <a:pt x="25785" y="53246"/>
                    </a:cubicBezTo>
                    <a:cubicBezTo>
                      <a:pt x="27275" y="52409"/>
                      <a:pt x="28578" y="51105"/>
                      <a:pt x="29788" y="49244"/>
                    </a:cubicBezTo>
                    <a:cubicBezTo>
                      <a:pt x="30998" y="47382"/>
                      <a:pt x="31929" y="44868"/>
                      <a:pt x="32581" y="41796"/>
                    </a:cubicBezTo>
                    <a:cubicBezTo>
                      <a:pt x="33233" y="38725"/>
                      <a:pt x="33605" y="34815"/>
                      <a:pt x="33605" y="30254"/>
                    </a:cubicBezTo>
                    <a:cubicBezTo>
                      <a:pt x="33605" y="25692"/>
                      <a:pt x="33233" y="21876"/>
                      <a:pt x="32581" y="18711"/>
                    </a:cubicBezTo>
                    <a:cubicBezTo>
                      <a:pt x="31929" y="15546"/>
                      <a:pt x="30998" y="13125"/>
                      <a:pt x="29788" y="11264"/>
                    </a:cubicBezTo>
                    <a:cubicBezTo>
                      <a:pt x="28578" y="9402"/>
                      <a:pt x="27275" y="8099"/>
                      <a:pt x="25785" y="7261"/>
                    </a:cubicBezTo>
                    <a:cubicBezTo>
                      <a:pt x="24296" y="6423"/>
                      <a:pt x="22714" y="6051"/>
                      <a:pt x="21131" y="6051"/>
                    </a:cubicBezTo>
                    <a:cubicBezTo>
                      <a:pt x="19548" y="6051"/>
                      <a:pt x="17966" y="6423"/>
                      <a:pt x="16476" y="7261"/>
                    </a:cubicBezTo>
                    <a:cubicBezTo>
                      <a:pt x="14987" y="8099"/>
                      <a:pt x="13684" y="9402"/>
                      <a:pt x="12474" y="11264"/>
                    </a:cubicBezTo>
                    <a:cubicBezTo>
                      <a:pt x="11263" y="13125"/>
                      <a:pt x="10333" y="15639"/>
                      <a:pt x="9681" y="18711"/>
                    </a:cubicBezTo>
                    <a:cubicBezTo>
                      <a:pt x="9029" y="21783"/>
                      <a:pt x="8657" y="25692"/>
                      <a:pt x="8657" y="30254"/>
                    </a:cubicBezTo>
                    <a:close/>
                  </a:path>
                </a:pathLst>
              </a:custGeom>
              <a:solidFill>
                <a:srgbClr val="FFFFFF"/>
              </a:solidFill>
              <a:ln w="8840" cap="flat">
                <a:noFill/>
                <a:prstDash val="solid"/>
                <a:miter/>
              </a:ln>
            </p:spPr>
            <p:txBody>
              <a:bodyPr rtlCol="0" anchor="ctr"/>
              <a:lstStyle/>
              <a:p>
                <a:endParaRPr lang="en-US"/>
              </a:p>
            </p:txBody>
          </p:sp>
        </p:grpSp>
        <p:grpSp>
          <p:nvGrpSpPr>
            <p:cNvPr id="411" name="Picture 2">
              <a:extLst>
                <a:ext uri="{FF2B5EF4-FFF2-40B4-BE49-F238E27FC236}">
                  <a16:creationId xmlns:a16="http://schemas.microsoft.com/office/drawing/2014/main" id="{094C92F0-CE0F-D8BA-28E6-2D684B0D253A}"/>
                </a:ext>
              </a:extLst>
            </p:cNvPr>
            <p:cNvGrpSpPr/>
            <p:nvPr/>
          </p:nvGrpSpPr>
          <p:grpSpPr>
            <a:xfrm>
              <a:off x="6116927" y="7057212"/>
              <a:ext cx="292965" cy="92884"/>
              <a:chOff x="6116927" y="7057212"/>
              <a:chExt cx="292965" cy="92884"/>
            </a:xfrm>
            <a:solidFill>
              <a:srgbClr val="FFFFFF"/>
            </a:solidFill>
          </p:grpSpPr>
          <p:sp>
            <p:nvSpPr>
              <p:cNvPr id="412" name="Freeform: Shape 411">
                <a:extLst>
                  <a:ext uri="{FF2B5EF4-FFF2-40B4-BE49-F238E27FC236}">
                    <a16:creationId xmlns:a16="http://schemas.microsoft.com/office/drawing/2014/main" id="{66276326-4531-ED71-7304-8D2ECB4993FD}"/>
                  </a:ext>
                </a:extLst>
              </p:cNvPr>
              <p:cNvSpPr/>
              <p:nvPr/>
            </p:nvSpPr>
            <p:spPr>
              <a:xfrm>
                <a:off x="6116927" y="7057305"/>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818 h 60321"/>
                  <a:gd name="connsiteX10" fmla="*/ 31557 w 46544"/>
                  <a:gd name="connsiteY10" fmla="*/ 38818 h 60321"/>
                  <a:gd name="connsiteX11" fmla="*/ 24669 w 46544"/>
                  <a:gd name="connsiteY11" fmla="*/ 15080 h 60321"/>
                  <a:gd name="connsiteX12" fmla="*/ 24110 w 46544"/>
                  <a:gd name="connsiteY12" fmla="*/ 13033 h 60321"/>
                  <a:gd name="connsiteX13" fmla="*/ 23737 w 46544"/>
                  <a:gd name="connsiteY13" fmla="*/ 10984 h 60321"/>
                  <a:gd name="connsiteX14" fmla="*/ 23458 w 46544"/>
                  <a:gd name="connsiteY14" fmla="*/ 9030 h 60321"/>
                  <a:gd name="connsiteX15" fmla="*/ 23086 w 46544"/>
                  <a:gd name="connsiteY15" fmla="*/ 9030 h 60321"/>
                  <a:gd name="connsiteX16" fmla="*/ 22807 w 46544"/>
                  <a:gd name="connsiteY16" fmla="*/ 11077 h 60321"/>
                  <a:gd name="connsiteX17" fmla="*/ 22434 w 46544"/>
                  <a:gd name="connsiteY17" fmla="*/ 13033 h 60321"/>
                  <a:gd name="connsiteX18" fmla="*/ 21969 w 46544"/>
                  <a:gd name="connsiteY18" fmla="*/ 14988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173" y="38818"/>
                    </a:moveTo>
                    <a:lnTo>
                      <a:pt x="31557" y="38818"/>
                    </a:lnTo>
                    <a:lnTo>
                      <a:pt x="24669" y="15080"/>
                    </a:lnTo>
                    <a:cubicBezTo>
                      <a:pt x="24482" y="14429"/>
                      <a:pt x="24296" y="13777"/>
                      <a:pt x="24110" y="13033"/>
                    </a:cubicBezTo>
                    <a:cubicBezTo>
                      <a:pt x="24017" y="12288"/>
                      <a:pt x="23924" y="11636"/>
                      <a:pt x="23737" y="10984"/>
                    </a:cubicBezTo>
                    <a:cubicBezTo>
                      <a:pt x="23644" y="10333"/>
                      <a:pt x="23551" y="9588"/>
                      <a:pt x="23458" y="9030"/>
                    </a:cubicBezTo>
                    <a:lnTo>
                      <a:pt x="23086" y="9030"/>
                    </a:lnTo>
                    <a:cubicBezTo>
                      <a:pt x="23086" y="9682"/>
                      <a:pt x="22900" y="10426"/>
                      <a:pt x="22807" y="11077"/>
                    </a:cubicBezTo>
                    <a:cubicBezTo>
                      <a:pt x="22714" y="11729"/>
                      <a:pt x="22527" y="12381"/>
                      <a:pt x="22434" y="13033"/>
                    </a:cubicBezTo>
                    <a:cubicBezTo>
                      <a:pt x="22341" y="13684"/>
                      <a:pt x="22155" y="14429"/>
                      <a:pt x="21969" y="14988"/>
                    </a:cubicBezTo>
                    <a:lnTo>
                      <a:pt x="15080" y="38725"/>
                    </a:lnTo>
                    <a:close/>
                  </a:path>
                </a:pathLst>
              </a:custGeom>
              <a:solidFill>
                <a:srgbClr val="FFFFFF"/>
              </a:solidFill>
              <a:ln w="8840"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C50D01AB-3037-DC11-D0E6-D81277E0EE0B}"/>
                  </a:ext>
                </a:extLst>
              </p:cNvPr>
              <p:cNvSpPr/>
              <p:nvPr/>
            </p:nvSpPr>
            <p:spPr>
              <a:xfrm>
                <a:off x="6172594" y="7057305"/>
                <a:ext cx="33604" cy="60321"/>
              </a:xfrm>
              <a:custGeom>
                <a:avLst/>
                <a:gdLst>
                  <a:gd name="connsiteX0" fmla="*/ 8565 w 33604"/>
                  <a:gd name="connsiteY0" fmla="*/ 0 h 60321"/>
                  <a:gd name="connsiteX1" fmla="*/ 8565 w 33604"/>
                  <a:gd name="connsiteY1" fmla="*/ 54270 h 60321"/>
                  <a:gd name="connsiteX2" fmla="*/ 33605 w 33604"/>
                  <a:gd name="connsiteY2" fmla="*/ 54270 h 60321"/>
                  <a:gd name="connsiteX3" fmla="*/ 33605 w 33604"/>
                  <a:gd name="connsiteY3" fmla="*/ 60321 h 60321"/>
                  <a:gd name="connsiteX4" fmla="*/ 0 w 33604"/>
                  <a:gd name="connsiteY4" fmla="*/ 60321 h 60321"/>
                  <a:gd name="connsiteX5" fmla="*/ 0 w 33604"/>
                  <a:gd name="connsiteY5" fmla="*/ 0 h 60321"/>
                  <a:gd name="connsiteX6" fmla="*/ 8657 w 33604"/>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321">
                    <a:moveTo>
                      <a:pt x="8565" y="0"/>
                    </a:moveTo>
                    <a:lnTo>
                      <a:pt x="8565" y="54270"/>
                    </a:lnTo>
                    <a:lnTo>
                      <a:pt x="33605" y="54270"/>
                    </a:lnTo>
                    <a:lnTo>
                      <a:pt x="33605" y="60321"/>
                    </a:lnTo>
                    <a:lnTo>
                      <a:pt x="0" y="60321"/>
                    </a:lnTo>
                    <a:lnTo>
                      <a:pt x="0" y="0"/>
                    </a:lnTo>
                    <a:lnTo>
                      <a:pt x="8657" y="0"/>
                    </a:lnTo>
                    <a:close/>
                  </a:path>
                </a:pathLst>
              </a:custGeom>
              <a:solidFill>
                <a:srgbClr val="FFFFFF"/>
              </a:solidFill>
              <a:ln w="8840" cap="flat">
                <a:no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D3313C08-E259-62A0-5819-962A2AE2C1E0}"/>
                  </a:ext>
                </a:extLst>
              </p:cNvPr>
              <p:cNvSpPr/>
              <p:nvPr/>
            </p:nvSpPr>
            <p:spPr>
              <a:xfrm>
                <a:off x="6208340" y="7057305"/>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080 w 46544"/>
                  <a:gd name="connsiteY9" fmla="*/ 38818 h 60321"/>
                  <a:gd name="connsiteX10" fmla="*/ 31464 w 46544"/>
                  <a:gd name="connsiteY10" fmla="*/ 38818 h 60321"/>
                  <a:gd name="connsiteX11" fmla="*/ 24575 w 46544"/>
                  <a:gd name="connsiteY11" fmla="*/ 15080 h 60321"/>
                  <a:gd name="connsiteX12" fmla="*/ 24017 w 46544"/>
                  <a:gd name="connsiteY12" fmla="*/ 13033 h 60321"/>
                  <a:gd name="connsiteX13" fmla="*/ 23644 w 46544"/>
                  <a:gd name="connsiteY13" fmla="*/ 10984 h 60321"/>
                  <a:gd name="connsiteX14" fmla="*/ 23365 w 46544"/>
                  <a:gd name="connsiteY14" fmla="*/ 9030 h 60321"/>
                  <a:gd name="connsiteX15" fmla="*/ 22993 w 46544"/>
                  <a:gd name="connsiteY15" fmla="*/ 9030 h 60321"/>
                  <a:gd name="connsiteX16" fmla="*/ 22714 w 46544"/>
                  <a:gd name="connsiteY16" fmla="*/ 11077 h 60321"/>
                  <a:gd name="connsiteX17" fmla="*/ 22341 w 46544"/>
                  <a:gd name="connsiteY17" fmla="*/ 13033 h 60321"/>
                  <a:gd name="connsiteX18" fmla="*/ 21875 w 46544"/>
                  <a:gd name="connsiteY18" fmla="*/ 14988 h 60321"/>
                  <a:gd name="connsiteX19" fmla="*/ 14987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080" y="38818"/>
                    </a:moveTo>
                    <a:lnTo>
                      <a:pt x="31464" y="38818"/>
                    </a:lnTo>
                    <a:lnTo>
                      <a:pt x="24575" y="15080"/>
                    </a:lnTo>
                    <a:cubicBezTo>
                      <a:pt x="24389" y="14429"/>
                      <a:pt x="24203" y="13777"/>
                      <a:pt x="24017" y="13033"/>
                    </a:cubicBezTo>
                    <a:cubicBezTo>
                      <a:pt x="23924" y="12288"/>
                      <a:pt x="23831" y="11636"/>
                      <a:pt x="23644" y="10984"/>
                    </a:cubicBezTo>
                    <a:cubicBezTo>
                      <a:pt x="23551" y="10333"/>
                      <a:pt x="23458" y="9588"/>
                      <a:pt x="23365" y="9030"/>
                    </a:cubicBezTo>
                    <a:lnTo>
                      <a:pt x="22993" y="9030"/>
                    </a:lnTo>
                    <a:cubicBezTo>
                      <a:pt x="22993" y="9682"/>
                      <a:pt x="22807" y="10426"/>
                      <a:pt x="22714" y="11077"/>
                    </a:cubicBezTo>
                    <a:cubicBezTo>
                      <a:pt x="22620" y="11729"/>
                      <a:pt x="22434" y="12381"/>
                      <a:pt x="22341" y="13033"/>
                    </a:cubicBezTo>
                    <a:cubicBezTo>
                      <a:pt x="22248" y="13684"/>
                      <a:pt x="22062" y="14429"/>
                      <a:pt x="21875" y="14988"/>
                    </a:cubicBezTo>
                    <a:lnTo>
                      <a:pt x="14987" y="38725"/>
                    </a:lnTo>
                    <a:close/>
                  </a:path>
                </a:pathLst>
              </a:custGeom>
              <a:solidFill>
                <a:srgbClr val="FFFFFF"/>
              </a:solidFill>
              <a:ln w="8840"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7C5471CD-D90E-FB3A-52BC-5BA305039297}"/>
                  </a:ext>
                </a:extLst>
              </p:cNvPr>
              <p:cNvSpPr/>
              <p:nvPr/>
            </p:nvSpPr>
            <p:spPr>
              <a:xfrm>
                <a:off x="6259259" y="7057212"/>
                <a:ext cx="37607" cy="60600"/>
              </a:xfrm>
              <a:custGeom>
                <a:avLst/>
                <a:gdLst>
                  <a:gd name="connsiteX0" fmla="*/ 18897 w 37607"/>
                  <a:gd name="connsiteY0" fmla="*/ 0 h 60600"/>
                  <a:gd name="connsiteX1" fmla="*/ 26251 w 37607"/>
                  <a:gd name="connsiteY1" fmla="*/ 745 h 60600"/>
                  <a:gd name="connsiteX2" fmla="*/ 31464 w 37607"/>
                  <a:gd name="connsiteY2" fmla="*/ 2420 h 60600"/>
                  <a:gd name="connsiteX3" fmla="*/ 35653 w 37607"/>
                  <a:gd name="connsiteY3" fmla="*/ 4748 h 60600"/>
                  <a:gd name="connsiteX4" fmla="*/ 32674 w 37607"/>
                  <a:gd name="connsiteY4" fmla="*/ 9775 h 60600"/>
                  <a:gd name="connsiteX5" fmla="*/ 31837 w 37607"/>
                  <a:gd name="connsiteY5" fmla="*/ 9775 h 60600"/>
                  <a:gd name="connsiteX6" fmla="*/ 28765 w 37607"/>
                  <a:gd name="connsiteY6" fmla="*/ 7913 h 60600"/>
                  <a:gd name="connsiteX7" fmla="*/ 24948 w 37607"/>
                  <a:gd name="connsiteY7" fmla="*/ 6609 h 60600"/>
                  <a:gd name="connsiteX8" fmla="*/ 19735 w 37607"/>
                  <a:gd name="connsiteY8" fmla="*/ 5958 h 60600"/>
                  <a:gd name="connsiteX9" fmla="*/ 15639 w 37607"/>
                  <a:gd name="connsiteY9" fmla="*/ 6703 h 60600"/>
                  <a:gd name="connsiteX10" fmla="*/ 12381 w 37607"/>
                  <a:gd name="connsiteY10" fmla="*/ 8750 h 60600"/>
                  <a:gd name="connsiteX11" fmla="*/ 10240 w 37607"/>
                  <a:gd name="connsiteY11" fmla="*/ 11636 h 60600"/>
                  <a:gd name="connsiteX12" fmla="*/ 9495 w 37607"/>
                  <a:gd name="connsiteY12" fmla="*/ 15173 h 60600"/>
                  <a:gd name="connsiteX13" fmla="*/ 11543 w 37607"/>
                  <a:gd name="connsiteY13" fmla="*/ 20666 h 60600"/>
                  <a:gd name="connsiteX14" fmla="*/ 16756 w 37607"/>
                  <a:gd name="connsiteY14" fmla="*/ 24482 h 60600"/>
                  <a:gd name="connsiteX15" fmla="*/ 23552 w 37607"/>
                  <a:gd name="connsiteY15" fmla="*/ 27554 h 60600"/>
                  <a:gd name="connsiteX16" fmla="*/ 30347 w 37607"/>
                  <a:gd name="connsiteY16" fmla="*/ 31092 h 60600"/>
                  <a:gd name="connsiteX17" fmla="*/ 35560 w 37607"/>
                  <a:gd name="connsiteY17" fmla="*/ 36118 h 60600"/>
                  <a:gd name="connsiteX18" fmla="*/ 37608 w 37607"/>
                  <a:gd name="connsiteY18" fmla="*/ 43751 h 60600"/>
                  <a:gd name="connsiteX19" fmla="*/ 36305 w 37607"/>
                  <a:gd name="connsiteY19" fmla="*/ 50640 h 60600"/>
                  <a:gd name="connsiteX20" fmla="*/ 32488 w 37607"/>
                  <a:gd name="connsiteY20" fmla="*/ 55946 h 60600"/>
                  <a:gd name="connsiteX21" fmla="*/ 26251 w 37607"/>
                  <a:gd name="connsiteY21" fmla="*/ 59390 h 60600"/>
                  <a:gd name="connsiteX22" fmla="*/ 17687 w 37607"/>
                  <a:gd name="connsiteY22" fmla="*/ 60600 h 60600"/>
                  <a:gd name="connsiteX23" fmla="*/ 10147 w 37607"/>
                  <a:gd name="connsiteY23" fmla="*/ 59949 h 60600"/>
                  <a:gd name="connsiteX24" fmla="*/ 4654 w 37607"/>
                  <a:gd name="connsiteY24" fmla="*/ 58273 h 60600"/>
                  <a:gd name="connsiteX25" fmla="*/ 0 w 37607"/>
                  <a:gd name="connsiteY25" fmla="*/ 55853 h 60600"/>
                  <a:gd name="connsiteX26" fmla="*/ 2979 w 37607"/>
                  <a:gd name="connsiteY26" fmla="*/ 50826 h 60600"/>
                  <a:gd name="connsiteX27" fmla="*/ 3817 w 37607"/>
                  <a:gd name="connsiteY27" fmla="*/ 50826 h 60600"/>
                  <a:gd name="connsiteX28" fmla="*/ 7354 w 37607"/>
                  <a:gd name="connsiteY28" fmla="*/ 52781 h 60600"/>
                  <a:gd name="connsiteX29" fmla="*/ 11450 w 37607"/>
                  <a:gd name="connsiteY29" fmla="*/ 53991 h 60600"/>
                  <a:gd name="connsiteX30" fmla="*/ 16756 w 37607"/>
                  <a:gd name="connsiteY30" fmla="*/ 54550 h 60600"/>
                  <a:gd name="connsiteX31" fmla="*/ 25692 w 37607"/>
                  <a:gd name="connsiteY31" fmla="*/ 51757 h 60600"/>
                  <a:gd name="connsiteX32" fmla="*/ 28765 w 37607"/>
                  <a:gd name="connsiteY32" fmla="*/ 44496 h 60600"/>
                  <a:gd name="connsiteX33" fmla="*/ 26716 w 37607"/>
                  <a:gd name="connsiteY33" fmla="*/ 39004 h 60600"/>
                  <a:gd name="connsiteX34" fmla="*/ 21503 w 37607"/>
                  <a:gd name="connsiteY34" fmla="*/ 35188 h 60600"/>
                  <a:gd name="connsiteX35" fmla="*/ 14708 w 37607"/>
                  <a:gd name="connsiteY35" fmla="*/ 32115 h 60600"/>
                  <a:gd name="connsiteX36" fmla="*/ 7913 w 37607"/>
                  <a:gd name="connsiteY36" fmla="*/ 28578 h 60600"/>
                  <a:gd name="connsiteX37" fmla="*/ 2700 w 37607"/>
                  <a:gd name="connsiteY37" fmla="*/ 23552 h 60600"/>
                  <a:gd name="connsiteX38" fmla="*/ 652 w 37607"/>
                  <a:gd name="connsiteY38" fmla="*/ 15918 h 60600"/>
                  <a:gd name="connsiteX39" fmla="*/ 1862 w 37607"/>
                  <a:gd name="connsiteY39" fmla="*/ 9588 h 60600"/>
                  <a:gd name="connsiteX40" fmla="*/ 5399 w 37607"/>
                  <a:gd name="connsiteY40" fmla="*/ 4562 h 60600"/>
                  <a:gd name="connsiteX41" fmla="*/ 11078 w 37607"/>
                  <a:gd name="connsiteY41" fmla="*/ 1210 h 60600"/>
                  <a:gd name="connsiteX42" fmla="*/ 18711 w 37607"/>
                  <a:gd name="connsiteY42" fmla="*/ 0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00">
                    <a:moveTo>
                      <a:pt x="18897" y="0"/>
                    </a:moveTo>
                    <a:cubicBezTo>
                      <a:pt x="21690" y="0"/>
                      <a:pt x="24110" y="280"/>
                      <a:pt x="26251" y="745"/>
                    </a:cubicBezTo>
                    <a:cubicBezTo>
                      <a:pt x="28299" y="1210"/>
                      <a:pt x="30068" y="1769"/>
                      <a:pt x="31464" y="2420"/>
                    </a:cubicBezTo>
                    <a:cubicBezTo>
                      <a:pt x="33046" y="3165"/>
                      <a:pt x="34443" y="3910"/>
                      <a:pt x="35653" y="4748"/>
                    </a:cubicBezTo>
                    <a:lnTo>
                      <a:pt x="32674" y="9775"/>
                    </a:lnTo>
                    <a:lnTo>
                      <a:pt x="31837" y="9775"/>
                    </a:lnTo>
                    <a:cubicBezTo>
                      <a:pt x="30999" y="9123"/>
                      <a:pt x="29975" y="8471"/>
                      <a:pt x="28765" y="7913"/>
                    </a:cubicBezTo>
                    <a:cubicBezTo>
                      <a:pt x="27741" y="7447"/>
                      <a:pt x="26437" y="7075"/>
                      <a:pt x="24948" y="6609"/>
                    </a:cubicBezTo>
                    <a:cubicBezTo>
                      <a:pt x="23458" y="6144"/>
                      <a:pt x="21690" y="5958"/>
                      <a:pt x="19735" y="5958"/>
                    </a:cubicBezTo>
                    <a:cubicBezTo>
                      <a:pt x="18245" y="5958"/>
                      <a:pt x="16849" y="6237"/>
                      <a:pt x="15639" y="6703"/>
                    </a:cubicBezTo>
                    <a:cubicBezTo>
                      <a:pt x="14336" y="7168"/>
                      <a:pt x="13312" y="7913"/>
                      <a:pt x="12381" y="8750"/>
                    </a:cubicBezTo>
                    <a:cubicBezTo>
                      <a:pt x="11450" y="9588"/>
                      <a:pt x="10705" y="10612"/>
                      <a:pt x="10240" y="11636"/>
                    </a:cubicBezTo>
                    <a:cubicBezTo>
                      <a:pt x="9774" y="12660"/>
                      <a:pt x="9495" y="13963"/>
                      <a:pt x="9495" y="15173"/>
                    </a:cubicBezTo>
                    <a:cubicBezTo>
                      <a:pt x="9495" y="17408"/>
                      <a:pt x="10147" y="19269"/>
                      <a:pt x="11543" y="20666"/>
                    </a:cubicBezTo>
                    <a:cubicBezTo>
                      <a:pt x="12939" y="22062"/>
                      <a:pt x="14615" y="23365"/>
                      <a:pt x="16756" y="24482"/>
                    </a:cubicBezTo>
                    <a:cubicBezTo>
                      <a:pt x="18804" y="25599"/>
                      <a:pt x="21131" y="26624"/>
                      <a:pt x="23552" y="27554"/>
                    </a:cubicBezTo>
                    <a:cubicBezTo>
                      <a:pt x="25972" y="28485"/>
                      <a:pt x="28206" y="29695"/>
                      <a:pt x="30347" y="31092"/>
                    </a:cubicBezTo>
                    <a:cubicBezTo>
                      <a:pt x="32395" y="32488"/>
                      <a:pt x="34164" y="34164"/>
                      <a:pt x="35560" y="36118"/>
                    </a:cubicBezTo>
                    <a:cubicBezTo>
                      <a:pt x="36956" y="38073"/>
                      <a:pt x="37608" y="40680"/>
                      <a:pt x="37608" y="43751"/>
                    </a:cubicBezTo>
                    <a:cubicBezTo>
                      <a:pt x="37608" y="46265"/>
                      <a:pt x="37142" y="48592"/>
                      <a:pt x="36305" y="50640"/>
                    </a:cubicBezTo>
                    <a:cubicBezTo>
                      <a:pt x="35467" y="52688"/>
                      <a:pt x="34164" y="54457"/>
                      <a:pt x="32488" y="55946"/>
                    </a:cubicBezTo>
                    <a:cubicBezTo>
                      <a:pt x="30812" y="57436"/>
                      <a:pt x="28765" y="58553"/>
                      <a:pt x="26251" y="59390"/>
                    </a:cubicBezTo>
                    <a:cubicBezTo>
                      <a:pt x="23737" y="60228"/>
                      <a:pt x="20945" y="60600"/>
                      <a:pt x="17687" y="60600"/>
                    </a:cubicBezTo>
                    <a:cubicBezTo>
                      <a:pt x="14894" y="60600"/>
                      <a:pt x="12381" y="60415"/>
                      <a:pt x="10147" y="59949"/>
                    </a:cubicBezTo>
                    <a:cubicBezTo>
                      <a:pt x="8006" y="59483"/>
                      <a:pt x="6144" y="58925"/>
                      <a:pt x="4654" y="58273"/>
                    </a:cubicBezTo>
                    <a:cubicBezTo>
                      <a:pt x="2886" y="57621"/>
                      <a:pt x="1303" y="56784"/>
                      <a:pt x="0" y="55853"/>
                    </a:cubicBezTo>
                    <a:lnTo>
                      <a:pt x="2979" y="50826"/>
                    </a:lnTo>
                    <a:lnTo>
                      <a:pt x="3817" y="50826"/>
                    </a:lnTo>
                    <a:cubicBezTo>
                      <a:pt x="4841" y="51571"/>
                      <a:pt x="6051" y="52223"/>
                      <a:pt x="7354" y="52781"/>
                    </a:cubicBezTo>
                    <a:cubicBezTo>
                      <a:pt x="8471" y="53247"/>
                      <a:pt x="9867" y="53619"/>
                      <a:pt x="11450" y="53991"/>
                    </a:cubicBezTo>
                    <a:cubicBezTo>
                      <a:pt x="13033" y="54364"/>
                      <a:pt x="14801" y="54550"/>
                      <a:pt x="16756" y="54550"/>
                    </a:cubicBezTo>
                    <a:cubicBezTo>
                      <a:pt x="20666" y="54550"/>
                      <a:pt x="23645" y="53619"/>
                      <a:pt x="25692" y="51757"/>
                    </a:cubicBezTo>
                    <a:cubicBezTo>
                      <a:pt x="27741" y="49896"/>
                      <a:pt x="28765" y="47475"/>
                      <a:pt x="28765" y="44496"/>
                    </a:cubicBezTo>
                    <a:cubicBezTo>
                      <a:pt x="28765" y="42262"/>
                      <a:pt x="28113" y="40400"/>
                      <a:pt x="26716" y="39004"/>
                    </a:cubicBezTo>
                    <a:cubicBezTo>
                      <a:pt x="25320" y="37608"/>
                      <a:pt x="23645" y="36305"/>
                      <a:pt x="21503" y="35188"/>
                    </a:cubicBezTo>
                    <a:cubicBezTo>
                      <a:pt x="19456" y="34070"/>
                      <a:pt x="17128" y="33047"/>
                      <a:pt x="14708" y="32115"/>
                    </a:cubicBezTo>
                    <a:cubicBezTo>
                      <a:pt x="12288" y="31185"/>
                      <a:pt x="10054" y="29975"/>
                      <a:pt x="7913" y="28578"/>
                    </a:cubicBezTo>
                    <a:cubicBezTo>
                      <a:pt x="5865" y="27182"/>
                      <a:pt x="4096" y="25507"/>
                      <a:pt x="2700" y="23552"/>
                    </a:cubicBezTo>
                    <a:cubicBezTo>
                      <a:pt x="1303" y="21596"/>
                      <a:pt x="652" y="19083"/>
                      <a:pt x="652" y="15918"/>
                    </a:cubicBezTo>
                    <a:cubicBezTo>
                      <a:pt x="652" y="13591"/>
                      <a:pt x="1117" y="11543"/>
                      <a:pt x="1862" y="9588"/>
                    </a:cubicBezTo>
                    <a:cubicBezTo>
                      <a:pt x="2700" y="7633"/>
                      <a:pt x="3910" y="5958"/>
                      <a:pt x="5399" y="4562"/>
                    </a:cubicBezTo>
                    <a:cubicBezTo>
                      <a:pt x="6982" y="3165"/>
                      <a:pt x="8843" y="2048"/>
                      <a:pt x="11078" y="1210"/>
                    </a:cubicBezTo>
                    <a:cubicBezTo>
                      <a:pt x="13312" y="466"/>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9C6FEF3E-823C-8D41-0CFF-AA06DA7B5336}"/>
                  </a:ext>
                </a:extLst>
              </p:cNvPr>
              <p:cNvSpPr/>
              <p:nvPr/>
            </p:nvSpPr>
            <p:spPr>
              <a:xfrm>
                <a:off x="6307386" y="7057305"/>
                <a:ext cx="38910" cy="60321"/>
              </a:xfrm>
              <a:custGeom>
                <a:avLst/>
                <a:gdLst>
                  <a:gd name="connsiteX0" fmla="*/ 38911 w 38910"/>
                  <a:gd name="connsiteY0" fmla="*/ 60321 h 60321"/>
                  <a:gd name="connsiteX1" fmla="*/ 28950 w 38910"/>
                  <a:gd name="connsiteY1" fmla="*/ 60321 h 60321"/>
                  <a:gd name="connsiteX2" fmla="*/ 8657 w 38910"/>
                  <a:gd name="connsiteY2" fmla="*/ 30160 h 60321"/>
                  <a:gd name="connsiteX3" fmla="*/ 8657 w 38910"/>
                  <a:gd name="connsiteY3" fmla="*/ 60321 h 60321"/>
                  <a:gd name="connsiteX4" fmla="*/ 0 w 38910"/>
                  <a:gd name="connsiteY4" fmla="*/ 60321 h 60321"/>
                  <a:gd name="connsiteX5" fmla="*/ 0 w 38910"/>
                  <a:gd name="connsiteY5" fmla="*/ 0 h 60321"/>
                  <a:gd name="connsiteX6" fmla="*/ 8657 w 38910"/>
                  <a:gd name="connsiteY6" fmla="*/ 0 h 60321"/>
                  <a:gd name="connsiteX7" fmla="*/ 8657 w 38910"/>
                  <a:gd name="connsiteY7" fmla="*/ 28485 h 60321"/>
                  <a:gd name="connsiteX8" fmla="*/ 28019 w 38910"/>
                  <a:gd name="connsiteY8" fmla="*/ 0 h 60321"/>
                  <a:gd name="connsiteX9" fmla="*/ 37980 w 38910"/>
                  <a:gd name="connsiteY9" fmla="*/ 0 h 60321"/>
                  <a:gd name="connsiteX10" fmla="*/ 18152 w 38910"/>
                  <a:gd name="connsiteY10" fmla="*/ 29323 h 60321"/>
                  <a:gd name="connsiteX11" fmla="*/ 38818 w 38910"/>
                  <a:gd name="connsiteY11"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10" h="60321">
                    <a:moveTo>
                      <a:pt x="38911" y="60321"/>
                    </a:moveTo>
                    <a:lnTo>
                      <a:pt x="28950" y="60321"/>
                    </a:lnTo>
                    <a:lnTo>
                      <a:pt x="8657" y="30160"/>
                    </a:lnTo>
                    <a:lnTo>
                      <a:pt x="8657" y="60321"/>
                    </a:lnTo>
                    <a:lnTo>
                      <a:pt x="0" y="60321"/>
                    </a:lnTo>
                    <a:lnTo>
                      <a:pt x="0" y="0"/>
                    </a:lnTo>
                    <a:lnTo>
                      <a:pt x="8657" y="0"/>
                    </a:lnTo>
                    <a:lnTo>
                      <a:pt x="8657" y="28485"/>
                    </a:lnTo>
                    <a:lnTo>
                      <a:pt x="28019" y="0"/>
                    </a:lnTo>
                    <a:lnTo>
                      <a:pt x="37980" y="0"/>
                    </a:lnTo>
                    <a:lnTo>
                      <a:pt x="18152" y="29323"/>
                    </a:lnTo>
                    <a:lnTo>
                      <a:pt x="38818" y="60321"/>
                    </a:lnTo>
                    <a:close/>
                  </a:path>
                </a:pathLst>
              </a:custGeom>
              <a:solidFill>
                <a:srgbClr val="FFFFFF"/>
              </a:solidFill>
              <a:ln w="8840"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17BC01B3-1DDE-12DA-13FA-5A18D83D2D51}"/>
                  </a:ext>
                </a:extLst>
              </p:cNvPr>
              <p:cNvSpPr/>
              <p:nvPr/>
            </p:nvSpPr>
            <p:spPr>
              <a:xfrm>
                <a:off x="6348810" y="7057305"/>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8 w 46544"/>
                  <a:gd name="connsiteY6" fmla="*/ 0 h 60321"/>
                  <a:gd name="connsiteX7" fmla="*/ 46544 w 46544"/>
                  <a:gd name="connsiteY7" fmla="*/ 60321 h 60321"/>
                  <a:gd name="connsiteX8" fmla="*/ 37887 w 46544"/>
                  <a:gd name="connsiteY8" fmla="*/ 60321 h 60321"/>
                  <a:gd name="connsiteX9" fmla="*/ 15173 w 46544"/>
                  <a:gd name="connsiteY9" fmla="*/ 38818 h 60321"/>
                  <a:gd name="connsiteX10" fmla="*/ 31557 w 46544"/>
                  <a:gd name="connsiteY10" fmla="*/ 38818 h 60321"/>
                  <a:gd name="connsiteX11" fmla="*/ 24669 w 46544"/>
                  <a:gd name="connsiteY11" fmla="*/ 15080 h 60321"/>
                  <a:gd name="connsiteX12" fmla="*/ 24110 w 46544"/>
                  <a:gd name="connsiteY12" fmla="*/ 13033 h 60321"/>
                  <a:gd name="connsiteX13" fmla="*/ 23738 w 46544"/>
                  <a:gd name="connsiteY13" fmla="*/ 10984 h 60321"/>
                  <a:gd name="connsiteX14" fmla="*/ 23458 w 46544"/>
                  <a:gd name="connsiteY14" fmla="*/ 9030 h 60321"/>
                  <a:gd name="connsiteX15" fmla="*/ 23086 w 46544"/>
                  <a:gd name="connsiteY15" fmla="*/ 9030 h 60321"/>
                  <a:gd name="connsiteX16" fmla="*/ 22807 w 46544"/>
                  <a:gd name="connsiteY16" fmla="*/ 11077 h 60321"/>
                  <a:gd name="connsiteX17" fmla="*/ 22435 w 46544"/>
                  <a:gd name="connsiteY17" fmla="*/ 13033 h 60321"/>
                  <a:gd name="connsiteX18" fmla="*/ 21969 w 46544"/>
                  <a:gd name="connsiteY18" fmla="*/ 14988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8" y="0"/>
                    </a:lnTo>
                    <a:lnTo>
                      <a:pt x="46544" y="60321"/>
                    </a:lnTo>
                    <a:lnTo>
                      <a:pt x="37887" y="60321"/>
                    </a:lnTo>
                    <a:close/>
                    <a:moveTo>
                      <a:pt x="15173" y="38818"/>
                    </a:moveTo>
                    <a:lnTo>
                      <a:pt x="31557" y="38818"/>
                    </a:lnTo>
                    <a:lnTo>
                      <a:pt x="24669" y="15080"/>
                    </a:lnTo>
                    <a:cubicBezTo>
                      <a:pt x="24482" y="14429"/>
                      <a:pt x="24296" y="13777"/>
                      <a:pt x="24110" y="13033"/>
                    </a:cubicBezTo>
                    <a:cubicBezTo>
                      <a:pt x="24017" y="12288"/>
                      <a:pt x="23924" y="11636"/>
                      <a:pt x="23738" y="10984"/>
                    </a:cubicBezTo>
                    <a:cubicBezTo>
                      <a:pt x="23645" y="10333"/>
                      <a:pt x="23552" y="9588"/>
                      <a:pt x="23458" y="9030"/>
                    </a:cubicBezTo>
                    <a:lnTo>
                      <a:pt x="23086" y="9030"/>
                    </a:lnTo>
                    <a:cubicBezTo>
                      <a:pt x="23086" y="9682"/>
                      <a:pt x="22900" y="10426"/>
                      <a:pt x="22807" y="11077"/>
                    </a:cubicBezTo>
                    <a:cubicBezTo>
                      <a:pt x="22714" y="11729"/>
                      <a:pt x="22528" y="12381"/>
                      <a:pt x="22435" y="13033"/>
                    </a:cubicBezTo>
                    <a:cubicBezTo>
                      <a:pt x="22341" y="13684"/>
                      <a:pt x="22155" y="14429"/>
                      <a:pt x="21969" y="14988"/>
                    </a:cubicBezTo>
                    <a:lnTo>
                      <a:pt x="15080" y="38725"/>
                    </a:lnTo>
                    <a:close/>
                  </a:path>
                </a:pathLst>
              </a:custGeom>
              <a:solidFill>
                <a:srgbClr val="FFFFFF"/>
              </a:solidFill>
              <a:ln w="8840" cap="flat">
                <a:noFill/>
                <a:prstDash val="solid"/>
                <a:miter/>
              </a:ln>
            </p:spPr>
            <p:txBody>
              <a:bodyPr rtlCol="0" anchor="ctr"/>
              <a:lstStyle/>
              <a:p>
                <a:endParaRPr lang="en-US"/>
              </a:p>
            </p:txBody>
          </p:sp>
        </p:grpSp>
        <p:grpSp>
          <p:nvGrpSpPr>
            <p:cNvPr id="418" name="Picture 2">
              <a:extLst>
                <a:ext uri="{FF2B5EF4-FFF2-40B4-BE49-F238E27FC236}">
                  <a16:creationId xmlns:a16="http://schemas.microsoft.com/office/drawing/2014/main" id="{E48BE99C-2496-0ADA-0AC5-D33D48011E55}"/>
                </a:ext>
              </a:extLst>
            </p:cNvPr>
            <p:cNvGrpSpPr/>
            <p:nvPr/>
          </p:nvGrpSpPr>
          <p:grpSpPr>
            <a:xfrm>
              <a:off x="9141083" y="7712830"/>
              <a:ext cx="268478" cy="92598"/>
              <a:chOff x="9141083" y="7712830"/>
              <a:chExt cx="268478" cy="92598"/>
            </a:xfrm>
            <a:solidFill>
              <a:srgbClr val="231F20"/>
            </a:solidFill>
          </p:grpSpPr>
          <p:sp>
            <p:nvSpPr>
              <p:cNvPr id="419" name="Freeform: Shape 418">
                <a:extLst>
                  <a:ext uri="{FF2B5EF4-FFF2-40B4-BE49-F238E27FC236}">
                    <a16:creationId xmlns:a16="http://schemas.microsoft.com/office/drawing/2014/main" id="{E785D733-27DB-DBFF-1FF6-AB82152EB20A}"/>
                  </a:ext>
                </a:extLst>
              </p:cNvPr>
              <p:cNvSpPr/>
              <p:nvPr/>
            </p:nvSpPr>
            <p:spPr>
              <a:xfrm>
                <a:off x="9141083" y="7712923"/>
                <a:ext cx="38817" cy="60321"/>
              </a:xfrm>
              <a:custGeom>
                <a:avLst/>
                <a:gdLst>
                  <a:gd name="connsiteX0" fmla="*/ 38818 w 38817"/>
                  <a:gd name="connsiteY0" fmla="*/ 0 h 60321"/>
                  <a:gd name="connsiteX1" fmla="*/ 38818 w 38817"/>
                  <a:gd name="connsiteY1" fmla="*/ 60321 h 60321"/>
                  <a:gd name="connsiteX2" fmla="*/ 30160 w 38817"/>
                  <a:gd name="connsiteY2" fmla="*/ 60321 h 60321"/>
                  <a:gd name="connsiteX3" fmla="*/ 30160 w 38817"/>
                  <a:gd name="connsiteY3" fmla="*/ 32767 h 60321"/>
                  <a:gd name="connsiteX4" fmla="*/ 8657 w 38817"/>
                  <a:gd name="connsiteY4" fmla="*/ 32767 h 60321"/>
                  <a:gd name="connsiteX5" fmla="*/ 8657 w 38817"/>
                  <a:gd name="connsiteY5" fmla="*/ 60321 h 60321"/>
                  <a:gd name="connsiteX6" fmla="*/ 0 w 38817"/>
                  <a:gd name="connsiteY6" fmla="*/ 60321 h 60321"/>
                  <a:gd name="connsiteX7" fmla="*/ 0 w 38817"/>
                  <a:gd name="connsiteY7" fmla="*/ 0 h 60321"/>
                  <a:gd name="connsiteX8" fmla="*/ 8657 w 38817"/>
                  <a:gd name="connsiteY8" fmla="*/ 0 h 60321"/>
                  <a:gd name="connsiteX9" fmla="*/ 8657 w 38817"/>
                  <a:gd name="connsiteY9" fmla="*/ 26717 h 60321"/>
                  <a:gd name="connsiteX10" fmla="*/ 30160 w 38817"/>
                  <a:gd name="connsiteY10" fmla="*/ 26717 h 60321"/>
                  <a:gd name="connsiteX11" fmla="*/ 30160 w 38817"/>
                  <a:gd name="connsiteY11" fmla="*/ 0 h 60321"/>
                  <a:gd name="connsiteX12" fmla="*/ 38818 w 38817"/>
                  <a:gd name="connsiteY12"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7" h="60321">
                    <a:moveTo>
                      <a:pt x="38818" y="0"/>
                    </a:moveTo>
                    <a:lnTo>
                      <a:pt x="38818" y="60321"/>
                    </a:lnTo>
                    <a:lnTo>
                      <a:pt x="30160" y="60321"/>
                    </a:lnTo>
                    <a:lnTo>
                      <a:pt x="30160" y="32767"/>
                    </a:lnTo>
                    <a:lnTo>
                      <a:pt x="8657" y="32767"/>
                    </a:lnTo>
                    <a:lnTo>
                      <a:pt x="8657" y="60321"/>
                    </a:lnTo>
                    <a:lnTo>
                      <a:pt x="0" y="60321"/>
                    </a:lnTo>
                    <a:lnTo>
                      <a:pt x="0" y="0"/>
                    </a:lnTo>
                    <a:lnTo>
                      <a:pt x="8657" y="0"/>
                    </a:lnTo>
                    <a:lnTo>
                      <a:pt x="8657" y="26717"/>
                    </a:lnTo>
                    <a:lnTo>
                      <a:pt x="30160" y="26717"/>
                    </a:lnTo>
                    <a:lnTo>
                      <a:pt x="30160" y="0"/>
                    </a:lnTo>
                    <a:lnTo>
                      <a:pt x="38818" y="0"/>
                    </a:lnTo>
                    <a:close/>
                  </a:path>
                </a:pathLst>
              </a:custGeom>
              <a:solidFill>
                <a:srgbClr val="231F20"/>
              </a:solidFill>
              <a:ln w="8840"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A675E012-D04D-90AA-E301-7EDB9EF0A95C}"/>
                  </a:ext>
                </a:extLst>
              </p:cNvPr>
              <p:cNvSpPr/>
              <p:nvPr/>
            </p:nvSpPr>
            <p:spPr>
              <a:xfrm>
                <a:off x="9188838" y="7712923"/>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725 h 60321"/>
                  <a:gd name="connsiteX10" fmla="*/ 31557 w 46544"/>
                  <a:gd name="connsiteY10" fmla="*/ 38725 h 60321"/>
                  <a:gd name="connsiteX11" fmla="*/ 24669 w 46544"/>
                  <a:gd name="connsiteY11" fmla="*/ 14988 h 60321"/>
                  <a:gd name="connsiteX12" fmla="*/ 24110 w 46544"/>
                  <a:gd name="connsiteY12" fmla="*/ 12939 h 60321"/>
                  <a:gd name="connsiteX13" fmla="*/ 23737 w 46544"/>
                  <a:gd name="connsiteY13" fmla="*/ 10892 h 60321"/>
                  <a:gd name="connsiteX14" fmla="*/ 23458 w 46544"/>
                  <a:gd name="connsiteY14" fmla="*/ 8937 h 60321"/>
                  <a:gd name="connsiteX15" fmla="*/ 23086 w 46544"/>
                  <a:gd name="connsiteY15" fmla="*/ 8937 h 60321"/>
                  <a:gd name="connsiteX16" fmla="*/ 22807 w 46544"/>
                  <a:gd name="connsiteY16" fmla="*/ 10985 h 60321"/>
                  <a:gd name="connsiteX17" fmla="*/ 22434 w 46544"/>
                  <a:gd name="connsiteY17" fmla="*/ 12939 h 60321"/>
                  <a:gd name="connsiteX18" fmla="*/ 21969 w 46544"/>
                  <a:gd name="connsiteY18" fmla="*/ 14894 h 60321"/>
                  <a:gd name="connsiteX19" fmla="*/ 15080 w 46544"/>
                  <a:gd name="connsiteY19" fmla="*/ 3863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173" y="38725"/>
                    </a:moveTo>
                    <a:lnTo>
                      <a:pt x="31557" y="38725"/>
                    </a:lnTo>
                    <a:lnTo>
                      <a:pt x="24669" y="14988"/>
                    </a:lnTo>
                    <a:cubicBezTo>
                      <a:pt x="24482" y="14336"/>
                      <a:pt x="24296" y="13684"/>
                      <a:pt x="24110" y="12939"/>
                    </a:cubicBezTo>
                    <a:cubicBezTo>
                      <a:pt x="23924" y="12194"/>
                      <a:pt x="23924" y="11543"/>
                      <a:pt x="23737" y="10892"/>
                    </a:cubicBezTo>
                    <a:cubicBezTo>
                      <a:pt x="23644" y="10240"/>
                      <a:pt x="23551" y="9588"/>
                      <a:pt x="23458" y="8937"/>
                    </a:cubicBezTo>
                    <a:lnTo>
                      <a:pt x="23086" y="8937"/>
                    </a:lnTo>
                    <a:cubicBezTo>
                      <a:pt x="23086" y="9588"/>
                      <a:pt x="22900" y="10333"/>
                      <a:pt x="22807" y="10985"/>
                    </a:cubicBezTo>
                    <a:cubicBezTo>
                      <a:pt x="22714" y="11636"/>
                      <a:pt x="22527" y="12288"/>
                      <a:pt x="22434" y="12939"/>
                    </a:cubicBezTo>
                    <a:cubicBezTo>
                      <a:pt x="22248" y="13591"/>
                      <a:pt x="22155" y="14243"/>
                      <a:pt x="21969" y="14894"/>
                    </a:cubicBezTo>
                    <a:lnTo>
                      <a:pt x="15080" y="38632"/>
                    </a:lnTo>
                    <a:close/>
                  </a:path>
                </a:pathLst>
              </a:custGeom>
              <a:solidFill>
                <a:srgbClr val="231F20"/>
              </a:solidFill>
              <a:ln w="8840" cap="flat">
                <a:no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21962E43-5689-3F82-7883-0A4ACB47B55D}"/>
                  </a:ext>
                </a:extLst>
              </p:cNvPr>
              <p:cNvSpPr/>
              <p:nvPr/>
            </p:nvSpPr>
            <p:spPr>
              <a:xfrm>
                <a:off x="9235382" y="7712830"/>
                <a:ext cx="71678" cy="60320"/>
              </a:xfrm>
              <a:custGeom>
                <a:avLst/>
                <a:gdLst>
                  <a:gd name="connsiteX0" fmla="*/ 50919 w 71678"/>
                  <a:gd name="connsiteY0" fmla="*/ 42262 h 60320"/>
                  <a:gd name="connsiteX1" fmla="*/ 51292 w 71678"/>
                  <a:gd name="connsiteY1" fmla="*/ 44403 h 60320"/>
                  <a:gd name="connsiteX2" fmla="*/ 51664 w 71678"/>
                  <a:gd name="connsiteY2" fmla="*/ 46637 h 60320"/>
                  <a:gd name="connsiteX3" fmla="*/ 51943 w 71678"/>
                  <a:gd name="connsiteY3" fmla="*/ 49150 h 60320"/>
                  <a:gd name="connsiteX4" fmla="*/ 52316 w 71678"/>
                  <a:gd name="connsiteY4" fmla="*/ 49150 h 60320"/>
                  <a:gd name="connsiteX5" fmla="*/ 52502 w 71678"/>
                  <a:gd name="connsiteY5" fmla="*/ 46637 h 60320"/>
                  <a:gd name="connsiteX6" fmla="*/ 52781 w 71678"/>
                  <a:gd name="connsiteY6" fmla="*/ 44403 h 60320"/>
                  <a:gd name="connsiteX7" fmla="*/ 53154 w 71678"/>
                  <a:gd name="connsiteY7" fmla="*/ 42262 h 60320"/>
                  <a:gd name="connsiteX8" fmla="*/ 63114 w 71678"/>
                  <a:gd name="connsiteY8" fmla="*/ 0 h 60320"/>
                  <a:gd name="connsiteX9" fmla="*/ 71678 w 71678"/>
                  <a:gd name="connsiteY9" fmla="*/ 0 h 60320"/>
                  <a:gd name="connsiteX10" fmla="*/ 57435 w 71678"/>
                  <a:gd name="connsiteY10" fmla="*/ 60321 h 60320"/>
                  <a:gd name="connsiteX11" fmla="*/ 47103 w 71678"/>
                  <a:gd name="connsiteY11" fmla="*/ 60321 h 60320"/>
                  <a:gd name="connsiteX12" fmla="*/ 37142 w 71678"/>
                  <a:gd name="connsiteY12" fmla="*/ 18059 h 60320"/>
                  <a:gd name="connsiteX13" fmla="*/ 36677 w 71678"/>
                  <a:gd name="connsiteY13" fmla="*/ 15918 h 60320"/>
                  <a:gd name="connsiteX14" fmla="*/ 36305 w 71678"/>
                  <a:gd name="connsiteY14" fmla="*/ 13684 h 60320"/>
                  <a:gd name="connsiteX15" fmla="*/ 35932 w 71678"/>
                  <a:gd name="connsiteY15" fmla="*/ 11170 h 60320"/>
                  <a:gd name="connsiteX16" fmla="*/ 35560 w 71678"/>
                  <a:gd name="connsiteY16" fmla="*/ 11170 h 60320"/>
                  <a:gd name="connsiteX17" fmla="*/ 35187 w 71678"/>
                  <a:gd name="connsiteY17" fmla="*/ 13684 h 60320"/>
                  <a:gd name="connsiteX18" fmla="*/ 34815 w 71678"/>
                  <a:gd name="connsiteY18" fmla="*/ 15918 h 60320"/>
                  <a:gd name="connsiteX19" fmla="*/ 34443 w 71678"/>
                  <a:gd name="connsiteY19" fmla="*/ 18059 h 60320"/>
                  <a:gd name="connsiteX20" fmla="*/ 24575 w 71678"/>
                  <a:gd name="connsiteY20" fmla="*/ 60321 h 60320"/>
                  <a:gd name="connsiteX21" fmla="*/ 14242 w 71678"/>
                  <a:gd name="connsiteY21" fmla="*/ 60321 h 60320"/>
                  <a:gd name="connsiteX22" fmla="*/ 0 w 71678"/>
                  <a:gd name="connsiteY22" fmla="*/ 0 h 60320"/>
                  <a:gd name="connsiteX23" fmla="*/ 8564 w 71678"/>
                  <a:gd name="connsiteY23" fmla="*/ 0 h 60320"/>
                  <a:gd name="connsiteX24" fmla="*/ 18524 w 71678"/>
                  <a:gd name="connsiteY24" fmla="*/ 42262 h 60320"/>
                  <a:gd name="connsiteX25" fmla="*/ 18897 w 71678"/>
                  <a:gd name="connsiteY25" fmla="*/ 44403 h 60320"/>
                  <a:gd name="connsiteX26" fmla="*/ 19269 w 71678"/>
                  <a:gd name="connsiteY26" fmla="*/ 46637 h 60320"/>
                  <a:gd name="connsiteX27" fmla="*/ 19455 w 71678"/>
                  <a:gd name="connsiteY27" fmla="*/ 49150 h 60320"/>
                  <a:gd name="connsiteX28" fmla="*/ 19828 w 71678"/>
                  <a:gd name="connsiteY28" fmla="*/ 49150 h 60320"/>
                  <a:gd name="connsiteX29" fmla="*/ 20107 w 71678"/>
                  <a:gd name="connsiteY29" fmla="*/ 46637 h 60320"/>
                  <a:gd name="connsiteX30" fmla="*/ 20386 w 71678"/>
                  <a:gd name="connsiteY30" fmla="*/ 44403 h 60320"/>
                  <a:gd name="connsiteX31" fmla="*/ 20758 w 71678"/>
                  <a:gd name="connsiteY31" fmla="*/ 42262 h 60320"/>
                  <a:gd name="connsiteX32" fmla="*/ 30626 w 71678"/>
                  <a:gd name="connsiteY32" fmla="*/ 0 h 60320"/>
                  <a:gd name="connsiteX33" fmla="*/ 40959 w 71678"/>
                  <a:gd name="connsiteY33" fmla="*/ 0 h 60320"/>
                  <a:gd name="connsiteX34" fmla="*/ 50919 w 71678"/>
                  <a:gd name="connsiteY34" fmla="*/ 42262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678" h="60320">
                    <a:moveTo>
                      <a:pt x="50919" y="42262"/>
                    </a:moveTo>
                    <a:cubicBezTo>
                      <a:pt x="51012" y="42913"/>
                      <a:pt x="51105" y="43658"/>
                      <a:pt x="51292" y="44403"/>
                    </a:cubicBezTo>
                    <a:cubicBezTo>
                      <a:pt x="51385" y="45241"/>
                      <a:pt x="51477" y="45985"/>
                      <a:pt x="51664" y="46637"/>
                    </a:cubicBezTo>
                    <a:cubicBezTo>
                      <a:pt x="51757" y="47475"/>
                      <a:pt x="51850" y="48313"/>
                      <a:pt x="51943" y="49150"/>
                    </a:cubicBezTo>
                    <a:lnTo>
                      <a:pt x="52316" y="49150"/>
                    </a:lnTo>
                    <a:cubicBezTo>
                      <a:pt x="52316" y="48313"/>
                      <a:pt x="52316" y="47475"/>
                      <a:pt x="52502" y="46637"/>
                    </a:cubicBezTo>
                    <a:cubicBezTo>
                      <a:pt x="52595" y="45985"/>
                      <a:pt x="52688" y="45241"/>
                      <a:pt x="52781" y="44403"/>
                    </a:cubicBezTo>
                    <a:cubicBezTo>
                      <a:pt x="52781" y="43565"/>
                      <a:pt x="52967" y="42913"/>
                      <a:pt x="53154" y="42262"/>
                    </a:cubicBezTo>
                    <a:lnTo>
                      <a:pt x="63114" y="0"/>
                    </a:lnTo>
                    <a:lnTo>
                      <a:pt x="71678" y="0"/>
                    </a:lnTo>
                    <a:lnTo>
                      <a:pt x="57435" y="60321"/>
                    </a:lnTo>
                    <a:lnTo>
                      <a:pt x="47103" y="60321"/>
                    </a:lnTo>
                    <a:lnTo>
                      <a:pt x="37142" y="18059"/>
                    </a:lnTo>
                    <a:cubicBezTo>
                      <a:pt x="36956" y="17407"/>
                      <a:pt x="36863" y="16756"/>
                      <a:pt x="36677" y="15918"/>
                    </a:cubicBezTo>
                    <a:cubicBezTo>
                      <a:pt x="36584" y="15080"/>
                      <a:pt x="36397" y="14335"/>
                      <a:pt x="36305" y="13684"/>
                    </a:cubicBezTo>
                    <a:cubicBezTo>
                      <a:pt x="36211" y="12846"/>
                      <a:pt x="36118" y="12008"/>
                      <a:pt x="35932" y="11170"/>
                    </a:cubicBezTo>
                    <a:lnTo>
                      <a:pt x="35560" y="11170"/>
                    </a:lnTo>
                    <a:cubicBezTo>
                      <a:pt x="35467" y="12008"/>
                      <a:pt x="35373" y="12846"/>
                      <a:pt x="35187" y="13684"/>
                    </a:cubicBezTo>
                    <a:cubicBezTo>
                      <a:pt x="35094" y="14335"/>
                      <a:pt x="34908" y="15080"/>
                      <a:pt x="34815" y="15918"/>
                    </a:cubicBezTo>
                    <a:cubicBezTo>
                      <a:pt x="34629" y="16756"/>
                      <a:pt x="34536" y="17407"/>
                      <a:pt x="34443" y="18059"/>
                    </a:cubicBezTo>
                    <a:lnTo>
                      <a:pt x="24575" y="60321"/>
                    </a:lnTo>
                    <a:lnTo>
                      <a:pt x="14242" y="60321"/>
                    </a:lnTo>
                    <a:lnTo>
                      <a:pt x="0" y="0"/>
                    </a:lnTo>
                    <a:lnTo>
                      <a:pt x="8564" y="0"/>
                    </a:lnTo>
                    <a:lnTo>
                      <a:pt x="18524" y="42262"/>
                    </a:lnTo>
                    <a:cubicBezTo>
                      <a:pt x="18618" y="42913"/>
                      <a:pt x="18711" y="43658"/>
                      <a:pt x="18897" y="44403"/>
                    </a:cubicBezTo>
                    <a:cubicBezTo>
                      <a:pt x="18990" y="45241"/>
                      <a:pt x="19176" y="45985"/>
                      <a:pt x="19269" y="46637"/>
                    </a:cubicBezTo>
                    <a:cubicBezTo>
                      <a:pt x="19363" y="47475"/>
                      <a:pt x="19455" y="48313"/>
                      <a:pt x="19455" y="49150"/>
                    </a:cubicBezTo>
                    <a:lnTo>
                      <a:pt x="19828" y="49150"/>
                    </a:lnTo>
                    <a:cubicBezTo>
                      <a:pt x="19828" y="48313"/>
                      <a:pt x="19921" y="47475"/>
                      <a:pt x="20107" y="46637"/>
                    </a:cubicBezTo>
                    <a:cubicBezTo>
                      <a:pt x="20200" y="45985"/>
                      <a:pt x="20293" y="45241"/>
                      <a:pt x="20386" y="44403"/>
                    </a:cubicBezTo>
                    <a:cubicBezTo>
                      <a:pt x="20386" y="43565"/>
                      <a:pt x="20573" y="42913"/>
                      <a:pt x="20758" y="42262"/>
                    </a:cubicBezTo>
                    <a:lnTo>
                      <a:pt x="30626" y="0"/>
                    </a:lnTo>
                    <a:lnTo>
                      <a:pt x="40959" y="0"/>
                    </a:lnTo>
                    <a:lnTo>
                      <a:pt x="50919" y="42262"/>
                    </a:lnTo>
                    <a:close/>
                  </a:path>
                </a:pathLst>
              </a:custGeom>
              <a:solidFill>
                <a:srgbClr val="231F20"/>
              </a:solidFill>
              <a:ln w="8840" cap="flat">
                <a:no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BE4C639A-8310-4B1D-0176-5368A9CC087D}"/>
                  </a:ext>
                </a:extLst>
              </p:cNvPr>
              <p:cNvSpPr/>
              <p:nvPr/>
            </p:nvSpPr>
            <p:spPr>
              <a:xfrm>
                <a:off x="9307804" y="7712923"/>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8 w 46544"/>
                  <a:gd name="connsiteY3" fmla="*/ 60321 h 60321"/>
                  <a:gd name="connsiteX4" fmla="*/ 0 w 46544"/>
                  <a:gd name="connsiteY4" fmla="*/ 60321 h 60321"/>
                  <a:gd name="connsiteX5" fmla="*/ 17687 w 46544"/>
                  <a:gd name="connsiteY5" fmla="*/ 0 h 60321"/>
                  <a:gd name="connsiteX6" fmla="*/ 28858 w 46544"/>
                  <a:gd name="connsiteY6" fmla="*/ 0 h 60321"/>
                  <a:gd name="connsiteX7" fmla="*/ 46544 w 46544"/>
                  <a:gd name="connsiteY7" fmla="*/ 60321 h 60321"/>
                  <a:gd name="connsiteX8" fmla="*/ 37980 w 46544"/>
                  <a:gd name="connsiteY8" fmla="*/ 60321 h 60321"/>
                  <a:gd name="connsiteX9" fmla="*/ 15173 w 46544"/>
                  <a:gd name="connsiteY9" fmla="*/ 38725 h 60321"/>
                  <a:gd name="connsiteX10" fmla="*/ 31557 w 46544"/>
                  <a:gd name="connsiteY10" fmla="*/ 38725 h 60321"/>
                  <a:gd name="connsiteX11" fmla="*/ 24669 w 46544"/>
                  <a:gd name="connsiteY11" fmla="*/ 14988 h 60321"/>
                  <a:gd name="connsiteX12" fmla="*/ 24110 w 46544"/>
                  <a:gd name="connsiteY12" fmla="*/ 12939 h 60321"/>
                  <a:gd name="connsiteX13" fmla="*/ 23738 w 46544"/>
                  <a:gd name="connsiteY13" fmla="*/ 10892 h 60321"/>
                  <a:gd name="connsiteX14" fmla="*/ 23458 w 46544"/>
                  <a:gd name="connsiteY14" fmla="*/ 8937 h 60321"/>
                  <a:gd name="connsiteX15" fmla="*/ 23086 w 46544"/>
                  <a:gd name="connsiteY15" fmla="*/ 8937 h 60321"/>
                  <a:gd name="connsiteX16" fmla="*/ 22807 w 46544"/>
                  <a:gd name="connsiteY16" fmla="*/ 10985 h 60321"/>
                  <a:gd name="connsiteX17" fmla="*/ 22435 w 46544"/>
                  <a:gd name="connsiteY17" fmla="*/ 12939 h 60321"/>
                  <a:gd name="connsiteX18" fmla="*/ 21969 w 46544"/>
                  <a:gd name="connsiteY18" fmla="*/ 14894 h 60321"/>
                  <a:gd name="connsiteX19" fmla="*/ 15081 w 46544"/>
                  <a:gd name="connsiteY19" fmla="*/ 3863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8" y="60321"/>
                    </a:lnTo>
                    <a:lnTo>
                      <a:pt x="0" y="60321"/>
                    </a:lnTo>
                    <a:lnTo>
                      <a:pt x="17687" y="0"/>
                    </a:lnTo>
                    <a:lnTo>
                      <a:pt x="28858" y="0"/>
                    </a:lnTo>
                    <a:lnTo>
                      <a:pt x="46544" y="60321"/>
                    </a:lnTo>
                    <a:lnTo>
                      <a:pt x="37980" y="60321"/>
                    </a:lnTo>
                    <a:close/>
                    <a:moveTo>
                      <a:pt x="15173" y="38725"/>
                    </a:moveTo>
                    <a:lnTo>
                      <a:pt x="31557" y="38725"/>
                    </a:lnTo>
                    <a:lnTo>
                      <a:pt x="24669" y="14988"/>
                    </a:lnTo>
                    <a:cubicBezTo>
                      <a:pt x="24482" y="14336"/>
                      <a:pt x="24296" y="13684"/>
                      <a:pt x="24110" y="12939"/>
                    </a:cubicBezTo>
                    <a:cubicBezTo>
                      <a:pt x="24017" y="12194"/>
                      <a:pt x="23924" y="11543"/>
                      <a:pt x="23738" y="10892"/>
                    </a:cubicBezTo>
                    <a:cubicBezTo>
                      <a:pt x="23645" y="10240"/>
                      <a:pt x="23552" y="9588"/>
                      <a:pt x="23458" y="8937"/>
                    </a:cubicBezTo>
                    <a:lnTo>
                      <a:pt x="23086" y="8937"/>
                    </a:lnTo>
                    <a:cubicBezTo>
                      <a:pt x="23086" y="9588"/>
                      <a:pt x="22993" y="10333"/>
                      <a:pt x="22807" y="10985"/>
                    </a:cubicBezTo>
                    <a:cubicBezTo>
                      <a:pt x="22714" y="11636"/>
                      <a:pt x="22528" y="12288"/>
                      <a:pt x="22435" y="12939"/>
                    </a:cubicBezTo>
                    <a:cubicBezTo>
                      <a:pt x="22341" y="13591"/>
                      <a:pt x="22155" y="14243"/>
                      <a:pt x="21969" y="14894"/>
                    </a:cubicBezTo>
                    <a:lnTo>
                      <a:pt x="15081" y="38632"/>
                    </a:lnTo>
                    <a:close/>
                  </a:path>
                </a:pathLst>
              </a:custGeom>
              <a:solidFill>
                <a:srgbClr val="231F20"/>
              </a:solidFill>
              <a:ln w="8840" cap="flat">
                <a:no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27A926F6-D1C9-C250-166D-0C3F0E1EA1C8}"/>
                  </a:ext>
                </a:extLst>
              </p:cNvPr>
              <p:cNvSpPr/>
              <p:nvPr/>
            </p:nvSpPr>
            <p:spPr>
              <a:xfrm>
                <a:off x="9363471" y="7712923"/>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424" name="Freeform: Shape 423">
                <a:extLst>
                  <a:ext uri="{FF2B5EF4-FFF2-40B4-BE49-F238E27FC236}">
                    <a16:creationId xmlns:a16="http://schemas.microsoft.com/office/drawing/2014/main" id="{43C20643-AFC8-98F0-664C-91E5D9A91999}"/>
                  </a:ext>
                </a:extLst>
              </p:cNvPr>
              <p:cNvSpPr/>
              <p:nvPr/>
            </p:nvSpPr>
            <p:spPr>
              <a:xfrm>
                <a:off x="9387581" y="7712923"/>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grpSp>
        <p:grpSp>
          <p:nvGrpSpPr>
            <p:cNvPr id="425" name="Picture 2">
              <a:extLst>
                <a:ext uri="{FF2B5EF4-FFF2-40B4-BE49-F238E27FC236}">
                  <a16:creationId xmlns:a16="http://schemas.microsoft.com/office/drawing/2014/main" id="{C4804B30-4262-E8DF-23BA-E48C9BD0F2BD}"/>
                </a:ext>
              </a:extLst>
            </p:cNvPr>
            <p:cNvGrpSpPr/>
            <p:nvPr/>
          </p:nvGrpSpPr>
          <p:grpSpPr>
            <a:xfrm>
              <a:off x="7509806" y="5856285"/>
              <a:ext cx="434013" cy="92884"/>
              <a:chOff x="7509806" y="5856285"/>
              <a:chExt cx="434013" cy="92884"/>
            </a:xfrm>
            <a:solidFill>
              <a:srgbClr val="FFFFFF"/>
            </a:solidFill>
          </p:grpSpPr>
          <p:sp>
            <p:nvSpPr>
              <p:cNvPr id="426" name="Freeform: Shape 425">
                <a:extLst>
                  <a:ext uri="{FF2B5EF4-FFF2-40B4-BE49-F238E27FC236}">
                    <a16:creationId xmlns:a16="http://schemas.microsoft.com/office/drawing/2014/main" id="{16723369-04CC-1202-2F6C-9F4C86AAAB82}"/>
                  </a:ext>
                </a:extLst>
              </p:cNvPr>
              <p:cNvSpPr/>
              <p:nvPr/>
            </p:nvSpPr>
            <p:spPr>
              <a:xfrm>
                <a:off x="7509806" y="5856285"/>
                <a:ext cx="42261" cy="60600"/>
              </a:xfrm>
              <a:custGeom>
                <a:avLst/>
                <a:gdLst>
                  <a:gd name="connsiteX0" fmla="*/ 42262 w 42261"/>
                  <a:gd name="connsiteY0" fmla="*/ 30254 h 60600"/>
                  <a:gd name="connsiteX1" fmla="*/ 40679 w 42261"/>
                  <a:gd name="connsiteY1" fmla="*/ 44217 h 60600"/>
                  <a:gd name="connsiteX2" fmla="*/ 36397 w 42261"/>
                  <a:gd name="connsiteY2" fmla="*/ 53619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9 h 60600"/>
                  <a:gd name="connsiteX7" fmla="*/ 1582 w 42261"/>
                  <a:gd name="connsiteY7" fmla="*/ 44217 h 60600"/>
                  <a:gd name="connsiteX8" fmla="*/ 0 w 42261"/>
                  <a:gd name="connsiteY8" fmla="*/ 30254 h 60600"/>
                  <a:gd name="connsiteX9" fmla="*/ 1582 w 42261"/>
                  <a:gd name="connsiteY9" fmla="*/ 16384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4 h 60600"/>
                  <a:gd name="connsiteX16" fmla="*/ 42262 w 42261"/>
                  <a:gd name="connsiteY16" fmla="*/ 30254 h 60600"/>
                  <a:gd name="connsiteX17" fmla="*/ 8657 w 42261"/>
                  <a:gd name="connsiteY17" fmla="*/ 30254 h 60600"/>
                  <a:gd name="connsiteX18" fmla="*/ 9681 w 42261"/>
                  <a:gd name="connsiteY18" fmla="*/ 41797 h 60600"/>
                  <a:gd name="connsiteX19" fmla="*/ 12474 w 42261"/>
                  <a:gd name="connsiteY19" fmla="*/ 49244 h 60600"/>
                  <a:gd name="connsiteX20" fmla="*/ 16477 w 42261"/>
                  <a:gd name="connsiteY20" fmla="*/ 53246 h 60600"/>
                  <a:gd name="connsiteX21" fmla="*/ 21131 w 42261"/>
                  <a:gd name="connsiteY21" fmla="*/ 54456 h 60600"/>
                  <a:gd name="connsiteX22" fmla="*/ 25786 w 42261"/>
                  <a:gd name="connsiteY22" fmla="*/ 53246 h 60600"/>
                  <a:gd name="connsiteX23" fmla="*/ 29788 w 42261"/>
                  <a:gd name="connsiteY23" fmla="*/ 49244 h 60600"/>
                  <a:gd name="connsiteX24" fmla="*/ 32581 w 42261"/>
                  <a:gd name="connsiteY24" fmla="*/ 41797 h 60600"/>
                  <a:gd name="connsiteX25" fmla="*/ 33605 w 42261"/>
                  <a:gd name="connsiteY25" fmla="*/ 30254 h 60600"/>
                  <a:gd name="connsiteX26" fmla="*/ 32581 w 42261"/>
                  <a:gd name="connsiteY26" fmla="*/ 18711 h 60600"/>
                  <a:gd name="connsiteX27" fmla="*/ 29788 w 42261"/>
                  <a:gd name="connsiteY27" fmla="*/ 11264 h 60600"/>
                  <a:gd name="connsiteX28" fmla="*/ 25786 w 42261"/>
                  <a:gd name="connsiteY28" fmla="*/ 7261 h 60600"/>
                  <a:gd name="connsiteX29" fmla="*/ 21131 w 42261"/>
                  <a:gd name="connsiteY29" fmla="*/ 6051 h 60600"/>
                  <a:gd name="connsiteX30" fmla="*/ 16477 w 42261"/>
                  <a:gd name="connsiteY30" fmla="*/ 7261 h 60600"/>
                  <a:gd name="connsiteX31" fmla="*/ 12474 w 42261"/>
                  <a:gd name="connsiteY31" fmla="*/ 11264 h 60600"/>
                  <a:gd name="connsiteX32" fmla="*/ 9681 w 42261"/>
                  <a:gd name="connsiteY32" fmla="*/ 18711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6" y="48033"/>
                      <a:pt x="38166" y="51198"/>
                      <a:pt x="36397" y="53619"/>
                    </a:cubicBezTo>
                    <a:cubicBezTo>
                      <a:pt x="34535" y="56039"/>
                      <a:pt x="32301" y="57808"/>
                      <a:pt x="29695" y="58925"/>
                    </a:cubicBezTo>
                    <a:cubicBezTo>
                      <a:pt x="27088" y="60042"/>
                      <a:pt x="24203" y="60600"/>
                      <a:pt x="21131" y="60600"/>
                    </a:cubicBezTo>
                    <a:cubicBezTo>
                      <a:pt x="18059" y="60600"/>
                      <a:pt x="15173" y="60042"/>
                      <a:pt x="12567" y="58925"/>
                    </a:cubicBezTo>
                    <a:cubicBezTo>
                      <a:pt x="9961" y="57808"/>
                      <a:pt x="7726" y="56039"/>
                      <a:pt x="5865" y="53619"/>
                    </a:cubicBezTo>
                    <a:cubicBezTo>
                      <a:pt x="4003" y="51198"/>
                      <a:pt x="2606" y="48033"/>
                      <a:pt x="1582" y="44217"/>
                    </a:cubicBezTo>
                    <a:cubicBezTo>
                      <a:pt x="559" y="40400"/>
                      <a:pt x="0" y="35746"/>
                      <a:pt x="0" y="30254"/>
                    </a:cubicBezTo>
                    <a:cubicBezTo>
                      <a:pt x="0" y="24761"/>
                      <a:pt x="559" y="20200"/>
                      <a:pt x="1582" y="16384"/>
                    </a:cubicBezTo>
                    <a:cubicBezTo>
                      <a:pt x="2606" y="12567"/>
                      <a:pt x="4096" y="9402"/>
                      <a:pt x="5865" y="6982"/>
                    </a:cubicBezTo>
                    <a:cubicBezTo>
                      <a:pt x="7726" y="4562"/>
                      <a:pt x="9961" y="2793"/>
                      <a:pt x="12567" y="1676"/>
                    </a:cubicBezTo>
                    <a:cubicBezTo>
                      <a:pt x="15173" y="559"/>
                      <a:pt x="18059" y="0"/>
                      <a:pt x="21131" y="0"/>
                    </a:cubicBezTo>
                    <a:cubicBezTo>
                      <a:pt x="24203" y="0"/>
                      <a:pt x="27088" y="559"/>
                      <a:pt x="29695" y="1676"/>
                    </a:cubicBezTo>
                    <a:cubicBezTo>
                      <a:pt x="32301" y="2793"/>
                      <a:pt x="34535" y="4562"/>
                      <a:pt x="36397" y="6982"/>
                    </a:cubicBezTo>
                    <a:cubicBezTo>
                      <a:pt x="38259" y="9402"/>
                      <a:pt x="39656" y="12567"/>
                      <a:pt x="40679" y="16384"/>
                    </a:cubicBezTo>
                    <a:cubicBezTo>
                      <a:pt x="41703" y="20200"/>
                      <a:pt x="42262" y="24855"/>
                      <a:pt x="42262" y="30254"/>
                    </a:cubicBezTo>
                    <a:close/>
                    <a:moveTo>
                      <a:pt x="8657" y="30254"/>
                    </a:moveTo>
                    <a:cubicBezTo>
                      <a:pt x="8657" y="34908"/>
                      <a:pt x="9029" y="38725"/>
                      <a:pt x="9681" y="41797"/>
                    </a:cubicBezTo>
                    <a:cubicBezTo>
                      <a:pt x="10333" y="44868"/>
                      <a:pt x="11263" y="47382"/>
                      <a:pt x="12474" y="49244"/>
                    </a:cubicBezTo>
                    <a:cubicBezTo>
                      <a:pt x="13684" y="51105"/>
                      <a:pt x="14987" y="52409"/>
                      <a:pt x="16477" y="53246"/>
                    </a:cubicBezTo>
                    <a:cubicBezTo>
                      <a:pt x="17966" y="54084"/>
                      <a:pt x="19548" y="54456"/>
                      <a:pt x="21131" y="54456"/>
                    </a:cubicBezTo>
                    <a:cubicBezTo>
                      <a:pt x="22714" y="54456"/>
                      <a:pt x="24296" y="54084"/>
                      <a:pt x="25786" y="53246"/>
                    </a:cubicBezTo>
                    <a:cubicBezTo>
                      <a:pt x="27275" y="52409"/>
                      <a:pt x="28578" y="51105"/>
                      <a:pt x="29788" y="49244"/>
                    </a:cubicBezTo>
                    <a:cubicBezTo>
                      <a:pt x="30999" y="47382"/>
                      <a:pt x="31929" y="44868"/>
                      <a:pt x="32581" y="41797"/>
                    </a:cubicBezTo>
                    <a:cubicBezTo>
                      <a:pt x="33233" y="38725"/>
                      <a:pt x="33605" y="34815"/>
                      <a:pt x="33605" y="30254"/>
                    </a:cubicBezTo>
                    <a:cubicBezTo>
                      <a:pt x="33605" y="25692"/>
                      <a:pt x="33233" y="21876"/>
                      <a:pt x="32581" y="18711"/>
                    </a:cubicBezTo>
                    <a:cubicBezTo>
                      <a:pt x="31929" y="15546"/>
                      <a:pt x="30999" y="13125"/>
                      <a:pt x="29788" y="11264"/>
                    </a:cubicBezTo>
                    <a:cubicBezTo>
                      <a:pt x="28578" y="9402"/>
                      <a:pt x="27275" y="8099"/>
                      <a:pt x="25786" y="7261"/>
                    </a:cubicBezTo>
                    <a:cubicBezTo>
                      <a:pt x="24296" y="6423"/>
                      <a:pt x="22714" y="6051"/>
                      <a:pt x="21131" y="6051"/>
                    </a:cubicBezTo>
                    <a:cubicBezTo>
                      <a:pt x="19548" y="6051"/>
                      <a:pt x="17966" y="6423"/>
                      <a:pt x="16477" y="7261"/>
                    </a:cubicBezTo>
                    <a:cubicBezTo>
                      <a:pt x="14987" y="8099"/>
                      <a:pt x="13684" y="9402"/>
                      <a:pt x="12474" y="11264"/>
                    </a:cubicBezTo>
                    <a:cubicBezTo>
                      <a:pt x="11263" y="13125"/>
                      <a:pt x="10333" y="15639"/>
                      <a:pt x="9681" y="18711"/>
                    </a:cubicBezTo>
                    <a:cubicBezTo>
                      <a:pt x="9029" y="21876"/>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8F731E24-97EF-2BC2-3CF0-B48C6C626865}"/>
                  </a:ext>
                </a:extLst>
              </p:cNvPr>
              <p:cNvSpPr/>
              <p:nvPr/>
            </p:nvSpPr>
            <p:spPr>
              <a:xfrm>
                <a:off x="7564542" y="5856378"/>
                <a:ext cx="38910" cy="60321"/>
              </a:xfrm>
              <a:custGeom>
                <a:avLst/>
                <a:gdLst>
                  <a:gd name="connsiteX0" fmla="*/ 38911 w 38910"/>
                  <a:gd name="connsiteY0" fmla="*/ 60321 h 60321"/>
                  <a:gd name="connsiteX1" fmla="*/ 28950 w 38910"/>
                  <a:gd name="connsiteY1" fmla="*/ 60321 h 60321"/>
                  <a:gd name="connsiteX2" fmla="*/ 8657 w 38910"/>
                  <a:gd name="connsiteY2" fmla="*/ 30160 h 60321"/>
                  <a:gd name="connsiteX3" fmla="*/ 8657 w 38910"/>
                  <a:gd name="connsiteY3" fmla="*/ 60321 h 60321"/>
                  <a:gd name="connsiteX4" fmla="*/ 0 w 38910"/>
                  <a:gd name="connsiteY4" fmla="*/ 60321 h 60321"/>
                  <a:gd name="connsiteX5" fmla="*/ 0 w 38910"/>
                  <a:gd name="connsiteY5" fmla="*/ 0 h 60321"/>
                  <a:gd name="connsiteX6" fmla="*/ 8657 w 38910"/>
                  <a:gd name="connsiteY6" fmla="*/ 0 h 60321"/>
                  <a:gd name="connsiteX7" fmla="*/ 8657 w 38910"/>
                  <a:gd name="connsiteY7" fmla="*/ 28485 h 60321"/>
                  <a:gd name="connsiteX8" fmla="*/ 28020 w 38910"/>
                  <a:gd name="connsiteY8" fmla="*/ 0 h 60321"/>
                  <a:gd name="connsiteX9" fmla="*/ 37980 w 38910"/>
                  <a:gd name="connsiteY9" fmla="*/ 0 h 60321"/>
                  <a:gd name="connsiteX10" fmla="*/ 18152 w 38910"/>
                  <a:gd name="connsiteY10" fmla="*/ 29323 h 60321"/>
                  <a:gd name="connsiteX11" fmla="*/ 38818 w 38910"/>
                  <a:gd name="connsiteY11"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10" h="60321">
                    <a:moveTo>
                      <a:pt x="38911" y="60321"/>
                    </a:moveTo>
                    <a:lnTo>
                      <a:pt x="28950" y="60321"/>
                    </a:lnTo>
                    <a:lnTo>
                      <a:pt x="8657" y="30160"/>
                    </a:lnTo>
                    <a:lnTo>
                      <a:pt x="8657" y="60321"/>
                    </a:lnTo>
                    <a:lnTo>
                      <a:pt x="0" y="60321"/>
                    </a:lnTo>
                    <a:lnTo>
                      <a:pt x="0" y="0"/>
                    </a:lnTo>
                    <a:lnTo>
                      <a:pt x="8657" y="0"/>
                    </a:lnTo>
                    <a:lnTo>
                      <a:pt x="8657" y="28485"/>
                    </a:lnTo>
                    <a:lnTo>
                      <a:pt x="28020" y="0"/>
                    </a:lnTo>
                    <a:lnTo>
                      <a:pt x="37980" y="0"/>
                    </a:lnTo>
                    <a:lnTo>
                      <a:pt x="18152" y="29323"/>
                    </a:lnTo>
                    <a:lnTo>
                      <a:pt x="38818" y="60321"/>
                    </a:lnTo>
                    <a:close/>
                  </a:path>
                </a:pathLst>
              </a:custGeom>
              <a:solidFill>
                <a:srgbClr val="FFFFFF"/>
              </a:solidFill>
              <a:ln w="8840"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2914D7C1-E5C7-87DD-568F-013B5875E2A5}"/>
                  </a:ext>
                </a:extLst>
              </p:cNvPr>
              <p:cNvSpPr/>
              <p:nvPr/>
            </p:nvSpPr>
            <p:spPr>
              <a:xfrm>
                <a:off x="7612482" y="5856378"/>
                <a:ext cx="33605" cy="60321"/>
              </a:xfrm>
              <a:custGeom>
                <a:avLst/>
                <a:gdLst>
                  <a:gd name="connsiteX0" fmla="*/ 8565 w 33605"/>
                  <a:gd name="connsiteY0" fmla="*/ 0 h 60321"/>
                  <a:gd name="connsiteX1" fmla="*/ 8565 w 33605"/>
                  <a:gd name="connsiteY1" fmla="*/ 54270 h 60321"/>
                  <a:gd name="connsiteX2" fmla="*/ 33605 w 33605"/>
                  <a:gd name="connsiteY2" fmla="*/ 54270 h 60321"/>
                  <a:gd name="connsiteX3" fmla="*/ 33605 w 33605"/>
                  <a:gd name="connsiteY3" fmla="*/ 60321 h 60321"/>
                  <a:gd name="connsiteX4" fmla="*/ 0 w 33605"/>
                  <a:gd name="connsiteY4" fmla="*/ 60321 h 60321"/>
                  <a:gd name="connsiteX5" fmla="*/ 0 w 33605"/>
                  <a:gd name="connsiteY5" fmla="*/ 0 h 60321"/>
                  <a:gd name="connsiteX6" fmla="*/ 8657 w 33605"/>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5" h="60321">
                    <a:moveTo>
                      <a:pt x="8565" y="0"/>
                    </a:moveTo>
                    <a:lnTo>
                      <a:pt x="8565" y="54270"/>
                    </a:lnTo>
                    <a:lnTo>
                      <a:pt x="33605" y="54270"/>
                    </a:lnTo>
                    <a:lnTo>
                      <a:pt x="33605" y="60321"/>
                    </a:lnTo>
                    <a:lnTo>
                      <a:pt x="0" y="60321"/>
                    </a:lnTo>
                    <a:lnTo>
                      <a:pt x="0" y="0"/>
                    </a:lnTo>
                    <a:lnTo>
                      <a:pt x="8657" y="0"/>
                    </a:lnTo>
                    <a:close/>
                  </a:path>
                </a:pathLst>
              </a:custGeom>
              <a:solidFill>
                <a:srgbClr val="FFFFFF"/>
              </a:solidFill>
              <a:ln w="8840"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2362D355-A703-9342-01C0-E210A4CABD06}"/>
                  </a:ext>
                </a:extLst>
              </p:cNvPr>
              <p:cNvSpPr/>
              <p:nvPr/>
            </p:nvSpPr>
            <p:spPr>
              <a:xfrm>
                <a:off x="7648228" y="5856378"/>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080 w 46544"/>
                  <a:gd name="connsiteY9" fmla="*/ 38818 h 60321"/>
                  <a:gd name="connsiteX10" fmla="*/ 31464 w 46544"/>
                  <a:gd name="connsiteY10" fmla="*/ 38818 h 60321"/>
                  <a:gd name="connsiteX11" fmla="*/ 24575 w 46544"/>
                  <a:gd name="connsiteY11" fmla="*/ 15080 h 60321"/>
                  <a:gd name="connsiteX12" fmla="*/ 24017 w 46544"/>
                  <a:gd name="connsiteY12" fmla="*/ 13032 h 60321"/>
                  <a:gd name="connsiteX13" fmla="*/ 23644 w 46544"/>
                  <a:gd name="connsiteY13" fmla="*/ 10984 h 60321"/>
                  <a:gd name="connsiteX14" fmla="*/ 23365 w 46544"/>
                  <a:gd name="connsiteY14" fmla="*/ 9030 h 60321"/>
                  <a:gd name="connsiteX15" fmla="*/ 22993 w 46544"/>
                  <a:gd name="connsiteY15" fmla="*/ 9030 h 60321"/>
                  <a:gd name="connsiteX16" fmla="*/ 22714 w 46544"/>
                  <a:gd name="connsiteY16" fmla="*/ 11077 h 60321"/>
                  <a:gd name="connsiteX17" fmla="*/ 22341 w 46544"/>
                  <a:gd name="connsiteY17" fmla="*/ 13032 h 60321"/>
                  <a:gd name="connsiteX18" fmla="*/ 21875 w 46544"/>
                  <a:gd name="connsiteY18" fmla="*/ 14987 h 60321"/>
                  <a:gd name="connsiteX19" fmla="*/ 14987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080" y="38818"/>
                    </a:moveTo>
                    <a:lnTo>
                      <a:pt x="31464" y="38818"/>
                    </a:lnTo>
                    <a:lnTo>
                      <a:pt x="24575" y="15080"/>
                    </a:lnTo>
                    <a:cubicBezTo>
                      <a:pt x="24389" y="14429"/>
                      <a:pt x="24203" y="13777"/>
                      <a:pt x="24017" y="13032"/>
                    </a:cubicBezTo>
                    <a:cubicBezTo>
                      <a:pt x="23924" y="12288"/>
                      <a:pt x="23831" y="11636"/>
                      <a:pt x="23644" y="10984"/>
                    </a:cubicBezTo>
                    <a:cubicBezTo>
                      <a:pt x="23551" y="10333"/>
                      <a:pt x="23458" y="9588"/>
                      <a:pt x="23365" y="9030"/>
                    </a:cubicBezTo>
                    <a:lnTo>
                      <a:pt x="22993" y="9030"/>
                    </a:lnTo>
                    <a:cubicBezTo>
                      <a:pt x="22993" y="9681"/>
                      <a:pt x="22807" y="10426"/>
                      <a:pt x="22714" y="11077"/>
                    </a:cubicBezTo>
                    <a:cubicBezTo>
                      <a:pt x="22620" y="11729"/>
                      <a:pt x="22434" y="12381"/>
                      <a:pt x="22341" y="13032"/>
                    </a:cubicBezTo>
                    <a:cubicBezTo>
                      <a:pt x="22248" y="13684"/>
                      <a:pt x="22062" y="14429"/>
                      <a:pt x="21875" y="14987"/>
                    </a:cubicBezTo>
                    <a:lnTo>
                      <a:pt x="14987" y="38725"/>
                    </a:lnTo>
                    <a:close/>
                  </a:path>
                </a:pathLst>
              </a:custGeom>
              <a:solidFill>
                <a:srgbClr val="FFFFFF"/>
              </a:solidFill>
              <a:ln w="8840"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8151B118-2ACB-23E7-2F7E-BBFD79C9FADA}"/>
                  </a:ext>
                </a:extLst>
              </p:cNvPr>
              <p:cNvSpPr/>
              <p:nvPr/>
            </p:nvSpPr>
            <p:spPr>
              <a:xfrm>
                <a:off x="7703801" y="5856378"/>
                <a:ext cx="38818" cy="60321"/>
              </a:xfrm>
              <a:custGeom>
                <a:avLst/>
                <a:gdLst>
                  <a:gd name="connsiteX0" fmla="*/ 38818 w 38818"/>
                  <a:gd name="connsiteY0" fmla="*/ 0 h 60321"/>
                  <a:gd name="connsiteX1" fmla="*/ 38818 w 38818"/>
                  <a:gd name="connsiteY1" fmla="*/ 60321 h 60321"/>
                  <a:gd name="connsiteX2" fmla="*/ 30161 w 38818"/>
                  <a:gd name="connsiteY2" fmla="*/ 60321 h 60321"/>
                  <a:gd name="connsiteX3" fmla="*/ 30161 w 38818"/>
                  <a:gd name="connsiteY3" fmla="*/ 32767 h 60321"/>
                  <a:gd name="connsiteX4" fmla="*/ 8658 w 38818"/>
                  <a:gd name="connsiteY4" fmla="*/ 32767 h 60321"/>
                  <a:gd name="connsiteX5" fmla="*/ 8658 w 38818"/>
                  <a:gd name="connsiteY5" fmla="*/ 60321 h 60321"/>
                  <a:gd name="connsiteX6" fmla="*/ 0 w 38818"/>
                  <a:gd name="connsiteY6" fmla="*/ 60321 h 60321"/>
                  <a:gd name="connsiteX7" fmla="*/ 0 w 38818"/>
                  <a:gd name="connsiteY7" fmla="*/ 0 h 60321"/>
                  <a:gd name="connsiteX8" fmla="*/ 8658 w 38818"/>
                  <a:gd name="connsiteY8" fmla="*/ 0 h 60321"/>
                  <a:gd name="connsiteX9" fmla="*/ 8658 w 38818"/>
                  <a:gd name="connsiteY9" fmla="*/ 26716 h 60321"/>
                  <a:gd name="connsiteX10" fmla="*/ 30161 w 38818"/>
                  <a:gd name="connsiteY10" fmla="*/ 26716 h 60321"/>
                  <a:gd name="connsiteX11" fmla="*/ 30161 w 38818"/>
                  <a:gd name="connsiteY11" fmla="*/ 0 h 60321"/>
                  <a:gd name="connsiteX12" fmla="*/ 38818 w 38818"/>
                  <a:gd name="connsiteY12"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8" h="60321">
                    <a:moveTo>
                      <a:pt x="38818" y="0"/>
                    </a:moveTo>
                    <a:lnTo>
                      <a:pt x="38818" y="60321"/>
                    </a:lnTo>
                    <a:lnTo>
                      <a:pt x="30161" y="60321"/>
                    </a:lnTo>
                    <a:lnTo>
                      <a:pt x="30161" y="32767"/>
                    </a:lnTo>
                    <a:lnTo>
                      <a:pt x="8658" y="32767"/>
                    </a:lnTo>
                    <a:lnTo>
                      <a:pt x="8658" y="60321"/>
                    </a:lnTo>
                    <a:lnTo>
                      <a:pt x="0" y="60321"/>
                    </a:lnTo>
                    <a:lnTo>
                      <a:pt x="0" y="0"/>
                    </a:lnTo>
                    <a:lnTo>
                      <a:pt x="8658" y="0"/>
                    </a:lnTo>
                    <a:lnTo>
                      <a:pt x="8658" y="26716"/>
                    </a:lnTo>
                    <a:lnTo>
                      <a:pt x="30161" y="26716"/>
                    </a:lnTo>
                    <a:lnTo>
                      <a:pt x="30161" y="0"/>
                    </a:lnTo>
                    <a:lnTo>
                      <a:pt x="38818" y="0"/>
                    </a:lnTo>
                    <a:close/>
                  </a:path>
                </a:pathLst>
              </a:custGeom>
              <a:solidFill>
                <a:srgbClr val="FFFFFF"/>
              </a:solidFill>
              <a:ln w="8840"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B42A5B88-89D5-C250-81D3-9FBEF89435D7}"/>
                  </a:ext>
                </a:extLst>
              </p:cNvPr>
              <p:cNvSpPr/>
              <p:nvPr/>
            </p:nvSpPr>
            <p:spPr>
              <a:xfrm>
                <a:off x="7755093" y="5856285"/>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3 w 42262"/>
                  <a:gd name="connsiteY7" fmla="*/ 44217 h 60600"/>
                  <a:gd name="connsiteX8" fmla="*/ 0 w 42262"/>
                  <a:gd name="connsiteY8" fmla="*/ 30254 h 60600"/>
                  <a:gd name="connsiteX9" fmla="*/ 1583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4 h 60600"/>
                  <a:gd name="connsiteX16" fmla="*/ 42262 w 42262"/>
                  <a:gd name="connsiteY16" fmla="*/ 30254 h 60600"/>
                  <a:gd name="connsiteX17" fmla="*/ 8657 w 42262"/>
                  <a:gd name="connsiteY17" fmla="*/ 30254 h 60600"/>
                  <a:gd name="connsiteX18" fmla="*/ 9682 w 42262"/>
                  <a:gd name="connsiteY18" fmla="*/ 41797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7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3" y="44217"/>
                    </a:cubicBezTo>
                    <a:cubicBezTo>
                      <a:pt x="559" y="40400"/>
                      <a:pt x="0" y="35746"/>
                      <a:pt x="0" y="30254"/>
                    </a:cubicBezTo>
                    <a:cubicBezTo>
                      <a:pt x="0" y="24761"/>
                      <a:pt x="559" y="20200"/>
                      <a:pt x="1583" y="16384"/>
                    </a:cubicBezTo>
                    <a:cubicBezTo>
                      <a:pt x="2607" y="12567"/>
                      <a:pt x="4096" y="9402"/>
                      <a:pt x="5865" y="6982"/>
                    </a:cubicBezTo>
                    <a:cubicBezTo>
                      <a:pt x="7726" y="4562"/>
                      <a:pt x="9961" y="2793"/>
                      <a:pt x="12567" y="1676"/>
                    </a:cubicBezTo>
                    <a:cubicBezTo>
                      <a:pt x="15173" y="559"/>
                      <a:pt x="18059" y="0"/>
                      <a:pt x="21131" y="0"/>
                    </a:cubicBezTo>
                    <a:cubicBezTo>
                      <a:pt x="24203" y="0"/>
                      <a:pt x="27089" y="559"/>
                      <a:pt x="29695" y="1676"/>
                    </a:cubicBezTo>
                    <a:cubicBezTo>
                      <a:pt x="32302" y="2793"/>
                      <a:pt x="34536" y="4562"/>
                      <a:pt x="36398" y="6982"/>
                    </a:cubicBezTo>
                    <a:cubicBezTo>
                      <a:pt x="38259" y="9402"/>
                      <a:pt x="39656" y="12567"/>
                      <a:pt x="40679" y="16384"/>
                    </a:cubicBezTo>
                    <a:cubicBezTo>
                      <a:pt x="41704" y="20200"/>
                      <a:pt x="42262" y="24855"/>
                      <a:pt x="42262" y="30254"/>
                    </a:cubicBezTo>
                    <a:close/>
                    <a:moveTo>
                      <a:pt x="8657" y="30254"/>
                    </a:moveTo>
                    <a:cubicBezTo>
                      <a:pt x="8657" y="34908"/>
                      <a:pt x="9030" y="38725"/>
                      <a:pt x="9682" y="41797"/>
                    </a:cubicBezTo>
                    <a:cubicBezTo>
                      <a:pt x="10333" y="44868"/>
                      <a:pt x="11264" y="47382"/>
                      <a:pt x="12474" y="49244"/>
                    </a:cubicBezTo>
                    <a:cubicBezTo>
                      <a:pt x="13684" y="51105"/>
                      <a:pt x="14987" y="52409"/>
                      <a:pt x="16477" y="53246"/>
                    </a:cubicBezTo>
                    <a:cubicBezTo>
                      <a:pt x="17966" y="54084"/>
                      <a:pt x="19549" y="54456"/>
                      <a:pt x="21131" y="54456"/>
                    </a:cubicBezTo>
                    <a:cubicBezTo>
                      <a:pt x="22714" y="54456"/>
                      <a:pt x="24296" y="54084"/>
                      <a:pt x="25786" y="53246"/>
                    </a:cubicBezTo>
                    <a:cubicBezTo>
                      <a:pt x="27275" y="52409"/>
                      <a:pt x="28578" y="51105"/>
                      <a:pt x="29788" y="49244"/>
                    </a:cubicBezTo>
                    <a:cubicBezTo>
                      <a:pt x="30999" y="47382"/>
                      <a:pt x="31929" y="44868"/>
                      <a:pt x="32581" y="41797"/>
                    </a:cubicBezTo>
                    <a:cubicBezTo>
                      <a:pt x="33233" y="38725"/>
                      <a:pt x="33605" y="34815"/>
                      <a:pt x="33605" y="30254"/>
                    </a:cubicBezTo>
                    <a:cubicBezTo>
                      <a:pt x="33605" y="25692"/>
                      <a:pt x="33233" y="21876"/>
                      <a:pt x="32581" y="18711"/>
                    </a:cubicBezTo>
                    <a:cubicBezTo>
                      <a:pt x="31929" y="15546"/>
                      <a:pt x="30999"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7" y="8099"/>
                      <a:pt x="13684" y="9402"/>
                      <a:pt x="12474" y="11264"/>
                    </a:cubicBezTo>
                    <a:cubicBezTo>
                      <a:pt x="11264" y="13125"/>
                      <a:pt x="10333" y="15639"/>
                      <a:pt x="9682" y="18711"/>
                    </a:cubicBezTo>
                    <a:cubicBezTo>
                      <a:pt x="9030" y="21876"/>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2D49E4D2-842D-139E-25A3-3C87A535A436}"/>
                  </a:ext>
                </a:extLst>
              </p:cNvPr>
              <p:cNvSpPr/>
              <p:nvPr/>
            </p:nvSpPr>
            <p:spPr>
              <a:xfrm>
                <a:off x="7809829" y="5856378"/>
                <a:ext cx="57156" cy="60321"/>
              </a:xfrm>
              <a:custGeom>
                <a:avLst/>
                <a:gdLst>
                  <a:gd name="connsiteX0" fmla="*/ 26809 w 57156"/>
                  <a:gd name="connsiteY0" fmla="*/ 36677 h 60321"/>
                  <a:gd name="connsiteX1" fmla="*/ 27461 w 57156"/>
                  <a:gd name="connsiteY1" fmla="*/ 37887 h 60321"/>
                  <a:gd name="connsiteX2" fmla="*/ 27926 w 57156"/>
                  <a:gd name="connsiteY2" fmla="*/ 39283 h 60321"/>
                  <a:gd name="connsiteX3" fmla="*/ 28392 w 57156"/>
                  <a:gd name="connsiteY3" fmla="*/ 40959 h 60321"/>
                  <a:gd name="connsiteX4" fmla="*/ 28765 w 57156"/>
                  <a:gd name="connsiteY4" fmla="*/ 40959 h 60321"/>
                  <a:gd name="connsiteX5" fmla="*/ 29230 w 57156"/>
                  <a:gd name="connsiteY5" fmla="*/ 39283 h 60321"/>
                  <a:gd name="connsiteX6" fmla="*/ 29695 w 57156"/>
                  <a:gd name="connsiteY6" fmla="*/ 37887 h 60321"/>
                  <a:gd name="connsiteX7" fmla="*/ 30347 w 57156"/>
                  <a:gd name="connsiteY7" fmla="*/ 36677 h 60321"/>
                  <a:gd name="connsiteX8" fmla="*/ 48499 w 57156"/>
                  <a:gd name="connsiteY8" fmla="*/ 0 h 60321"/>
                  <a:gd name="connsiteX9" fmla="*/ 57156 w 57156"/>
                  <a:gd name="connsiteY9" fmla="*/ 0 h 60321"/>
                  <a:gd name="connsiteX10" fmla="*/ 57156 w 57156"/>
                  <a:gd name="connsiteY10" fmla="*/ 60321 h 60321"/>
                  <a:gd name="connsiteX11" fmla="*/ 48499 w 57156"/>
                  <a:gd name="connsiteY11" fmla="*/ 60321 h 60321"/>
                  <a:gd name="connsiteX12" fmla="*/ 48499 w 57156"/>
                  <a:gd name="connsiteY12" fmla="*/ 24110 h 60321"/>
                  <a:gd name="connsiteX13" fmla="*/ 48499 w 57156"/>
                  <a:gd name="connsiteY13" fmla="*/ 21876 h 60321"/>
                  <a:gd name="connsiteX14" fmla="*/ 48592 w 57156"/>
                  <a:gd name="connsiteY14" fmla="*/ 19455 h 60321"/>
                  <a:gd name="connsiteX15" fmla="*/ 48778 w 57156"/>
                  <a:gd name="connsiteY15" fmla="*/ 16756 h 60321"/>
                  <a:gd name="connsiteX16" fmla="*/ 48406 w 57156"/>
                  <a:gd name="connsiteY16" fmla="*/ 16756 h 60321"/>
                  <a:gd name="connsiteX17" fmla="*/ 47661 w 57156"/>
                  <a:gd name="connsiteY17" fmla="*/ 19455 h 60321"/>
                  <a:gd name="connsiteX18" fmla="*/ 46730 w 57156"/>
                  <a:gd name="connsiteY18" fmla="*/ 21876 h 60321"/>
                  <a:gd name="connsiteX19" fmla="*/ 45799 w 57156"/>
                  <a:gd name="connsiteY19" fmla="*/ 24110 h 60321"/>
                  <a:gd name="connsiteX20" fmla="*/ 32860 w 57156"/>
                  <a:gd name="connsiteY20" fmla="*/ 49523 h 60321"/>
                  <a:gd name="connsiteX21" fmla="*/ 24203 w 57156"/>
                  <a:gd name="connsiteY21" fmla="*/ 49523 h 60321"/>
                  <a:gd name="connsiteX22" fmla="*/ 11264 w 57156"/>
                  <a:gd name="connsiteY22" fmla="*/ 24110 h 60321"/>
                  <a:gd name="connsiteX23" fmla="*/ 10333 w 57156"/>
                  <a:gd name="connsiteY23" fmla="*/ 21876 h 60321"/>
                  <a:gd name="connsiteX24" fmla="*/ 9495 w 57156"/>
                  <a:gd name="connsiteY24" fmla="*/ 19455 h 60321"/>
                  <a:gd name="connsiteX25" fmla="*/ 8750 w 57156"/>
                  <a:gd name="connsiteY25" fmla="*/ 16756 h 60321"/>
                  <a:gd name="connsiteX26" fmla="*/ 8378 w 57156"/>
                  <a:gd name="connsiteY26" fmla="*/ 16756 h 60321"/>
                  <a:gd name="connsiteX27" fmla="*/ 8564 w 57156"/>
                  <a:gd name="connsiteY27" fmla="*/ 19455 h 60321"/>
                  <a:gd name="connsiteX28" fmla="*/ 8657 w 57156"/>
                  <a:gd name="connsiteY28" fmla="*/ 21876 h 60321"/>
                  <a:gd name="connsiteX29" fmla="*/ 8657 w 57156"/>
                  <a:gd name="connsiteY29" fmla="*/ 24110 h 60321"/>
                  <a:gd name="connsiteX30" fmla="*/ 8657 w 57156"/>
                  <a:gd name="connsiteY30" fmla="*/ 60321 h 60321"/>
                  <a:gd name="connsiteX31" fmla="*/ 0 w 57156"/>
                  <a:gd name="connsiteY31" fmla="*/ 60321 h 60321"/>
                  <a:gd name="connsiteX32" fmla="*/ 0 w 57156"/>
                  <a:gd name="connsiteY32" fmla="*/ 0 h 60321"/>
                  <a:gd name="connsiteX33" fmla="*/ 8657 w 57156"/>
                  <a:gd name="connsiteY33" fmla="*/ 0 h 60321"/>
                  <a:gd name="connsiteX34" fmla="*/ 26809 w 57156"/>
                  <a:gd name="connsiteY34" fmla="*/ 366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56" h="60321">
                    <a:moveTo>
                      <a:pt x="26809" y="36677"/>
                    </a:moveTo>
                    <a:cubicBezTo>
                      <a:pt x="26809" y="36677"/>
                      <a:pt x="27275" y="37421"/>
                      <a:pt x="27461" y="37887"/>
                    </a:cubicBezTo>
                    <a:cubicBezTo>
                      <a:pt x="27647" y="38352"/>
                      <a:pt x="27833" y="38818"/>
                      <a:pt x="27926" y="39283"/>
                    </a:cubicBezTo>
                    <a:cubicBezTo>
                      <a:pt x="28113" y="39842"/>
                      <a:pt x="28206" y="40400"/>
                      <a:pt x="28392" y="40959"/>
                    </a:cubicBezTo>
                    <a:lnTo>
                      <a:pt x="28765" y="40959"/>
                    </a:lnTo>
                    <a:cubicBezTo>
                      <a:pt x="28858" y="40400"/>
                      <a:pt x="29043" y="39935"/>
                      <a:pt x="29230" y="39283"/>
                    </a:cubicBezTo>
                    <a:cubicBezTo>
                      <a:pt x="29323" y="38818"/>
                      <a:pt x="29509" y="38352"/>
                      <a:pt x="29695" y="37887"/>
                    </a:cubicBezTo>
                    <a:cubicBezTo>
                      <a:pt x="29882" y="37421"/>
                      <a:pt x="30067" y="36956"/>
                      <a:pt x="30347" y="36677"/>
                    </a:cubicBezTo>
                    <a:lnTo>
                      <a:pt x="48499" y="0"/>
                    </a:lnTo>
                    <a:lnTo>
                      <a:pt x="57156" y="0"/>
                    </a:lnTo>
                    <a:lnTo>
                      <a:pt x="57156" y="60321"/>
                    </a:lnTo>
                    <a:lnTo>
                      <a:pt x="48499" y="60321"/>
                    </a:lnTo>
                    <a:lnTo>
                      <a:pt x="48499" y="24110"/>
                    </a:lnTo>
                    <a:cubicBezTo>
                      <a:pt x="48499" y="23458"/>
                      <a:pt x="48499" y="22713"/>
                      <a:pt x="48499" y="21876"/>
                    </a:cubicBezTo>
                    <a:cubicBezTo>
                      <a:pt x="48499" y="21038"/>
                      <a:pt x="48499" y="20200"/>
                      <a:pt x="48592" y="19455"/>
                    </a:cubicBezTo>
                    <a:cubicBezTo>
                      <a:pt x="48592" y="18618"/>
                      <a:pt x="48685" y="17687"/>
                      <a:pt x="48778" y="16756"/>
                    </a:cubicBezTo>
                    <a:lnTo>
                      <a:pt x="48406" y="16756"/>
                    </a:lnTo>
                    <a:cubicBezTo>
                      <a:pt x="48220" y="17687"/>
                      <a:pt x="47941" y="18524"/>
                      <a:pt x="47661" y="19455"/>
                    </a:cubicBezTo>
                    <a:cubicBezTo>
                      <a:pt x="47382" y="20293"/>
                      <a:pt x="47103" y="21038"/>
                      <a:pt x="46730" y="21876"/>
                    </a:cubicBezTo>
                    <a:cubicBezTo>
                      <a:pt x="46451" y="22713"/>
                      <a:pt x="46079" y="23458"/>
                      <a:pt x="45799" y="24110"/>
                    </a:cubicBezTo>
                    <a:lnTo>
                      <a:pt x="32860" y="49523"/>
                    </a:lnTo>
                    <a:lnTo>
                      <a:pt x="24203" y="49523"/>
                    </a:lnTo>
                    <a:lnTo>
                      <a:pt x="11264" y="24110"/>
                    </a:lnTo>
                    <a:cubicBezTo>
                      <a:pt x="10891" y="23458"/>
                      <a:pt x="10612" y="22713"/>
                      <a:pt x="10333" y="21876"/>
                    </a:cubicBezTo>
                    <a:cubicBezTo>
                      <a:pt x="10054" y="21038"/>
                      <a:pt x="9774" y="20200"/>
                      <a:pt x="9495" y="19455"/>
                    </a:cubicBezTo>
                    <a:cubicBezTo>
                      <a:pt x="9216" y="18618"/>
                      <a:pt x="8937" y="17687"/>
                      <a:pt x="8750" y="16756"/>
                    </a:cubicBezTo>
                    <a:lnTo>
                      <a:pt x="8378" y="16756"/>
                    </a:lnTo>
                    <a:cubicBezTo>
                      <a:pt x="8378" y="17687"/>
                      <a:pt x="8471" y="18524"/>
                      <a:pt x="8564" y="19455"/>
                    </a:cubicBezTo>
                    <a:cubicBezTo>
                      <a:pt x="8564" y="20293"/>
                      <a:pt x="8657" y="21038"/>
                      <a:pt x="8657" y="21876"/>
                    </a:cubicBezTo>
                    <a:cubicBezTo>
                      <a:pt x="8657" y="22713"/>
                      <a:pt x="8657" y="23458"/>
                      <a:pt x="8657" y="24110"/>
                    </a:cubicBezTo>
                    <a:lnTo>
                      <a:pt x="8657" y="60321"/>
                    </a:lnTo>
                    <a:lnTo>
                      <a:pt x="0" y="60321"/>
                    </a:lnTo>
                    <a:lnTo>
                      <a:pt x="0" y="0"/>
                    </a:lnTo>
                    <a:lnTo>
                      <a:pt x="8657" y="0"/>
                    </a:lnTo>
                    <a:lnTo>
                      <a:pt x="26809" y="36677"/>
                    </a:lnTo>
                    <a:close/>
                  </a:path>
                </a:pathLst>
              </a:custGeom>
              <a:solidFill>
                <a:srgbClr val="FFFFFF"/>
              </a:solidFill>
              <a:ln w="8840"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A5C3DFA8-4215-B949-332A-0A4488105A72}"/>
                  </a:ext>
                </a:extLst>
              </p:cNvPr>
              <p:cNvSpPr/>
              <p:nvPr/>
            </p:nvSpPr>
            <p:spPr>
              <a:xfrm>
                <a:off x="7875735" y="5856378"/>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818 h 60321"/>
                  <a:gd name="connsiteX10" fmla="*/ 31557 w 46544"/>
                  <a:gd name="connsiteY10" fmla="*/ 38818 h 60321"/>
                  <a:gd name="connsiteX11" fmla="*/ 24668 w 46544"/>
                  <a:gd name="connsiteY11" fmla="*/ 15080 h 60321"/>
                  <a:gd name="connsiteX12" fmla="*/ 24110 w 46544"/>
                  <a:gd name="connsiteY12" fmla="*/ 13032 h 60321"/>
                  <a:gd name="connsiteX13" fmla="*/ 23737 w 46544"/>
                  <a:gd name="connsiteY13" fmla="*/ 10984 h 60321"/>
                  <a:gd name="connsiteX14" fmla="*/ 23458 w 46544"/>
                  <a:gd name="connsiteY14" fmla="*/ 9030 h 60321"/>
                  <a:gd name="connsiteX15" fmla="*/ 23086 w 46544"/>
                  <a:gd name="connsiteY15" fmla="*/ 9030 h 60321"/>
                  <a:gd name="connsiteX16" fmla="*/ 22807 w 46544"/>
                  <a:gd name="connsiteY16" fmla="*/ 11077 h 60321"/>
                  <a:gd name="connsiteX17" fmla="*/ 22434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173" y="38818"/>
                    </a:moveTo>
                    <a:lnTo>
                      <a:pt x="31557" y="38818"/>
                    </a:lnTo>
                    <a:lnTo>
                      <a:pt x="24668" y="15080"/>
                    </a:lnTo>
                    <a:cubicBezTo>
                      <a:pt x="24482" y="14429"/>
                      <a:pt x="24296" y="13777"/>
                      <a:pt x="24110" y="13032"/>
                    </a:cubicBezTo>
                    <a:cubicBezTo>
                      <a:pt x="24017" y="12288"/>
                      <a:pt x="23924" y="11636"/>
                      <a:pt x="23737" y="10984"/>
                    </a:cubicBezTo>
                    <a:cubicBezTo>
                      <a:pt x="23644" y="10333"/>
                      <a:pt x="23551" y="9588"/>
                      <a:pt x="23458" y="9030"/>
                    </a:cubicBezTo>
                    <a:lnTo>
                      <a:pt x="23086" y="9030"/>
                    </a:lnTo>
                    <a:cubicBezTo>
                      <a:pt x="23086" y="9681"/>
                      <a:pt x="22900" y="10426"/>
                      <a:pt x="22807" y="11077"/>
                    </a:cubicBezTo>
                    <a:cubicBezTo>
                      <a:pt x="22714" y="11729"/>
                      <a:pt x="22527" y="12381"/>
                      <a:pt x="22434" y="13032"/>
                    </a:cubicBezTo>
                    <a:cubicBezTo>
                      <a:pt x="22341" y="13684"/>
                      <a:pt x="22155"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grpSp>
        <p:grpSp>
          <p:nvGrpSpPr>
            <p:cNvPr id="434" name="Picture 2">
              <a:extLst>
                <a:ext uri="{FF2B5EF4-FFF2-40B4-BE49-F238E27FC236}">
                  <a16:creationId xmlns:a16="http://schemas.microsoft.com/office/drawing/2014/main" id="{C50C2E27-3098-9EB4-1775-397AC3EA6826}"/>
                </a:ext>
              </a:extLst>
            </p:cNvPr>
            <p:cNvGrpSpPr/>
            <p:nvPr/>
          </p:nvGrpSpPr>
          <p:grpSpPr>
            <a:xfrm>
              <a:off x="6176690" y="4198761"/>
              <a:ext cx="378672" cy="92884"/>
              <a:chOff x="6176690" y="4198761"/>
              <a:chExt cx="378672" cy="92884"/>
            </a:xfrm>
            <a:solidFill>
              <a:srgbClr val="FFFFFF"/>
            </a:solidFill>
          </p:grpSpPr>
          <p:sp>
            <p:nvSpPr>
              <p:cNvPr id="435" name="Freeform: Shape 434">
                <a:extLst>
                  <a:ext uri="{FF2B5EF4-FFF2-40B4-BE49-F238E27FC236}">
                    <a16:creationId xmlns:a16="http://schemas.microsoft.com/office/drawing/2014/main" id="{F558D48F-19A2-075B-B122-C26481035E50}"/>
                  </a:ext>
                </a:extLst>
              </p:cNvPr>
              <p:cNvSpPr/>
              <p:nvPr/>
            </p:nvSpPr>
            <p:spPr>
              <a:xfrm>
                <a:off x="6176690" y="4198855"/>
                <a:ext cx="57156" cy="60321"/>
              </a:xfrm>
              <a:custGeom>
                <a:avLst/>
                <a:gdLst>
                  <a:gd name="connsiteX0" fmla="*/ 26809 w 57156"/>
                  <a:gd name="connsiteY0" fmla="*/ 36677 h 60321"/>
                  <a:gd name="connsiteX1" fmla="*/ 27461 w 57156"/>
                  <a:gd name="connsiteY1" fmla="*/ 37887 h 60321"/>
                  <a:gd name="connsiteX2" fmla="*/ 27926 w 57156"/>
                  <a:gd name="connsiteY2" fmla="*/ 39283 h 60321"/>
                  <a:gd name="connsiteX3" fmla="*/ 28392 w 57156"/>
                  <a:gd name="connsiteY3" fmla="*/ 40959 h 60321"/>
                  <a:gd name="connsiteX4" fmla="*/ 28765 w 57156"/>
                  <a:gd name="connsiteY4" fmla="*/ 40959 h 60321"/>
                  <a:gd name="connsiteX5" fmla="*/ 29230 w 57156"/>
                  <a:gd name="connsiteY5" fmla="*/ 39283 h 60321"/>
                  <a:gd name="connsiteX6" fmla="*/ 29695 w 57156"/>
                  <a:gd name="connsiteY6" fmla="*/ 37887 h 60321"/>
                  <a:gd name="connsiteX7" fmla="*/ 30347 w 57156"/>
                  <a:gd name="connsiteY7" fmla="*/ 36677 h 60321"/>
                  <a:gd name="connsiteX8" fmla="*/ 48499 w 57156"/>
                  <a:gd name="connsiteY8" fmla="*/ 0 h 60321"/>
                  <a:gd name="connsiteX9" fmla="*/ 57156 w 57156"/>
                  <a:gd name="connsiteY9" fmla="*/ 0 h 60321"/>
                  <a:gd name="connsiteX10" fmla="*/ 57156 w 57156"/>
                  <a:gd name="connsiteY10" fmla="*/ 60321 h 60321"/>
                  <a:gd name="connsiteX11" fmla="*/ 48499 w 57156"/>
                  <a:gd name="connsiteY11" fmla="*/ 60321 h 60321"/>
                  <a:gd name="connsiteX12" fmla="*/ 48499 w 57156"/>
                  <a:gd name="connsiteY12" fmla="*/ 24110 h 60321"/>
                  <a:gd name="connsiteX13" fmla="*/ 48499 w 57156"/>
                  <a:gd name="connsiteY13" fmla="*/ 21876 h 60321"/>
                  <a:gd name="connsiteX14" fmla="*/ 48592 w 57156"/>
                  <a:gd name="connsiteY14" fmla="*/ 19455 h 60321"/>
                  <a:gd name="connsiteX15" fmla="*/ 48778 w 57156"/>
                  <a:gd name="connsiteY15" fmla="*/ 16756 h 60321"/>
                  <a:gd name="connsiteX16" fmla="*/ 48406 w 57156"/>
                  <a:gd name="connsiteY16" fmla="*/ 16756 h 60321"/>
                  <a:gd name="connsiteX17" fmla="*/ 47661 w 57156"/>
                  <a:gd name="connsiteY17" fmla="*/ 19455 h 60321"/>
                  <a:gd name="connsiteX18" fmla="*/ 46730 w 57156"/>
                  <a:gd name="connsiteY18" fmla="*/ 21876 h 60321"/>
                  <a:gd name="connsiteX19" fmla="*/ 45799 w 57156"/>
                  <a:gd name="connsiteY19" fmla="*/ 24110 h 60321"/>
                  <a:gd name="connsiteX20" fmla="*/ 32860 w 57156"/>
                  <a:gd name="connsiteY20" fmla="*/ 49523 h 60321"/>
                  <a:gd name="connsiteX21" fmla="*/ 24203 w 57156"/>
                  <a:gd name="connsiteY21" fmla="*/ 49523 h 60321"/>
                  <a:gd name="connsiteX22" fmla="*/ 11264 w 57156"/>
                  <a:gd name="connsiteY22" fmla="*/ 24110 h 60321"/>
                  <a:gd name="connsiteX23" fmla="*/ 10333 w 57156"/>
                  <a:gd name="connsiteY23" fmla="*/ 21876 h 60321"/>
                  <a:gd name="connsiteX24" fmla="*/ 9495 w 57156"/>
                  <a:gd name="connsiteY24" fmla="*/ 19455 h 60321"/>
                  <a:gd name="connsiteX25" fmla="*/ 8750 w 57156"/>
                  <a:gd name="connsiteY25" fmla="*/ 16756 h 60321"/>
                  <a:gd name="connsiteX26" fmla="*/ 8378 w 57156"/>
                  <a:gd name="connsiteY26" fmla="*/ 16756 h 60321"/>
                  <a:gd name="connsiteX27" fmla="*/ 8564 w 57156"/>
                  <a:gd name="connsiteY27" fmla="*/ 19455 h 60321"/>
                  <a:gd name="connsiteX28" fmla="*/ 8657 w 57156"/>
                  <a:gd name="connsiteY28" fmla="*/ 21876 h 60321"/>
                  <a:gd name="connsiteX29" fmla="*/ 8657 w 57156"/>
                  <a:gd name="connsiteY29" fmla="*/ 24110 h 60321"/>
                  <a:gd name="connsiteX30" fmla="*/ 8657 w 57156"/>
                  <a:gd name="connsiteY30" fmla="*/ 60321 h 60321"/>
                  <a:gd name="connsiteX31" fmla="*/ 0 w 57156"/>
                  <a:gd name="connsiteY31" fmla="*/ 60321 h 60321"/>
                  <a:gd name="connsiteX32" fmla="*/ 0 w 57156"/>
                  <a:gd name="connsiteY32" fmla="*/ 0 h 60321"/>
                  <a:gd name="connsiteX33" fmla="*/ 8657 w 57156"/>
                  <a:gd name="connsiteY33" fmla="*/ 0 h 60321"/>
                  <a:gd name="connsiteX34" fmla="*/ 26809 w 57156"/>
                  <a:gd name="connsiteY34" fmla="*/ 366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56" h="60321">
                    <a:moveTo>
                      <a:pt x="26809" y="36677"/>
                    </a:moveTo>
                    <a:cubicBezTo>
                      <a:pt x="26809" y="36677"/>
                      <a:pt x="27275" y="37421"/>
                      <a:pt x="27461" y="37887"/>
                    </a:cubicBezTo>
                    <a:cubicBezTo>
                      <a:pt x="27647" y="38352"/>
                      <a:pt x="27833" y="38817"/>
                      <a:pt x="27926" y="39283"/>
                    </a:cubicBezTo>
                    <a:cubicBezTo>
                      <a:pt x="28113" y="39842"/>
                      <a:pt x="28206" y="40400"/>
                      <a:pt x="28392" y="40959"/>
                    </a:cubicBezTo>
                    <a:lnTo>
                      <a:pt x="28765" y="40959"/>
                    </a:lnTo>
                    <a:cubicBezTo>
                      <a:pt x="28858" y="40400"/>
                      <a:pt x="29043" y="39935"/>
                      <a:pt x="29230" y="39283"/>
                    </a:cubicBezTo>
                    <a:cubicBezTo>
                      <a:pt x="29323" y="38817"/>
                      <a:pt x="29509" y="38352"/>
                      <a:pt x="29695" y="37887"/>
                    </a:cubicBezTo>
                    <a:cubicBezTo>
                      <a:pt x="29882" y="37421"/>
                      <a:pt x="30068" y="36956"/>
                      <a:pt x="30347" y="36677"/>
                    </a:cubicBezTo>
                    <a:lnTo>
                      <a:pt x="48499" y="0"/>
                    </a:lnTo>
                    <a:lnTo>
                      <a:pt x="57156" y="0"/>
                    </a:lnTo>
                    <a:lnTo>
                      <a:pt x="57156" y="60321"/>
                    </a:lnTo>
                    <a:lnTo>
                      <a:pt x="48499" y="60321"/>
                    </a:lnTo>
                    <a:lnTo>
                      <a:pt x="48499" y="24110"/>
                    </a:lnTo>
                    <a:cubicBezTo>
                      <a:pt x="48499" y="23458"/>
                      <a:pt x="48499" y="22713"/>
                      <a:pt x="48499" y="21876"/>
                    </a:cubicBezTo>
                    <a:cubicBezTo>
                      <a:pt x="48499" y="21038"/>
                      <a:pt x="48499" y="20200"/>
                      <a:pt x="48592" y="19455"/>
                    </a:cubicBezTo>
                    <a:cubicBezTo>
                      <a:pt x="48592" y="18618"/>
                      <a:pt x="48686" y="17687"/>
                      <a:pt x="48778" y="16756"/>
                    </a:cubicBezTo>
                    <a:lnTo>
                      <a:pt x="48406" y="16756"/>
                    </a:lnTo>
                    <a:cubicBezTo>
                      <a:pt x="48220" y="17687"/>
                      <a:pt x="47941" y="18524"/>
                      <a:pt x="47661" y="19455"/>
                    </a:cubicBezTo>
                    <a:cubicBezTo>
                      <a:pt x="47382" y="20293"/>
                      <a:pt x="47103" y="21038"/>
                      <a:pt x="46730" y="21876"/>
                    </a:cubicBezTo>
                    <a:cubicBezTo>
                      <a:pt x="46451" y="22713"/>
                      <a:pt x="46079" y="23458"/>
                      <a:pt x="45799" y="24110"/>
                    </a:cubicBezTo>
                    <a:lnTo>
                      <a:pt x="32860" y="49523"/>
                    </a:lnTo>
                    <a:lnTo>
                      <a:pt x="24203" y="49523"/>
                    </a:lnTo>
                    <a:lnTo>
                      <a:pt x="11264" y="24110"/>
                    </a:lnTo>
                    <a:cubicBezTo>
                      <a:pt x="10891" y="23458"/>
                      <a:pt x="10612" y="22713"/>
                      <a:pt x="10333" y="21876"/>
                    </a:cubicBezTo>
                    <a:cubicBezTo>
                      <a:pt x="10054" y="21038"/>
                      <a:pt x="9774" y="20200"/>
                      <a:pt x="9495" y="19455"/>
                    </a:cubicBezTo>
                    <a:cubicBezTo>
                      <a:pt x="9216" y="18618"/>
                      <a:pt x="8937" y="17687"/>
                      <a:pt x="8750" y="16756"/>
                    </a:cubicBezTo>
                    <a:lnTo>
                      <a:pt x="8378" y="16756"/>
                    </a:lnTo>
                    <a:cubicBezTo>
                      <a:pt x="8378" y="17687"/>
                      <a:pt x="8471" y="18524"/>
                      <a:pt x="8564" y="19455"/>
                    </a:cubicBezTo>
                    <a:cubicBezTo>
                      <a:pt x="8564" y="20293"/>
                      <a:pt x="8657" y="21038"/>
                      <a:pt x="8657" y="21876"/>
                    </a:cubicBezTo>
                    <a:cubicBezTo>
                      <a:pt x="8657" y="22713"/>
                      <a:pt x="8657" y="23458"/>
                      <a:pt x="8657" y="24110"/>
                    </a:cubicBezTo>
                    <a:lnTo>
                      <a:pt x="8657" y="60321"/>
                    </a:lnTo>
                    <a:lnTo>
                      <a:pt x="0" y="60321"/>
                    </a:lnTo>
                    <a:lnTo>
                      <a:pt x="0" y="0"/>
                    </a:lnTo>
                    <a:lnTo>
                      <a:pt x="8657" y="0"/>
                    </a:lnTo>
                    <a:lnTo>
                      <a:pt x="26809" y="36677"/>
                    </a:lnTo>
                    <a:close/>
                  </a:path>
                </a:pathLst>
              </a:custGeom>
              <a:solidFill>
                <a:srgbClr val="FFFFFF"/>
              </a:solidFill>
              <a:ln w="8840"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63E5A737-75EB-7450-46F7-BF562AC9062F}"/>
                  </a:ext>
                </a:extLst>
              </p:cNvPr>
              <p:cNvSpPr/>
              <p:nvPr/>
            </p:nvSpPr>
            <p:spPr>
              <a:xfrm>
                <a:off x="6246134" y="4198761"/>
                <a:ext cx="42261" cy="60600"/>
              </a:xfrm>
              <a:custGeom>
                <a:avLst/>
                <a:gdLst>
                  <a:gd name="connsiteX0" fmla="*/ 42262 w 42261"/>
                  <a:gd name="connsiteY0" fmla="*/ 30254 h 60600"/>
                  <a:gd name="connsiteX1" fmla="*/ 40679 w 42261"/>
                  <a:gd name="connsiteY1" fmla="*/ 44217 h 60600"/>
                  <a:gd name="connsiteX2" fmla="*/ 36397 w 42261"/>
                  <a:gd name="connsiteY2" fmla="*/ 53619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9 h 60600"/>
                  <a:gd name="connsiteX7" fmla="*/ 1582 w 42261"/>
                  <a:gd name="connsiteY7" fmla="*/ 44217 h 60600"/>
                  <a:gd name="connsiteX8" fmla="*/ 0 w 42261"/>
                  <a:gd name="connsiteY8" fmla="*/ 30254 h 60600"/>
                  <a:gd name="connsiteX9" fmla="*/ 1582 w 42261"/>
                  <a:gd name="connsiteY9" fmla="*/ 16384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4 h 60600"/>
                  <a:gd name="connsiteX16" fmla="*/ 42262 w 42261"/>
                  <a:gd name="connsiteY16" fmla="*/ 30254 h 60600"/>
                  <a:gd name="connsiteX17" fmla="*/ 8657 w 42261"/>
                  <a:gd name="connsiteY17" fmla="*/ 30254 h 60600"/>
                  <a:gd name="connsiteX18" fmla="*/ 9681 w 42261"/>
                  <a:gd name="connsiteY18" fmla="*/ 41797 h 60600"/>
                  <a:gd name="connsiteX19" fmla="*/ 12474 w 42261"/>
                  <a:gd name="connsiteY19" fmla="*/ 49244 h 60600"/>
                  <a:gd name="connsiteX20" fmla="*/ 16477 w 42261"/>
                  <a:gd name="connsiteY20" fmla="*/ 53246 h 60600"/>
                  <a:gd name="connsiteX21" fmla="*/ 21131 w 42261"/>
                  <a:gd name="connsiteY21" fmla="*/ 54456 h 60600"/>
                  <a:gd name="connsiteX22" fmla="*/ 25786 w 42261"/>
                  <a:gd name="connsiteY22" fmla="*/ 53246 h 60600"/>
                  <a:gd name="connsiteX23" fmla="*/ 29788 w 42261"/>
                  <a:gd name="connsiteY23" fmla="*/ 49244 h 60600"/>
                  <a:gd name="connsiteX24" fmla="*/ 32581 w 42261"/>
                  <a:gd name="connsiteY24" fmla="*/ 41797 h 60600"/>
                  <a:gd name="connsiteX25" fmla="*/ 33605 w 42261"/>
                  <a:gd name="connsiteY25" fmla="*/ 30254 h 60600"/>
                  <a:gd name="connsiteX26" fmla="*/ 32581 w 42261"/>
                  <a:gd name="connsiteY26" fmla="*/ 18711 h 60600"/>
                  <a:gd name="connsiteX27" fmla="*/ 29788 w 42261"/>
                  <a:gd name="connsiteY27" fmla="*/ 11264 h 60600"/>
                  <a:gd name="connsiteX28" fmla="*/ 25786 w 42261"/>
                  <a:gd name="connsiteY28" fmla="*/ 7261 h 60600"/>
                  <a:gd name="connsiteX29" fmla="*/ 21131 w 42261"/>
                  <a:gd name="connsiteY29" fmla="*/ 6051 h 60600"/>
                  <a:gd name="connsiteX30" fmla="*/ 16477 w 42261"/>
                  <a:gd name="connsiteY30" fmla="*/ 7261 h 60600"/>
                  <a:gd name="connsiteX31" fmla="*/ 12474 w 42261"/>
                  <a:gd name="connsiteY31" fmla="*/ 11264 h 60600"/>
                  <a:gd name="connsiteX32" fmla="*/ 9681 w 42261"/>
                  <a:gd name="connsiteY32" fmla="*/ 18711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6" y="48033"/>
                      <a:pt x="38166" y="51198"/>
                      <a:pt x="36397" y="53619"/>
                    </a:cubicBezTo>
                    <a:cubicBezTo>
                      <a:pt x="34535" y="56039"/>
                      <a:pt x="32301" y="57808"/>
                      <a:pt x="29695" y="58925"/>
                    </a:cubicBezTo>
                    <a:cubicBezTo>
                      <a:pt x="27088" y="60042"/>
                      <a:pt x="24203" y="60600"/>
                      <a:pt x="21131" y="60600"/>
                    </a:cubicBezTo>
                    <a:cubicBezTo>
                      <a:pt x="18059" y="60600"/>
                      <a:pt x="15173" y="60042"/>
                      <a:pt x="12567" y="58925"/>
                    </a:cubicBezTo>
                    <a:cubicBezTo>
                      <a:pt x="9961" y="57808"/>
                      <a:pt x="7726" y="56039"/>
                      <a:pt x="5865" y="53619"/>
                    </a:cubicBezTo>
                    <a:cubicBezTo>
                      <a:pt x="4003" y="51198"/>
                      <a:pt x="2606" y="48033"/>
                      <a:pt x="1582" y="44217"/>
                    </a:cubicBezTo>
                    <a:cubicBezTo>
                      <a:pt x="559" y="40400"/>
                      <a:pt x="0" y="35746"/>
                      <a:pt x="0" y="30254"/>
                    </a:cubicBezTo>
                    <a:cubicBezTo>
                      <a:pt x="0" y="24761"/>
                      <a:pt x="559" y="20200"/>
                      <a:pt x="1582" y="16384"/>
                    </a:cubicBezTo>
                    <a:cubicBezTo>
                      <a:pt x="2606" y="12567"/>
                      <a:pt x="4096" y="9402"/>
                      <a:pt x="5865" y="6982"/>
                    </a:cubicBezTo>
                    <a:cubicBezTo>
                      <a:pt x="7726" y="4562"/>
                      <a:pt x="9961" y="2793"/>
                      <a:pt x="12567" y="1676"/>
                    </a:cubicBezTo>
                    <a:cubicBezTo>
                      <a:pt x="15173" y="559"/>
                      <a:pt x="18059" y="0"/>
                      <a:pt x="21131" y="0"/>
                    </a:cubicBezTo>
                    <a:cubicBezTo>
                      <a:pt x="24203" y="0"/>
                      <a:pt x="27088" y="559"/>
                      <a:pt x="29695" y="1676"/>
                    </a:cubicBezTo>
                    <a:cubicBezTo>
                      <a:pt x="32301" y="2793"/>
                      <a:pt x="34535" y="4562"/>
                      <a:pt x="36397" y="6982"/>
                    </a:cubicBezTo>
                    <a:cubicBezTo>
                      <a:pt x="38259" y="9402"/>
                      <a:pt x="39656" y="12567"/>
                      <a:pt x="40679" y="16384"/>
                    </a:cubicBezTo>
                    <a:cubicBezTo>
                      <a:pt x="41703" y="20200"/>
                      <a:pt x="42262" y="24855"/>
                      <a:pt x="42262" y="30254"/>
                    </a:cubicBezTo>
                    <a:close/>
                    <a:moveTo>
                      <a:pt x="8657" y="30254"/>
                    </a:moveTo>
                    <a:cubicBezTo>
                      <a:pt x="8657" y="34908"/>
                      <a:pt x="9029" y="38725"/>
                      <a:pt x="9681" y="41797"/>
                    </a:cubicBezTo>
                    <a:cubicBezTo>
                      <a:pt x="10333" y="44868"/>
                      <a:pt x="11263" y="47382"/>
                      <a:pt x="12474" y="49244"/>
                    </a:cubicBezTo>
                    <a:cubicBezTo>
                      <a:pt x="13684" y="51105"/>
                      <a:pt x="14987" y="52409"/>
                      <a:pt x="16477" y="53246"/>
                    </a:cubicBezTo>
                    <a:cubicBezTo>
                      <a:pt x="17966" y="54084"/>
                      <a:pt x="19548" y="54456"/>
                      <a:pt x="21131" y="54456"/>
                    </a:cubicBezTo>
                    <a:cubicBezTo>
                      <a:pt x="22714" y="54456"/>
                      <a:pt x="24296" y="54084"/>
                      <a:pt x="25786" y="53246"/>
                    </a:cubicBezTo>
                    <a:cubicBezTo>
                      <a:pt x="27275" y="52409"/>
                      <a:pt x="28578" y="51105"/>
                      <a:pt x="29788" y="49244"/>
                    </a:cubicBezTo>
                    <a:cubicBezTo>
                      <a:pt x="30999" y="47382"/>
                      <a:pt x="31929" y="44868"/>
                      <a:pt x="32581" y="41797"/>
                    </a:cubicBezTo>
                    <a:cubicBezTo>
                      <a:pt x="33233" y="38725"/>
                      <a:pt x="33605" y="34815"/>
                      <a:pt x="33605" y="30254"/>
                    </a:cubicBezTo>
                    <a:cubicBezTo>
                      <a:pt x="33605" y="25692"/>
                      <a:pt x="33233" y="21876"/>
                      <a:pt x="32581" y="18711"/>
                    </a:cubicBezTo>
                    <a:cubicBezTo>
                      <a:pt x="31929" y="15546"/>
                      <a:pt x="30999" y="13125"/>
                      <a:pt x="29788" y="11264"/>
                    </a:cubicBezTo>
                    <a:cubicBezTo>
                      <a:pt x="28578" y="9402"/>
                      <a:pt x="27275" y="8099"/>
                      <a:pt x="25786" y="7261"/>
                    </a:cubicBezTo>
                    <a:cubicBezTo>
                      <a:pt x="24296" y="6423"/>
                      <a:pt x="22714" y="6051"/>
                      <a:pt x="21131" y="6051"/>
                    </a:cubicBezTo>
                    <a:cubicBezTo>
                      <a:pt x="19548" y="6051"/>
                      <a:pt x="17966" y="6423"/>
                      <a:pt x="16477" y="7261"/>
                    </a:cubicBezTo>
                    <a:cubicBezTo>
                      <a:pt x="14987" y="8099"/>
                      <a:pt x="13684" y="9402"/>
                      <a:pt x="12474" y="11264"/>
                    </a:cubicBezTo>
                    <a:cubicBezTo>
                      <a:pt x="11263" y="13125"/>
                      <a:pt x="10333" y="15639"/>
                      <a:pt x="9681" y="18711"/>
                    </a:cubicBezTo>
                    <a:cubicBezTo>
                      <a:pt x="9029" y="21783"/>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FD9EF6A9-0378-BD35-2E90-33A61B967377}"/>
                  </a:ext>
                </a:extLst>
              </p:cNvPr>
              <p:cNvSpPr/>
              <p:nvPr/>
            </p:nvSpPr>
            <p:spPr>
              <a:xfrm>
                <a:off x="6300869" y="4198855"/>
                <a:ext cx="38817" cy="60321"/>
              </a:xfrm>
              <a:custGeom>
                <a:avLst/>
                <a:gdLst>
                  <a:gd name="connsiteX0" fmla="*/ 11263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30 w 38817"/>
                  <a:gd name="connsiteY14" fmla="*/ 43007 h 60321"/>
                  <a:gd name="connsiteX15" fmla="*/ 30067 w 38817"/>
                  <a:gd name="connsiteY15" fmla="*/ 45706 h 60321"/>
                  <a:gd name="connsiteX16" fmla="*/ 30439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2 w 38817"/>
                  <a:gd name="connsiteY23" fmla="*/ 60321 h 60321"/>
                  <a:gd name="connsiteX24" fmla="*/ 11263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3"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1" y="16384"/>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2" y="39748"/>
                      <a:pt x="28392" y="40586"/>
                    </a:cubicBezTo>
                    <a:cubicBezTo>
                      <a:pt x="28671" y="41424"/>
                      <a:pt x="28950" y="42262"/>
                      <a:pt x="29230" y="43007"/>
                    </a:cubicBezTo>
                    <a:cubicBezTo>
                      <a:pt x="29509" y="43938"/>
                      <a:pt x="29788" y="44775"/>
                      <a:pt x="30067" y="45706"/>
                    </a:cubicBezTo>
                    <a:lnTo>
                      <a:pt x="30439" y="45706"/>
                    </a:lnTo>
                    <a:cubicBezTo>
                      <a:pt x="30439" y="44868"/>
                      <a:pt x="30347" y="43938"/>
                      <a:pt x="30254" y="43007"/>
                    </a:cubicBezTo>
                    <a:cubicBezTo>
                      <a:pt x="30254" y="42262"/>
                      <a:pt x="30160" y="41424"/>
                      <a:pt x="30160" y="40586"/>
                    </a:cubicBezTo>
                    <a:cubicBezTo>
                      <a:pt x="30160" y="39748"/>
                      <a:pt x="30160" y="39004"/>
                      <a:pt x="30160" y="38352"/>
                    </a:cubicBezTo>
                    <a:lnTo>
                      <a:pt x="30160" y="0"/>
                    </a:lnTo>
                    <a:lnTo>
                      <a:pt x="38818" y="0"/>
                    </a:lnTo>
                    <a:lnTo>
                      <a:pt x="38818" y="60321"/>
                    </a:lnTo>
                    <a:lnTo>
                      <a:pt x="29322" y="60321"/>
                    </a:lnTo>
                    <a:lnTo>
                      <a:pt x="11263" y="21969"/>
                    </a:lnTo>
                    <a:close/>
                  </a:path>
                </a:pathLst>
              </a:custGeom>
              <a:solidFill>
                <a:srgbClr val="FFFFFF"/>
              </a:solidFill>
              <a:ln w="8840"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95FF7CE9-B62F-49BA-2B71-86DE62B78A4B}"/>
                  </a:ext>
                </a:extLst>
              </p:cNvPr>
              <p:cNvSpPr/>
              <p:nvPr/>
            </p:nvSpPr>
            <p:spPr>
              <a:xfrm>
                <a:off x="6348251" y="4198855"/>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6 w 39655"/>
                  <a:gd name="connsiteY4" fmla="*/ 0 h 60321"/>
                  <a:gd name="connsiteX5" fmla="*/ 39656 w 39655"/>
                  <a:gd name="connsiteY5" fmla="*/ 6051 h 60321"/>
                  <a:gd name="connsiteX6" fmla="*/ 24110 w 39655"/>
                  <a:gd name="connsiteY6" fmla="*/ 6051 h 60321"/>
                  <a:gd name="connsiteX7" fmla="*/ 24110 w 39655"/>
                  <a:gd name="connsiteY7" fmla="*/ 60321 h 60321"/>
                  <a:gd name="connsiteX8" fmla="*/ 15453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6" y="0"/>
                    </a:lnTo>
                    <a:lnTo>
                      <a:pt x="39656" y="6051"/>
                    </a:lnTo>
                    <a:lnTo>
                      <a:pt x="24110" y="6051"/>
                    </a:lnTo>
                    <a:lnTo>
                      <a:pt x="24110" y="60321"/>
                    </a:lnTo>
                    <a:lnTo>
                      <a:pt x="15453" y="60321"/>
                    </a:lnTo>
                    <a:close/>
                  </a:path>
                </a:pathLst>
              </a:custGeom>
              <a:solidFill>
                <a:srgbClr val="FFFFFF"/>
              </a:solidFill>
              <a:ln w="8840"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71D23ACC-62E6-85A0-958D-C3E564DEA747}"/>
                  </a:ext>
                </a:extLst>
              </p:cNvPr>
              <p:cNvSpPr/>
              <p:nvPr/>
            </p:nvSpPr>
            <p:spPr>
              <a:xfrm>
                <a:off x="6386603" y="4198855"/>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8 w 46544"/>
                  <a:gd name="connsiteY3" fmla="*/ 60321 h 60321"/>
                  <a:gd name="connsiteX4" fmla="*/ 0 w 46544"/>
                  <a:gd name="connsiteY4" fmla="*/ 60321 h 60321"/>
                  <a:gd name="connsiteX5" fmla="*/ 17687 w 46544"/>
                  <a:gd name="connsiteY5" fmla="*/ 0 h 60321"/>
                  <a:gd name="connsiteX6" fmla="*/ 28858 w 46544"/>
                  <a:gd name="connsiteY6" fmla="*/ 0 h 60321"/>
                  <a:gd name="connsiteX7" fmla="*/ 46544 w 46544"/>
                  <a:gd name="connsiteY7" fmla="*/ 60321 h 60321"/>
                  <a:gd name="connsiteX8" fmla="*/ 37887 w 46544"/>
                  <a:gd name="connsiteY8" fmla="*/ 60321 h 60321"/>
                  <a:gd name="connsiteX9" fmla="*/ 15173 w 46544"/>
                  <a:gd name="connsiteY9" fmla="*/ 38817 h 60321"/>
                  <a:gd name="connsiteX10" fmla="*/ 31557 w 46544"/>
                  <a:gd name="connsiteY10" fmla="*/ 38817 h 60321"/>
                  <a:gd name="connsiteX11" fmla="*/ 24669 w 46544"/>
                  <a:gd name="connsiteY11" fmla="*/ 15080 h 60321"/>
                  <a:gd name="connsiteX12" fmla="*/ 24110 w 46544"/>
                  <a:gd name="connsiteY12" fmla="*/ 13032 h 60321"/>
                  <a:gd name="connsiteX13" fmla="*/ 23738 w 46544"/>
                  <a:gd name="connsiteY13" fmla="*/ 10984 h 60321"/>
                  <a:gd name="connsiteX14" fmla="*/ 23458 w 46544"/>
                  <a:gd name="connsiteY14" fmla="*/ 9030 h 60321"/>
                  <a:gd name="connsiteX15" fmla="*/ 23086 w 46544"/>
                  <a:gd name="connsiteY15" fmla="*/ 9030 h 60321"/>
                  <a:gd name="connsiteX16" fmla="*/ 22807 w 46544"/>
                  <a:gd name="connsiteY16" fmla="*/ 11077 h 60321"/>
                  <a:gd name="connsiteX17" fmla="*/ 22435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8" y="60321"/>
                    </a:lnTo>
                    <a:lnTo>
                      <a:pt x="0" y="60321"/>
                    </a:lnTo>
                    <a:lnTo>
                      <a:pt x="17687" y="0"/>
                    </a:lnTo>
                    <a:lnTo>
                      <a:pt x="28858" y="0"/>
                    </a:lnTo>
                    <a:lnTo>
                      <a:pt x="46544" y="60321"/>
                    </a:lnTo>
                    <a:lnTo>
                      <a:pt x="37887" y="60321"/>
                    </a:lnTo>
                    <a:close/>
                    <a:moveTo>
                      <a:pt x="15173" y="38817"/>
                    </a:moveTo>
                    <a:lnTo>
                      <a:pt x="31557" y="38817"/>
                    </a:lnTo>
                    <a:lnTo>
                      <a:pt x="24669" y="15080"/>
                    </a:lnTo>
                    <a:cubicBezTo>
                      <a:pt x="24482" y="14429"/>
                      <a:pt x="24296" y="13777"/>
                      <a:pt x="24110" y="13032"/>
                    </a:cubicBezTo>
                    <a:cubicBezTo>
                      <a:pt x="24017" y="12288"/>
                      <a:pt x="23924" y="11636"/>
                      <a:pt x="23738" y="10984"/>
                    </a:cubicBezTo>
                    <a:cubicBezTo>
                      <a:pt x="23645" y="10333"/>
                      <a:pt x="23552" y="9588"/>
                      <a:pt x="23458" y="9030"/>
                    </a:cubicBezTo>
                    <a:lnTo>
                      <a:pt x="23086" y="9030"/>
                    </a:lnTo>
                    <a:cubicBezTo>
                      <a:pt x="23086" y="9681"/>
                      <a:pt x="22900" y="10426"/>
                      <a:pt x="22807" y="11077"/>
                    </a:cubicBezTo>
                    <a:cubicBezTo>
                      <a:pt x="22714" y="11729"/>
                      <a:pt x="22528" y="12381"/>
                      <a:pt x="22435" y="13032"/>
                    </a:cubicBezTo>
                    <a:cubicBezTo>
                      <a:pt x="22341" y="13684"/>
                      <a:pt x="22155"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535090FA-1D45-C19F-A269-85BC3B15CE51}"/>
                  </a:ext>
                </a:extLst>
              </p:cNvPr>
              <p:cNvSpPr/>
              <p:nvPr/>
            </p:nvSpPr>
            <p:spPr>
              <a:xfrm>
                <a:off x="6442177" y="4198855"/>
                <a:ext cx="38817" cy="60321"/>
              </a:xfrm>
              <a:custGeom>
                <a:avLst/>
                <a:gdLst>
                  <a:gd name="connsiteX0" fmla="*/ 11264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30 w 38817"/>
                  <a:gd name="connsiteY14" fmla="*/ 43007 h 60321"/>
                  <a:gd name="connsiteX15" fmla="*/ 30067 w 38817"/>
                  <a:gd name="connsiteY15" fmla="*/ 45706 h 60321"/>
                  <a:gd name="connsiteX16" fmla="*/ 30440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2 w 38817"/>
                  <a:gd name="connsiteY23" fmla="*/ 60321 h 60321"/>
                  <a:gd name="connsiteX24" fmla="*/ 11264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4"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1" y="16384"/>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0" y="42262"/>
                      <a:pt x="29230" y="43007"/>
                    </a:cubicBezTo>
                    <a:cubicBezTo>
                      <a:pt x="29509" y="43938"/>
                      <a:pt x="29788" y="44775"/>
                      <a:pt x="30067" y="45706"/>
                    </a:cubicBezTo>
                    <a:lnTo>
                      <a:pt x="30440" y="45706"/>
                    </a:lnTo>
                    <a:cubicBezTo>
                      <a:pt x="30440" y="44868"/>
                      <a:pt x="30347" y="43938"/>
                      <a:pt x="30254" y="43007"/>
                    </a:cubicBezTo>
                    <a:cubicBezTo>
                      <a:pt x="30254" y="42262"/>
                      <a:pt x="30160" y="41424"/>
                      <a:pt x="30160" y="40586"/>
                    </a:cubicBezTo>
                    <a:cubicBezTo>
                      <a:pt x="30160" y="39748"/>
                      <a:pt x="30160" y="39004"/>
                      <a:pt x="30160" y="38352"/>
                    </a:cubicBezTo>
                    <a:lnTo>
                      <a:pt x="30160" y="0"/>
                    </a:lnTo>
                    <a:lnTo>
                      <a:pt x="38818" y="0"/>
                    </a:lnTo>
                    <a:lnTo>
                      <a:pt x="38818" y="60321"/>
                    </a:lnTo>
                    <a:lnTo>
                      <a:pt x="29322"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81814D1A-F63D-9702-4611-74BF0C3FC764}"/>
                  </a:ext>
                </a:extLst>
              </p:cNvPr>
              <p:cNvSpPr/>
              <p:nvPr/>
            </p:nvSpPr>
            <p:spPr>
              <a:xfrm>
                <a:off x="6490025" y="4198855"/>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817 h 60321"/>
                  <a:gd name="connsiteX10" fmla="*/ 31556 w 46544"/>
                  <a:gd name="connsiteY10" fmla="*/ 38817 h 60321"/>
                  <a:gd name="connsiteX11" fmla="*/ 24668 w 46544"/>
                  <a:gd name="connsiteY11" fmla="*/ 15080 h 60321"/>
                  <a:gd name="connsiteX12" fmla="*/ 24110 w 46544"/>
                  <a:gd name="connsiteY12" fmla="*/ 13032 h 60321"/>
                  <a:gd name="connsiteX13" fmla="*/ 23737 w 46544"/>
                  <a:gd name="connsiteY13" fmla="*/ 10984 h 60321"/>
                  <a:gd name="connsiteX14" fmla="*/ 23458 w 46544"/>
                  <a:gd name="connsiteY14" fmla="*/ 9030 h 60321"/>
                  <a:gd name="connsiteX15" fmla="*/ 23086 w 46544"/>
                  <a:gd name="connsiteY15" fmla="*/ 9030 h 60321"/>
                  <a:gd name="connsiteX16" fmla="*/ 22806 w 46544"/>
                  <a:gd name="connsiteY16" fmla="*/ 11077 h 60321"/>
                  <a:gd name="connsiteX17" fmla="*/ 22434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173" y="38817"/>
                    </a:moveTo>
                    <a:lnTo>
                      <a:pt x="31556" y="38817"/>
                    </a:lnTo>
                    <a:lnTo>
                      <a:pt x="24668" y="15080"/>
                    </a:lnTo>
                    <a:cubicBezTo>
                      <a:pt x="24482" y="14429"/>
                      <a:pt x="24296" y="13777"/>
                      <a:pt x="24110" y="13032"/>
                    </a:cubicBezTo>
                    <a:cubicBezTo>
                      <a:pt x="24016" y="12288"/>
                      <a:pt x="23924" y="11636"/>
                      <a:pt x="23737" y="10984"/>
                    </a:cubicBezTo>
                    <a:cubicBezTo>
                      <a:pt x="23644" y="10333"/>
                      <a:pt x="23551" y="9588"/>
                      <a:pt x="23458" y="9030"/>
                    </a:cubicBezTo>
                    <a:lnTo>
                      <a:pt x="23086" y="9030"/>
                    </a:lnTo>
                    <a:cubicBezTo>
                      <a:pt x="23086" y="9681"/>
                      <a:pt x="22899" y="10426"/>
                      <a:pt x="22806" y="11077"/>
                    </a:cubicBezTo>
                    <a:cubicBezTo>
                      <a:pt x="22714" y="11729"/>
                      <a:pt x="22527" y="12381"/>
                      <a:pt x="22434" y="13032"/>
                    </a:cubicBezTo>
                    <a:cubicBezTo>
                      <a:pt x="22341" y="13684"/>
                      <a:pt x="22155"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grpSp>
        <p:grpSp>
          <p:nvGrpSpPr>
            <p:cNvPr id="442" name="Picture 2">
              <a:extLst>
                <a:ext uri="{FF2B5EF4-FFF2-40B4-BE49-F238E27FC236}">
                  <a16:creationId xmlns:a16="http://schemas.microsoft.com/office/drawing/2014/main" id="{9B5AD333-019D-6C05-7EBA-F7B8E02656DB}"/>
                </a:ext>
              </a:extLst>
            </p:cNvPr>
            <p:cNvGrpSpPr/>
            <p:nvPr/>
          </p:nvGrpSpPr>
          <p:grpSpPr>
            <a:xfrm>
              <a:off x="7119208" y="4142629"/>
              <a:ext cx="573297" cy="92884"/>
              <a:chOff x="7119208" y="4142629"/>
              <a:chExt cx="573297" cy="92884"/>
            </a:xfrm>
            <a:solidFill>
              <a:srgbClr val="FFFFFF"/>
            </a:solidFill>
          </p:grpSpPr>
          <p:sp>
            <p:nvSpPr>
              <p:cNvPr id="443" name="Freeform: Shape 442">
                <a:extLst>
                  <a:ext uri="{FF2B5EF4-FFF2-40B4-BE49-F238E27FC236}">
                    <a16:creationId xmlns:a16="http://schemas.microsoft.com/office/drawing/2014/main" id="{1A97EA1C-0061-5A59-E2E8-AE0518D04476}"/>
                  </a:ext>
                </a:extLst>
              </p:cNvPr>
              <p:cNvSpPr/>
              <p:nvPr/>
            </p:nvSpPr>
            <p:spPr>
              <a:xfrm>
                <a:off x="7119208" y="4142723"/>
                <a:ext cx="38817" cy="60320"/>
              </a:xfrm>
              <a:custGeom>
                <a:avLst/>
                <a:gdLst>
                  <a:gd name="connsiteX0" fmla="*/ 11264 w 38817"/>
                  <a:gd name="connsiteY0" fmla="*/ 21969 h 60320"/>
                  <a:gd name="connsiteX1" fmla="*/ 10426 w 38817"/>
                  <a:gd name="connsiteY1" fmla="*/ 19735 h 60320"/>
                  <a:gd name="connsiteX2" fmla="*/ 9588 w 38817"/>
                  <a:gd name="connsiteY2" fmla="*/ 17314 h 60320"/>
                  <a:gd name="connsiteX3" fmla="*/ 8750 w 38817"/>
                  <a:gd name="connsiteY3" fmla="*/ 14615 h 60320"/>
                  <a:gd name="connsiteX4" fmla="*/ 8378 w 38817"/>
                  <a:gd name="connsiteY4" fmla="*/ 14615 h 60320"/>
                  <a:gd name="connsiteX5" fmla="*/ 8564 w 38817"/>
                  <a:gd name="connsiteY5" fmla="*/ 17314 h 60320"/>
                  <a:gd name="connsiteX6" fmla="*/ 8657 w 38817"/>
                  <a:gd name="connsiteY6" fmla="*/ 19735 h 60320"/>
                  <a:gd name="connsiteX7" fmla="*/ 8657 w 38817"/>
                  <a:gd name="connsiteY7" fmla="*/ 21969 h 60320"/>
                  <a:gd name="connsiteX8" fmla="*/ 8657 w 38817"/>
                  <a:gd name="connsiteY8" fmla="*/ 60321 h 60320"/>
                  <a:gd name="connsiteX9" fmla="*/ 0 w 38817"/>
                  <a:gd name="connsiteY9" fmla="*/ 60321 h 60320"/>
                  <a:gd name="connsiteX10" fmla="*/ 0 w 38817"/>
                  <a:gd name="connsiteY10" fmla="*/ 0 h 60320"/>
                  <a:gd name="connsiteX11" fmla="*/ 9495 w 38817"/>
                  <a:gd name="connsiteY11" fmla="*/ 0 h 60320"/>
                  <a:gd name="connsiteX12" fmla="*/ 27554 w 38817"/>
                  <a:gd name="connsiteY12" fmla="*/ 38352 h 60320"/>
                  <a:gd name="connsiteX13" fmla="*/ 28392 w 38817"/>
                  <a:gd name="connsiteY13" fmla="*/ 40586 h 60320"/>
                  <a:gd name="connsiteX14" fmla="*/ 29230 w 38817"/>
                  <a:gd name="connsiteY14" fmla="*/ 43007 h 60320"/>
                  <a:gd name="connsiteX15" fmla="*/ 30068 w 38817"/>
                  <a:gd name="connsiteY15" fmla="*/ 45706 h 60320"/>
                  <a:gd name="connsiteX16" fmla="*/ 30440 w 38817"/>
                  <a:gd name="connsiteY16" fmla="*/ 45706 h 60320"/>
                  <a:gd name="connsiteX17" fmla="*/ 30254 w 38817"/>
                  <a:gd name="connsiteY17" fmla="*/ 43007 h 60320"/>
                  <a:gd name="connsiteX18" fmla="*/ 30160 w 38817"/>
                  <a:gd name="connsiteY18" fmla="*/ 40586 h 60320"/>
                  <a:gd name="connsiteX19" fmla="*/ 30160 w 38817"/>
                  <a:gd name="connsiteY19" fmla="*/ 38352 h 60320"/>
                  <a:gd name="connsiteX20" fmla="*/ 30160 w 38817"/>
                  <a:gd name="connsiteY20" fmla="*/ 0 h 60320"/>
                  <a:gd name="connsiteX21" fmla="*/ 38818 w 38817"/>
                  <a:gd name="connsiteY21" fmla="*/ 0 h 60320"/>
                  <a:gd name="connsiteX22" fmla="*/ 38818 w 38817"/>
                  <a:gd name="connsiteY22" fmla="*/ 60321 h 60320"/>
                  <a:gd name="connsiteX23" fmla="*/ 29323 w 38817"/>
                  <a:gd name="connsiteY23" fmla="*/ 60321 h 60320"/>
                  <a:gd name="connsiteX24" fmla="*/ 11264 w 38817"/>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0">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4"/>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0" y="42262"/>
                      <a:pt x="29230" y="43007"/>
                    </a:cubicBezTo>
                    <a:cubicBezTo>
                      <a:pt x="29509" y="43938"/>
                      <a:pt x="29788" y="44775"/>
                      <a:pt x="30068" y="45706"/>
                    </a:cubicBezTo>
                    <a:lnTo>
                      <a:pt x="30440" y="45706"/>
                    </a:lnTo>
                    <a:cubicBezTo>
                      <a:pt x="30440" y="44868"/>
                      <a:pt x="30347" y="43938"/>
                      <a:pt x="30254" y="43007"/>
                    </a:cubicBezTo>
                    <a:cubicBezTo>
                      <a:pt x="30254" y="42262"/>
                      <a:pt x="30160" y="41424"/>
                      <a:pt x="30160" y="40586"/>
                    </a:cubicBezTo>
                    <a:cubicBezTo>
                      <a:pt x="30160" y="39748"/>
                      <a:pt x="30160" y="39004"/>
                      <a:pt x="30160" y="38352"/>
                    </a:cubicBezTo>
                    <a:lnTo>
                      <a:pt x="30160"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C798B1A6-2C24-E3A8-5194-CCF751E02B6D}"/>
                  </a:ext>
                </a:extLst>
              </p:cNvPr>
              <p:cNvSpPr/>
              <p:nvPr/>
            </p:nvSpPr>
            <p:spPr>
              <a:xfrm>
                <a:off x="7170499" y="4142629"/>
                <a:ext cx="42261" cy="60600"/>
              </a:xfrm>
              <a:custGeom>
                <a:avLst/>
                <a:gdLst>
                  <a:gd name="connsiteX0" fmla="*/ 42262 w 42261"/>
                  <a:gd name="connsiteY0" fmla="*/ 30254 h 60600"/>
                  <a:gd name="connsiteX1" fmla="*/ 40679 w 42261"/>
                  <a:gd name="connsiteY1" fmla="*/ 44217 h 60600"/>
                  <a:gd name="connsiteX2" fmla="*/ 36397 w 42261"/>
                  <a:gd name="connsiteY2" fmla="*/ 53619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9 h 60600"/>
                  <a:gd name="connsiteX7" fmla="*/ 1582 w 42261"/>
                  <a:gd name="connsiteY7" fmla="*/ 44217 h 60600"/>
                  <a:gd name="connsiteX8" fmla="*/ 0 w 42261"/>
                  <a:gd name="connsiteY8" fmla="*/ 30254 h 60600"/>
                  <a:gd name="connsiteX9" fmla="*/ 1582 w 42261"/>
                  <a:gd name="connsiteY9" fmla="*/ 16384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4 h 60600"/>
                  <a:gd name="connsiteX16" fmla="*/ 42262 w 42261"/>
                  <a:gd name="connsiteY16" fmla="*/ 30254 h 60600"/>
                  <a:gd name="connsiteX17" fmla="*/ 8657 w 42261"/>
                  <a:gd name="connsiteY17" fmla="*/ 30254 h 60600"/>
                  <a:gd name="connsiteX18" fmla="*/ 9681 w 42261"/>
                  <a:gd name="connsiteY18" fmla="*/ 41796 h 60600"/>
                  <a:gd name="connsiteX19" fmla="*/ 12474 w 42261"/>
                  <a:gd name="connsiteY19" fmla="*/ 49244 h 60600"/>
                  <a:gd name="connsiteX20" fmla="*/ 16477 w 42261"/>
                  <a:gd name="connsiteY20" fmla="*/ 53246 h 60600"/>
                  <a:gd name="connsiteX21" fmla="*/ 21131 w 42261"/>
                  <a:gd name="connsiteY21" fmla="*/ 54456 h 60600"/>
                  <a:gd name="connsiteX22" fmla="*/ 25786 w 42261"/>
                  <a:gd name="connsiteY22" fmla="*/ 53246 h 60600"/>
                  <a:gd name="connsiteX23" fmla="*/ 29788 w 42261"/>
                  <a:gd name="connsiteY23" fmla="*/ 49244 h 60600"/>
                  <a:gd name="connsiteX24" fmla="*/ 32581 w 42261"/>
                  <a:gd name="connsiteY24" fmla="*/ 41796 h 60600"/>
                  <a:gd name="connsiteX25" fmla="*/ 33605 w 42261"/>
                  <a:gd name="connsiteY25" fmla="*/ 30254 h 60600"/>
                  <a:gd name="connsiteX26" fmla="*/ 32581 w 42261"/>
                  <a:gd name="connsiteY26" fmla="*/ 18711 h 60600"/>
                  <a:gd name="connsiteX27" fmla="*/ 29788 w 42261"/>
                  <a:gd name="connsiteY27" fmla="*/ 11264 h 60600"/>
                  <a:gd name="connsiteX28" fmla="*/ 25786 w 42261"/>
                  <a:gd name="connsiteY28" fmla="*/ 7261 h 60600"/>
                  <a:gd name="connsiteX29" fmla="*/ 21131 w 42261"/>
                  <a:gd name="connsiteY29" fmla="*/ 6051 h 60600"/>
                  <a:gd name="connsiteX30" fmla="*/ 16477 w 42261"/>
                  <a:gd name="connsiteY30" fmla="*/ 7261 h 60600"/>
                  <a:gd name="connsiteX31" fmla="*/ 12474 w 42261"/>
                  <a:gd name="connsiteY31" fmla="*/ 11264 h 60600"/>
                  <a:gd name="connsiteX32" fmla="*/ 9681 w 42261"/>
                  <a:gd name="connsiteY32" fmla="*/ 18711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6" y="48033"/>
                      <a:pt x="38166" y="51198"/>
                      <a:pt x="36397" y="53619"/>
                    </a:cubicBezTo>
                    <a:cubicBezTo>
                      <a:pt x="34536" y="56039"/>
                      <a:pt x="32302" y="57808"/>
                      <a:pt x="29695" y="58925"/>
                    </a:cubicBezTo>
                    <a:cubicBezTo>
                      <a:pt x="27088" y="60042"/>
                      <a:pt x="24203" y="60600"/>
                      <a:pt x="21131" y="60600"/>
                    </a:cubicBezTo>
                    <a:cubicBezTo>
                      <a:pt x="18059" y="60600"/>
                      <a:pt x="15173" y="60042"/>
                      <a:pt x="12567" y="58925"/>
                    </a:cubicBezTo>
                    <a:cubicBezTo>
                      <a:pt x="9961" y="57808"/>
                      <a:pt x="7726" y="56039"/>
                      <a:pt x="5865" y="53619"/>
                    </a:cubicBezTo>
                    <a:cubicBezTo>
                      <a:pt x="4003" y="51198"/>
                      <a:pt x="2607" y="48033"/>
                      <a:pt x="1582" y="44217"/>
                    </a:cubicBezTo>
                    <a:cubicBezTo>
                      <a:pt x="559" y="40400"/>
                      <a:pt x="0" y="35746"/>
                      <a:pt x="0" y="30254"/>
                    </a:cubicBezTo>
                    <a:cubicBezTo>
                      <a:pt x="0" y="24761"/>
                      <a:pt x="559" y="20200"/>
                      <a:pt x="1582" y="16384"/>
                    </a:cubicBezTo>
                    <a:cubicBezTo>
                      <a:pt x="2607" y="12567"/>
                      <a:pt x="4096" y="9402"/>
                      <a:pt x="5865" y="6982"/>
                    </a:cubicBezTo>
                    <a:cubicBezTo>
                      <a:pt x="7726" y="4561"/>
                      <a:pt x="9961" y="2793"/>
                      <a:pt x="12567" y="1676"/>
                    </a:cubicBezTo>
                    <a:cubicBezTo>
                      <a:pt x="15173" y="559"/>
                      <a:pt x="18059" y="0"/>
                      <a:pt x="21131" y="0"/>
                    </a:cubicBezTo>
                    <a:cubicBezTo>
                      <a:pt x="24203" y="0"/>
                      <a:pt x="27088" y="559"/>
                      <a:pt x="29695" y="1676"/>
                    </a:cubicBezTo>
                    <a:cubicBezTo>
                      <a:pt x="32302" y="2793"/>
                      <a:pt x="34536" y="4561"/>
                      <a:pt x="36397" y="6982"/>
                    </a:cubicBezTo>
                    <a:cubicBezTo>
                      <a:pt x="38259" y="9402"/>
                      <a:pt x="39656" y="12567"/>
                      <a:pt x="40679" y="16384"/>
                    </a:cubicBezTo>
                    <a:cubicBezTo>
                      <a:pt x="41703" y="20200"/>
                      <a:pt x="42262" y="24855"/>
                      <a:pt x="42262" y="30254"/>
                    </a:cubicBezTo>
                    <a:close/>
                    <a:moveTo>
                      <a:pt x="8657" y="30254"/>
                    </a:moveTo>
                    <a:cubicBezTo>
                      <a:pt x="8657" y="34908"/>
                      <a:pt x="9030" y="38725"/>
                      <a:pt x="9681" y="41796"/>
                    </a:cubicBezTo>
                    <a:cubicBezTo>
                      <a:pt x="10333" y="44868"/>
                      <a:pt x="11264" y="47382"/>
                      <a:pt x="12474" y="49244"/>
                    </a:cubicBezTo>
                    <a:cubicBezTo>
                      <a:pt x="13684" y="51105"/>
                      <a:pt x="14987" y="52409"/>
                      <a:pt x="16477" y="53246"/>
                    </a:cubicBezTo>
                    <a:cubicBezTo>
                      <a:pt x="17966" y="54084"/>
                      <a:pt x="19548" y="54456"/>
                      <a:pt x="21131" y="54456"/>
                    </a:cubicBezTo>
                    <a:cubicBezTo>
                      <a:pt x="22714" y="54456"/>
                      <a:pt x="24296" y="54084"/>
                      <a:pt x="25786" y="53246"/>
                    </a:cubicBezTo>
                    <a:cubicBezTo>
                      <a:pt x="27275" y="52409"/>
                      <a:pt x="28578" y="51105"/>
                      <a:pt x="29788" y="49244"/>
                    </a:cubicBezTo>
                    <a:cubicBezTo>
                      <a:pt x="30999" y="47382"/>
                      <a:pt x="31929" y="44868"/>
                      <a:pt x="32581" y="41796"/>
                    </a:cubicBezTo>
                    <a:cubicBezTo>
                      <a:pt x="33233" y="38725"/>
                      <a:pt x="33605" y="34815"/>
                      <a:pt x="33605" y="30254"/>
                    </a:cubicBezTo>
                    <a:cubicBezTo>
                      <a:pt x="33605" y="25692"/>
                      <a:pt x="33233" y="21876"/>
                      <a:pt x="32581" y="18711"/>
                    </a:cubicBezTo>
                    <a:cubicBezTo>
                      <a:pt x="31929" y="15546"/>
                      <a:pt x="30999" y="13125"/>
                      <a:pt x="29788" y="11264"/>
                    </a:cubicBezTo>
                    <a:cubicBezTo>
                      <a:pt x="28578" y="9402"/>
                      <a:pt x="27275" y="8099"/>
                      <a:pt x="25786" y="7261"/>
                    </a:cubicBezTo>
                    <a:cubicBezTo>
                      <a:pt x="24296" y="6423"/>
                      <a:pt x="22714" y="6051"/>
                      <a:pt x="21131" y="6051"/>
                    </a:cubicBezTo>
                    <a:cubicBezTo>
                      <a:pt x="19548" y="6051"/>
                      <a:pt x="17966" y="6423"/>
                      <a:pt x="16477" y="7261"/>
                    </a:cubicBezTo>
                    <a:cubicBezTo>
                      <a:pt x="14987" y="8099"/>
                      <a:pt x="13684" y="9402"/>
                      <a:pt x="12474" y="11264"/>
                    </a:cubicBezTo>
                    <a:cubicBezTo>
                      <a:pt x="11264" y="13125"/>
                      <a:pt x="10333" y="15639"/>
                      <a:pt x="9681" y="18711"/>
                    </a:cubicBezTo>
                    <a:cubicBezTo>
                      <a:pt x="9030" y="21876"/>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B5440D82-731F-8105-72C8-E395B858FD0F}"/>
                  </a:ext>
                </a:extLst>
              </p:cNvPr>
              <p:cNvSpPr/>
              <p:nvPr/>
            </p:nvSpPr>
            <p:spPr>
              <a:xfrm>
                <a:off x="7225235" y="4142816"/>
                <a:ext cx="38724" cy="60413"/>
              </a:xfrm>
              <a:custGeom>
                <a:avLst/>
                <a:gdLst>
                  <a:gd name="connsiteX0" fmla="*/ 8657 w 38724"/>
                  <a:gd name="connsiteY0" fmla="*/ 37887 h 60413"/>
                  <a:gd name="connsiteX1" fmla="*/ 8657 w 38724"/>
                  <a:gd name="connsiteY1" fmla="*/ 60321 h 60413"/>
                  <a:gd name="connsiteX2" fmla="*/ 0 w 38724"/>
                  <a:gd name="connsiteY2" fmla="*/ 60321 h 60413"/>
                  <a:gd name="connsiteX3" fmla="*/ 0 w 38724"/>
                  <a:gd name="connsiteY3" fmla="*/ 0 h 60413"/>
                  <a:gd name="connsiteX4" fmla="*/ 14615 w 38724"/>
                  <a:gd name="connsiteY4" fmla="*/ 0 h 60413"/>
                  <a:gd name="connsiteX5" fmla="*/ 30905 w 38724"/>
                  <a:gd name="connsiteY5" fmla="*/ 4934 h 60413"/>
                  <a:gd name="connsiteX6" fmla="*/ 36118 w 38724"/>
                  <a:gd name="connsiteY6" fmla="*/ 18990 h 60413"/>
                  <a:gd name="connsiteX7" fmla="*/ 24296 w 38724"/>
                  <a:gd name="connsiteY7" fmla="*/ 36676 h 60413"/>
                  <a:gd name="connsiteX8" fmla="*/ 38724 w 38724"/>
                  <a:gd name="connsiteY8" fmla="*/ 60414 h 60413"/>
                  <a:gd name="connsiteX9" fmla="*/ 28765 w 38724"/>
                  <a:gd name="connsiteY9" fmla="*/ 60414 h 60413"/>
                  <a:gd name="connsiteX10" fmla="*/ 15360 w 38724"/>
                  <a:gd name="connsiteY10" fmla="*/ 37980 h 60413"/>
                  <a:gd name="connsiteX11" fmla="*/ 8471 w 38724"/>
                  <a:gd name="connsiteY11" fmla="*/ 37980 h 60413"/>
                  <a:gd name="connsiteX12" fmla="*/ 14708 w 38724"/>
                  <a:gd name="connsiteY12" fmla="*/ 31836 h 60413"/>
                  <a:gd name="connsiteX13" fmla="*/ 27647 w 38724"/>
                  <a:gd name="connsiteY13" fmla="*/ 18897 h 60413"/>
                  <a:gd name="connsiteX14" fmla="*/ 14708 w 38724"/>
                  <a:gd name="connsiteY14" fmla="*/ 5957 h 60413"/>
                  <a:gd name="connsiteX15" fmla="*/ 8657 w 38724"/>
                  <a:gd name="connsiteY15" fmla="*/ 5957 h 60413"/>
                  <a:gd name="connsiteX16" fmla="*/ 8657 w 38724"/>
                  <a:gd name="connsiteY16" fmla="*/ 31836 h 60413"/>
                  <a:gd name="connsiteX17" fmla="*/ 14708 w 38724"/>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24" h="60413">
                    <a:moveTo>
                      <a:pt x="8657" y="37887"/>
                    </a:moveTo>
                    <a:lnTo>
                      <a:pt x="8657" y="60321"/>
                    </a:lnTo>
                    <a:lnTo>
                      <a:pt x="0" y="60321"/>
                    </a:lnTo>
                    <a:lnTo>
                      <a:pt x="0" y="0"/>
                    </a:lnTo>
                    <a:lnTo>
                      <a:pt x="14615" y="0"/>
                    </a:lnTo>
                    <a:cubicBezTo>
                      <a:pt x="21969" y="0"/>
                      <a:pt x="27368" y="1676"/>
                      <a:pt x="30905" y="4934"/>
                    </a:cubicBezTo>
                    <a:cubicBezTo>
                      <a:pt x="34443" y="8191"/>
                      <a:pt x="36118" y="12939"/>
                      <a:pt x="36118" y="18990"/>
                    </a:cubicBezTo>
                    <a:cubicBezTo>
                      <a:pt x="36118" y="28206"/>
                      <a:pt x="32209" y="34070"/>
                      <a:pt x="24296" y="36676"/>
                    </a:cubicBezTo>
                    <a:lnTo>
                      <a:pt x="38724" y="60414"/>
                    </a:lnTo>
                    <a:lnTo>
                      <a:pt x="28765" y="60414"/>
                    </a:lnTo>
                    <a:lnTo>
                      <a:pt x="15360" y="37980"/>
                    </a:lnTo>
                    <a:lnTo>
                      <a:pt x="8471" y="37980"/>
                    </a:lnTo>
                    <a:close/>
                    <a:moveTo>
                      <a:pt x="14708" y="31836"/>
                    </a:moveTo>
                    <a:cubicBezTo>
                      <a:pt x="23365" y="31836"/>
                      <a:pt x="27647" y="27554"/>
                      <a:pt x="27647" y="18897"/>
                    </a:cubicBezTo>
                    <a:cubicBezTo>
                      <a:pt x="27647" y="10239"/>
                      <a:pt x="23365" y="5957"/>
                      <a:pt x="14708" y="5957"/>
                    </a:cubicBezTo>
                    <a:lnTo>
                      <a:pt x="8657" y="5957"/>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D21D1797-5B61-7C37-B674-853F7907C845}"/>
                  </a:ext>
                </a:extLst>
              </p:cNvPr>
              <p:cNvSpPr/>
              <p:nvPr/>
            </p:nvSpPr>
            <p:spPr>
              <a:xfrm>
                <a:off x="7266194" y="4142723"/>
                <a:ext cx="39655" cy="60320"/>
              </a:xfrm>
              <a:custGeom>
                <a:avLst/>
                <a:gdLst>
                  <a:gd name="connsiteX0" fmla="*/ 15546 w 39655"/>
                  <a:gd name="connsiteY0" fmla="*/ 60321 h 60320"/>
                  <a:gd name="connsiteX1" fmla="*/ 15546 w 39655"/>
                  <a:gd name="connsiteY1" fmla="*/ 6051 h 60320"/>
                  <a:gd name="connsiteX2" fmla="*/ 0 w 39655"/>
                  <a:gd name="connsiteY2" fmla="*/ 6051 h 60320"/>
                  <a:gd name="connsiteX3" fmla="*/ 0 w 39655"/>
                  <a:gd name="connsiteY3" fmla="*/ 0 h 60320"/>
                  <a:gd name="connsiteX4" fmla="*/ 39655 w 39655"/>
                  <a:gd name="connsiteY4" fmla="*/ 0 h 60320"/>
                  <a:gd name="connsiteX5" fmla="*/ 39655 w 39655"/>
                  <a:gd name="connsiteY5" fmla="*/ 6051 h 60320"/>
                  <a:gd name="connsiteX6" fmla="*/ 24110 w 39655"/>
                  <a:gd name="connsiteY6" fmla="*/ 6051 h 60320"/>
                  <a:gd name="connsiteX7" fmla="*/ 24110 w 39655"/>
                  <a:gd name="connsiteY7" fmla="*/ 60321 h 60320"/>
                  <a:gd name="connsiteX8" fmla="*/ 15452 w 39655"/>
                  <a:gd name="connsiteY8" fmla="*/ 6032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0">
                    <a:moveTo>
                      <a:pt x="15546" y="60321"/>
                    </a:moveTo>
                    <a:lnTo>
                      <a:pt x="15546" y="6051"/>
                    </a:lnTo>
                    <a:lnTo>
                      <a:pt x="0" y="6051"/>
                    </a:lnTo>
                    <a:lnTo>
                      <a:pt x="0" y="0"/>
                    </a:lnTo>
                    <a:lnTo>
                      <a:pt x="39655" y="0"/>
                    </a:lnTo>
                    <a:lnTo>
                      <a:pt x="39655" y="6051"/>
                    </a:lnTo>
                    <a:lnTo>
                      <a:pt x="24110" y="6051"/>
                    </a:lnTo>
                    <a:lnTo>
                      <a:pt x="24110" y="60321"/>
                    </a:lnTo>
                    <a:lnTo>
                      <a:pt x="15452" y="60321"/>
                    </a:lnTo>
                    <a:close/>
                  </a:path>
                </a:pathLst>
              </a:custGeom>
              <a:solidFill>
                <a:srgbClr val="FFFFFF"/>
              </a:solidFill>
              <a:ln w="8840"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B88DF32C-0B71-9FB7-DB98-677C526F6FCD}"/>
                  </a:ext>
                </a:extLst>
              </p:cNvPr>
              <p:cNvSpPr/>
              <p:nvPr/>
            </p:nvSpPr>
            <p:spPr>
              <a:xfrm>
                <a:off x="7314507" y="4142723"/>
                <a:ext cx="38817" cy="60320"/>
              </a:xfrm>
              <a:custGeom>
                <a:avLst/>
                <a:gdLst>
                  <a:gd name="connsiteX0" fmla="*/ 38818 w 38817"/>
                  <a:gd name="connsiteY0" fmla="*/ 0 h 60320"/>
                  <a:gd name="connsiteX1" fmla="*/ 38818 w 38817"/>
                  <a:gd name="connsiteY1" fmla="*/ 60321 h 60320"/>
                  <a:gd name="connsiteX2" fmla="*/ 30160 w 38817"/>
                  <a:gd name="connsiteY2" fmla="*/ 60321 h 60320"/>
                  <a:gd name="connsiteX3" fmla="*/ 30160 w 38817"/>
                  <a:gd name="connsiteY3" fmla="*/ 32767 h 60320"/>
                  <a:gd name="connsiteX4" fmla="*/ 8657 w 38817"/>
                  <a:gd name="connsiteY4" fmla="*/ 32767 h 60320"/>
                  <a:gd name="connsiteX5" fmla="*/ 8657 w 38817"/>
                  <a:gd name="connsiteY5" fmla="*/ 60321 h 60320"/>
                  <a:gd name="connsiteX6" fmla="*/ 0 w 38817"/>
                  <a:gd name="connsiteY6" fmla="*/ 60321 h 60320"/>
                  <a:gd name="connsiteX7" fmla="*/ 0 w 38817"/>
                  <a:gd name="connsiteY7" fmla="*/ 0 h 60320"/>
                  <a:gd name="connsiteX8" fmla="*/ 8657 w 38817"/>
                  <a:gd name="connsiteY8" fmla="*/ 0 h 60320"/>
                  <a:gd name="connsiteX9" fmla="*/ 8657 w 38817"/>
                  <a:gd name="connsiteY9" fmla="*/ 26716 h 60320"/>
                  <a:gd name="connsiteX10" fmla="*/ 30160 w 38817"/>
                  <a:gd name="connsiteY10" fmla="*/ 26716 h 60320"/>
                  <a:gd name="connsiteX11" fmla="*/ 30160 w 38817"/>
                  <a:gd name="connsiteY11" fmla="*/ 0 h 60320"/>
                  <a:gd name="connsiteX12" fmla="*/ 38818 w 38817"/>
                  <a:gd name="connsiteY12" fmla="*/ 0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7" h="60320">
                    <a:moveTo>
                      <a:pt x="38818" y="0"/>
                    </a:moveTo>
                    <a:lnTo>
                      <a:pt x="38818" y="60321"/>
                    </a:lnTo>
                    <a:lnTo>
                      <a:pt x="30160" y="60321"/>
                    </a:lnTo>
                    <a:lnTo>
                      <a:pt x="30160" y="32767"/>
                    </a:lnTo>
                    <a:lnTo>
                      <a:pt x="8657" y="32767"/>
                    </a:lnTo>
                    <a:lnTo>
                      <a:pt x="8657" y="60321"/>
                    </a:lnTo>
                    <a:lnTo>
                      <a:pt x="0" y="60321"/>
                    </a:lnTo>
                    <a:lnTo>
                      <a:pt x="0" y="0"/>
                    </a:lnTo>
                    <a:lnTo>
                      <a:pt x="8657" y="0"/>
                    </a:lnTo>
                    <a:lnTo>
                      <a:pt x="8657" y="26716"/>
                    </a:lnTo>
                    <a:lnTo>
                      <a:pt x="30160" y="26716"/>
                    </a:lnTo>
                    <a:lnTo>
                      <a:pt x="30160" y="0"/>
                    </a:lnTo>
                    <a:lnTo>
                      <a:pt x="38818" y="0"/>
                    </a:lnTo>
                    <a:close/>
                  </a:path>
                </a:pathLst>
              </a:custGeom>
              <a:solidFill>
                <a:srgbClr val="FFFFFF"/>
              </a:solidFill>
              <a:ln w="8840"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ECE86F8A-006F-68AD-2FC1-94A6E8365440}"/>
                  </a:ext>
                </a:extLst>
              </p:cNvPr>
              <p:cNvSpPr/>
              <p:nvPr/>
            </p:nvSpPr>
            <p:spPr>
              <a:xfrm>
                <a:off x="7393818" y="4142723"/>
                <a:ext cx="37886" cy="60320"/>
              </a:xfrm>
              <a:custGeom>
                <a:avLst/>
                <a:gdLst>
                  <a:gd name="connsiteX0" fmla="*/ 0 w 37886"/>
                  <a:gd name="connsiteY0" fmla="*/ 60321 h 60320"/>
                  <a:gd name="connsiteX1" fmla="*/ 0 w 37886"/>
                  <a:gd name="connsiteY1" fmla="*/ 0 h 60320"/>
                  <a:gd name="connsiteX2" fmla="*/ 12939 w 37886"/>
                  <a:gd name="connsiteY2" fmla="*/ 0 h 60320"/>
                  <a:gd name="connsiteX3" fmla="*/ 23737 w 37886"/>
                  <a:gd name="connsiteY3" fmla="*/ 1676 h 60320"/>
                  <a:gd name="connsiteX4" fmla="*/ 31557 w 37886"/>
                  <a:gd name="connsiteY4" fmla="*/ 6982 h 60320"/>
                  <a:gd name="connsiteX5" fmla="*/ 36305 w 37886"/>
                  <a:gd name="connsiteY5" fmla="*/ 16290 h 60320"/>
                  <a:gd name="connsiteX6" fmla="*/ 37887 w 37886"/>
                  <a:gd name="connsiteY6" fmla="*/ 30160 h 60320"/>
                  <a:gd name="connsiteX7" fmla="*/ 36305 w 37886"/>
                  <a:gd name="connsiteY7" fmla="*/ 44030 h 60320"/>
                  <a:gd name="connsiteX8" fmla="*/ 31557 w 37886"/>
                  <a:gd name="connsiteY8" fmla="*/ 53339 h 60320"/>
                  <a:gd name="connsiteX9" fmla="*/ 23737 w 37886"/>
                  <a:gd name="connsiteY9" fmla="*/ 58645 h 60320"/>
                  <a:gd name="connsiteX10" fmla="*/ 12939 w 37886"/>
                  <a:gd name="connsiteY10" fmla="*/ 60321 h 60320"/>
                  <a:gd name="connsiteX11" fmla="*/ 0 w 37886"/>
                  <a:gd name="connsiteY11" fmla="*/ 60321 h 60320"/>
                  <a:gd name="connsiteX12" fmla="*/ 12939 w 37886"/>
                  <a:gd name="connsiteY12" fmla="*/ 54363 h 60320"/>
                  <a:gd name="connsiteX13" fmla="*/ 19921 w 37886"/>
                  <a:gd name="connsiteY13" fmla="*/ 53153 h 60320"/>
                  <a:gd name="connsiteX14" fmla="*/ 25041 w 37886"/>
                  <a:gd name="connsiteY14" fmla="*/ 49057 h 60320"/>
                  <a:gd name="connsiteX15" fmla="*/ 28206 w 37886"/>
                  <a:gd name="connsiteY15" fmla="*/ 41610 h 60320"/>
                  <a:gd name="connsiteX16" fmla="*/ 29323 w 37886"/>
                  <a:gd name="connsiteY16" fmla="*/ 30160 h 60320"/>
                  <a:gd name="connsiteX17" fmla="*/ 28206 w 37886"/>
                  <a:gd name="connsiteY17" fmla="*/ 18711 h 60320"/>
                  <a:gd name="connsiteX18" fmla="*/ 25041 w 37886"/>
                  <a:gd name="connsiteY18" fmla="*/ 11264 h 60320"/>
                  <a:gd name="connsiteX19" fmla="*/ 19921 w 37886"/>
                  <a:gd name="connsiteY19" fmla="*/ 7168 h 60320"/>
                  <a:gd name="connsiteX20" fmla="*/ 12939 w 37886"/>
                  <a:gd name="connsiteY20" fmla="*/ 5957 h 60320"/>
                  <a:gd name="connsiteX21" fmla="*/ 8657 w 37886"/>
                  <a:gd name="connsiteY21" fmla="*/ 5957 h 60320"/>
                  <a:gd name="connsiteX22" fmla="*/ 8657 w 37886"/>
                  <a:gd name="connsiteY22" fmla="*/ 54270 h 60320"/>
                  <a:gd name="connsiteX23" fmla="*/ 12939 w 37886"/>
                  <a:gd name="connsiteY23" fmla="*/ 54270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 h="60320">
                    <a:moveTo>
                      <a:pt x="0" y="60321"/>
                    </a:moveTo>
                    <a:lnTo>
                      <a:pt x="0" y="0"/>
                    </a:lnTo>
                    <a:lnTo>
                      <a:pt x="12939" y="0"/>
                    </a:lnTo>
                    <a:cubicBezTo>
                      <a:pt x="17035" y="0"/>
                      <a:pt x="20573" y="559"/>
                      <a:pt x="23737" y="1676"/>
                    </a:cubicBezTo>
                    <a:cubicBezTo>
                      <a:pt x="26903" y="2793"/>
                      <a:pt x="29509" y="4561"/>
                      <a:pt x="31557" y="6982"/>
                    </a:cubicBezTo>
                    <a:cubicBezTo>
                      <a:pt x="33605" y="9402"/>
                      <a:pt x="35188" y="12474"/>
                      <a:pt x="36305" y="16290"/>
                    </a:cubicBezTo>
                    <a:cubicBezTo>
                      <a:pt x="37328" y="20107"/>
                      <a:pt x="37887" y="24761"/>
                      <a:pt x="37887" y="30160"/>
                    </a:cubicBezTo>
                    <a:cubicBezTo>
                      <a:pt x="37887" y="35560"/>
                      <a:pt x="37328" y="40214"/>
                      <a:pt x="36305" y="44030"/>
                    </a:cubicBezTo>
                    <a:cubicBezTo>
                      <a:pt x="35281" y="47847"/>
                      <a:pt x="33698" y="51012"/>
                      <a:pt x="31557" y="53339"/>
                    </a:cubicBezTo>
                    <a:cubicBezTo>
                      <a:pt x="29416" y="55760"/>
                      <a:pt x="26809" y="57528"/>
                      <a:pt x="23737" y="58645"/>
                    </a:cubicBezTo>
                    <a:cubicBezTo>
                      <a:pt x="20573" y="59762"/>
                      <a:pt x="17035" y="60321"/>
                      <a:pt x="12939" y="60321"/>
                    </a:cubicBezTo>
                    <a:lnTo>
                      <a:pt x="0" y="60321"/>
                    </a:lnTo>
                    <a:close/>
                    <a:moveTo>
                      <a:pt x="12939" y="54363"/>
                    </a:moveTo>
                    <a:cubicBezTo>
                      <a:pt x="15546" y="54363"/>
                      <a:pt x="17873" y="53991"/>
                      <a:pt x="19921" y="53153"/>
                    </a:cubicBezTo>
                    <a:cubicBezTo>
                      <a:pt x="21969" y="52315"/>
                      <a:pt x="23645" y="51012"/>
                      <a:pt x="25041" y="49057"/>
                    </a:cubicBezTo>
                    <a:cubicBezTo>
                      <a:pt x="26437" y="47196"/>
                      <a:pt x="27461" y="44682"/>
                      <a:pt x="28206" y="41610"/>
                    </a:cubicBezTo>
                    <a:cubicBezTo>
                      <a:pt x="28950" y="38538"/>
                      <a:pt x="29323" y="34722"/>
                      <a:pt x="29323" y="30160"/>
                    </a:cubicBezTo>
                    <a:cubicBezTo>
                      <a:pt x="29323" y="25599"/>
                      <a:pt x="28950" y="21783"/>
                      <a:pt x="28206" y="18711"/>
                    </a:cubicBezTo>
                    <a:cubicBezTo>
                      <a:pt x="27461" y="15639"/>
                      <a:pt x="26344" y="13125"/>
                      <a:pt x="25041" y="11264"/>
                    </a:cubicBezTo>
                    <a:cubicBezTo>
                      <a:pt x="23645" y="9402"/>
                      <a:pt x="21969" y="8005"/>
                      <a:pt x="19921" y="7168"/>
                    </a:cubicBezTo>
                    <a:cubicBezTo>
                      <a:pt x="17873" y="6330"/>
                      <a:pt x="15546" y="5957"/>
                      <a:pt x="12939" y="5957"/>
                    </a:cubicBezTo>
                    <a:lnTo>
                      <a:pt x="8657" y="5957"/>
                    </a:lnTo>
                    <a:lnTo>
                      <a:pt x="8657" y="54270"/>
                    </a:lnTo>
                    <a:lnTo>
                      <a:pt x="12939" y="54270"/>
                    </a:lnTo>
                    <a:close/>
                  </a:path>
                </a:pathLst>
              </a:custGeom>
              <a:solidFill>
                <a:srgbClr val="FFFFFF"/>
              </a:solidFill>
              <a:ln w="8840"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029B19EA-2D9D-F1F8-E3FD-A82EE7C6D7FB}"/>
                  </a:ext>
                </a:extLst>
              </p:cNvPr>
              <p:cNvSpPr/>
              <p:nvPr/>
            </p:nvSpPr>
            <p:spPr>
              <a:xfrm>
                <a:off x="7435987" y="4142723"/>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6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173 w 46544"/>
                  <a:gd name="connsiteY9" fmla="*/ 38817 h 60320"/>
                  <a:gd name="connsiteX10" fmla="*/ 31556 w 46544"/>
                  <a:gd name="connsiteY10" fmla="*/ 38817 h 60320"/>
                  <a:gd name="connsiteX11" fmla="*/ 24668 w 46544"/>
                  <a:gd name="connsiteY11" fmla="*/ 15080 h 60320"/>
                  <a:gd name="connsiteX12" fmla="*/ 24110 w 46544"/>
                  <a:gd name="connsiteY12" fmla="*/ 13032 h 60320"/>
                  <a:gd name="connsiteX13" fmla="*/ 23737 w 46544"/>
                  <a:gd name="connsiteY13" fmla="*/ 10984 h 60320"/>
                  <a:gd name="connsiteX14" fmla="*/ 23458 w 46544"/>
                  <a:gd name="connsiteY14" fmla="*/ 9030 h 60320"/>
                  <a:gd name="connsiteX15" fmla="*/ 23086 w 46544"/>
                  <a:gd name="connsiteY15" fmla="*/ 9030 h 60320"/>
                  <a:gd name="connsiteX16" fmla="*/ 22807 w 46544"/>
                  <a:gd name="connsiteY16" fmla="*/ 11077 h 60320"/>
                  <a:gd name="connsiteX17" fmla="*/ 22434 w 46544"/>
                  <a:gd name="connsiteY17" fmla="*/ 13032 h 60320"/>
                  <a:gd name="connsiteX18" fmla="*/ 21969 w 46544"/>
                  <a:gd name="connsiteY18" fmla="*/ 14987 h 60320"/>
                  <a:gd name="connsiteX19" fmla="*/ 15080 w 46544"/>
                  <a:gd name="connsiteY19" fmla="*/ 38725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173" y="38817"/>
                    </a:moveTo>
                    <a:lnTo>
                      <a:pt x="31556" y="38817"/>
                    </a:lnTo>
                    <a:lnTo>
                      <a:pt x="24668" y="15080"/>
                    </a:lnTo>
                    <a:cubicBezTo>
                      <a:pt x="24482" y="14429"/>
                      <a:pt x="24296" y="13777"/>
                      <a:pt x="24110" y="13032"/>
                    </a:cubicBezTo>
                    <a:cubicBezTo>
                      <a:pt x="24016" y="12288"/>
                      <a:pt x="23924" y="11636"/>
                      <a:pt x="23737" y="10984"/>
                    </a:cubicBezTo>
                    <a:cubicBezTo>
                      <a:pt x="23644" y="10333"/>
                      <a:pt x="23551" y="9588"/>
                      <a:pt x="23458" y="9030"/>
                    </a:cubicBezTo>
                    <a:lnTo>
                      <a:pt x="23086" y="9030"/>
                    </a:lnTo>
                    <a:cubicBezTo>
                      <a:pt x="23086" y="9681"/>
                      <a:pt x="22899" y="10426"/>
                      <a:pt x="22807" y="11077"/>
                    </a:cubicBezTo>
                    <a:cubicBezTo>
                      <a:pt x="22714" y="11729"/>
                      <a:pt x="22527" y="12381"/>
                      <a:pt x="22434" y="13032"/>
                    </a:cubicBezTo>
                    <a:cubicBezTo>
                      <a:pt x="22341" y="13684"/>
                      <a:pt x="22155"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21BB28A7-59E5-3F68-5F33-4E4460DD2D91}"/>
                  </a:ext>
                </a:extLst>
              </p:cNvPr>
              <p:cNvSpPr/>
              <p:nvPr/>
            </p:nvSpPr>
            <p:spPr>
              <a:xfrm>
                <a:off x="7491560" y="4142723"/>
                <a:ext cx="38910" cy="60320"/>
              </a:xfrm>
              <a:custGeom>
                <a:avLst/>
                <a:gdLst>
                  <a:gd name="connsiteX0" fmla="*/ 38911 w 38910"/>
                  <a:gd name="connsiteY0" fmla="*/ 60321 h 60320"/>
                  <a:gd name="connsiteX1" fmla="*/ 28950 w 38910"/>
                  <a:gd name="connsiteY1" fmla="*/ 60321 h 60320"/>
                  <a:gd name="connsiteX2" fmla="*/ 8657 w 38910"/>
                  <a:gd name="connsiteY2" fmla="*/ 30160 h 60320"/>
                  <a:gd name="connsiteX3" fmla="*/ 8657 w 38910"/>
                  <a:gd name="connsiteY3" fmla="*/ 60321 h 60320"/>
                  <a:gd name="connsiteX4" fmla="*/ 0 w 38910"/>
                  <a:gd name="connsiteY4" fmla="*/ 60321 h 60320"/>
                  <a:gd name="connsiteX5" fmla="*/ 0 w 38910"/>
                  <a:gd name="connsiteY5" fmla="*/ 0 h 60320"/>
                  <a:gd name="connsiteX6" fmla="*/ 8657 w 38910"/>
                  <a:gd name="connsiteY6" fmla="*/ 0 h 60320"/>
                  <a:gd name="connsiteX7" fmla="*/ 8657 w 38910"/>
                  <a:gd name="connsiteY7" fmla="*/ 28485 h 60320"/>
                  <a:gd name="connsiteX8" fmla="*/ 28020 w 38910"/>
                  <a:gd name="connsiteY8" fmla="*/ 0 h 60320"/>
                  <a:gd name="connsiteX9" fmla="*/ 37980 w 38910"/>
                  <a:gd name="connsiteY9" fmla="*/ 0 h 60320"/>
                  <a:gd name="connsiteX10" fmla="*/ 18152 w 38910"/>
                  <a:gd name="connsiteY10" fmla="*/ 29323 h 60320"/>
                  <a:gd name="connsiteX11" fmla="*/ 38818 w 38910"/>
                  <a:gd name="connsiteY11" fmla="*/ 6032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10" h="60320">
                    <a:moveTo>
                      <a:pt x="38911" y="60321"/>
                    </a:moveTo>
                    <a:lnTo>
                      <a:pt x="28950" y="60321"/>
                    </a:lnTo>
                    <a:lnTo>
                      <a:pt x="8657" y="30160"/>
                    </a:lnTo>
                    <a:lnTo>
                      <a:pt x="8657" y="60321"/>
                    </a:lnTo>
                    <a:lnTo>
                      <a:pt x="0" y="60321"/>
                    </a:lnTo>
                    <a:lnTo>
                      <a:pt x="0" y="0"/>
                    </a:lnTo>
                    <a:lnTo>
                      <a:pt x="8657" y="0"/>
                    </a:lnTo>
                    <a:lnTo>
                      <a:pt x="8657" y="28485"/>
                    </a:lnTo>
                    <a:lnTo>
                      <a:pt x="28020" y="0"/>
                    </a:lnTo>
                    <a:lnTo>
                      <a:pt x="37980" y="0"/>
                    </a:lnTo>
                    <a:lnTo>
                      <a:pt x="18152" y="29323"/>
                    </a:lnTo>
                    <a:lnTo>
                      <a:pt x="38818" y="60321"/>
                    </a:lnTo>
                    <a:close/>
                  </a:path>
                </a:pathLst>
              </a:custGeom>
              <a:solidFill>
                <a:srgbClr val="FFFFFF"/>
              </a:solidFill>
              <a:ln w="8840"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53FB84CA-7076-25AF-49C7-0583848EA918}"/>
                  </a:ext>
                </a:extLst>
              </p:cNvPr>
              <p:cNvSpPr/>
              <p:nvPr/>
            </p:nvSpPr>
            <p:spPr>
              <a:xfrm>
                <a:off x="7533915" y="4142629"/>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3 w 42262"/>
                  <a:gd name="connsiteY7" fmla="*/ 44217 h 60600"/>
                  <a:gd name="connsiteX8" fmla="*/ 0 w 42262"/>
                  <a:gd name="connsiteY8" fmla="*/ 30254 h 60600"/>
                  <a:gd name="connsiteX9" fmla="*/ 1583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4 h 60600"/>
                  <a:gd name="connsiteX16" fmla="*/ 42262 w 42262"/>
                  <a:gd name="connsiteY16" fmla="*/ 30254 h 60600"/>
                  <a:gd name="connsiteX17" fmla="*/ 8658 w 42262"/>
                  <a:gd name="connsiteY17" fmla="*/ 30254 h 60600"/>
                  <a:gd name="connsiteX18" fmla="*/ 9682 w 42262"/>
                  <a:gd name="connsiteY18" fmla="*/ 41796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6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8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3" y="44217"/>
                    </a:cubicBezTo>
                    <a:cubicBezTo>
                      <a:pt x="559" y="40400"/>
                      <a:pt x="0" y="35746"/>
                      <a:pt x="0" y="30254"/>
                    </a:cubicBezTo>
                    <a:cubicBezTo>
                      <a:pt x="0" y="24761"/>
                      <a:pt x="559" y="20200"/>
                      <a:pt x="1583" y="16384"/>
                    </a:cubicBezTo>
                    <a:cubicBezTo>
                      <a:pt x="2607"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60" y="9402"/>
                      <a:pt x="39656" y="12567"/>
                      <a:pt x="40679" y="16384"/>
                    </a:cubicBezTo>
                    <a:cubicBezTo>
                      <a:pt x="41704" y="20200"/>
                      <a:pt x="42262" y="24855"/>
                      <a:pt x="42262" y="30254"/>
                    </a:cubicBezTo>
                    <a:close/>
                    <a:moveTo>
                      <a:pt x="8658" y="30254"/>
                    </a:moveTo>
                    <a:cubicBezTo>
                      <a:pt x="8658" y="34908"/>
                      <a:pt x="9030" y="38725"/>
                      <a:pt x="9682" y="41796"/>
                    </a:cubicBezTo>
                    <a:cubicBezTo>
                      <a:pt x="10333" y="44868"/>
                      <a:pt x="11264" y="47382"/>
                      <a:pt x="12474" y="49244"/>
                    </a:cubicBezTo>
                    <a:cubicBezTo>
                      <a:pt x="13684" y="51105"/>
                      <a:pt x="14988" y="52409"/>
                      <a:pt x="16477" y="53246"/>
                    </a:cubicBezTo>
                    <a:cubicBezTo>
                      <a:pt x="17967" y="54084"/>
                      <a:pt x="19549" y="54456"/>
                      <a:pt x="21131" y="54456"/>
                    </a:cubicBezTo>
                    <a:cubicBezTo>
                      <a:pt x="22714" y="54456"/>
                      <a:pt x="24296" y="54084"/>
                      <a:pt x="25786" y="53246"/>
                    </a:cubicBezTo>
                    <a:cubicBezTo>
                      <a:pt x="27275" y="52409"/>
                      <a:pt x="28578" y="51105"/>
                      <a:pt x="29788" y="49244"/>
                    </a:cubicBezTo>
                    <a:cubicBezTo>
                      <a:pt x="30999" y="47382"/>
                      <a:pt x="31930" y="44868"/>
                      <a:pt x="32581" y="41796"/>
                    </a:cubicBezTo>
                    <a:cubicBezTo>
                      <a:pt x="33233" y="38725"/>
                      <a:pt x="33605" y="34815"/>
                      <a:pt x="33605" y="30254"/>
                    </a:cubicBezTo>
                    <a:cubicBezTo>
                      <a:pt x="33605" y="25692"/>
                      <a:pt x="33233" y="21876"/>
                      <a:pt x="32581" y="18711"/>
                    </a:cubicBezTo>
                    <a:cubicBezTo>
                      <a:pt x="31930" y="15546"/>
                      <a:pt x="30999" y="13125"/>
                      <a:pt x="29788" y="11264"/>
                    </a:cubicBezTo>
                    <a:cubicBezTo>
                      <a:pt x="28578" y="9402"/>
                      <a:pt x="27275" y="8099"/>
                      <a:pt x="25786" y="7261"/>
                    </a:cubicBezTo>
                    <a:cubicBezTo>
                      <a:pt x="24296" y="6423"/>
                      <a:pt x="22714" y="6051"/>
                      <a:pt x="21131" y="6051"/>
                    </a:cubicBezTo>
                    <a:cubicBezTo>
                      <a:pt x="19549" y="6051"/>
                      <a:pt x="17967" y="6423"/>
                      <a:pt x="16477" y="7261"/>
                    </a:cubicBezTo>
                    <a:cubicBezTo>
                      <a:pt x="14988" y="8099"/>
                      <a:pt x="13684" y="9402"/>
                      <a:pt x="12474" y="11264"/>
                    </a:cubicBezTo>
                    <a:cubicBezTo>
                      <a:pt x="11264" y="13125"/>
                      <a:pt x="10333" y="15639"/>
                      <a:pt x="9682" y="18711"/>
                    </a:cubicBezTo>
                    <a:cubicBezTo>
                      <a:pt x="9030" y="21783"/>
                      <a:pt x="8658" y="25692"/>
                      <a:pt x="8658" y="30254"/>
                    </a:cubicBezTo>
                    <a:close/>
                  </a:path>
                </a:pathLst>
              </a:custGeom>
              <a:solidFill>
                <a:srgbClr val="FFFFFF"/>
              </a:solidFill>
              <a:ln w="8840"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6151D881-0157-C6BF-AB22-400DB686B59B}"/>
                  </a:ext>
                </a:extLst>
              </p:cNvPr>
              <p:cNvSpPr/>
              <p:nvPr/>
            </p:nvSpPr>
            <p:spPr>
              <a:xfrm>
                <a:off x="7579157" y="4142723"/>
                <a:ext cx="39655" cy="60320"/>
              </a:xfrm>
              <a:custGeom>
                <a:avLst/>
                <a:gdLst>
                  <a:gd name="connsiteX0" fmla="*/ 15546 w 39655"/>
                  <a:gd name="connsiteY0" fmla="*/ 60321 h 60320"/>
                  <a:gd name="connsiteX1" fmla="*/ 15546 w 39655"/>
                  <a:gd name="connsiteY1" fmla="*/ 6051 h 60320"/>
                  <a:gd name="connsiteX2" fmla="*/ 0 w 39655"/>
                  <a:gd name="connsiteY2" fmla="*/ 6051 h 60320"/>
                  <a:gd name="connsiteX3" fmla="*/ 0 w 39655"/>
                  <a:gd name="connsiteY3" fmla="*/ 0 h 60320"/>
                  <a:gd name="connsiteX4" fmla="*/ 39655 w 39655"/>
                  <a:gd name="connsiteY4" fmla="*/ 0 h 60320"/>
                  <a:gd name="connsiteX5" fmla="*/ 39655 w 39655"/>
                  <a:gd name="connsiteY5" fmla="*/ 6051 h 60320"/>
                  <a:gd name="connsiteX6" fmla="*/ 24110 w 39655"/>
                  <a:gd name="connsiteY6" fmla="*/ 6051 h 60320"/>
                  <a:gd name="connsiteX7" fmla="*/ 24110 w 39655"/>
                  <a:gd name="connsiteY7" fmla="*/ 60321 h 60320"/>
                  <a:gd name="connsiteX8" fmla="*/ 15452 w 39655"/>
                  <a:gd name="connsiteY8" fmla="*/ 6032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0">
                    <a:moveTo>
                      <a:pt x="15546" y="60321"/>
                    </a:moveTo>
                    <a:lnTo>
                      <a:pt x="15546" y="6051"/>
                    </a:lnTo>
                    <a:lnTo>
                      <a:pt x="0" y="6051"/>
                    </a:lnTo>
                    <a:lnTo>
                      <a:pt x="0" y="0"/>
                    </a:lnTo>
                    <a:lnTo>
                      <a:pt x="39655" y="0"/>
                    </a:lnTo>
                    <a:lnTo>
                      <a:pt x="39655" y="6051"/>
                    </a:lnTo>
                    <a:lnTo>
                      <a:pt x="24110" y="6051"/>
                    </a:lnTo>
                    <a:lnTo>
                      <a:pt x="24110" y="60321"/>
                    </a:lnTo>
                    <a:lnTo>
                      <a:pt x="15452" y="60321"/>
                    </a:lnTo>
                    <a:close/>
                  </a:path>
                </a:pathLst>
              </a:custGeom>
              <a:solidFill>
                <a:srgbClr val="FFFFFF"/>
              </a:solidFill>
              <a:ln w="8840"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AFE40B6F-723C-72E5-A258-57B7C7E75B11}"/>
                  </a:ext>
                </a:extLst>
              </p:cNvPr>
              <p:cNvSpPr/>
              <p:nvPr/>
            </p:nvSpPr>
            <p:spPr>
              <a:xfrm>
                <a:off x="7617509" y="4142723"/>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6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080 w 46544"/>
                  <a:gd name="connsiteY9" fmla="*/ 38817 h 60320"/>
                  <a:gd name="connsiteX10" fmla="*/ 31464 w 46544"/>
                  <a:gd name="connsiteY10" fmla="*/ 38817 h 60320"/>
                  <a:gd name="connsiteX11" fmla="*/ 24575 w 46544"/>
                  <a:gd name="connsiteY11" fmla="*/ 15080 h 60320"/>
                  <a:gd name="connsiteX12" fmla="*/ 24016 w 46544"/>
                  <a:gd name="connsiteY12" fmla="*/ 13032 h 60320"/>
                  <a:gd name="connsiteX13" fmla="*/ 23644 w 46544"/>
                  <a:gd name="connsiteY13" fmla="*/ 10984 h 60320"/>
                  <a:gd name="connsiteX14" fmla="*/ 23365 w 46544"/>
                  <a:gd name="connsiteY14" fmla="*/ 9030 h 60320"/>
                  <a:gd name="connsiteX15" fmla="*/ 22993 w 46544"/>
                  <a:gd name="connsiteY15" fmla="*/ 9030 h 60320"/>
                  <a:gd name="connsiteX16" fmla="*/ 22714 w 46544"/>
                  <a:gd name="connsiteY16" fmla="*/ 11077 h 60320"/>
                  <a:gd name="connsiteX17" fmla="*/ 22341 w 46544"/>
                  <a:gd name="connsiteY17" fmla="*/ 13032 h 60320"/>
                  <a:gd name="connsiteX18" fmla="*/ 21875 w 46544"/>
                  <a:gd name="connsiteY18" fmla="*/ 14987 h 60320"/>
                  <a:gd name="connsiteX19" fmla="*/ 14987 w 46544"/>
                  <a:gd name="connsiteY19" fmla="*/ 38725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080" y="38817"/>
                    </a:moveTo>
                    <a:lnTo>
                      <a:pt x="31464" y="38817"/>
                    </a:lnTo>
                    <a:lnTo>
                      <a:pt x="24575" y="15080"/>
                    </a:lnTo>
                    <a:cubicBezTo>
                      <a:pt x="24389" y="14429"/>
                      <a:pt x="24203" y="13777"/>
                      <a:pt x="24016" y="13032"/>
                    </a:cubicBezTo>
                    <a:cubicBezTo>
                      <a:pt x="23924" y="12288"/>
                      <a:pt x="23831" y="11636"/>
                      <a:pt x="23644" y="10984"/>
                    </a:cubicBezTo>
                    <a:cubicBezTo>
                      <a:pt x="23551" y="10333"/>
                      <a:pt x="23458" y="9588"/>
                      <a:pt x="23365" y="9030"/>
                    </a:cubicBezTo>
                    <a:lnTo>
                      <a:pt x="22993" y="9030"/>
                    </a:lnTo>
                    <a:cubicBezTo>
                      <a:pt x="22993" y="9681"/>
                      <a:pt x="22807" y="10426"/>
                      <a:pt x="22714" y="11077"/>
                    </a:cubicBezTo>
                    <a:cubicBezTo>
                      <a:pt x="22620" y="11729"/>
                      <a:pt x="22434" y="12381"/>
                      <a:pt x="22341" y="13032"/>
                    </a:cubicBezTo>
                    <a:cubicBezTo>
                      <a:pt x="22248" y="13684"/>
                      <a:pt x="22062" y="14429"/>
                      <a:pt x="21875" y="14987"/>
                    </a:cubicBezTo>
                    <a:lnTo>
                      <a:pt x="14987" y="38725"/>
                    </a:lnTo>
                    <a:close/>
                  </a:path>
                </a:pathLst>
              </a:custGeom>
              <a:solidFill>
                <a:srgbClr val="FFFFFF"/>
              </a:solidFill>
              <a:ln w="8840" cap="flat">
                <a:noFill/>
                <a:prstDash val="solid"/>
                <a:miter/>
              </a:ln>
            </p:spPr>
            <p:txBody>
              <a:bodyPr rtlCol="0" anchor="ctr"/>
              <a:lstStyle/>
              <a:p>
                <a:endParaRPr lang="en-US"/>
              </a:p>
            </p:txBody>
          </p:sp>
        </p:grpSp>
        <p:grpSp>
          <p:nvGrpSpPr>
            <p:cNvPr id="454" name="Picture 2">
              <a:extLst>
                <a:ext uri="{FF2B5EF4-FFF2-40B4-BE49-F238E27FC236}">
                  <a16:creationId xmlns:a16="http://schemas.microsoft.com/office/drawing/2014/main" id="{652E0767-CBCE-4DDD-7C1E-D4A1915F2086}"/>
                </a:ext>
              </a:extLst>
            </p:cNvPr>
            <p:cNvGrpSpPr/>
            <p:nvPr/>
          </p:nvGrpSpPr>
          <p:grpSpPr>
            <a:xfrm>
              <a:off x="7836359" y="4198482"/>
              <a:ext cx="441751" cy="93170"/>
              <a:chOff x="7836359" y="4198482"/>
              <a:chExt cx="441751" cy="93170"/>
            </a:xfrm>
            <a:solidFill>
              <a:srgbClr val="FFFFFF"/>
            </a:solidFill>
          </p:grpSpPr>
          <p:sp>
            <p:nvSpPr>
              <p:cNvPr id="455" name="Freeform: Shape 454">
                <a:extLst>
                  <a:ext uri="{FF2B5EF4-FFF2-40B4-BE49-F238E27FC236}">
                    <a16:creationId xmlns:a16="http://schemas.microsoft.com/office/drawing/2014/main" id="{9734EC41-D248-A39B-A557-38E24FC93CE0}"/>
                  </a:ext>
                </a:extLst>
              </p:cNvPr>
              <p:cNvSpPr/>
              <p:nvPr/>
            </p:nvSpPr>
            <p:spPr>
              <a:xfrm>
                <a:off x="7836359" y="4198669"/>
                <a:ext cx="57155" cy="60320"/>
              </a:xfrm>
              <a:custGeom>
                <a:avLst/>
                <a:gdLst>
                  <a:gd name="connsiteX0" fmla="*/ 26809 w 57155"/>
                  <a:gd name="connsiteY0" fmla="*/ 36676 h 60320"/>
                  <a:gd name="connsiteX1" fmla="*/ 27461 w 57155"/>
                  <a:gd name="connsiteY1" fmla="*/ 37887 h 60320"/>
                  <a:gd name="connsiteX2" fmla="*/ 27926 w 57155"/>
                  <a:gd name="connsiteY2" fmla="*/ 39283 h 60320"/>
                  <a:gd name="connsiteX3" fmla="*/ 28392 w 57155"/>
                  <a:gd name="connsiteY3" fmla="*/ 40959 h 60320"/>
                  <a:gd name="connsiteX4" fmla="*/ 28764 w 57155"/>
                  <a:gd name="connsiteY4" fmla="*/ 40959 h 60320"/>
                  <a:gd name="connsiteX5" fmla="*/ 29229 w 57155"/>
                  <a:gd name="connsiteY5" fmla="*/ 39283 h 60320"/>
                  <a:gd name="connsiteX6" fmla="*/ 29695 w 57155"/>
                  <a:gd name="connsiteY6" fmla="*/ 37887 h 60320"/>
                  <a:gd name="connsiteX7" fmla="*/ 30346 w 57155"/>
                  <a:gd name="connsiteY7" fmla="*/ 36676 h 60320"/>
                  <a:gd name="connsiteX8" fmla="*/ 48499 w 57155"/>
                  <a:gd name="connsiteY8" fmla="*/ 0 h 60320"/>
                  <a:gd name="connsiteX9" fmla="*/ 57156 w 57155"/>
                  <a:gd name="connsiteY9" fmla="*/ 0 h 60320"/>
                  <a:gd name="connsiteX10" fmla="*/ 57156 w 57155"/>
                  <a:gd name="connsiteY10" fmla="*/ 60321 h 60320"/>
                  <a:gd name="connsiteX11" fmla="*/ 48499 w 57155"/>
                  <a:gd name="connsiteY11" fmla="*/ 60321 h 60320"/>
                  <a:gd name="connsiteX12" fmla="*/ 48499 w 57155"/>
                  <a:gd name="connsiteY12" fmla="*/ 24110 h 60320"/>
                  <a:gd name="connsiteX13" fmla="*/ 48499 w 57155"/>
                  <a:gd name="connsiteY13" fmla="*/ 21875 h 60320"/>
                  <a:gd name="connsiteX14" fmla="*/ 48592 w 57155"/>
                  <a:gd name="connsiteY14" fmla="*/ 19455 h 60320"/>
                  <a:gd name="connsiteX15" fmla="*/ 48778 w 57155"/>
                  <a:gd name="connsiteY15" fmla="*/ 16756 h 60320"/>
                  <a:gd name="connsiteX16" fmla="*/ 48405 w 57155"/>
                  <a:gd name="connsiteY16" fmla="*/ 16756 h 60320"/>
                  <a:gd name="connsiteX17" fmla="*/ 47661 w 57155"/>
                  <a:gd name="connsiteY17" fmla="*/ 19455 h 60320"/>
                  <a:gd name="connsiteX18" fmla="*/ 46730 w 57155"/>
                  <a:gd name="connsiteY18" fmla="*/ 21875 h 60320"/>
                  <a:gd name="connsiteX19" fmla="*/ 45799 w 57155"/>
                  <a:gd name="connsiteY19" fmla="*/ 24110 h 60320"/>
                  <a:gd name="connsiteX20" fmla="*/ 32860 w 57155"/>
                  <a:gd name="connsiteY20" fmla="*/ 49523 h 60320"/>
                  <a:gd name="connsiteX21" fmla="*/ 24203 w 57155"/>
                  <a:gd name="connsiteY21" fmla="*/ 49523 h 60320"/>
                  <a:gd name="connsiteX22" fmla="*/ 11263 w 57155"/>
                  <a:gd name="connsiteY22" fmla="*/ 24110 h 60320"/>
                  <a:gd name="connsiteX23" fmla="*/ 10333 w 57155"/>
                  <a:gd name="connsiteY23" fmla="*/ 21875 h 60320"/>
                  <a:gd name="connsiteX24" fmla="*/ 9495 w 57155"/>
                  <a:gd name="connsiteY24" fmla="*/ 19455 h 60320"/>
                  <a:gd name="connsiteX25" fmla="*/ 8750 w 57155"/>
                  <a:gd name="connsiteY25" fmla="*/ 16756 h 60320"/>
                  <a:gd name="connsiteX26" fmla="*/ 8378 w 57155"/>
                  <a:gd name="connsiteY26" fmla="*/ 16756 h 60320"/>
                  <a:gd name="connsiteX27" fmla="*/ 8564 w 57155"/>
                  <a:gd name="connsiteY27" fmla="*/ 19455 h 60320"/>
                  <a:gd name="connsiteX28" fmla="*/ 8657 w 57155"/>
                  <a:gd name="connsiteY28" fmla="*/ 21875 h 60320"/>
                  <a:gd name="connsiteX29" fmla="*/ 8657 w 57155"/>
                  <a:gd name="connsiteY29" fmla="*/ 24110 h 60320"/>
                  <a:gd name="connsiteX30" fmla="*/ 8657 w 57155"/>
                  <a:gd name="connsiteY30" fmla="*/ 60321 h 60320"/>
                  <a:gd name="connsiteX31" fmla="*/ 0 w 57155"/>
                  <a:gd name="connsiteY31" fmla="*/ 60321 h 60320"/>
                  <a:gd name="connsiteX32" fmla="*/ 0 w 57155"/>
                  <a:gd name="connsiteY32" fmla="*/ 0 h 60320"/>
                  <a:gd name="connsiteX33" fmla="*/ 8657 w 57155"/>
                  <a:gd name="connsiteY33" fmla="*/ 0 h 60320"/>
                  <a:gd name="connsiteX34" fmla="*/ 26809 w 57155"/>
                  <a:gd name="connsiteY34" fmla="*/ 36676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55" h="60320">
                    <a:moveTo>
                      <a:pt x="26809" y="36676"/>
                    </a:moveTo>
                    <a:cubicBezTo>
                      <a:pt x="26809" y="36676"/>
                      <a:pt x="27275" y="37421"/>
                      <a:pt x="27461" y="37887"/>
                    </a:cubicBezTo>
                    <a:cubicBezTo>
                      <a:pt x="27647" y="38352"/>
                      <a:pt x="27833" y="38817"/>
                      <a:pt x="27926" y="39283"/>
                    </a:cubicBezTo>
                    <a:cubicBezTo>
                      <a:pt x="28112" y="39842"/>
                      <a:pt x="28205" y="40400"/>
                      <a:pt x="28392" y="40959"/>
                    </a:cubicBezTo>
                    <a:lnTo>
                      <a:pt x="28764" y="40959"/>
                    </a:lnTo>
                    <a:cubicBezTo>
                      <a:pt x="28857" y="40400"/>
                      <a:pt x="29043" y="39935"/>
                      <a:pt x="29229" y="39283"/>
                    </a:cubicBezTo>
                    <a:cubicBezTo>
                      <a:pt x="29322" y="38817"/>
                      <a:pt x="29509" y="38352"/>
                      <a:pt x="29695" y="37887"/>
                    </a:cubicBezTo>
                    <a:cubicBezTo>
                      <a:pt x="29881" y="37421"/>
                      <a:pt x="30067" y="36956"/>
                      <a:pt x="30346" y="36676"/>
                    </a:cubicBezTo>
                    <a:lnTo>
                      <a:pt x="48499" y="0"/>
                    </a:lnTo>
                    <a:lnTo>
                      <a:pt x="57156" y="0"/>
                    </a:lnTo>
                    <a:lnTo>
                      <a:pt x="57156" y="60321"/>
                    </a:lnTo>
                    <a:lnTo>
                      <a:pt x="48499" y="60321"/>
                    </a:lnTo>
                    <a:lnTo>
                      <a:pt x="48499" y="24110"/>
                    </a:lnTo>
                    <a:cubicBezTo>
                      <a:pt x="48499" y="23458"/>
                      <a:pt x="48499" y="22713"/>
                      <a:pt x="48499" y="21875"/>
                    </a:cubicBezTo>
                    <a:cubicBezTo>
                      <a:pt x="48499" y="21038"/>
                      <a:pt x="48499" y="20200"/>
                      <a:pt x="48592" y="19455"/>
                    </a:cubicBezTo>
                    <a:cubicBezTo>
                      <a:pt x="48592" y="18618"/>
                      <a:pt x="48685" y="17687"/>
                      <a:pt x="48778" y="16756"/>
                    </a:cubicBezTo>
                    <a:lnTo>
                      <a:pt x="48405" y="16756"/>
                    </a:lnTo>
                    <a:cubicBezTo>
                      <a:pt x="48220" y="17687"/>
                      <a:pt x="47940" y="18524"/>
                      <a:pt x="47661" y="19455"/>
                    </a:cubicBezTo>
                    <a:cubicBezTo>
                      <a:pt x="47382" y="20293"/>
                      <a:pt x="47103" y="21038"/>
                      <a:pt x="46730" y="21875"/>
                    </a:cubicBezTo>
                    <a:cubicBezTo>
                      <a:pt x="46451" y="22713"/>
                      <a:pt x="46078" y="23458"/>
                      <a:pt x="45799" y="24110"/>
                    </a:cubicBezTo>
                    <a:lnTo>
                      <a:pt x="32860" y="49523"/>
                    </a:lnTo>
                    <a:lnTo>
                      <a:pt x="24203" y="49523"/>
                    </a:lnTo>
                    <a:lnTo>
                      <a:pt x="11263" y="24110"/>
                    </a:lnTo>
                    <a:cubicBezTo>
                      <a:pt x="10891" y="23458"/>
                      <a:pt x="10612" y="22713"/>
                      <a:pt x="10333" y="21875"/>
                    </a:cubicBezTo>
                    <a:cubicBezTo>
                      <a:pt x="10053" y="21038"/>
                      <a:pt x="9774" y="20200"/>
                      <a:pt x="9495" y="19455"/>
                    </a:cubicBezTo>
                    <a:cubicBezTo>
                      <a:pt x="9216" y="18618"/>
                      <a:pt x="8936" y="17687"/>
                      <a:pt x="8750" y="16756"/>
                    </a:cubicBezTo>
                    <a:lnTo>
                      <a:pt x="8378" y="16756"/>
                    </a:lnTo>
                    <a:cubicBezTo>
                      <a:pt x="8378" y="17687"/>
                      <a:pt x="8471" y="18524"/>
                      <a:pt x="8564" y="19455"/>
                    </a:cubicBezTo>
                    <a:cubicBezTo>
                      <a:pt x="8564" y="20293"/>
                      <a:pt x="8657" y="21038"/>
                      <a:pt x="8657" y="21875"/>
                    </a:cubicBezTo>
                    <a:cubicBezTo>
                      <a:pt x="8657" y="22713"/>
                      <a:pt x="8657" y="23458"/>
                      <a:pt x="8657" y="24110"/>
                    </a:cubicBezTo>
                    <a:lnTo>
                      <a:pt x="8657" y="60321"/>
                    </a:lnTo>
                    <a:lnTo>
                      <a:pt x="0" y="60321"/>
                    </a:lnTo>
                    <a:lnTo>
                      <a:pt x="0" y="0"/>
                    </a:lnTo>
                    <a:lnTo>
                      <a:pt x="8657" y="0"/>
                    </a:lnTo>
                    <a:lnTo>
                      <a:pt x="26809" y="36676"/>
                    </a:lnTo>
                    <a:close/>
                  </a:path>
                </a:pathLst>
              </a:custGeom>
              <a:solidFill>
                <a:srgbClr val="FFFFFF"/>
              </a:solidFill>
              <a:ln w="8840"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A5C6A04E-554B-CA32-0F2F-9C3687C8BF32}"/>
                  </a:ext>
                </a:extLst>
              </p:cNvPr>
              <p:cNvSpPr/>
              <p:nvPr/>
            </p:nvSpPr>
            <p:spPr>
              <a:xfrm>
                <a:off x="7908782" y="4198761"/>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D000F315-9496-D024-5E5F-47C0784EAA2D}"/>
                  </a:ext>
                </a:extLst>
              </p:cNvPr>
              <p:cNvSpPr/>
              <p:nvPr/>
            </p:nvSpPr>
            <p:spPr>
              <a:xfrm>
                <a:off x="7932892" y="4198761"/>
                <a:ext cx="38817" cy="60321"/>
              </a:xfrm>
              <a:custGeom>
                <a:avLst/>
                <a:gdLst>
                  <a:gd name="connsiteX0" fmla="*/ 11263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29 w 38817"/>
                  <a:gd name="connsiteY14" fmla="*/ 43007 h 60321"/>
                  <a:gd name="connsiteX15" fmla="*/ 30067 w 38817"/>
                  <a:gd name="connsiteY15" fmla="*/ 45706 h 60321"/>
                  <a:gd name="connsiteX16" fmla="*/ 30439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2 w 38817"/>
                  <a:gd name="connsiteY23" fmla="*/ 60321 h 60321"/>
                  <a:gd name="connsiteX24" fmla="*/ 11263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3" y="21969"/>
                    </a:moveTo>
                    <a:cubicBezTo>
                      <a:pt x="10984" y="21317"/>
                      <a:pt x="10705" y="20572"/>
                      <a:pt x="10426" y="19735"/>
                    </a:cubicBezTo>
                    <a:cubicBezTo>
                      <a:pt x="10146" y="18897"/>
                      <a:pt x="9867" y="18059"/>
                      <a:pt x="9588" y="17314"/>
                    </a:cubicBezTo>
                    <a:cubicBezTo>
                      <a:pt x="9309" y="16477"/>
                      <a:pt x="9029" y="15546"/>
                      <a:pt x="8750" y="14615"/>
                    </a:cubicBezTo>
                    <a:lnTo>
                      <a:pt x="8378" y="14615"/>
                    </a:lnTo>
                    <a:cubicBezTo>
                      <a:pt x="8378" y="15546"/>
                      <a:pt x="8471" y="16384"/>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2" y="39749"/>
                      <a:pt x="28392" y="40586"/>
                    </a:cubicBezTo>
                    <a:cubicBezTo>
                      <a:pt x="28671" y="41424"/>
                      <a:pt x="28950" y="42262"/>
                      <a:pt x="29229" y="43007"/>
                    </a:cubicBezTo>
                    <a:cubicBezTo>
                      <a:pt x="29509" y="43938"/>
                      <a:pt x="29788" y="44775"/>
                      <a:pt x="30067" y="45706"/>
                    </a:cubicBezTo>
                    <a:lnTo>
                      <a:pt x="30439" y="45706"/>
                    </a:lnTo>
                    <a:cubicBezTo>
                      <a:pt x="30439" y="44868"/>
                      <a:pt x="30346" y="43938"/>
                      <a:pt x="30254" y="43007"/>
                    </a:cubicBezTo>
                    <a:cubicBezTo>
                      <a:pt x="30254" y="42262"/>
                      <a:pt x="30160" y="41424"/>
                      <a:pt x="30160" y="40586"/>
                    </a:cubicBezTo>
                    <a:cubicBezTo>
                      <a:pt x="30160" y="39749"/>
                      <a:pt x="30160" y="39004"/>
                      <a:pt x="30160" y="38352"/>
                    </a:cubicBezTo>
                    <a:lnTo>
                      <a:pt x="30160" y="0"/>
                    </a:lnTo>
                    <a:lnTo>
                      <a:pt x="38818" y="0"/>
                    </a:lnTo>
                    <a:lnTo>
                      <a:pt x="38818" y="60321"/>
                    </a:lnTo>
                    <a:lnTo>
                      <a:pt x="29322" y="60321"/>
                    </a:lnTo>
                    <a:lnTo>
                      <a:pt x="11263" y="21969"/>
                    </a:lnTo>
                    <a:close/>
                  </a:path>
                </a:pathLst>
              </a:custGeom>
              <a:solidFill>
                <a:srgbClr val="FFFFFF"/>
              </a:solidFill>
              <a:ln w="8840"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E3788A30-40D8-35E2-5E5A-AC988927C7FF}"/>
                  </a:ext>
                </a:extLst>
              </p:cNvPr>
              <p:cNvSpPr/>
              <p:nvPr/>
            </p:nvSpPr>
            <p:spPr>
              <a:xfrm>
                <a:off x="7987162" y="4198761"/>
                <a:ext cx="38818" cy="60321"/>
              </a:xfrm>
              <a:custGeom>
                <a:avLst/>
                <a:gdLst>
                  <a:gd name="connsiteX0" fmla="*/ 11264 w 38818"/>
                  <a:gd name="connsiteY0" fmla="*/ 21969 h 60321"/>
                  <a:gd name="connsiteX1" fmla="*/ 10426 w 38818"/>
                  <a:gd name="connsiteY1" fmla="*/ 19735 h 60321"/>
                  <a:gd name="connsiteX2" fmla="*/ 9588 w 38818"/>
                  <a:gd name="connsiteY2" fmla="*/ 17314 h 60321"/>
                  <a:gd name="connsiteX3" fmla="*/ 8750 w 38818"/>
                  <a:gd name="connsiteY3" fmla="*/ 14615 h 60321"/>
                  <a:gd name="connsiteX4" fmla="*/ 8378 w 38818"/>
                  <a:gd name="connsiteY4" fmla="*/ 14615 h 60321"/>
                  <a:gd name="connsiteX5" fmla="*/ 8565 w 38818"/>
                  <a:gd name="connsiteY5" fmla="*/ 17314 h 60321"/>
                  <a:gd name="connsiteX6" fmla="*/ 8657 w 38818"/>
                  <a:gd name="connsiteY6" fmla="*/ 19735 h 60321"/>
                  <a:gd name="connsiteX7" fmla="*/ 8657 w 38818"/>
                  <a:gd name="connsiteY7" fmla="*/ 21969 h 60321"/>
                  <a:gd name="connsiteX8" fmla="*/ 8657 w 38818"/>
                  <a:gd name="connsiteY8" fmla="*/ 60321 h 60321"/>
                  <a:gd name="connsiteX9" fmla="*/ 0 w 38818"/>
                  <a:gd name="connsiteY9" fmla="*/ 60321 h 60321"/>
                  <a:gd name="connsiteX10" fmla="*/ 0 w 38818"/>
                  <a:gd name="connsiteY10" fmla="*/ 0 h 60321"/>
                  <a:gd name="connsiteX11" fmla="*/ 9495 w 38818"/>
                  <a:gd name="connsiteY11" fmla="*/ 0 h 60321"/>
                  <a:gd name="connsiteX12" fmla="*/ 27554 w 38818"/>
                  <a:gd name="connsiteY12" fmla="*/ 38352 h 60321"/>
                  <a:gd name="connsiteX13" fmla="*/ 28392 w 38818"/>
                  <a:gd name="connsiteY13" fmla="*/ 40586 h 60321"/>
                  <a:gd name="connsiteX14" fmla="*/ 29230 w 38818"/>
                  <a:gd name="connsiteY14" fmla="*/ 43007 h 60321"/>
                  <a:gd name="connsiteX15" fmla="*/ 30068 w 38818"/>
                  <a:gd name="connsiteY15" fmla="*/ 45706 h 60321"/>
                  <a:gd name="connsiteX16" fmla="*/ 30440 w 38818"/>
                  <a:gd name="connsiteY16" fmla="*/ 45706 h 60321"/>
                  <a:gd name="connsiteX17" fmla="*/ 30254 w 38818"/>
                  <a:gd name="connsiteY17" fmla="*/ 43007 h 60321"/>
                  <a:gd name="connsiteX18" fmla="*/ 30161 w 38818"/>
                  <a:gd name="connsiteY18" fmla="*/ 40586 h 60321"/>
                  <a:gd name="connsiteX19" fmla="*/ 30161 w 38818"/>
                  <a:gd name="connsiteY19" fmla="*/ 38352 h 60321"/>
                  <a:gd name="connsiteX20" fmla="*/ 30161 w 38818"/>
                  <a:gd name="connsiteY20" fmla="*/ 0 h 60321"/>
                  <a:gd name="connsiteX21" fmla="*/ 38818 w 38818"/>
                  <a:gd name="connsiteY21" fmla="*/ 0 h 60321"/>
                  <a:gd name="connsiteX22" fmla="*/ 38818 w 38818"/>
                  <a:gd name="connsiteY22" fmla="*/ 60321 h 60321"/>
                  <a:gd name="connsiteX23" fmla="*/ 29323 w 38818"/>
                  <a:gd name="connsiteY23" fmla="*/ 60321 h 60321"/>
                  <a:gd name="connsiteX24" fmla="*/ 11264 w 38818"/>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8" h="60321">
                    <a:moveTo>
                      <a:pt x="11264" y="21969"/>
                    </a:moveTo>
                    <a:cubicBezTo>
                      <a:pt x="10984" y="21317"/>
                      <a:pt x="10705" y="20572"/>
                      <a:pt x="10426" y="19735"/>
                    </a:cubicBezTo>
                    <a:cubicBezTo>
                      <a:pt x="10147" y="18897"/>
                      <a:pt x="9867" y="18059"/>
                      <a:pt x="9588" y="17314"/>
                    </a:cubicBezTo>
                    <a:cubicBezTo>
                      <a:pt x="9309" y="16477"/>
                      <a:pt x="9030" y="15546"/>
                      <a:pt x="8750" y="14615"/>
                    </a:cubicBezTo>
                    <a:lnTo>
                      <a:pt x="8378" y="14615"/>
                    </a:lnTo>
                    <a:cubicBezTo>
                      <a:pt x="8378" y="15546"/>
                      <a:pt x="8471" y="16384"/>
                      <a:pt x="8565" y="17314"/>
                    </a:cubicBezTo>
                    <a:cubicBezTo>
                      <a:pt x="8565"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4" y="39004"/>
                      <a:pt x="28113" y="39749"/>
                      <a:pt x="28392" y="40586"/>
                    </a:cubicBezTo>
                    <a:cubicBezTo>
                      <a:pt x="28671" y="41424"/>
                      <a:pt x="28951" y="42262"/>
                      <a:pt x="29230" y="43007"/>
                    </a:cubicBezTo>
                    <a:cubicBezTo>
                      <a:pt x="29509" y="43938"/>
                      <a:pt x="29788" y="44775"/>
                      <a:pt x="30068" y="45706"/>
                    </a:cubicBezTo>
                    <a:lnTo>
                      <a:pt x="30440" y="45706"/>
                    </a:lnTo>
                    <a:cubicBezTo>
                      <a:pt x="30440" y="44868"/>
                      <a:pt x="30347" y="43938"/>
                      <a:pt x="30254" y="43007"/>
                    </a:cubicBezTo>
                    <a:cubicBezTo>
                      <a:pt x="30254" y="42262"/>
                      <a:pt x="30161" y="41424"/>
                      <a:pt x="30161" y="40586"/>
                    </a:cubicBezTo>
                    <a:cubicBezTo>
                      <a:pt x="30161" y="39749"/>
                      <a:pt x="30161" y="39004"/>
                      <a:pt x="30161" y="38352"/>
                    </a:cubicBezTo>
                    <a:lnTo>
                      <a:pt x="30161"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B5124F42-776B-53BD-A814-DDFD38E70C51}"/>
                  </a:ext>
                </a:extLst>
              </p:cNvPr>
              <p:cNvSpPr/>
              <p:nvPr/>
            </p:nvSpPr>
            <p:spPr>
              <a:xfrm>
                <a:off x="8041526" y="4198761"/>
                <a:ext cx="33604" cy="60414"/>
              </a:xfrm>
              <a:custGeom>
                <a:avLst/>
                <a:gdLst>
                  <a:gd name="connsiteX0" fmla="*/ 0 w 33604"/>
                  <a:gd name="connsiteY0" fmla="*/ 60321 h 60414"/>
                  <a:gd name="connsiteX1" fmla="*/ 0 w 33604"/>
                  <a:gd name="connsiteY1" fmla="*/ 0 h 60414"/>
                  <a:gd name="connsiteX2" fmla="*/ 33605 w 33604"/>
                  <a:gd name="connsiteY2" fmla="*/ 0 h 60414"/>
                  <a:gd name="connsiteX3" fmla="*/ 33605 w 33604"/>
                  <a:gd name="connsiteY3" fmla="*/ 6051 h 60414"/>
                  <a:gd name="connsiteX4" fmla="*/ 8564 w 33604"/>
                  <a:gd name="connsiteY4" fmla="*/ 6051 h 60414"/>
                  <a:gd name="connsiteX5" fmla="*/ 8564 w 33604"/>
                  <a:gd name="connsiteY5" fmla="*/ 25878 h 60414"/>
                  <a:gd name="connsiteX6" fmla="*/ 28392 w 33604"/>
                  <a:gd name="connsiteY6" fmla="*/ 25878 h 60414"/>
                  <a:gd name="connsiteX7" fmla="*/ 28392 w 33604"/>
                  <a:gd name="connsiteY7" fmla="*/ 31929 h 60414"/>
                  <a:gd name="connsiteX8" fmla="*/ 8564 w 33604"/>
                  <a:gd name="connsiteY8" fmla="*/ 31929 h 60414"/>
                  <a:gd name="connsiteX9" fmla="*/ 8564 w 33604"/>
                  <a:gd name="connsiteY9" fmla="*/ 54363 h 60414"/>
                  <a:gd name="connsiteX10" fmla="*/ 33605 w 33604"/>
                  <a:gd name="connsiteY10" fmla="*/ 54363 h 60414"/>
                  <a:gd name="connsiteX11" fmla="*/ 33605 w 33604"/>
                  <a:gd name="connsiteY11" fmla="*/ 60414 h 60414"/>
                  <a:gd name="connsiteX12" fmla="*/ 0 w 33604"/>
                  <a:gd name="connsiteY12"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4">
                    <a:moveTo>
                      <a:pt x="0" y="60321"/>
                    </a:moveTo>
                    <a:lnTo>
                      <a:pt x="0" y="0"/>
                    </a:lnTo>
                    <a:lnTo>
                      <a:pt x="33605" y="0"/>
                    </a:lnTo>
                    <a:lnTo>
                      <a:pt x="33605" y="6051"/>
                    </a:lnTo>
                    <a:lnTo>
                      <a:pt x="8564" y="6051"/>
                    </a:lnTo>
                    <a:lnTo>
                      <a:pt x="8564" y="25878"/>
                    </a:lnTo>
                    <a:lnTo>
                      <a:pt x="28392" y="25878"/>
                    </a:lnTo>
                    <a:lnTo>
                      <a:pt x="28392" y="31929"/>
                    </a:lnTo>
                    <a:lnTo>
                      <a:pt x="8564" y="31929"/>
                    </a:lnTo>
                    <a:lnTo>
                      <a:pt x="8564"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CA1CFA30-475C-2B3F-163D-7E4CE30B5F5E}"/>
                  </a:ext>
                </a:extLst>
              </p:cNvPr>
              <p:cNvSpPr/>
              <p:nvPr/>
            </p:nvSpPr>
            <p:spPr>
              <a:xfrm>
                <a:off x="8080902" y="4198482"/>
                <a:ext cx="37607" cy="60693"/>
              </a:xfrm>
              <a:custGeom>
                <a:avLst/>
                <a:gdLst>
                  <a:gd name="connsiteX0" fmla="*/ 18897 w 37607"/>
                  <a:gd name="connsiteY0" fmla="*/ 186 h 60693"/>
                  <a:gd name="connsiteX1" fmla="*/ 26251 w 37607"/>
                  <a:gd name="connsiteY1" fmla="*/ 931 h 60693"/>
                  <a:gd name="connsiteX2" fmla="*/ 31464 w 37607"/>
                  <a:gd name="connsiteY2" fmla="*/ 2606 h 60693"/>
                  <a:gd name="connsiteX3" fmla="*/ 35653 w 37607"/>
                  <a:gd name="connsiteY3" fmla="*/ 4934 h 60693"/>
                  <a:gd name="connsiteX4" fmla="*/ 32674 w 37607"/>
                  <a:gd name="connsiteY4" fmla="*/ 9960 h 60693"/>
                  <a:gd name="connsiteX5" fmla="*/ 31837 w 37607"/>
                  <a:gd name="connsiteY5" fmla="*/ 9960 h 60693"/>
                  <a:gd name="connsiteX6" fmla="*/ 28765 w 37607"/>
                  <a:gd name="connsiteY6" fmla="*/ 8099 h 60693"/>
                  <a:gd name="connsiteX7" fmla="*/ 24948 w 37607"/>
                  <a:gd name="connsiteY7" fmla="*/ 6796 h 60693"/>
                  <a:gd name="connsiteX8" fmla="*/ 19735 w 37607"/>
                  <a:gd name="connsiteY8" fmla="*/ 6144 h 60693"/>
                  <a:gd name="connsiteX9" fmla="*/ 15639 w 37607"/>
                  <a:gd name="connsiteY9" fmla="*/ 6888 h 60693"/>
                  <a:gd name="connsiteX10" fmla="*/ 12381 w 37607"/>
                  <a:gd name="connsiteY10" fmla="*/ 8936 h 60693"/>
                  <a:gd name="connsiteX11" fmla="*/ 10240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2 w 37607"/>
                  <a:gd name="connsiteY15" fmla="*/ 27740 h 60693"/>
                  <a:gd name="connsiteX16" fmla="*/ 30347 w 37607"/>
                  <a:gd name="connsiteY16" fmla="*/ 31278 h 60693"/>
                  <a:gd name="connsiteX17" fmla="*/ 35560 w 37607"/>
                  <a:gd name="connsiteY17" fmla="*/ 36304 h 60693"/>
                  <a:gd name="connsiteX18" fmla="*/ 37608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7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5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3 w 37607"/>
                  <a:gd name="connsiteY36" fmla="*/ 28671 h 60693"/>
                  <a:gd name="connsiteX37" fmla="*/ 2700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90" y="186"/>
                      <a:pt x="24110" y="466"/>
                      <a:pt x="26251" y="931"/>
                    </a:cubicBezTo>
                    <a:cubicBezTo>
                      <a:pt x="28299" y="1396"/>
                      <a:pt x="30068" y="1955"/>
                      <a:pt x="31464" y="2606"/>
                    </a:cubicBezTo>
                    <a:cubicBezTo>
                      <a:pt x="33046" y="3258"/>
                      <a:pt x="34443" y="4096"/>
                      <a:pt x="35653" y="4934"/>
                    </a:cubicBezTo>
                    <a:lnTo>
                      <a:pt x="32674" y="9960"/>
                    </a:lnTo>
                    <a:lnTo>
                      <a:pt x="31837" y="9960"/>
                    </a:lnTo>
                    <a:cubicBezTo>
                      <a:pt x="30999" y="9309"/>
                      <a:pt x="29975" y="8657"/>
                      <a:pt x="28765" y="8099"/>
                    </a:cubicBezTo>
                    <a:cubicBezTo>
                      <a:pt x="27741" y="7633"/>
                      <a:pt x="26437" y="7261"/>
                      <a:pt x="24948" y="6796"/>
                    </a:cubicBezTo>
                    <a:cubicBezTo>
                      <a:pt x="23458" y="6330"/>
                      <a:pt x="21690" y="6144"/>
                      <a:pt x="19735" y="6144"/>
                    </a:cubicBezTo>
                    <a:cubicBezTo>
                      <a:pt x="18245" y="6144"/>
                      <a:pt x="16849" y="6423"/>
                      <a:pt x="15639" y="6888"/>
                    </a:cubicBezTo>
                    <a:cubicBezTo>
                      <a:pt x="14336" y="7354"/>
                      <a:pt x="13312" y="8099"/>
                      <a:pt x="12381" y="8936"/>
                    </a:cubicBezTo>
                    <a:cubicBezTo>
                      <a:pt x="11450" y="9774"/>
                      <a:pt x="10705" y="10798"/>
                      <a:pt x="10240" y="11822"/>
                    </a:cubicBezTo>
                    <a:cubicBezTo>
                      <a:pt x="9682" y="12939"/>
                      <a:pt x="9495" y="14150"/>
                      <a:pt x="9495" y="15359"/>
                    </a:cubicBezTo>
                    <a:cubicBezTo>
                      <a:pt x="9495" y="17594"/>
                      <a:pt x="10147" y="19455"/>
                      <a:pt x="11543" y="20852"/>
                    </a:cubicBezTo>
                    <a:cubicBezTo>
                      <a:pt x="12939" y="22248"/>
                      <a:pt x="14615" y="23551"/>
                      <a:pt x="16756" y="24668"/>
                    </a:cubicBezTo>
                    <a:cubicBezTo>
                      <a:pt x="18804" y="25786"/>
                      <a:pt x="21038" y="26809"/>
                      <a:pt x="23552" y="27740"/>
                    </a:cubicBezTo>
                    <a:cubicBezTo>
                      <a:pt x="25972" y="28671"/>
                      <a:pt x="28299" y="29881"/>
                      <a:pt x="30347" y="31278"/>
                    </a:cubicBezTo>
                    <a:cubicBezTo>
                      <a:pt x="32395" y="32674"/>
                      <a:pt x="34164" y="34349"/>
                      <a:pt x="35560" y="36304"/>
                    </a:cubicBezTo>
                    <a:cubicBezTo>
                      <a:pt x="36956" y="38259"/>
                      <a:pt x="37608" y="40773"/>
                      <a:pt x="37608" y="43938"/>
                    </a:cubicBezTo>
                    <a:cubicBezTo>
                      <a:pt x="37608" y="46451"/>
                      <a:pt x="37142" y="48778"/>
                      <a:pt x="36305" y="50826"/>
                    </a:cubicBezTo>
                    <a:cubicBezTo>
                      <a:pt x="35467" y="52874"/>
                      <a:pt x="34164" y="54643"/>
                      <a:pt x="32488" y="56132"/>
                    </a:cubicBezTo>
                    <a:cubicBezTo>
                      <a:pt x="30812" y="57621"/>
                      <a:pt x="28765" y="58738"/>
                      <a:pt x="26251" y="59483"/>
                    </a:cubicBezTo>
                    <a:cubicBezTo>
                      <a:pt x="23737" y="60321"/>
                      <a:pt x="20945" y="60693"/>
                      <a:pt x="17687" y="60693"/>
                    </a:cubicBezTo>
                    <a:cubicBezTo>
                      <a:pt x="14894" y="60693"/>
                      <a:pt x="12381" y="60507"/>
                      <a:pt x="10147" y="60042"/>
                    </a:cubicBezTo>
                    <a:cubicBezTo>
                      <a:pt x="8005" y="59576"/>
                      <a:pt x="6144" y="59018"/>
                      <a:pt x="4654" y="58366"/>
                    </a:cubicBezTo>
                    <a:cubicBezTo>
                      <a:pt x="2886" y="57715"/>
                      <a:pt x="1303" y="56877"/>
                      <a:pt x="0" y="55946"/>
                    </a:cubicBezTo>
                    <a:lnTo>
                      <a:pt x="2979" y="50919"/>
                    </a:lnTo>
                    <a:lnTo>
                      <a:pt x="3817" y="50919"/>
                    </a:lnTo>
                    <a:cubicBezTo>
                      <a:pt x="4841" y="51664"/>
                      <a:pt x="6051" y="52315"/>
                      <a:pt x="7354" y="52874"/>
                    </a:cubicBezTo>
                    <a:cubicBezTo>
                      <a:pt x="8471" y="53339"/>
                      <a:pt x="9867" y="53712"/>
                      <a:pt x="11450" y="54084"/>
                    </a:cubicBezTo>
                    <a:cubicBezTo>
                      <a:pt x="13033" y="54456"/>
                      <a:pt x="14801" y="54643"/>
                      <a:pt x="16756" y="54643"/>
                    </a:cubicBezTo>
                    <a:cubicBezTo>
                      <a:pt x="20666" y="54643"/>
                      <a:pt x="23645" y="53712"/>
                      <a:pt x="25692" y="51850"/>
                    </a:cubicBezTo>
                    <a:cubicBezTo>
                      <a:pt x="27741" y="49988"/>
                      <a:pt x="28765" y="47568"/>
                      <a:pt x="28765" y="44589"/>
                    </a:cubicBezTo>
                    <a:cubicBezTo>
                      <a:pt x="28765" y="42355"/>
                      <a:pt x="28113" y="40493"/>
                      <a:pt x="26716" y="39097"/>
                    </a:cubicBezTo>
                    <a:cubicBezTo>
                      <a:pt x="25320" y="37701"/>
                      <a:pt x="23645" y="36397"/>
                      <a:pt x="21503" y="35280"/>
                    </a:cubicBezTo>
                    <a:cubicBezTo>
                      <a:pt x="19456" y="34163"/>
                      <a:pt x="17128" y="33139"/>
                      <a:pt x="14708" y="32208"/>
                    </a:cubicBezTo>
                    <a:cubicBezTo>
                      <a:pt x="12288" y="31278"/>
                      <a:pt x="10054" y="30067"/>
                      <a:pt x="7913" y="28671"/>
                    </a:cubicBezTo>
                    <a:cubicBezTo>
                      <a:pt x="5865" y="27275"/>
                      <a:pt x="4096" y="25599"/>
                      <a:pt x="2700" y="23644"/>
                    </a:cubicBezTo>
                    <a:cubicBezTo>
                      <a:pt x="1303" y="21690"/>
                      <a:pt x="652" y="19176"/>
                      <a:pt x="652" y="16011"/>
                    </a:cubicBezTo>
                    <a:cubicBezTo>
                      <a:pt x="652" y="13684"/>
                      <a:pt x="1024" y="11636"/>
                      <a:pt x="1862" y="9681"/>
                    </a:cubicBezTo>
                    <a:cubicBezTo>
                      <a:pt x="2700" y="7726"/>
                      <a:pt x="3910" y="6051"/>
                      <a:pt x="5399" y="4561"/>
                    </a:cubicBezTo>
                    <a:cubicBezTo>
                      <a:pt x="6982" y="3165"/>
                      <a:pt x="8843" y="2048"/>
                      <a:pt x="11078" y="1210"/>
                    </a:cubicBezTo>
                    <a:cubicBezTo>
                      <a:pt x="13312" y="466"/>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4A19C142-0AAE-92FE-ADA1-D58E221C2707}"/>
                  </a:ext>
                </a:extLst>
              </p:cNvPr>
              <p:cNvSpPr/>
              <p:nvPr/>
            </p:nvSpPr>
            <p:spPr>
              <a:xfrm>
                <a:off x="8126050" y="4198669"/>
                <a:ext cx="42261" cy="60600"/>
              </a:xfrm>
              <a:custGeom>
                <a:avLst/>
                <a:gdLst>
                  <a:gd name="connsiteX0" fmla="*/ 42262 w 42261"/>
                  <a:gd name="connsiteY0" fmla="*/ 30254 h 60600"/>
                  <a:gd name="connsiteX1" fmla="*/ 40679 w 42261"/>
                  <a:gd name="connsiteY1" fmla="*/ 44217 h 60600"/>
                  <a:gd name="connsiteX2" fmla="*/ 36397 w 42261"/>
                  <a:gd name="connsiteY2" fmla="*/ 53618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8 h 60600"/>
                  <a:gd name="connsiteX7" fmla="*/ 1582 w 42261"/>
                  <a:gd name="connsiteY7" fmla="*/ 44217 h 60600"/>
                  <a:gd name="connsiteX8" fmla="*/ 0 w 42261"/>
                  <a:gd name="connsiteY8" fmla="*/ 30254 h 60600"/>
                  <a:gd name="connsiteX9" fmla="*/ 1582 w 42261"/>
                  <a:gd name="connsiteY9" fmla="*/ 16383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3 h 60600"/>
                  <a:gd name="connsiteX16" fmla="*/ 42262 w 42261"/>
                  <a:gd name="connsiteY16" fmla="*/ 30254 h 60600"/>
                  <a:gd name="connsiteX17" fmla="*/ 8657 w 42261"/>
                  <a:gd name="connsiteY17" fmla="*/ 30254 h 60600"/>
                  <a:gd name="connsiteX18" fmla="*/ 9681 w 42261"/>
                  <a:gd name="connsiteY18" fmla="*/ 41796 h 60600"/>
                  <a:gd name="connsiteX19" fmla="*/ 12474 w 42261"/>
                  <a:gd name="connsiteY19" fmla="*/ 49243 h 60600"/>
                  <a:gd name="connsiteX20" fmla="*/ 16476 w 42261"/>
                  <a:gd name="connsiteY20" fmla="*/ 53246 h 60600"/>
                  <a:gd name="connsiteX21" fmla="*/ 21131 w 42261"/>
                  <a:gd name="connsiteY21" fmla="*/ 54456 h 60600"/>
                  <a:gd name="connsiteX22" fmla="*/ 25785 w 42261"/>
                  <a:gd name="connsiteY22" fmla="*/ 53246 h 60600"/>
                  <a:gd name="connsiteX23" fmla="*/ 29788 w 42261"/>
                  <a:gd name="connsiteY23" fmla="*/ 49243 h 60600"/>
                  <a:gd name="connsiteX24" fmla="*/ 32581 w 42261"/>
                  <a:gd name="connsiteY24" fmla="*/ 41796 h 60600"/>
                  <a:gd name="connsiteX25" fmla="*/ 33605 w 42261"/>
                  <a:gd name="connsiteY25" fmla="*/ 30254 h 60600"/>
                  <a:gd name="connsiteX26" fmla="*/ 32581 w 42261"/>
                  <a:gd name="connsiteY26" fmla="*/ 18710 h 60600"/>
                  <a:gd name="connsiteX27" fmla="*/ 29788 w 42261"/>
                  <a:gd name="connsiteY27" fmla="*/ 11264 h 60600"/>
                  <a:gd name="connsiteX28" fmla="*/ 25785 w 42261"/>
                  <a:gd name="connsiteY28" fmla="*/ 7261 h 60600"/>
                  <a:gd name="connsiteX29" fmla="*/ 21131 w 42261"/>
                  <a:gd name="connsiteY29" fmla="*/ 6051 h 60600"/>
                  <a:gd name="connsiteX30" fmla="*/ 16476 w 42261"/>
                  <a:gd name="connsiteY30" fmla="*/ 7261 h 60600"/>
                  <a:gd name="connsiteX31" fmla="*/ 12474 w 42261"/>
                  <a:gd name="connsiteY31" fmla="*/ 11264 h 60600"/>
                  <a:gd name="connsiteX32" fmla="*/ 9681 w 42261"/>
                  <a:gd name="connsiteY32" fmla="*/ 18710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5" y="48033"/>
                      <a:pt x="38166" y="51198"/>
                      <a:pt x="36397" y="53618"/>
                    </a:cubicBezTo>
                    <a:cubicBezTo>
                      <a:pt x="34535" y="56039"/>
                      <a:pt x="32301" y="57808"/>
                      <a:pt x="29695" y="58925"/>
                    </a:cubicBezTo>
                    <a:cubicBezTo>
                      <a:pt x="27088" y="60042"/>
                      <a:pt x="24203" y="60600"/>
                      <a:pt x="21131" y="60600"/>
                    </a:cubicBezTo>
                    <a:cubicBezTo>
                      <a:pt x="18059" y="60600"/>
                      <a:pt x="15173" y="60042"/>
                      <a:pt x="12567" y="58925"/>
                    </a:cubicBezTo>
                    <a:cubicBezTo>
                      <a:pt x="9961" y="57808"/>
                      <a:pt x="7726" y="56039"/>
                      <a:pt x="5865" y="53618"/>
                    </a:cubicBezTo>
                    <a:cubicBezTo>
                      <a:pt x="4003" y="51198"/>
                      <a:pt x="2606" y="48033"/>
                      <a:pt x="1582" y="44217"/>
                    </a:cubicBezTo>
                    <a:cubicBezTo>
                      <a:pt x="559" y="40400"/>
                      <a:pt x="0" y="35746"/>
                      <a:pt x="0" y="30254"/>
                    </a:cubicBezTo>
                    <a:cubicBezTo>
                      <a:pt x="0" y="24761"/>
                      <a:pt x="559" y="20200"/>
                      <a:pt x="1582" y="16383"/>
                    </a:cubicBezTo>
                    <a:cubicBezTo>
                      <a:pt x="2606" y="12567"/>
                      <a:pt x="4096" y="9402"/>
                      <a:pt x="5865" y="6982"/>
                    </a:cubicBezTo>
                    <a:cubicBezTo>
                      <a:pt x="7726" y="4561"/>
                      <a:pt x="9961" y="2793"/>
                      <a:pt x="12567" y="1676"/>
                    </a:cubicBezTo>
                    <a:cubicBezTo>
                      <a:pt x="15173" y="559"/>
                      <a:pt x="18059" y="0"/>
                      <a:pt x="21131" y="0"/>
                    </a:cubicBezTo>
                    <a:cubicBezTo>
                      <a:pt x="24203" y="0"/>
                      <a:pt x="27088" y="559"/>
                      <a:pt x="29695" y="1676"/>
                    </a:cubicBezTo>
                    <a:cubicBezTo>
                      <a:pt x="32301" y="2793"/>
                      <a:pt x="34535" y="4561"/>
                      <a:pt x="36397" y="6982"/>
                    </a:cubicBezTo>
                    <a:cubicBezTo>
                      <a:pt x="38259" y="9402"/>
                      <a:pt x="39655" y="12567"/>
                      <a:pt x="40679" y="16383"/>
                    </a:cubicBezTo>
                    <a:cubicBezTo>
                      <a:pt x="41703" y="20200"/>
                      <a:pt x="42262" y="24854"/>
                      <a:pt x="42262" y="30254"/>
                    </a:cubicBezTo>
                    <a:close/>
                    <a:moveTo>
                      <a:pt x="8657" y="30254"/>
                    </a:moveTo>
                    <a:cubicBezTo>
                      <a:pt x="8657" y="34908"/>
                      <a:pt x="9029" y="38724"/>
                      <a:pt x="9681" y="41796"/>
                    </a:cubicBezTo>
                    <a:cubicBezTo>
                      <a:pt x="10333" y="44868"/>
                      <a:pt x="11356" y="47382"/>
                      <a:pt x="12474" y="49243"/>
                    </a:cubicBezTo>
                    <a:cubicBezTo>
                      <a:pt x="13684" y="51105"/>
                      <a:pt x="14987" y="52408"/>
                      <a:pt x="16476" y="53246"/>
                    </a:cubicBezTo>
                    <a:cubicBezTo>
                      <a:pt x="17966" y="54084"/>
                      <a:pt x="19548" y="54456"/>
                      <a:pt x="21131" y="54456"/>
                    </a:cubicBezTo>
                    <a:cubicBezTo>
                      <a:pt x="22714" y="54456"/>
                      <a:pt x="24296" y="54084"/>
                      <a:pt x="25785" y="53246"/>
                    </a:cubicBezTo>
                    <a:cubicBezTo>
                      <a:pt x="27275" y="52408"/>
                      <a:pt x="28578" y="51105"/>
                      <a:pt x="29788" y="49243"/>
                    </a:cubicBezTo>
                    <a:cubicBezTo>
                      <a:pt x="30998" y="47382"/>
                      <a:pt x="31929" y="44868"/>
                      <a:pt x="32581" y="41796"/>
                    </a:cubicBezTo>
                    <a:cubicBezTo>
                      <a:pt x="33325" y="38724"/>
                      <a:pt x="33605" y="34815"/>
                      <a:pt x="33605" y="30254"/>
                    </a:cubicBezTo>
                    <a:cubicBezTo>
                      <a:pt x="33605" y="25692"/>
                      <a:pt x="33233" y="21875"/>
                      <a:pt x="32581" y="18710"/>
                    </a:cubicBezTo>
                    <a:cubicBezTo>
                      <a:pt x="31929" y="15546"/>
                      <a:pt x="30998" y="13125"/>
                      <a:pt x="29788" y="11264"/>
                    </a:cubicBezTo>
                    <a:cubicBezTo>
                      <a:pt x="28578" y="9402"/>
                      <a:pt x="27275" y="8099"/>
                      <a:pt x="25785" y="7261"/>
                    </a:cubicBezTo>
                    <a:cubicBezTo>
                      <a:pt x="24296" y="6423"/>
                      <a:pt x="22714" y="6051"/>
                      <a:pt x="21131" y="6051"/>
                    </a:cubicBezTo>
                    <a:cubicBezTo>
                      <a:pt x="19548" y="6051"/>
                      <a:pt x="17966" y="6423"/>
                      <a:pt x="16476" y="7261"/>
                    </a:cubicBezTo>
                    <a:cubicBezTo>
                      <a:pt x="14987" y="8099"/>
                      <a:pt x="13684" y="9402"/>
                      <a:pt x="12474" y="11264"/>
                    </a:cubicBezTo>
                    <a:cubicBezTo>
                      <a:pt x="11263" y="13125"/>
                      <a:pt x="10333" y="15639"/>
                      <a:pt x="9681" y="18710"/>
                    </a:cubicBezTo>
                    <a:cubicBezTo>
                      <a:pt x="9029" y="21875"/>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B3BD8E22-F567-2263-381E-580A6022A176}"/>
                  </a:ext>
                </a:extLst>
              </p:cNvPr>
              <p:cNvSpPr/>
              <p:nvPr/>
            </p:nvSpPr>
            <p:spPr>
              <a:xfrm>
                <a:off x="8171291" y="4198761"/>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6 w 39655"/>
                  <a:gd name="connsiteY4" fmla="*/ 0 h 60321"/>
                  <a:gd name="connsiteX5" fmla="*/ 39656 w 39655"/>
                  <a:gd name="connsiteY5" fmla="*/ 6051 h 60321"/>
                  <a:gd name="connsiteX6" fmla="*/ 24110 w 39655"/>
                  <a:gd name="connsiteY6" fmla="*/ 6051 h 60321"/>
                  <a:gd name="connsiteX7" fmla="*/ 24110 w 39655"/>
                  <a:gd name="connsiteY7" fmla="*/ 60321 h 60321"/>
                  <a:gd name="connsiteX8" fmla="*/ 15452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6" y="0"/>
                    </a:lnTo>
                    <a:lnTo>
                      <a:pt x="39656" y="6051"/>
                    </a:lnTo>
                    <a:lnTo>
                      <a:pt x="24110" y="6051"/>
                    </a:lnTo>
                    <a:lnTo>
                      <a:pt x="24110" y="60321"/>
                    </a:lnTo>
                    <a:lnTo>
                      <a:pt x="15452" y="60321"/>
                    </a:lnTo>
                    <a:close/>
                  </a:path>
                </a:pathLst>
              </a:custGeom>
              <a:solidFill>
                <a:srgbClr val="FFFFFF"/>
              </a:solidFill>
              <a:ln w="8840"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46A51CCA-48FA-C4AA-5C31-F9163F8C710E}"/>
                  </a:ext>
                </a:extLst>
              </p:cNvPr>
              <p:cNvSpPr/>
              <p:nvPr/>
            </p:nvSpPr>
            <p:spPr>
              <a:xfrm>
                <a:off x="8209643" y="4198761"/>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818 h 60321"/>
                  <a:gd name="connsiteX10" fmla="*/ 31557 w 46544"/>
                  <a:gd name="connsiteY10" fmla="*/ 38818 h 60321"/>
                  <a:gd name="connsiteX11" fmla="*/ 24669 w 46544"/>
                  <a:gd name="connsiteY11" fmla="*/ 15080 h 60321"/>
                  <a:gd name="connsiteX12" fmla="*/ 24110 w 46544"/>
                  <a:gd name="connsiteY12" fmla="*/ 13032 h 60321"/>
                  <a:gd name="connsiteX13" fmla="*/ 23737 w 46544"/>
                  <a:gd name="connsiteY13" fmla="*/ 10984 h 60321"/>
                  <a:gd name="connsiteX14" fmla="*/ 23458 w 46544"/>
                  <a:gd name="connsiteY14" fmla="*/ 9030 h 60321"/>
                  <a:gd name="connsiteX15" fmla="*/ 23086 w 46544"/>
                  <a:gd name="connsiteY15" fmla="*/ 9030 h 60321"/>
                  <a:gd name="connsiteX16" fmla="*/ 22807 w 46544"/>
                  <a:gd name="connsiteY16" fmla="*/ 11077 h 60321"/>
                  <a:gd name="connsiteX17" fmla="*/ 22434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173" y="38818"/>
                    </a:moveTo>
                    <a:lnTo>
                      <a:pt x="31557" y="38818"/>
                    </a:lnTo>
                    <a:lnTo>
                      <a:pt x="24669" y="15080"/>
                    </a:lnTo>
                    <a:cubicBezTo>
                      <a:pt x="24482" y="14429"/>
                      <a:pt x="24296" y="13777"/>
                      <a:pt x="24110" y="13032"/>
                    </a:cubicBezTo>
                    <a:cubicBezTo>
                      <a:pt x="24017" y="12288"/>
                      <a:pt x="23924" y="11636"/>
                      <a:pt x="23737" y="10984"/>
                    </a:cubicBezTo>
                    <a:cubicBezTo>
                      <a:pt x="23644" y="10333"/>
                      <a:pt x="23551" y="9588"/>
                      <a:pt x="23458" y="9030"/>
                    </a:cubicBezTo>
                    <a:lnTo>
                      <a:pt x="23086" y="9030"/>
                    </a:lnTo>
                    <a:cubicBezTo>
                      <a:pt x="23086" y="9681"/>
                      <a:pt x="22900" y="10426"/>
                      <a:pt x="22807" y="11077"/>
                    </a:cubicBezTo>
                    <a:cubicBezTo>
                      <a:pt x="22714" y="11729"/>
                      <a:pt x="22527" y="12381"/>
                      <a:pt x="22434" y="13032"/>
                    </a:cubicBezTo>
                    <a:cubicBezTo>
                      <a:pt x="22341" y="13684"/>
                      <a:pt x="22155"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grpSp>
        <p:grpSp>
          <p:nvGrpSpPr>
            <p:cNvPr id="464" name="Picture 2">
              <a:extLst>
                <a:ext uri="{FF2B5EF4-FFF2-40B4-BE49-F238E27FC236}">
                  <a16:creationId xmlns:a16="http://schemas.microsoft.com/office/drawing/2014/main" id="{75EFB6B3-A86A-84FF-A9BE-87BD55D23D1A}"/>
                </a:ext>
              </a:extLst>
            </p:cNvPr>
            <p:cNvGrpSpPr/>
            <p:nvPr/>
          </p:nvGrpSpPr>
          <p:grpSpPr>
            <a:xfrm>
              <a:off x="8064425" y="4966737"/>
              <a:ext cx="198151" cy="92884"/>
              <a:chOff x="8064425" y="4966737"/>
              <a:chExt cx="198151" cy="92884"/>
            </a:xfrm>
            <a:solidFill>
              <a:srgbClr val="FFFFFF"/>
            </a:solidFill>
          </p:grpSpPr>
          <p:sp>
            <p:nvSpPr>
              <p:cNvPr id="465" name="Freeform: Shape 464">
                <a:extLst>
                  <a:ext uri="{FF2B5EF4-FFF2-40B4-BE49-F238E27FC236}">
                    <a16:creationId xmlns:a16="http://schemas.microsoft.com/office/drawing/2014/main" id="{26AD1E78-9BD1-2E68-1004-5CE684150D1B}"/>
                  </a:ext>
                </a:extLst>
              </p:cNvPr>
              <p:cNvSpPr/>
              <p:nvPr/>
            </p:nvSpPr>
            <p:spPr>
              <a:xfrm>
                <a:off x="8064425" y="4966737"/>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8C6C0E20-1F42-C98B-E3DA-EC46C6C5D242}"/>
                  </a:ext>
                </a:extLst>
              </p:cNvPr>
              <p:cNvSpPr/>
              <p:nvPr/>
            </p:nvSpPr>
            <p:spPr>
              <a:xfrm>
                <a:off x="8085556" y="4966737"/>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3 w 42262"/>
                  <a:gd name="connsiteY7" fmla="*/ 44217 h 60600"/>
                  <a:gd name="connsiteX8" fmla="*/ 0 w 42262"/>
                  <a:gd name="connsiteY8" fmla="*/ 30254 h 60600"/>
                  <a:gd name="connsiteX9" fmla="*/ 1583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4 h 60600"/>
                  <a:gd name="connsiteX16" fmla="*/ 42262 w 42262"/>
                  <a:gd name="connsiteY16" fmla="*/ 30254 h 60600"/>
                  <a:gd name="connsiteX17" fmla="*/ 8657 w 42262"/>
                  <a:gd name="connsiteY17" fmla="*/ 30254 h 60600"/>
                  <a:gd name="connsiteX18" fmla="*/ 9682 w 42262"/>
                  <a:gd name="connsiteY18" fmla="*/ 41797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7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3" y="44217"/>
                    </a:cubicBezTo>
                    <a:cubicBezTo>
                      <a:pt x="559" y="40400"/>
                      <a:pt x="0" y="35746"/>
                      <a:pt x="0" y="30254"/>
                    </a:cubicBezTo>
                    <a:cubicBezTo>
                      <a:pt x="0" y="24761"/>
                      <a:pt x="559" y="20200"/>
                      <a:pt x="1583" y="16384"/>
                    </a:cubicBezTo>
                    <a:cubicBezTo>
                      <a:pt x="2607" y="12567"/>
                      <a:pt x="4096" y="9402"/>
                      <a:pt x="5865" y="6982"/>
                    </a:cubicBezTo>
                    <a:cubicBezTo>
                      <a:pt x="7726" y="4562"/>
                      <a:pt x="9961" y="2793"/>
                      <a:pt x="12567" y="1676"/>
                    </a:cubicBezTo>
                    <a:cubicBezTo>
                      <a:pt x="15173" y="559"/>
                      <a:pt x="18059" y="0"/>
                      <a:pt x="21131" y="0"/>
                    </a:cubicBezTo>
                    <a:cubicBezTo>
                      <a:pt x="24203" y="0"/>
                      <a:pt x="27089" y="559"/>
                      <a:pt x="29695" y="1676"/>
                    </a:cubicBezTo>
                    <a:cubicBezTo>
                      <a:pt x="32302" y="2793"/>
                      <a:pt x="34536" y="4562"/>
                      <a:pt x="36398" y="6982"/>
                    </a:cubicBezTo>
                    <a:cubicBezTo>
                      <a:pt x="38259" y="9402"/>
                      <a:pt x="39656" y="12567"/>
                      <a:pt x="40679" y="16384"/>
                    </a:cubicBezTo>
                    <a:cubicBezTo>
                      <a:pt x="41704" y="20200"/>
                      <a:pt x="42262" y="24855"/>
                      <a:pt x="42262" y="30254"/>
                    </a:cubicBezTo>
                    <a:close/>
                    <a:moveTo>
                      <a:pt x="8657" y="30254"/>
                    </a:moveTo>
                    <a:cubicBezTo>
                      <a:pt x="8657" y="34908"/>
                      <a:pt x="9030" y="38725"/>
                      <a:pt x="9682" y="41797"/>
                    </a:cubicBezTo>
                    <a:cubicBezTo>
                      <a:pt x="10333" y="44868"/>
                      <a:pt x="11357" y="47382"/>
                      <a:pt x="12474" y="49244"/>
                    </a:cubicBezTo>
                    <a:cubicBezTo>
                      <a:pt x="13684" y="51105"/>
                      <a:pt x="14987" y="52409"/>
                      <a:pt x="16477" y="53246"/>
                    </a:cubicBezTo>
                    <a:cubicBezTo>
                      <a:pt x="17966" y="54084"/>
                      <a:pt x="19549" y="54456"/>
                      <a:pt x="21131" y="54456"/>
                    </a:cubicBezTo>
                    <a:cubicBezTo>
                      <a:pt x="22714" y="54456"/>
                      <a:pt x="24296" y="54084"/>
                      <a:pt x="25786" y="53246"/>
                    </a:cubicBezTo>
                    <a:cubicBezTo>
                      <a:pt x="27275" y="52409"/>
                      <a:pt x="28578" y="51105"/>
                      <a:pt x="29788" y="49244"/>
                    </a:cubicBezTo>
                    <a:cubicBezTo>
                      <a:pt x="30999" y="47382"/>
                      <a:pt x="31929" y="44868"/>
                      <a:pt x="32581" y="41797"/>
                    </a:cubicBezTo>
                    <a:cubicBezTo>
                      <a:pt x="33326" y="38725"/>
                      <a:pt x="33605" y="34815"/>
                      <a:pt x="33605" y="30254"/>
                    </a:cubicBezTo>
                    <a:cubicBezTo>
                      <a:pt x="33605" y="25692"/>
                      <a:pt x="33233" y="21876"/>
                      <a:pt x="32581" y="18711"/>
                    </a:cubicBezTo>
                    <a:cubicBezTo>
                      <a:pt x="31929" y="15546"/>
                      <a:pt x="30999"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7" y="8099"/>
                      <a:pt x="13684" y="9402"/>
                      <a:pt x="12474" y="11264"/>
                    </a:cubicBezTo>
                    <a:cubicBezTo>
                      <a:pt x="11264" y="13125"/>
                      <a:pt x="10333" y="15639"/>
                      <a:pt x="9682" y="18711"/>
                    </a:cubicBezTo>
                    <a:cubicBezTo>
                      <a:pt x="9030" y="21876"/>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51F8D125-B5FA-331B-CE0A-440ED3B536A7}"/>
                  </a:ext>
                </a:extLst>
              </p:cNvPr>
              <p:cNvSpPr/>
              <p:nvPr/>
            </p:nvSpPr>
            <p:spPr>
              <a:xfrm>
                <a:off x="8133683" y="4966737"/>
                <a:ext cx="71770" cy="60321"/>
              </a:xfrm>
              <a:custGeom>
                <a:avLst/>
                <a:gdLst>
                  <a:gd name="connsiteX0" fmla="*/ 51012 w 71770"/>
                  <a:gd name="connsiteY0" fmla="*/ 42262 h 60321"/>
                  <a:gd name="connsiteX1" fmla="*/ 51384 w 71770"/>
                  <a:gd name="connsiteY1" fmla="*/ 44403 h 60321"/>
                  <a:gd name="connsiteX2" fmla="*/ 51757 w 71770"/>
                  <a:gd name="connsiteY2" fmla="*/ 46637 h 60321"/>
                  <a:gd name="connsiteX3" fmla="*/ 52036 w 71770"/>
                  <a:gd name="connsiteY3" fmla="*/ 49150 h 60321"/>
                  <a:gd name="connsiteX4" fmla="*/ 52408 w 71770"/>
                  <a:gd name="connsiteY4" fmla="*/ 49150 h 60321"/>
                  <a:gd name="connsiteX5" fmla="*/ 52594 w 71770"/>
                  <a:gd name="connsiteY5" fmla="*/ 46637 h 60321"/>
                  <a:gd name="connsiteX6" fmla="*/ 52874 w 71770"/>
                  <a:gd name="connsiteY6" fmla="*/ 44403 h 60321"/>
                  <a:gd name="connsiteX7" fmla="*/ 53246 w 71770"/>
                  <a:gd name="connsiteY7" fmla="*/ 42262 h 60321"/>
                  <a:gd name="connsiteX8" fmla="*/ 63114 w 71770"/>
                  <a:gd name="connsiteY8" fmla="*/ 0 h 60321"/>
                  <a:gd name="connsiteX9" fmla="*/ 71771 w 71770"/>
                  <a:gd name="connsiteY9" fmla="*/ 0 h 60321"/>
                  <a:gd name="connsiteX10" fmla="*/ 57528 w 71770"/>
                  <a:gd name="connsiteY10" fmla="*/ 60321 h 60321"/>
                  <a:gd name="connsiteX11" fmla="*/ 47195 w 71770"/>
                  <a:gd name="connsiteY11" fmla="*/ 60321 h 60321"/>
                  <a:gd name="connsiteX12" fmla="*/ 37235 w 71770"/>
                  <a:gd name="connsiteY12" fmla="*/ 18059 h 60321"/>
                  <a:gd name="connsiteX13" fmla="*/ 36769 w 71770"/>
                  <a:gd name="connsiteY13" fmla="*/ 15918 h 60321"/>
                  <a:gd name="connsiteX14" fmla="*/ 36397 w 71770"/>
                  <a:gd name="connsiteY14" fmla="*/ 13684 h 60321"/>
                  <a:gd name="connsiteX15" fmla="*/ 36025 w 71770"/>
                  <a:gd name="connsiteY15" fmla="*/ 11171 h 60321"/>
                  <a:gd name="connsiteX16" fmla="*/ 35652 w 71770"/>
                  <a:gd name="connsiteY16" fmla="*/ 11171 h 60321"/>
                  <a:gd name="connsiteX17" fmla="*/ 35280 w 71770"/>
                  <a:gd name="connsiteY17" fmla="*/ 13684 h 60321"/>
                  <a:gd name="connsiteX18" fmla="*/ 34908 w 71770"/>
                  <a:gd name="connsiteY18" fmla="*/ 15918 h 60321"/>
                  <a:gd name="connsiteX19" fmla="*/ 34535 w 71770"/>
                  <a:gd name="connsiteY19" fmla="*/ 18059 h 60321"/>
                  <a:gd name="connsiteX20" fmla="*/ 24575 w 71770"/>
                  <a:gd name="connsiteY20" fmla="*/ 60321 h 60321"/>
                  <a:gd name="connsiteX21" fmla="*/ 14242 w 71770"/>
                  <a:gd name="connsiteY21" fmla="*/ 60321 h 60321"/>
                  <a:gd name="connsiteX22" fmla="*/ 0 w 71770"/>
                  <a:gd name="connsiteY22" fmla="*/ 0 h 60321"/>
                  <a:gd name="connsiteX23" fmla="*/ 8657 w 71770"/>
                  <a:gd name="connsiteY23" fmla="*/ 0 h 60321"/>
                  <a:gd name="connsiteX24" fmla="*/ 18524 w 71770"/>
                  <a:gd name="connsiteY24" fmla="*/ 42262 h 60321"/>
                  <a:gd name="connsiteX25" fmla="*/ 18897 w 71770"/>
                  <a:gd name="connsiteY25" fmla="*/ 44403 h 60321"/>
                  <a:gd name="connsiteX26" fmla="*/ 19269 w 71770"/>
                  <a:gd name="connsiteY26" fmla="*/ 46637 h 60321"/>
                  <a:gd name="connsiteX27" fmla="*/ 19455 w 71770"/>
                  <a:gd name="connsiteY27" fmla="*/ 49150 h 60321"/>
                  <a:gd name="connsiteX28" fmla="*/ 19827 w 71770"/>
                  <a:gd name="connsiteY28" fmla="*/ 49150 h 60321"/>
                  <a:gd name="connsiteX29" fmla="*/ 20107 w 71770"/>
                  <a:gd name="connsiteY29" fmla="*/ 46637 h 60321"/>
                  <a:gd name="connsiteX30" fmla="*/ 20386 w 71770"/>
                  <a:gd name="connsiteY30" fmla="*/ 44403 h 60321"/>
                  <a:gd name="connsiteX31" fmla="*/ 20758 w 71770"/>
                  <a:gd name="connsiteY31" fmla="*/ 42262 h 60321"/>
                  <a:gd name="connsiteX32" fmla="*/ 30719 w 71770"/>
                  <a:gd name="connsiteY32" fmla="*/ 0 h 60321"/>
                  <a:gd name="connsiteX33" fmla="*/ 41052 w 71770"/>
                  <a:gd name="connsiteY33" fmla="*/ 0 h 60321"/>
                  <a:gd name="connsiteX34" fmla="*/ 51012 w 71770"/>
                  <a:gd name="connsiteY34" fmla="*/ 4226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70" h="60321">
                    <a:moveTo>
                      <a:pt x="51012" y="42262"/>
                    </a:moveTo>
                    <a:cubicBezTo>
                      <a:pt x="51105" y="42914"/>
                      <a:pt x="51199" y="43658"/>
                      <a:pt x="51384" y="44403"/>
                    </a:cubicBezTo>
                    <a:cubicBezTo>
                      <a:pt x="51477" y="45241"/>
                      <a:pt x="51571" y="45985"/>
                      <a:pt x="51757" y="46637"/>
                    </a:cubicBezTo>
                    <a:cubicBezTo>
                      <a:pt x="51850" y="47475"/>
                      <a:pt x="51943" y="48313"/>
                      <a:pt x="52036" y="49150"/>
                    </a:cubicBezTo>
                    <a:lnTo>
                      <a:pt x="52408" y="49150"/>
                    </a:lnTo>
                    <a:cubicBezTo>
                      <a:pt x="52408" y="48313"/>
                      <a:pt x="52408" y="47475"/>
                      <a:pt x="52594" y="46637"/>
                    </a:cubicBezTo>
                    <a:cubicBezTo>
                      <a:pt x="52688" y="45985"/>
                      <a:pt x="52781" y="45241"/>
                      <a:pt x="52874" y="44403"/>
                    </a:cubicBezTo>
                    <a:cubicBezTo>
                      <a:pt x="52874" y="43565"/>
                      <a:pt x="53060" y="42914"/>
                      <a:pt x="53246" y="42262"/>
                    </a:cubicBezTo>
                    <a:lnTo>
                      <a:pt x="63114" y="0"/>
                    </a:lnTo>
                    <a:lnTo>
                      <a:pt x="71771" y="0"/>
                    </a:lnTo>
                    <a:lnTo>
                      <a:pt x="57528" y="60321"/>
                    </a:lnTo>
                    <a:lnTo>
                      <a:pt x="47195" y="60321"/>
                    </a:lnTo>
                    <a:lnTo>
                      <a:pt x="37235" y="18059"/>
                    </a:lnTo>
                    <a:cubicBezTo>
                      <a:pt x="37049" y="17407"/>
                      <a:pt x="36956" y="16663"/>
                      <a:pt x="36769" y="15918"/>
                    </a:cubicBezTo>
                    <a:cubicBezTo>
                      <a:pt x="36676" y="15080"/>
                      <a:pt x="36584" y="14336"/>
                      <a:pt x="36397" y="13684"/>
                    </a:cubicBezTo>
                    <a:cubicBezTo>
                      <a:pt x="36304" y="12846"/>
                      <a:pt x="36211" y="12008"/>
                      <a:pt x="36025" y="11171"/>
                    </a:cubicBezTo>
                    <a:lnTo>
                      <a:pt x="35652" y="11171"/>
                    </a:lnTo>
                    <a:cubicBezTo>
                      <a:pt x="35559" y="12008"/>
                      <a:pt x="35467" y="12846"/>
                      <a:pt x="35280" y="13684"/>
                    </a:cubicBezTo>
                    <a:cubicBezTo>
                      <a:pt x="35187" y="14336"/>
                      <a:pt x="35001" y="15080"/>
                      <a:pt x="34908" y="15918"/>
                    </a:cubicBezTo>
                    <a:cubicBezTo>
                      <a:pt x="34815" y="16756"/>
                      <a:pt x="34629" y="17407"/>
                      <a:pt x="34535" y="18059"/>
                    </a:cubicBezTo>
                    <a:lnTo>
                      <a:pt x="24575" y="60321"/>
                    </a:lnTo>
                    <a:lnTo>
                      <a:pt x="14242" y="60321"/>
                    </a:lnTo>
                    <a:lnTo>
                      <a:pt x="0" y="0"/>
                    </a:lnTo>
                    <a:lnTo>
                      <a:pt x="8657" y="0"/>
                    </a:lnTo>
                    <a:lnTo>
                      <a:pt x="18524" y="42262"/>
                    </a:lnTo>
                    <a:cubicBezTo>
                      <a:pt x="18618" y="42914"/>
                      <a:pt x="18710" y="43658"/>
                      <a:pt x="18897" y="44403"/>
                    </a:cubicBezTo>
                    <a:cubicBezTo>
                      <a:pt x="18990" y="45241"/>
                      <a:pt x="19083" y="45985"/>
                      <a:pt x="19269" y="46637"/>
                    </a:cubicBezTo>
                    <a:cubicBezTo>
                      <a:pt x="19362" y="47475"/>
                      <a:pt x="19455" y="48313"/>
                      <a:pt x="19455" y="49150"/>
                    </a:cubicBezTo>
                    <a:lnTo>
                      <a:pt x="19827" y="49150"/>
                    </a:lnTo>
                    <a:cubicBezTo>
                      <a:pt x="19827" y="48313"/>
                      <a:pt x="19920" y="47475"/>
                      <a:pt x="20107" y="46637"/>
                    </a:cubicBezTo>
                    <a:cubicBezTo>
                      <a:pt x="20200" y="45985"/>
                      <a:pt x="20293" y="45241"/>
                      <a:pt x="20386" y="44403"/>
                    </a:cubicBezTo>
                    <a:cubicBezTo>
                      <a:pt x="20386" y="43565"/>
                      <a:pt x="20572" y="42914"/>
                      <a:pt x="20758" y="42262"/>
                    </a:cubicBezTo>
                    <a:lnTo>
                      <a:pt x="30719" y="0"/>
                    </a:lnTo>
                    <a:lnTo>
                      <a:pt x="41052" y="0"/>
                    </a:lnTo>
                    <a:lnTo>
                      <a:pt x="51012" y="42262"/>
                    </a:lnTo>
                    <a:close/>
                  </a:path>
                </a:pathLst>
              </a:custGeom>
              <a:solidFill>
                <a:srgbClr val="FFFFFF"/>
              </a:solidFill>
              <a:ln w="8840"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95FAD103-8252-331D-4C6F-70614568250B}"/>
                  </a:ext>
                </a:extLst>
              </p:cNvPr>
              <p:cNvSpPr/>
              <p:nvPr/>
            </p:nvSpPr>
            <p:spPr>
              <a:xfrm>
                <a:off x="8206199" y="4966830"/>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080 w 46544"/>
                  <a:gd name="connsiteY9" fmla="*/ 38725 h 60321"/>
                  <a:gd name="connsiteX10" fmla="*/ 31464 w 46544"/>
                  <a:gd name="connsiteY10" fmla="*/ 38725 h 60321"/>
                  <a:gd name="connsiteX11" fmla="*/ 24575 w 46544"/>
                  <a:gd name="connsiteY11" fmla="*/ 14987 h 60321"/>
                  <a:gd name="connsiteX12" fmla="*/ 24017 w 46544"/>
                  <a:gd name="connsiteY12" fmla="*/ 12939 h 60321"/>
                  <a:gd name="connsiteX13" fmla="*/ 23644 w 46544"/>
                  <a:gd name="connsiteY13" fmla="*/ 10891 h 60321"/>
                  <a:gd name="connsiteX14" fmla="*/ 23365 w 46544"/>
                  <a:gd name="connsiteY14" fmla="*/ 8936 h 60321"/>
                  <a:gd name="connsiteX15" fmla="*/ 22993 w 46544"/>
                  <a:gd name="connsiteY15" fmla="*/ 8936 h 60321"/>
                  <a:gd name="connsiteX16" fmla="*/ 22714 w 46544"/>
                  <a:gd name="connsiteY16" fmla="*/ 10984 h 60321"/>
                  <a:gd name="connsiteX17" fmla="*/ 22341 w 46544"/>
                  <a:gd name="connsiteY17" fmla="*/ 12939 h 60321"/>
                  <a:gd name="connsiteX18" fmla="*/ 21875 w 46544"/>
                  <a:gd name="connsiteY18" fmla="*/ 14894 h 60321"/>
                  <a:gd name="connsiteX19" fmla="*/ 14987 w 46544"/>
                  <a:gd name="connsiteY19" fmla="*/ 3863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080" y="38725"/>
                    </a:moveTo>
                    <a:lnTo>
                      <a:pt x="31464" y="38725"/>
                    </a:lnTo>
                    <a:lnTo>
                      <a:pt x="24575" y="14987"/>
                    </a:lnTo>
                    <a:cubicBezTo>
                      <a:pt x="24389" y="14336"/>
                      <a:pt x="24203" y="13684"/>
                      <a:pt x="24017" y="12939"/>
                    </a:cubicBezTo>
                    <a:cubicBezTo>
                      <a:pt x="23924" y="12194"/>
                      <a:pt x="23831" y="11543"/>
                      <a:pt x="23644" y="10891"/>
                    </a:cubicBezTo>
                    <a:cubicBezTo>
                      <a:pt x="23551" y="10240"/>
                      <a:pt x="23458" y="9495"/>
                      <a:pt x="23365" y="8936"/>
                    </a:cubicBezTo>
                    <a:lnTo>
                      <a:pt x="22993" y="8936"/>
                    </a:lnTo>
                    <a:cubicBezTo>
                      <a:pt x="22993" y="9588"/>
                      <a:pt x="22807" y="10333"/>
                      <a:pt x="22714" y="10984"/>
                    </a:cubicBezTo>
                    <a:cubicBezTo>
                      <a:pt x="22620" y="11636"/>
                      <a:pt x="22434" y="12288"/>
                      <a:pt x="22341" y="12939"/>
                    </a:cubicBezTo>
                    <a:cubicBezTo>
                      <a:pt x="22248" y="13591"/>
                      <a:pt x="22062" y="14336"/>
                      <a:pt x="21875" y="14894"/>
                    </a:cubicBezTo>
                    <a:lnTo>
                      <a:pt x="14987" y="38631"/>
                    </a:lnTo>
                    <a:close/>
                  </a:path>
                </a:pathLst>
              </a:custGeom>
              <a:solidFill>
                <a:srgbClr val="FFFFFF"/>
              </a:solidFill>
              <a:ln w="8840" cap="flat">
                <a:noFill/>
                <a:prstDash val="solid"/>
                <a:miter/>
              </a:ln>
            </p:spPr>
            <p:txBody>
              <a:bodyPr rtlCol="0" anchor="ctr"/>
              <a:lstStyle/>
              <a:p>
                <a:endParaRPr lang="en-US"/>
              </a:p>
            </p:txBody>
          </p:sp>
        </p:grpSp>
        <p:grpSp>
          <p:nvGrpSpPr>
            <p:cNvPr id="469" name="Picture 2">
              <a:extLst>
                <a:ext uri="{FF2B5EF4-FFF2-40B4-BE49-F238E27FC236}">
                  <a16:creationId xmlns:a16="http://schemas.microsoft.com/office/drawing/2014/main" id="{4A4511BD-4C8D-D76A-BC6D-FE0272F1A973}"/>
                </a:ext>
              </a:extLst>
            </p:cNvPr>
            <p:cNvGrpSpPr/>
            <p:nvPr/>
          </p:nvGrpSpPr>
          <p:grpSpPr>
            <a:xfrm>
              <a:off x="8119533" y="5560917"/>
              <a:ext cx="363293" cy="93170"/>
              <a:chOff x="8119533" y="5560917"/>
              <a:chExt cx="363293" cy="93170"/>
            </a:xfrm>
            <a:solidFill>
              <a:srgbClr val="FFFFFF"/>
            </a:solidFill>
          </p:grpSpPr>
          <p:sp>
            <p:nvSpPr>
              <p:cNvPr id="470" name="Freeform: Shape 469">
                <a:extLst>
                  <a:ext uri="{FF2B5EF4-FFF2-40B4-BE49-F238E27FC236}">
                    <a16:creationId xmlns:a16="http://schemas.microsoft.com/office/drawing/2014/main" id="{791E69BC-4B87-977F-F8D4-2A17C5FA6D33}"/>
                  </a:ext>
                </a:extLst>
              </p:cNvPr>
              <p:cNvSpPr/>
              <p:nvPr/>
            </p:nvSpPr>
            <p:spPr>
              <a:xfrm>
                <a:off x="8119533" y="5561196"/>
                <a:ext cx="57063" cy="60320"/>
              </a:xfrm>
              <a:custGeom>
                <a:avLst/>
                <a:gdLst>
                  <a:gd name="connsiteX0" fmla="*/ 26716 w 57063"/>
                  <a:gd name="connsiteY0" fmla="*/ 36677 h 60320"/>
                  <a:gd name="connsiteX1" fmla="*/ 27368 w 57063"/>
                  <a:gd name="connsiteY1" fmla="*/ 37887 h 60320"/>
                  <a:gd name="connsiteX2" fmla="*/ 27833 w 57063"/>
                  <a:gd name="connsiteY2" fmla="*/ 39283 h 60320"/>
                  <a:gd name="connsiteX3" fmla="*/ 28299 w 57063"/>
                  <a:gd name="connsiteY3" fmla="*/ 40959 h 60320"/>
                  <a:gd name="connsiteX4" fmla="*/ 28671 w 57063"/>
                  <a:gd name="connsiteY4" fmla="*/ 40959 h 60320"/>
                  <a:gd name="connsiteX5" fmla="*/ 29137 w 57063"/>
                  <a:gd name="connsiteY5" fmla="*/ 39283 h 60320"/>
                  <a:gd name="connsiteX6" fmla="*/ 29602 w 57063"/>
                  <a:gd name="connsiteY6" fmla="*/ 37887 h 60320"/>
                  <a:gd name="connsiteX7" fmla="*/ 30254 w 57063"/>
                  <a:gd name="connsiteY7" fmla="*/ 36677 h 60320"/>
                  <a:gd name="connsiteX8" fmla="*/ 48406 w 57063"/>
                  <a:gd name="connsiteY8" fmla="*/ 0 h 60320"/>
                  <a:gd name="connsiteX9" fmla="*/ 57063 w 57063"/>
                  <a:gd name="connsiteY9" fmla="*/ 0 h 60320"/>
                  <a:gd name="connsiteX10" fmla="*/ 57063 w 57063"/>
                  <a:gd name="connsiteY10" fmla="*/ 60321 h 60320"/>
                  <a:gd name="connsiteX11" fmla="*/ 48406 w 57063"/>
                  <a:gd name="connsiteY11" fmla="*/ 60321 h 60320"/>
                  <a:gd name="connsiteX12" fmla="*/ 48406 w 57063"/>
                  <a:gd name="connsiteY12" fmla="*/ 24110 h 60320"/>
                  <a:gd name="connsiteX13" fmla="*/ 48406 w 57063"/>
                  <a:gd name="connsiteY13" fmla="*/ 21875 h 60320"/>
                  <a:gd name="connsiteX14" fmla="*/ 48499 w 57063"/>
                  <a:gd name="connsiteY14" fmla="*/ 19455 h 60320"/>
                  <a:gd name="connsiteX15" fmla="*/ 48685 w 57063"/>
                  <a:gd name="connsiteY15" fmla="*/ 16756 h 60320"/>
                  <a:gd name="connsiteX16" fmla="*/ 48313 w 57063"/>
                  <a:gd name="connsiteY16" fmla="*/ 16756 h 60320"/>
                  <a:gd name="connsiteX17" fmla="*/ 47568 w 57063"/>
                  <a:gd name="connsiteY17" fmla="*/ 19455 h 60320"/>
                  <a:gd name="connsiteX18" fmla="*/ 46637 w 57063"/>
                  <a:gd name="connsiteY18" fmla="*/ 21875 h 60320"/>
                  <a:gd name="connsiteX19" fmla="*/ 45706 w 57063"/>
                  <a:gd name="connsiteY19" fmla="*/ 24110 h 60320"/>
                  <a:gd name="connsiteX20" fmla="*/ 32767 w 57063"/>
                  <a:gd name="connsiteY20" fmla="*/ 49523 h 60320"/>
                  <a:gd name="connsiteX21" fmla="*/ 24203 w 57063"/>
                  <a:gd name="connsiteY21" fmla="*/ 49523 h 60320"/>
                  <a:gd name="connsiteX22" fmla="*/ 11263 w 57063"/>
                  <a:gd name="connsiteY22" fmla="*/ 24110 h 60320"/>
                  <a:gd name="connsiteX23" fmla="*/ 10333 w 57063"/>
                  <a:gd name="connsiteY23" fmla="*/ 21875 h 60320"/>
                  <a:gd name="connsiteX24" fmla="*/ 9495 w 57063"/>
                  <a:gd name="connsiteY24" fmla="*/ 19455 h 60320"/>
                  <a:gd name="connsiteX25" fmla="*/ 8750 w 57063"/>
                  <a:gd name="connsiteY25" fmla="*/ 16756 h 60320"/>
                  <a:gd name="connsiteX26" fmla="*/ 8378 w 57063"/>
                  <a:gd name="connsiteY26" fmla="*/ 16756 h 60320"/>
                  <a:gd name="connsiteX27" fmla="*/ 8564 w 57063"/>
                  <a:gd name="connsiteY27" fmla="*/ 19455 h 60320"/>
                  <a:gd name="connsiteX28" fmla="*/ 8657 w 57063"/>
                  <a:gd name="connsiteY28" fmla="*/ 21875 h 60320"/>
                  <a:gd name="connsiteX29" fmla="*/ 8657 w 57063"/>
                  <a:gd name="connsiteY29" fmla="*/ 24110 h 60320"/>
                  <a:gd name="connsiteX30" fmla="*/ 8657 w 57063"/>
                  <a:gd name="connsiteY30" fmla="*/ 60321 h 60320"/>
                  <a:gd name="connsiteX31" fmla="*/ 0 w 57063"/>
                  <a:gd name="connsiteY31" fmla="*/ 60321 h 60320"/>
                  <a:gd name="connsiteX32" fmla="*/ 0 w 57063"/>
                  <a:gd name="connsiteY32" fmla="*/ 0 h 60320"/>
                  <a:gd name="connsiteX33" fmla="*/ 8657 w 57063"/>
                  <a:gd name="connsiteY33" fmla="*/ 0 h 60320"/>
                  <a:gd name="connsiteX34" fmla="*/ 26809 w 57063"/>
                  <a:gd name="connsiteY34" fmla="*/ 36677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063" h="60320">
                    <a:moveTo>
                      <a:pt x="26716" y="36677"/>
                    </a:moveTo>
                    <a:cubicBezTo>
                      <a:pt x="26716" y="36677"/>
                      <a:pt x="27182" y="37421"/>
                      <a:pt x="27368" y="37887"/>
                    </a:cubicBezTo>
                    <a:cubicBezTo>
                      <a:pt x="27554" y="38352"/>
                      <a:pt x="27740" y="38817"/>
                      <a:pt x="27833" y="39283"/>
                    </a:cubicBezTo>
                    <a:cubicBezTo>
                      <a:pt x="28020" y="39842"/>
                      <a:pt x="28113" y="40400"/>
                      <a:pt x="28299" y="40959"/>
                    </a:cubicBezTo>
                    <a:lnTo>
                      <a:pt x="28671" y="40959"/>
                    </a:lnTo>
                    <a:cubicBezTo>
                      <a:pt x="28764" y="40400"/>
                      <a:pt x="28950" y="39935"/>
                      <a:pt x="29137" y="39283"/>
                    </a:cubicBezTo>
                    <a:cubicBezTo>
                      <a:pt x="29230" y="38817"/>
                      <a:pt x="29416" y="38352"/>
                      <a:pt x="29602" y="37887"/>
                    </a:cubicBezTo>
                    <a:cubicBezTo>
                      <a:pt x="29788" y="37421"/>
                      <a:pt x="29974" y="36956"/>
                      <a:pt x="30254" y="36677"/>
                    </a:cubicBezTo>
                    <a:lnTo>
                      <a:pt x="48406" y="0"/>
                    </a:lnTo>
                    <a:lnTo>
                      <a:pt x="57063" y="0"/>
                    </a:lnTo>
                    <a:lnTo>
                      <a:pt x="57063" y="60321"/>
                    </a:lnTo>
                    <a:lnTo>
                      <a:pt x="48406" y="60321"/>
                    </a:lnTo>
                    <a:lnTo>
                      <a:pt x="48406" y="24110"/>
                    </a:lnTo>
                    <a:cubicBezTo>
                      <a:pt x="48406" y="23458"/>
                      <a:pt x="48406" y="22713"/>
                      <a:pt x="48406" y="21875"/>
                    </a:cubicBezTo>
                    <a:cubicBezTo>
                      <a:pt x="48406" y="21038"/>
                      <a:pt x="48406" y="20200"/>
                      <a:pt x="48499" y="19455"/>
                    </a:cubicBezTo>
                    <a:cubicBezTo>
                      <a:pt x="48499" y="18618"/>
                      <a:pt x="48592" y="17687"/>
                      <a:pt x="48685" y="16756"/>
                    </a:cubicBezTo>
                    <a:lnTo>
                      <a:pt x="48313" y="16756"/>
                    </a:lnTo>
                    <a:cubicBezTo>
                      <a:pt x="48126" y="17687"/>
                      <a:pt x="47847" y="18524"/>
                      <a:pt x="47568" y="19455"/>
                    </a:cubicBezTo>
                    <a:cubicBezTo>
                      <a:pt x="47289" y="20293"/>
                      <a:pt x="47009" y="21038"/>
                      <a:pt x="46637" y="21875"/>
                    </a:cubicBezTo>
                    <a:cubicBezTo>
                      <a:pt x="46358" y="22713"/>
                      <a:pt x="45986" y="23458"/>
                      <a:pt x="45706" y="24110"/>
                    </a:cubicBezTo>
                    <a:lnTo>
                      <a:pt x="32767" y="49523"/>
                    </a:lnTo>
                    <a:lnTo>
                      <a:pt x="24203" y="49523"/>
                    </a:lnTo>
                    <a:lnTo>
                      <a:pt x="11263" y="24110"/>
                    </a:lnTo>
                    <a:cubicBezTo>
                      <a:pt x="10891" y="23458"/>
                      <a:pt x="10612" y="22713"/>
                      <a:pt x="10333" y="21875"/>
                    </a:cubicBezTo>
                    <a:cubicBezTo>
                      <a:pt x="10054" y="21038"/>
                      <a:pt x="9774" y="20200"/>
                      <a:pt x="9495" y="19455"/>
                    </a:cubicBezTo>
                    <a:cubicBezTo>
                      <a:pt x="9216" y="18618"/>
                      <a:pt x="8936" y="17687"/>
                      <a:pt x="8750" y="16756"/>
                    </a:cubicBezTo>
                    <a:lnTo>
                      <a:pt x="8378" y="16756"/>
                    </a:lnTo>
                    <a:cubicBezTo>
                      <a:pt x="8378" y="17687"/>
                      <a:pt x="8471" y="18524"/>
                      <a:pt x="8564" y="19455"/>
                    </a:cubicBezTo>
                    <a:cubicBezTo>
                      <a:pt x="8564" y="20293"/>
                      <a:pt x="8564" y="21038"/>
                      <a:pt x="8657" y="21875"/>
                    </a:cubicBezTo>
                    <a:cubicBezTo>
                      <a:pt x="8657" y="22713"/>
                      <a:pt x="8657" y="23458"/>
                      <a:pt x="8657" y="24110"/>
                    </a:cubicBezTo>
                    <a:lnTo>
                      <a:pt x="8657" y="60321"/>
                    </a:lnTo>
                    <a:lnTo>
                      <a:pt x="0" y="60321"/>
                    </a:lnTo>
                    <a:lnTo>
                      <a:pt x="0" y="0"/>
                    </a:lnTo>
                    <a:lnTo>
                      <a:pt x="8657" y="0"/>
                    </a:lnTo>
                    <a:lnTo>
                      <a:pt x="26809" y="36677"/>
                    </a:lnTo>
                    <a:close/>
                  </a:path>
                </a:pathLst>
              </a:custGeom>
              <a:solidFill>
                <a:srgbClr val="FFFFFF"/>
              </a:solidFill>
              <a:ln w="8840"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994FD4D7-518A-BD90-FE2E-DEF58F9C1F86}"/>
                  </a:ext>
                </a:extLst>
              </p:cNvPr>
              <p:cNvSpPr/>
              <p:nvPr/>
            </p:nvSpPr>
            <p:spPr>
              <a:xfrm>
                <a:off x="8191956" y="5561196"/>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D2BF0880-7F89-3EC9-C05C-C87044A3BDC3}"/>
                  </a:ext>
                </a:extLst>
              </p:cNvPr>
              <p:cNvSpPr/>
              <p:nvPr/>
            </p:nvSpPr>
            <p:spPr>
              <a:xfrm>
                <a:off x="8211411" y="5560917"/>
                <a:ext cx="37607" cy="60693"/>
              </a:xfrm>
              <a:custGeom>
                <a:avLst/>
                <a:gdLst>
                  <a:gd name="connsiteX0" fmla="*/ 18897 w 37607"/>
                  <a:gd name="connsiteY0" fmla="*/ 186 h 60693"/>
                  <a:gd name="connsiteX1" fmla="*/ 26251 w 37607"/>
                  <a:gd name="connsiteY1" fmla="*/ 931 h 60693"/>
                  <a:gd name="connsiteX2" fmla="*/ 31464 w 37607"/>
                  <a:gd name="connsiteY2" fmla="*/ 2606 h 60693"/>
                  <a:gd name="connsiteX3" fmla="*/ 35653 w 37607"/>
                  <a:gd name="connsiteY3" fmla="*/ 4934 h 60693"/>
                  <a:gd name="connsiteX4" fmla="*/ 32674 w 37607"/>
                  <a:gd name="connsiteY4" fmla="*/ 9960 h 60693"/>
                  <a:gd name="connsiteX5" fmla="*/ 31836 w 37607"/>
                  <a:gd name="connsiteY5" fmla="*/ 9960 h 60693"/>
                  <a:gd name="connsiteX6" fmla="*/ 28764 w 37607"/>
                  <a:gd name="connsiteY6" fmla="*/ 8099 h 60693"/>
                  <a:gd name="connsiteX7" fmla="*/ 24948 w 37607"/>
                  <a:gd name="connsiteY7" fmla="*/ 6795 h 60693"/>
                  <a:gd name="connsiteX8" fmla="*/ 19735 w 37607"/>
                  <a:gd name="connsiteY8" fmla="*/ 6144 h 60693"/>
                  <a:gd name="connsiteX9" fmla="*/ 15639 w 37607"/>
                  <a:gd name="connsiteY9" fmla="*/ 6888 h 60693"/>
                  <a:gd name="connsiteX10" fmla="*/ 12381 w 37607"/>
                  <a:gd name="connsiteY10" fmla="*/ 8936 h 60693"/>
                  <a:gd name="connsiteX11" fmla="*/ 10239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1 w 37607"/>
                  <a:gd name="connsiteY15" fmla="*/ 27740 h 60693"/>
                  <a:gd name="connsiteX16" fmla="*/ 30347 w 37607"/>
                  <a:gd name="connsiteY16" fmla="*/ 31277 h 60693"/>
                  <a:gd name="connsiteX17" fmla="*/ 35560 w 37607"/>
                  <a:gd name="connsiteY17" fmla="*/ 36304 h 60693"/>
                  <a:gd name="connsiteX18" fmla="*/ 37607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6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2 w 37607"/>
                  <a:gd name="connsiteY36" fmla="*/ 28671 h 60693"/>
                  <a:gd name="connsiteX37" fmla="*/ 2699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90" y="186"/>
                      <a:pt x="24110" y="465"/>
                      <a:pt x="26251" y="931"/>
                    </a:cubicBezTo>
                    <a:cubicBezTo>
                      <a:pt x="28299" y="1396"/>
                      <a:pt x="30067" y="1955"/>
                      <a:pt x="31464" y="2606"/>
                    </a:cubicBezTo>
                    <a:cubicBezTo>
                      <a:pt x="33046" y="3258"/>
                      <a:pt x="34443" y="4096"/>
                      <a:pt x="35653" y="4934"/>
                    </a:cubicBezTo>
                    <a:lnTo>
                      <a:pt x="32674" y="9960"/>
                    </a:lnTo>
                    <a:lnTo>
                      <a:pt x="31836" y="9960"/>
                    </a:lnTo>
                    <a:cubicBezTo>
                      <a:pt x="30999" y="9309"/>
                      <a:pt x="29974" y="8657"/>
                      <a:pt x="28764" y="8099"/>
                    </a:cubicBezTo>
                    <a:cubicBezTo>
                      <a:pt x="27740" y="7633"/>
                      <a:pt x="26437" y="7261"/>
                      <a:pt x="24948" y="6795"/>
                    </a:cubicBezTo>
                    <a:cubicBezTo>
                      <a:pt x="23458" y="6330"/>
                      <a:pt x="21690" y="6144"/>
                      <a:pt x="19735" y="6144"/>
                    </a:cubicBezTo>
                    <a:cubicBezTo>
                      <a:pt x="18245" y="6144"/>
                      <a:pt x="16849" y="6423"/>
                      <a:pt x="15639" y="6888"/>
                    </a:cubicBezTo>
                    <a:cubicBezTo>
                      <a:pt x="14335" y="7354"/>
                      <a:pt x="13312" y="8099"/>
                      <a:pt x="12381" y="8936"/>
                    </a:cubicBezTo>
                    <a:cubicBezTo>
                      <a:pt x="11450" y="9774"/>
                      <a:pt x="10705" y="10798"/>
                      <a:pt x="10239" y="11822"/>
                    </a:cubicBezTo>
                    <a:cubicBezTo>
                      <a:pt x="9681" y="12939"/>
                      <a:pt x="9495" y="14149"/>
                      <a:pt x="9495" y="15359"/>
                    </a:cubicBezTo>
                    <a:cubicBezTo>
                      <a:pt x="9495" y="17593"/>
                      <a:pt x="10146" y="19455"/>
                      <a:pt x="11543" y="20852"/>
                    </a:cubicBezTo>
                    <a:cubicBezTo>
                      <a:pt x="12939" y="22248"/>
                      <a:pt x="14615" y="23551"/>
                      <a:pt x="16756" y="24668"/>
                    </a:cubicBezTo>
                    <a:cubicBezTo>
                      <a:pt x="18804" y="25785"/>
                      <a:pt x="21038" y="26809"/>
                      <a:pt x="23551" y="27740"/>
                    </a:cubicBezTo>
                    <a:cubicBezTo>
                      <a:pt x="25971" y="28671"/>
                      <a:pt x="28299" y="29881"/>
                      <a:pt x="30347" y="31277"/>
                    </a:cubicBezTo>
                    <a:cubicBezTo>
                      <a:pt x="32395" y="32674"/>
                      <a:pt x="34163" y="34349"/>
                      <a:pt x="35560" y="36304"/>
                    </a:cubicBezTo>
                    <a:cubicBezTo>
                      <a:pt x="36956" y="38259"/>
                      <a:pt x="37607" y="40772"/>
                      <a:pt x="37607" y="43938"/>
                    </a:cubicBezTo>
                    <a:cubicBezTo>
                      <a:pt x="37607" y="46451"/>
                      <a:pt x="37142" y="48778"/>
                      <a:pt x="36305" y="50826"/>
                    </a:cubicBezTo>
                    <a:cubicBezTo>
                      <a:pt x="35467" y="52874"/>
                      <a:pt x="34163" y="54643"/>
                      <a:pt x="32488" y="56132"/>
                    </a:cubicBezTo>
                    <a:cubicBezTo>
                      <a:pt x="30812" y="57621"/>
                      <a:pt x="28764" y="58738"/>
                      <a:pt x="26251" y="59483"/>
                    </a:cubicBezTo>
                    <a:cubicBezTo>
                      <a:pt x="23737" y="60321"/>
                      <a:pt x="20945" y="60693"/>
                      <a:pt x="17687" y="60693"/>
                    </a:cubicBezTo>
                    <a:cubicBezTo>
                      <a:pt x="14894" y="60693"/>
                      <a:pt x="12381" y="60507"/>
                      <a:pt x="10146" y="60042"/>
                    </a:cubicBezTo>
                    <a:cubicBezTo>
                      <a:pt x="8005" y="59576"/>
                      <a:pt x="6144" y="59018"/>
                      <a:pt x="4654" y="58366"/>
                    </a:cubicBezTo>
                    <a:cubicBezTo>
                      <a:pt x="2886" y="57714"/>
                      <a:pt x="1303" y="56877"/>
                      <a:pt x="0" y="55946"/>
                    </a:cubicBezTo>
                    <a:lnTo>
                      <a:pt x="2979" y="50919"/>
                    </a:lnTo>
                    <a:lnTo>
                      <a:pt x="3816" y="50919"/>
                    </a:lnTo>
                    <a:cubicBezTo>
                      <a:pt x="4841" y="51664"/>
                      <a:pt x="6051" y="52315"/>
                      <a:pt x="7354" y="52874"/>
                    </a:cubicBezTo>
                    <a:cubicBezTo>
                      <a:pt x="8471" y="53339"/>
                      <a:pt x="9867" y="53712"/>
                      <a:pt x="11450" y="54084"/>
                    </a:cubicBezTo>
                    <a:cubicBezTo>
                      <a:pt x="13033" y="54456"/>
                      <a:pt x="14801" y="54643"/>
                      <a:pt x="16756" y="54643"/>
                    </a:cubicBezTo>
                    <a:cubicBezTo>
                      <a:pt x="20665" y="54643"/>
                      <a:pt x="23644" y="53712"/>
                      <a:pt x="25692" y="51850"/>
                    </a:cubicBezTo>
                    <a:cubicBezTo>
                      <a:pt x="27740" y="49988"/>
                      <a:pt x="28764" y="47568"/>
                      <a:pt x="28764" y="44589"/>
                    </a:cubicBezTo>
                    <a:cubicBezTo>
                      <a:pt x="28764" y="42355"/>
                      <a:pt x="28113" y="40493"/>
                      <a:pt x="26716" y="39097"/>
                    </a:cubicBezTo>
                    <a:cubicBezTo>
                      <a:pt x="25320" y="37700"/>
                      <a:pt x="23644" y="36397"/>
                      <a:pt x="21503" y="35280"/>
                    </a:cubicBezTo>
                    <a:cubicBezTo>
                      <a:pt x="19455" y="34163"/>
                      <a:pt x="17128" y="33139"/>
                      <a:pt x="14708" y="32208"/>
                    </a:cubicBezTo>
                    <a:cubicBezTo>
                      <a:pt x="12288" y="31277"/>
                      <a:pt x="10054" y="30067"/>
                      <a:pt x="7912" y="28671"/>
                    </a:cubicBezTo>
                    <a:cubicBezTo>
                      <a:pt x="5865" y="27275"/>
                      <a:pt x="4096" y="25599"/>
                      <a:pt x="2699" y="23644"/>
                    </a:cubicBezTo>
                    <a:cubicBezTo>
                      <a:pt x="1303" y="21689"/>
                      <a:pt x="652" y="19176"/>
                      <a:pt x="652" y="16011"/>
                    </a:cubicBezTo>
                    <a:cubicBezTo>
                      <a:pt x="652" y="13684"/>
                      <a:pt x="1024" y="11636"/>
                      <a:pt x="1862" y="9681"/>
                    </a:cubicBezTo>
                    <a:cubicBezTo>
                      <a:pt x="2699" y="7726"/>
                      <a:pt x="3910" y="6051"/>
                      <a:pt x="5399" y="4561"/>
                    </a:cubicBezTo>
                    <a:cubicBezTo>
                      <a:pt x="6982" y="3165"/>
                      <a:pt x="8843" y="2048"/>
                      <a:pt x="11078" y="1210"/>
                    </a:cubicBezTo>
                    <a:cubicBezTo>
                      <a:pt x="13312" y="465"/>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FF3046A6-9D31-229E-2BDD-1ED503D25138}"/>
                  </a:ext>
                </a:extLst>
              </p:cNvPr>
              <p:cNvSpPr/>
              <p:nvPr/>
            </p:nvSpPr>
            <p:spPr>
              <a:xfrm>
                <a:off x="8253208" y="5560917"/>
                <a:ext cx="37607" cy="60693"/>
              </a:xfrm>
              <a:custGeom>
                <a:avLst/>
                <a:gdLst>
                  <a:gd name="connsiteX0" fmla="*/ 18897 w 37607"/>
                  <a:gd name="connsiteY0" fmla="*/ 186 h 60693"/>
                  <a:gd name="connsiteX1" fmla="*/ 26251 w 37607"/>
                  <a:gd name="connsiteY1" fmla="*/ 931 h 60693"/>
                  <a:gd name="connsiteX2" fmla="*/ 31557 w 37607"/>
                  <a:gd name="connsiteY2" fmla="*/ 2606 h 60693"/>
                  <a:gd name="connsiteX3" fmla="*/ 35746 w 37607"/>
                  <a:gd name="connsiteY3" fmla="*/ 4934 h 60693"/>
                  <a:gd name="connsiteX4" fmla="*/ 32767 w 37607"/>
                  <a:gd name="connsiteY4" fmla="*/ 9960 h 60693"/>
                  <a:gd name="connsiteX5" fmla="*/ 31929 w 37607"/>
                  <a:gd name="connsiteY5" fmla="*/ 9960 h 60693"/>
                  <a:gd name="connsiteX6" fmla="*/ 28857 w 37607"/>
                  <a:gd name="connsiteY6" fmla="*/ 8099 h 60693"/>
                  <a:gd name="connsiteX7" fmla="*/ 25041 w 37607"/>
                  <a:gd name="connsiteY7" fmla="*/ 6795 h 60693"/>
                  <a:gd name="connsiteX8" fmla="*/ 19828 w 37607"/>
                  <a:gd name="connsiteY8" fmla="*/ 6144 h 60693"/>
                  <a:gd name="connsiteX9" fmla="*/ 15732 w 37607"/>
                  <a:gd name="connsiteY9" fmla="*/ 6888 h 60693"/>
                  <a:gd name="connsiteX10" fmla="*/ 12474 w 37607"/>
                  <a:gd name="connsiteY10" fmla="*/ 8936 h 60693"/>
                  <a:gd name="connsiteX11" fmla="*/ 10333 w 37607"/>
                  <a:gd name="connsiteY11" fmla="*/ 11822 h 60693"/>
                  <a:gd name="connsiteX12" fmla="*/ 9588 w 37607"/>
                  <a:gd name="connsiteY12" fmla="*/ 15359 h 60693"/>
                  <a:gd name="connsiteX13" fmla="*/ 11636 w 37607"/>
                  <a:gd name="connsiteY13" fmla="*/ 20852 h 60693"/>
                  <a:gd name="connsiteX14" fmla="*/ 16756 w 37607"/>
                  <a:gd name="connsiteY14" fmla="*/ 24668 h 60693"/>
                  <a:gd name="connsiteX15" fmla="*/ 23552 w 37607"/>
                  <a:gd name="connsiteY15" fmla="*/ 27740 h 60693"/>
                  <a:gd name="connsiteX16" fmla="*/ 30347 w 37607"/>
                  <a:gd name="connsiteY16" fmla="*/ 31277 h 60693"/>
                  <a:gd name="connsiteX17" fmla="*/ 35560 w 37607"/>
                  <a:gd name="connsiteY17" fmla="*/ 36304 h 60693"/>
                  <a:gd name="connsiteX18" fmla="*/ 37607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7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5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2 w 37607"/>
                  <a:gd name="connsiteY36" fmla="*/ 28671 h 60693"/>
                  <a:gd name="connsiteX37" fmla="*/ 2699 w 37607"/>
                  <a:gd name="connsiteY37" fmla="*/ 23644 h 60693"/>
                  <a:gd name="connsiteX38" fmla="*/ 652 w 37607"/>
                  <a:gd name="connsiteY38" fmla="*/ 16011 h 60693"/>
                  <a:gd name="connsiteX39" fmla="*/ 1862 w 37607"/>
                  <a:gd name="connsiteY39" fmla="*/ 9681 h 60693"/>
                  <a:gd name="connsiteX40" fmla="*/ 5492 w 37607"/>
                  <a:gd name="connsiteY40" fmla="*/ 4561 h 60693"/>
                  <a:gd name="connsiteX41" fmla="*/ 11171 w 37607"/>
                  <a:gd name="connsiteY41" fmla="*/ 1210 h 60693"/>
                  <a:gd name="connsiteX42" fmla="*/ 18804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90" y="186"/>
                      <a:pt x="24203" y="465"/>
                      <a:pt x="26251" y="931"/>
                    </a:cubicBezTo>
                    <a:cubicBezTo>
                      <a:pt x="28299" y="1396"/>
                      <a:pt x="30067" y="1955"/>
                      <a:pt x="31557" y="2606"/>
                    </a:cubicBezTo>
                    <a:cubicBezTo>
                      <a:pt x="33139" y="3258"/>
                      <a:pt x="34536" y="4096"/>
                      <a:pt x="35746" y="4934"/>
                    </a:cubicBezTo>
                    <a:lnTo>
                      <a:pt x="32767" y="9960"/>
                    </a:lnTo>
                    <a:lnTo>
                      <a:pt x="31929" y="9960"/>
                    </a:lnTo>
                    <a:cubicBezTo>
                      <a:pt x="31092" y="9309"/>
                      <a:pt x="30067" y="8657"/>
                      <a:pt x="28857" y="8099"/>
                    </a:cubicBezTo>
                    <a:cubicBezTo>
                      <a:pt x="27833" y="7633"/>
                      <a:pt x="26530" y="7261"/>
                      <a:pt x="25041" y="6795"/>
                    </a:cubicBezTo>
                    <a:cubicBezTo>
                      <a:pt x="23552" y="6330"/>
                      <a:pt x="21783" y="6144"/>
                      <a:pt x="19828" y="6144"/>
                    </a:cubicBezTo>
                    <a:cubicBezTo>
                      <a:pt x="18339" y="6144"/>
                      <a:pt x="16942" y="6423"/>
                      <a:pt x="15732" y="6888"/>
                    </a:cubicBezTo>
                    <a:cubicBezTo>
                      <a:pt x="14429" y="7354"/>
                      <a:pt x="13405" y="8099"/>
                      <a:pt x="12474" y="8936"/>
                    </a:cubicBezTo>
                    <a:cubicBezTo>
                      <a:pt x="11543" y="9774"/>
                      <a:pt x="10799" y="10798"/>
                      <a:pt x="10333" y="11822"/>
                    </a:cubicBezTo>
                    <a:cubicBezTo>
                      <a:pt x="9774" y="12939"/>
                      <a:pt x="9588" y="14149"/>
                      <a:pt x="9588" y="15359"/>
                    </a:cubicBezTo>
                    <a:cubicBezTo>
                      <a:pt x="9588" y="17593"/>
                      <a:pt x="10239" y="19455"/>
                      <a:pt x="11636" y="20852"/>
                    </a:cubicBezTo>
                    <a:cubicBezTo>
                      <a:pt x="13033" y="22248"/>
                      <a:pt x="14708" y="23551"/>
                      <a:pt x="16756" y="24668"/>
                    </a:cubicBezTo>
                    <a:cubicBezTo>
                      <a:pt x="18804" y="25785"/>
                      <a:pt x="21131" y="26809"/>
                      <a:pt x="23552" y="27740"/>
                    </a:cubicBezTo>
                    <a:cubicBezTo>
                      <a:pt x="25971" y="28671"/>
                      <a:pt x="28206" y="29881"/>
                      <a:pt x="30347" y="31277"/>
                    </a:cubicBezTo>
                    <a:cubicBezTo>
                      <a:pt x="32395" y="32674"/>
                      <a:pt x="34163" y="34349"/>
                      <a:pt x="35560" y="36304"/>
                    </a:cubicBezTo>
                    <a:cubicBezTo>
                      <a:pt x="36956" y="38259"/>
                      <a:pt x="37607" y="40772"/>
                      <a:pt x="37607" y="43938"/>
                    </a:cubicBezTo>
                    <a:cubicBezTo>
                      <a:pt x="37607" y="46451"/>
                      <a:pt x="37142" y="48778"/>
                      <a:pt x="36305" y="50826"/>
                    </a:cubicBezTo>
                    <a:cubicBezTo>
                      <a:pt x="35467" y="52874"/>
                      <a:pt x="34163" y="54643"/>
                      <a:pt x="32488" y="56132"/>
                    </a:cubicBezTo>
                    <a:cubicBezTo>
                      <a:pt x="30812" y="57621"/>
                      <a:pt x="28765" y="58738"/>
                      <a:pt x="26251" y="59483"/>
                    </a:cubicBezTo>
                    <a:cubicBezTo>
                      <a:pt x="23737" y="60321"/>
                      <a:pt x="20945" y="60693"/>
                      <a:pt x="17687" y="60693"/>
                    </a:cubicBezTo>
                    <a:cubicBezTo>
                      <a:pt x="14894" y="60693"/>
                      <a:pt x="12381" y="60507"/>
                      <a:pt x="10147" y="60042"/>
                    </a:cubicBezTo>
                    <a:cubicBezTo>
                      <a:pt x="8005" y="59576"/>
                      <a:pt x="6144" y="59018"/>
                      <a:pt x="4654" y="58366"/>
                    </a:cubicBezTo>
                    <a:cubicBezTo>
                      <a:pt x="2886" y="57714"/>
                      <a:pt x="1303" y="56877"/>
                      <a:pt x="0" y="55946"/>
                    </a:cubicBezTo>
                    <a:lnTo>
                      <a:pt x="2979" y="50919"/>
                    </a:lnTo>
                    <a:lnTo>
                      <a:pt x="3817" y="50919"/>
                    </a:lnTo>
                    <a:cubicBezTo>
                      <a:pt x="4841" y="51664"/>
                      <a:pt x="6051" y="52315"/>
                      <a:pt x="7354" y="52874"/>
                    </a:cubicBezTo>
                    <a:cubicBezTo>
                      <a:pt x="8471" y="53339"/>
                      <a:pt x="9867" y="53712"/>
                      <a:pt x="11450" y="54084"/>
                    </a:cubicBezTo>
                    <a:cubicBezTo>
                      <a:pt x="13033" y="54456"/>
                      <a:pt x="14801" y="54643"/>
                      <a:pt x="16756" y="54643"/>
                    </a:cubicBezTo>
                    <a:cubicBezTo>
                      <a:pt x="20666" y="54643"/>
                      <a:pt x="23644" y="53712"/>
                      <a:pt x="25692" y="51850"/>
                    </a:cubicBezTo>
                    <a:cubicBezTo>
                      <a:pt x="27740" y="49988"/>
                      <a:pt x="28765" y="47568"/>
                      <a:pt x="28765" y="44589"/>
                    </a:cubicBezTo>
                    <a:cubicBezTo>
                      <a:pt x="28765" y="42355"/>
                      <a:pt x="28020" y="40493"/>
                      <a:pt x="26716" y="39097"/>
                    </a:cubicBezTo>
                    <a:cubicBezTo>
                      <a:pt x="25320" y="37700"/>
                      <a:pt x="23644" y="36397"/>
                      <a:pt x="21503" y="35280"/>
                    </a:cubicBezTo>
                    <a:cubicBezTo>
                      <a:pt x="19456" y="34163"/>
                      <a:pt x="17221" y="33139"/>
                      <a:pt x="14708" y="32208"/>
                    </a:cubicBezTo>
                    <a:cubicBezTo>
                      <a:pt x="12288" y="31277"/>
                      <a:pt x="9961" y="30067"/>
                      <a:pt x="7912" y="28671"/>
                    </a:cubicBezTo>
                    <a:cubicBezTo>
                      <a:pt x="5865" y="27275"/>
                      <a:pt x="4096" y="25599"/>
                      <a:pt x="2699" y="23644"/>
                    </a:cubicBezTo>
                    <a:cubicBezTo>
                      <a:pt x="1303" y="21689"/>
                      <a:pt x="652" y="19176"/>
                      <a:pt x="652" y="16011"/>
                    </a:cubicBezTo>
                    <a:cubicBezTo>
                      <a:pt x="652" y="13684"/>
                      <a:pt x="1117" y="11636"/>
                      <a:pt x="1862" y="9681"/>
                    </a:cubicBezTo>
                    <a:cubicBezTo>
                      <a:pt x="2699" y="7726"/>
                      <a:pt x="3910" y="6051"/>
                      <a:pt x="5492" y="4561"/>
                    </a:cubicBezTo>
                    <a:cubicBezTo>
                      <a:pt x="7075" y="3165"/>
                      <a:pt x="8937" y="2048"/>
                      <a:pt x="11171" y="1210"/>
                    </a:cubicBezTo>
                    <a:cubicBezTo>
                      <a:pt x="13405" y="465"/>
                      <a:pt x="15918" y="0"/>
                      <a:pt x="18804" y="0"/>
                    </a:cubicBezTo>
                    <a:close/>
                  </a:path>
                </a:pathLst>
              </a:custGeom>
              <a:solidFill>
                <a:srgbClr val="FFFFFF"/>
              </a:solidFill>
              <a:ln w="8840"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BF9795C4-6ED0-5303-E9C1-D9723C251892}"/>
                  </a:ext>
                </a:extLst>
              </p:cNvPr>
              <p:cNvSpPr/>
              <p:nvPr/>
            </p:nvSpPr>
            <p:spPr>
              <a:xfrm>
                <a:off x="8298356" y="5561103"/>
                <a:ext cx="42262" cy="60600"/>
              </a:xfrm>
              <a:custGeom>
                <a:avLst/>
                <a:gdLst>
                  <a:gd name="connsiteX0" fmla="*/ 42262 w 42262"/>
                  <a:gd name="connsiteY0" fmla="*/ 30254 h 60600"/>
                  <a:gd name="connsiteX1" fmla="*/ 40680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3 w 42262"/>
                  <a:gd name="connsiteY7" fmla="*/ 44217 h 60600"/>
                  <a:gd name="connsiteX8" fmla="*/ 0 w 42262"/>
                  <a:gd name="connsiteY8" fmla="*/ 30254 h 60600"/>
                  <a:gd name="connsiteX9" fmla="*/ 1583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80 w 42262"/>
                  <a:gd name="connsiteY15" fmla="*/ 16384 h 60600"/>
                  <a:gd name="connsiteX16" fmla="*/ 42262 w 42262"/>
                  <a:gd name="connsiteY16" fmla="*/ 30254 h 60600"/>
                  <a:gd name="connsiteX17" fmla="*/ 8658 w 42262"/>
                  <a:gd name="connsiteY17" fmla="*/ 30254 h 60600"/>
                  <a:gd name="connsiteX18" fmla="*/ 9682 w 42262"/>
                  <a:gd name="connsiteY18" fmla="*/ 41796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6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8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80"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3" y="44217"/>
                    </a:cubicBezTo>
                    <a:cubicBezTo>
                      <a:pt x="559" y="40400"/>
                      <a:pt x="0" y="35746"/>
                      <a:pt x="0" y="30254"/>
                    </a:cubicBezTo>
                    <a:cubicBezTo>
                      <a:pt x="0" y="24761"/>
                      <a:pt x="559" y="20200"/>
                      <a:pt x="1583" y="16384"/>
                    </a:cubicBezTo>
                    <a:cubicBezTo>
                      <a:pt x="2607"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60" y="9402"/>
                      <a:pt x="39656" y="12567"/>
                      <a:pt x="40680" y="16384"/>
                    </a:cubicBezTo>
                    <a:cubicBezTo>
                      <a:pt x="41704" y="20200"/>
                      <a:pt x="42262" y="24855"/>
                      <a:pt x="42262" y="30254"/>
                    </a:cubicBezTo>
                    <a:close/>
                    <a:moveTo>
                      <a:pt x="8658" y="30254"/>
                    </a:moveTo>
                    <a:cubicBezTo>
                      <a:pt x="8658" y="34908"/>
                      <a:pt x="9030" y="38725"/>
                      <a:pt x="9682" y="41796"/>
                    </a:cubicBezTo>
                    <a:cubicBezTo>
                      <a:pt x="10333" y="44868"/>
                      <a:pt x="11264" y="47382"/>
                      <a:pt x="12474" y="49244"/>
                    </a:cubicBezTo>
                    <a:cubicBezTo>
                      <a:pt x="13684" y="51105"/>
                      <a:pt x="14988" y="52409"/>
                      <a:pt x="16477" y="53246"/>
                    </a:cubicBezTo>
                    <a:cubicBezTo>
                      <a:pt x="17967" y="54084"/>
                      <a:pt x="19549" y="54456"/>
                      <a:pt x="21131" y="54456"/>
                    </a:cubicBezTo>
                    <a:cubicBezTo>
                      <a:pt x="22714" y="54456"/>
                      <a:pt x="24296" y="54084"/>
                      <a:pt x="25786" y="53246"/>
                    </a:cubicBezTo>
                    <a:cubicBezTo>
                      <a:pt x="27275" y="52409"/>
                      <a:pt x="28578" y="51105"/>
                      <a:pt x="29788" y="49244"/>
                    </a:cubicBezTo>
                    <a:cubicBezTo>
                      <a:pt x="30999" y="47382"/>
                      <a:pt x="31930" y="44868"/>
                      <a:pt x="32581" y="41796"/>
                    </a:cubicBezTo>
                    <a:cubicBezTo>
                      <a:pt x="33233" y="38725"/>
                      <a:pt x="33605" y="34815"/>
                      <a:pt x="33605" y="30254"/>
                    </a:cubicBezTo>
                    <a:cubicBezTo>
                      <a:pt x="33605" y="25692"/>
                      <a:pt x="33233" y="21876"/>
                      <a:pt x="32581" y="18711"/>
                    </a:cubicBezTo>
                    <a:cubicBezTo>
                      <a:pt x="31930" y="15546"/>
                      <a:pt x="30905" y="13125"/>
                      <a:pt x="29788" y="11264"/>
                    </a:cubicBezTo>
                    <a:cubicBezTo>
                      <a:pt x="28578" y="9402"/>
                      <a:pt x="27275" y="8099"/>
                      <a:pt x="25786" y="7261"/>
                    </a:cubicBezTo>
                    <a:cubicBezTo>
                      <a:pt x="24296" y="6423"/>
                      <a:pt x="22714" y="6051"/>
                      <a:pt x="21131" y="6051"/>
                    </a:cubicBezTo>
                    <a:cubicBezTo>
                      <a:pt x="19549" y="6051"/>
                      <a:pt x="17967" y="6423"/>
                      <a:pt x="16477" y="7261"/>
                    </a:cubicBezTo>
                    <a:cubicBezTo>
                      <a:pt x="14988" y="8099"/>
                      <a:pt x="13684" y="9402"/>
                      <a:pt x="12474" y="11264"/>
                    </a:cubicBezTo>
                    <a:cubicBezTo>
                      <a:pt x="11264" y="13125"/>
                      <a:pt x="10333" y="15639"/>
                      <a:pt x="9682" y="18711"/>
                    </a:cubicBezTo>
                    <a:cubicBezTo>
                      <a:pt x="9030" y="21876"/>
                      <a:pt x="8658" y="25692"/>
                      <a:pt x="8658" y="30254"/>
                    </a:cubicBezTo>
                    <a:close/>
                  </a:path>
                </a:pathLst>
              </a:custGeom>
              <a:solidFill>
                <a:srgbClr val="FFFFFF"/>
              </a:solidFill>
              <a:ln w="8840"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A41E39A2-63D8-ADC4-BEF3-2000914C7421}"/>
                  </a:ext>
                </a:extLst>
              </p:cNvPr>
              <p:cNvSpPr/>
              <p:nvPr/>
            </p:nvSpPr>
            <p:spPr>
              <a:xfrm>
                <a:off x="8352533" y="5561289"/>
                <a:ext cx="38910" cy="60414"/>
              </a:xfrm>
              <a:custGeom>
                <a:avLst/>
                <a:gdLst>
                  <a:gd name="connsiteX0" fmla="*/ 19549 w 38910"/>
                  <a:gd name="connsiteY0" fmla="*/ 54363 h 60414"/>
                  <a:gd name="connsiteX1" fmla="*/ 27368 w 38910"/>
                  <a:gd name="connsiteY1" fmla="*/ 51105 h 60414"/>
                  <a:gd name="connsiteX2" fmla="*/ 30254 w 38910"/>
                  <a:gd name="connsiteY2" fmla="*/ 40773 h 60414"/>
                  <a:gd name="connsiteX3" fmla="*/ 30254 w 38910"/>
                  <a:gd name="connsiteY3" fmla="*/ 0 h 60414"/>
                  <a:gd name="connsiteX4" fmla="*/ 38911 w 38910"/>
                  <a:gd name="connsiteY4" fmla="*/ 0 h 60414"/>
                  <a:gd name="connsiteX5" fmla="*/ 38911 w 38910"/>
                  <a:gd name="connsiteY5" fmla="*/ 40866 h 60414"/>
                  <a:gd name="connsiteX6" fmla="*/ 33884 w 38910"/>
                  <a:gd name="connsiteY6" fmla="*/ 55481 h 60414"/>
                  <a:gd name="connsiteX7" fmla="*/ 19456 w 38910"/>
                  <a:gd name="connsiteY7" fmla="*/ 60414 h 60414"/>
                  <a:gd name="connsiteX8" fmla="*/ 5027 w 38910"/>
                  <a:gd name="connsiteY8" fmla="*/ 55481 h 60414"/>
                  <a:gd name="connsiteX9" fmla="*/ 0 w 38910"/>
                  <a:gd name="connsiteY9" fmla="*/ 40866 h 60414"/>
                  <a:gd name="connsiteX10" fmla="*/ 0 w 38910"/>
                  <a:gd name="connsiteY10" fmla="*/ 0 h 60414"/>
                  <a:gd name="connsiteX11" fmla="*/ 8657 w 38910"/>
                  <a:gd name="connsiteY11" fmla="*/ 0 h 60414"/>
                  <a:gd name="connsiteX12" fmla="*/ 8657 w 38910"/>
                  <a:gd name="connsiteY12" fmla="*/ 40773 h 60414"/>
                  <a:gd name="connsiteX13" fmla="*/ 11543 w 38910"/>
                  <a:gd name="connsiteY13" fmla="*/ 51105 h 60414"/>
                  <a:gd name="connsiteX14" fmla="*/ 19363 w 38910"/>
                  <a:gd name="connsiteY14" fmla="*/ 54363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10" h="60414">
                    <a:moveTo>
                      <a:pt x="19549" y="54363"/>
                    </a:moveTo>
                    <a:cubicBezTo>
                      <a:pt x="22807" y="54363"/>
                      <a:pt x="25413" y="53246"/>
                      <a:pt x="27368" y="51105"/>
                    </a:cubicBezTo>
                    <a:cubicBezTo>
                      <a:pt x="29323" y="48964"/>
                      <a:pt x="30254" y="45520"/>
                      <a:pt x="30254" y="40773"/>
                    </a:cubicBezTo>
                    <a:lnTo>
                      <a:pt x="30254" y="0"/>
                    </a:lnTo>
                    <a:lnTo>
                      <a:pt x="38911" y="0"/>
                    </a:lnTo>
                    <a:lnTo>
                      <a:pt x="38911" y="40866"/>
                    </a:lnTo>
                    <a:cubicBezTo>
                      <a:pt x="38911" y="47289"/>
                      <a:pt x="37235" y="52129"/>
                      <a:pt x="33884" y="55481"/>
                    </a:cubicBezTo>
                    <a:cubicBezTo>
                      <a:pt x="30533" y="58832"/>
                      <a:pt x="25786" y="60414"/>
                      <a:pt x="19456" y="60414"/>
                    </a:cubicBezTo>
                    <a:cubicBezTo>
                      <a:pt x="13126" y="60414"/>
                      <a:pt x="8378" y="58738"/>
                      <a:pt x="5027" y="55481"/>
                    </a:cubicBezTo>
                    <a:cubicBezTo>
                      <a:pt x="1676" y="52129"/>
                      <a:pt x="0" y="47289"/>
                      <a:pt x="0" y="40866"/>
                    </a:cubicBezTo>
                    <a:lnTo>
                      <a:pt x="0" y="0"/>
                    </a:lnTo>
                    <a:lnTo>
                      <a:pt x="8657" y="0"/>
                    </a:lnTo>
                    <a:lnTo>
                      <a:pt x="8657" y="40773"/>
                    </a:lnTo>
                    <a:cubicBezTo>
                      <a:pt x="8657" y="45520"/>
                      <a:pt x="9588" y="48871"/>
                      <a:pt x="11543" y="51105"/>
                    </a:cubicBezTo>
                    <a:cubicBezTo>
                      <a:pt x="13498" y="53246"/>
                      <a:pt x="16105" y="54363"/>
                      <a:pt x="19363" y="54363"/>
                    </a:cubicBezTo>
                    <a:close/>
                  </a:path>
                </a:pathLst>
              </a:custGeom>
              <a:solidFill>
                <a:srgbClr val="FFFFFF"/>
              </a:solidFill>
              <a:ln w="8840"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18942A99-1078-7FDF-EC0A-2423735F4F9A}"/>
                  </a:ext>
                </a:extLst>
              </p:cNvPr>
              <p:cNvSpPr/>
              <p:nvPr/>
            </p:nvSpPr>
            <p:spPr>
              <a:xfrm>
                <a:off x="8406525" y="5561289"/>
                <a:ext cx="38817" cy="60414"/>
              </a:xfrm>
              <a:custGeom>
                <a:avLst/>
                <a:gdLst>
                  <a:gd name="connsiteX0" fmla="*/ 8657 w 38817"/>
                  <a:gd name="connsiteY0" fmla="*/ 37887 h 60414"/>
                  <a:gd name="connsiteX1" fmla="*/ 8657 w 38817"/>
                  <a:gd name="connsiteY1" fmla="*/ 60321 h 60414"/>
                  <a:gd name="connsiteX2" fmla="*/ 0 w 38817"/>
                  <a:gd name="connsiteY2" fmla="*/ 60321 h 60414"/>
                  <a:gd name="connsiteX3" fmla="*/ 0 w 38817"/>
                  <a:gd name="connsiteY3" fmla="*/ 0 h 60414"/>
                  <a:gd name="connsiteX4" fmla="*/ 14614 w 38817"/>
                  <a:gd name="connsiteY4" fmla="*/ 0 h 60414"/>
                  <a:gd name="connsiteX5" fmla="*/ 30905 w 38817"/>
                  <a:gd name="connsiteY5" fmla="*/ 4934 h 60414"/>
                  <a:gd name="connsiteX6" fmla="*/ 36211 w 38817"/>
                  <a:gd name="connsiteY6" fmla="*/ 18990 h 60414"/>
                  <a:gd name="connsiteX7" fmla="*/ 24389 w 38817"/>
                  <a:gd name="connsiteY7" fmla="*/ 36677 h 60414"/>
                  <a:gd name="connsiteX8" fmla="*/ 38818 w 38817"/>
                  <a:gd name="connsiteY8" fmla="*/ 60414 h 60414"/>
                  <a:gd name="connsiteX9" fmla="*/ 28950 w 38817"/>
                  <a:gd name="connsiteY9" fmla="*/ 60414 h 60414"/>
                  <a:gd name="connsiteX10" fmla="*/ 15546 w 38817"/>
                  <a:gd name="connsiteY10" fmla="*/ 37980 h 60414"/>
                  <a:gd name="connsiteX11" fmla="*/ 8657 w 38817"/>
                  <a:gd name="connsiteY11" fmla="*/ 37980 h 60414"/>
                  <a:gd name="connsiteX12" fmla="*/ 14708 w 38817"/>
                  <a:gd name="connsiteY12" fmla="*/ 31836 h 60414"/>
                  <a:gd name="connsiteX13" fmla="*/ 27647 w 38817"/>
                  <a:gd name="connsiteY13" fmla="*/ 18897 h 60414"/>
                  <a:gd name="connsiteX14" fmla="*/ 14708 w 38817"/>
                  <a:gd name="connsiteY14" fmla="*/ 5958 h 60414"/>
                  <a:gd name="connsiteX15" fmla="*/ 8657 w 38817"/>
                  <a:gd name="connsiteY15" fmla="*/ 5958 h 60414"/>
                  <a:gd name="connsiteX16" fmla="*/ 8657 w 38817"/>
                  <a:gd name="connsiteY16" fmla="*/ 31836 h 60414"/>
                  <a:gd name="connsiteX17" fmla="*/ 14708 w 38817"/>
                  <a:gd name="connsiteY17" fmla="*/ 31836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7" h="60414">
                    <a:moveTo>
                      <a:pt x="8657" y="37887"/>
                    </a:moveTo>
                    <a:lnTo>
                      <a:pt x="8657" y="60321"/>
                    </a:lnTo>
                    <a:lnTo>
                      <a:pt x="0" y="60321"/>
                    </a:lnTo>
                    <a:lnTo>
                      <a:pt x="0" y="0"/>
                    </a:lnTo>
                    <a:lnTo>
                      <a:pt x="14614" y="0"/>
                    </a:lnTo>
                    <a:cubicBezTo>
                      <a:pt x="21969" y="0"/>
                      <a:pt x="27368" y="1676"/>
                      <a:pt x="30905" y="4934"/>
                    </a:cubicBezTo>
                    <a:cubicBezTo>
                      <a:pt x="34442" y="8192"/>
                      <a:pt x="36211" y="12939"/>
                      <a:pt x="36211" y="18990"/>
                    </a:cubicBezTo>
                    <a:cubicBezTo>
                      <a:pt x="36211" y="28206"/>
                      <a:pt x="32301" y="34070"/>
                      <a:pt x="24389" y="36677"/>
                    </a:cubicBezTo>
                    <a:lnTo>
                      <a:pt x="38818" y="60414"/>
                    </a:lnTo>
                    <a:lnTo>
                      <a:pt x="28950" y="60414"/>
                    </a:lnTo>
                    <a:lnTo>
                      <a:pt x="15546" y="37980"/>
                    </a:lnTo>
                    <a:lnTo>
                      <a:pt x="8657" y="37980"/>
                    </a:lnTo>
                    <a:close/>
                    <a:moveTo>
                      <a:pt x="14708" y="31836"/>
                    </a:moveTo>
                    <a:cubicBezTo>
                      <a:pt x="23365" y="31836"/>
                      <a:pt x="27647" y="27554"/>
                      <a:pt x="27647" y="18897"/>
                    </a:cubicBezTo>
                    <a:cubicBezTo>
                      <a:pt x="27647" y="10240"/>
                      <a:pt x="23365" y="5958"/>
                      <a:pt x="14708" y="5958"/>
                    </a:cubicBezTo>
                    <a:lnTo>
                      <a:pt x="8657" y="5958"/>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EDF93667-7CBF-7359-5BBB-507D41D8E572}"/>
                  </a:ext>
                </a:extLst>
              </p:cNvPr>
              <p:cNvSpPr/>
              <p:nvPr/>
            </p:nvSpPr>
            <p:spPr>
              <a:xfrm>
                <a:off x="8456140" y="5561196"/>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grpSp>
        <p:grpSp>
          <p:nvGrpSpPr>
            <p:cNvPr id="478" name="Picture 2">
              <a:extLst>
                <a:ext uri="{FF2B5EF4-FFF2-40B4-BE49-F238E27FC236}">
                  <a16:creationId xmlns:a16="http://schemas.microsoft.com/office/drawing/2014/main" id="{A9455341-ED51-513F-0F35-C59263AE740B}"/>
                </a:ext>
              </a:extLst>
            </p:cNvPr>
            <p:cNvGrpSpPr/>
            <p:nvPr/>
          </p:nvGrpSpPr>
          <p:grpSpPr>
            <a:xfrm>
              <a:off x="8073920" y="5979254"/>
              <a:ext cx="402081" cy="92884"/>
              <a:chOff x="8073920" y="5979254"/>
              <a:chExt cx="402081" cy="92884"/>
            </a:xfrm>
            <a:solidFill>
              <a:srgbClr val="FFFFFF"/>
            </a:solidFill>
          </p:grpSpPr>
          <p:sp>
            <p:nvSpPr>
              <p:cNvPr id="479" name="Freeform: Shape 478">
                <a:extLst>
                  <a:ext uri="{FF2B5EF4-FFF2-40B4-BE49-F238E27FC236}">
                    <a16:creationId xmlns:a16="http://schemas.microsoft.com/office/drawing/2014/main" id="{CA2094A3-5F5D-4FC4-5C4F-E8A03BE0236F}"/>
                  </a:ext>
                </a:extLst>
              </p:cNvPr>
              <p:cNvSpPr/>
              <p:nvPr/>
            </p:nvSpPr>
            <p:spPr>
              <a:xfrm>
                <a:off x="8073920" y="5979440"/>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8 w 46544"/>
                  <a:gd name="connsiteY6" fmla="*/ 0 h 60321"/>
                  <a:gd name="connsiteX7" fmla="*/ 46544 w 46544"/>
                  <a:gd name="connsiteY7" fmla="*/ 60321 h 60321"/>
                  <a:gd name="connsiteX8" fmla="*/ 37887 w 46544"/>
                  <a:gd name="connsiteY8" fmla="*/ 60321 h 60321"/>
                  <a:gd name="connsiteX9" fmla="*/ 15080 w 46544"/>
                  <a:gd name="connsiteY9" fmla="*/ 38725 h 60321"/>
                  <a:gd name="connsiteX10" fmla="*/ 31464 w 46544"/>
                  <a:gd name="connsiteY10" fmla="*/ 38725 h 60321"/>
                  <a:gd name="connsiteX11" fmla="*/ 24575 w 46544"/>
                  <a:gd name="connsiteY11" fmla="*/ 14987 h 60321"/>
                  <a:gd name="connsiteX12" fmla="*/ 24017 w 46544"/>
                  <a:gd name="connsiteY12" fmla="*/ 12939 h 60321"/>
                  <a:gd name="connsiteX13" fmla="*/ 23645 w 46544"/>
                  <a:gd name="connsiteY13" fmla="*/ 10891 h 60321"/>
                  <a:gd name="connsiteX14" fmla="*/ 23365 w 46544"/>
                  <a:gd name="connsiteY14" fmla="*/ 8936 h 60321"/>
                  <a:gd name="connsiteX15" fmla="*/ 22993 w 46544"/>
                  <a:gd name="connsiteY15" fmla="*/ 8936 h 60321"/>
                  <a:gd name="connsiteX16" fmla="*/ 22714 w 46544"/>
                  <a:gd name="connsiteY16" fmla="*/ 10984 h 60321"/>
                  <a:gd name="connsiteX17" fmla="*/ 22341 w 46544"/>
                  <a:gd name="connsiteY17" fmla="*/ 12939 h 60321"/>
                  <a:gd name="connsiteX18" fmla="*/ 21876 w 46544"/>
                  <a:gd name="connsiteY18" fmla="*/ 14894 h 60321"/>
                  <a:gd name="connsiteX19" fmla="*/ 14987 w 46544"/>
                  <a:gd name="connsiteY19" fmla="*/ 3863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8" y="0"/>
                    </a:lnTo>
                    <a:lnTo>
                      <a:pt x="46544" y="60321"/>
                    </a:lnTo>
                    <a:lnTo>
                      <a:pt x="37887" y="60321"/>
                    </a:lnTo>
                    <a:close/>
                    <a:moveTo>
                      <a:pt x="15080" y="38725"/>
                    </a:moveTo>
                    <a:lnTo>
                      <a:pt x="31464" y="38725"/>
                    </a:lnTo>
                    <a:lnTo>
                      <a:pt x="24575" y="14987"/>
                    </a:lnTo>
                    <a:cubicBezTo>
                      <a:pt x="24389" y="14336"/>
                      <a:pt x="24203" y="13684"/>
                      <a:pt x="24017" y="12939"/>
                    </a:cubicBezTo>
                    <a:cubicBezTo>
                      <a:pt x="23924" y="12194"/>
                      <a:pt x="23831" y="11543"/>
                      <a:pt x="23645" y="10891"/>
                    </a:cubicBezTo>
                    <a:cubicBezTo>
                      <a:pt x="23552" y="10240"/>
                      <a:pt x="23458" y="9588"/>
                      <a:pt x="23365" y="8936"/>
                    </a:cubicBezTo>
                    <a:lnTo>
                      <a:pt x="22993" y="8936"/>
                    </a:lnTo>
                    <a:cubicBezTo>
                      <a:pt x="22993" y="9588"/>
                      <a:pt x="22900" y="10333"/>
                      <a:pt x="22714" y="10984"/>
                    </a:cubicBezTo>
                    <a:cubicBezTo>
                      <a:pt x="22620" y="11636"/>
                      <a:pt x="22435" y="12288"/>
                      <a:pt x="22341" y="12939"/>
                    </a:cubicBezTo>
                    <a:cubicBezTo>
                      <a:pt x="22248" y="13591"/>
                      <a:pt x="22062" y="14242"/>
                      <a:pt x="21876" y="14894"/>
                    </a:cubicBezTo>
                    <a:lnTo>
                      <a:pt x="14987" y="38631"/>
                    </a:lnTo>
                    <a:close/>
                  </a:path>
                </a:pathLst>
              </a:custGeom>
              <a:solidFill>
                <a:srgbClr val="FFFFFF"/>
              </a:solidFill>
              <a:ln w="8840"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FE0562E0-6AC8-ADE1-FCDE-DBE73B541360}"/>
                  </a:ext>
                </a:extLst>
              </p:cNvPr>
              <p:cNvSpPr/>
              <p:nvPr/>
            </p:nvSpPr>
            <p:spPr>
              <a:xfrm>
                <a:off x="8129494" y="5979440"/>
                <a:ext cx="38817" cy="60413"/>
              </a:xfrm>
              <a:custGeom>
                <a:avLst/>
                <a:gdLst>
                  <a:gd name="connsiteX0" fmla="*/ 8657 w 38817"/>
                  <a:gd name="connsiteY0" fmla="*/ 37887 h 60413"/>
                  <a:gd name="connsiteX1" fmla="*/ 8657 w 38817"/>
                  <a:gd name="connsiteY1" fmla="*/ 60321 h 60413"/>
                  <a:gd name="connsiteX2" fmla="*/ 0 w 38817"/>
                  <a:gd name="connsiteY2" fmla="*/ 60321 h 60413"/>
                  <a:gd name="connsiteX3" fmla="*/ 0 w 38817"/>
                  <a:gd name="connsiteY3" fmla="*/ 0 h 60413"/>
                  <a:gd name="connsiteX4" fmla="*/ 14615 w 38817"/>
                  <a:gd name="connsiteY4" fmla="*/ 0 h 60413"/>
                  <a:gd name="connsiteX5" fmla="*/ 30905 w 38817"/>
                  <a:gd name="connsiteY5" fmla="*/ 4934 h 60413"/>
                  <a:gd name="connsiteX6" fmla="*/ 36211 w 38817"/>
                  <a:gd name="connsiteY6" fmla="*/ 18990 h 60413"/>
                  <a:gd name="connsiteX7" fmla="*/ 24389 w 38817"/>
                  <a:gd name="connsiteY7" fmla="*/ 36677 h 60413"/>
                  <a:gd name="connsiteX8" fmla="*/ 38818 w 38817"/>
                  <a:gd name="connsiteY8" fmla="*/ 60414 h 60413"/>
                  <a:gd name="connsiteX9" fmla="*/ 28950 w 38817"/>
                  <a:gd name="connsiteY9" fmla="*/ 60414 h 60413"/>
                  <a:gd name="connsiteX10" fmla="*/ 15546 w 38817"/>
                  <a:gd name="connsiteY10" fmla="*/ 37980 h 60413"/>
                  <a:gd name="connsiteX11" fmla="*/ 8657 w 38817"/>
                  <a:gd name="connsiteY11" fmla="*/ 37980 h 60413"/>
                  <a:gd name="connsiteX12" fmla="*/ 14708 w 38817"/>
                  <a:gd name="connsiteY12" fmla="*/ 31836 h 60413"/>
                  <a:gd name="connsiteX13" fmla="*/ 27647 w 38817"/>
                  <a:gd name="connsiteY13" fmla="*/ 18897 h 60413"/>
                  <a:gd name="connsiteX14" fmla="*/ 14708 w 38817"/>
                  <a:gd name="connsiteY14" fmla="*/ 5957 h 60413"/>
                  <a:gd name="connsiteX15" fmla="*/ 8657 w 38817"/>
                  <a:gd name="connsiteY15" fmla="*/ 5957 h 60413"/>
                  <a:gd name="connsiteX16" fmla="*/ 8657 w 38817"/>
                  <a:gd name="connsiteY16" fmla="*/ 31836 h 60413"/>
                  <a:gd name="connsiteX17" fmla="*/ 14708 w 38817"/>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7" h="60413">
                    <a:moveTo>
                      <a:pt x="8657" y="37887"/>
                    </a:moveTo>
                    <a:lnTo>
                      <a:pt x="8657" y="60321"/>
                    </a:lnTo>
                    <a:lnTo>
                      <a:pt x="0" y="60321"/>
                    </a:lnTo>
                    <a:lnTo>
                      <a:pt x="0" y="0"/>
                    </a:lnTo>
                    <a:lnTo>
                      <a:pt x="14615" y="0"/>
                    </a:lnTo>
                    <a:cubicBezTo>
                      <a:pt x="21969" y="0"/>
                      <a:pt x="27368" y="1676"/>
                      <a:pt x="30905" y="4934"/>
                    </a:cubicBezTo>
                    <a:cubicBezTo>
                      <a:pt x="34443" y="8192"/>
                      <a:pt x="36211" y="12939"/>
                      <a:pt x="36211" y="18990"/>
                    </a:cubicBezTo>
                    <a:cubicBezTo>
                      <a:pt x="36211" y="28206"/>
                      <a:pt x="32301" y="34070"/>
                      <a:pt x="24389" y="36677"/>
                    </a:cubicBezTo>
                    <a:lnTo>
                      <a:pt x="38818" y="60414"/>
                    </a:lnTo>
                    <a:lnTo>
                      <a:pt x="28950" y="60414"/>
                    </a:lnTo>
                    <a:lnTo>
                      <a:pt x="15546" y="37980"/>
                    </a:lnTo>
                    <a:lnTo>
                      <a:pt x="8657" y="37980"/>
                    </a:lnTo>
                    <a:close/>
                    <a:moveTo>
                      <a:pt x="14708" y="31836"/>
                    </a:moveTo>
                    <a:cubicBezTo>
                      <a:pt x="23365" y="31836"/>
                      <a:pt x="27647" y="27554"/>
                      <a:pt x="27647" y="18897"/>
                    </a:cubicBezTo>
                    <a:cubicBezTo>
                      <a:pt x="27647" y="10240"/>
                      <a:pt x="23365" y="5957"/>
                      <a:pt x="14708" y="5957"/>
                    </a:cubicBezTo>
                    <a:lnTo>
                      <a:pt x="8657" y="5957"/>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54A0AF2F-E03E-2D60-496B-0AA332D654E9}"/>
                  </a:ext>
                </a:extLst>
              </p:cNvPr>
              <p:cNvSpPr/>
              <p:nvPr/>
            </p:nvSpPr>
            <p:spPr>
              <a:xfrm>
                <a:off x="8179110" y="5979440"/>
                <a:ext cx="38818" cy="60321"/>
              </a:xfrm>
              <a:custGeom>
                <a:avLst/>
                <a:gdLst>
                  <a:gd name="connsiteX0" fmla="*/ 38818 w 38818"/>
                  <a:gd name="connsiteY0" fmla="*/ 60321 h 60321"/>
                  <a:gd name="connsiteX1" fmla="*/ 28951 w 38818"/>
                  <a:gd name="connsiteY1" fmla="*/ 60321 h 60321"/>
                  <a:gd name="connsiteX2" fmla="*/ 8658 w 38818"/>
                  <a:gd name="connsiteY2" fmla="*/ 30160 h 60321"/>
                  <a:gd name="connsiteX3" fmla="*/ 8658 w 38818"/>
                  <a:gd name="connsiteY3" fmla="*/ 60321 h 60321"/>
                  <a:gd name="connsiteX4" fmla="*/ 0 w 38818"/>
                  <a:gd name="connsiteY4" fmla="*/ 60321 h 60321"/>
                  <a:gd name="connsiteX5" fmla="*/ 0 w 38818"/>
                  <a:gd name="connsiteY5" fmla="*/ 0 h 60321"/>
                  <a:gd name="connsiteX6" fmla="*/ 8658 w 38818"/>
                  <a:gd name="connsiteY6" fmla="*/ 0 h 60321"/>
                  <a:gd name="connsiteX7" fmla="*/ 8658 w 38818"/>
                  <a:gd name="connsiteY7" fmla="*/ 28485 h 60321"/>
                  <a:gd name="connsiteX8" fmla="*/ 28020 w 38818"/>
                  <a:gd name="connsiteY8" fmla="*/ 0 h 60321"/>
                  <a:gd name="connsiteX9" fmla="*/ 37980 w 38818"/>
                  <a:gd name="connsiteY9" fmla="*/ 0 h 60321"/>
                  <a:gd name="connsiteX10" fmla="*/ 18152 w 38818"/>
                  <a:gd name="connsiteY10" fmla="*/ 29323 h 60321"/>
                  <a:gd name="connsiteX11" fmla="*/ 38818 w 38818"/>
                  <a:gd name="connsiteY11"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8" h="60321">
                    <a:moveTo>
                      <a:pt x="38818" y="60321"/>
                    </a:moveTo>
                    <a:lnTo>
                      <a:pt x="28951" y="60321"/>
                    </a:lnTo>
                    <a:lnTo>
                      <a:pt x="8658" y="30160"/>
                    </a:lnTo>
                    <a:lnTo>
                      <a:pt x="8658" y="60321"/>
                    </a:lnTo>
                    <a:lnTo>
                      <a:pt x="0" y="60321"/>
                    </a:lnTo>
                    <a:lnTo>
                      <a:pt x="0" y="0"/>
                    </a:lnTo>
                    <a:lnTo>
                      <a:pt x="8658" y="0"/>
                    </a:lnTo>
                    <a:lnTo>
                      <a:pt x="8658" y="28485"/>
                    </a:lnTo>
                    <a:lnTo>
                      <a:pt x="28020" y="0"/>
                    </a:lnTo>
                    <a:lnTo>
                      <a:pt x="37980" y="0"/>
                    </a:lnTo>
                    <a:lnTo>
                      <a:pt x="18152" y="29323"/>
                    </a:lnTo>
                    <a:lnTo>
                      <a:pt x="38818" y="60321"/>
                    </a:lnTo>
                    <a:close/>
                  </a:path>
                </a:pathLst>
              </a:custGeom>
              <a:solidFill>
                <a:srgbClr val="FFFFFF"/>
              </a:solidFill>
              <a:ln w="8840"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4623053B-F2E9-12A4-3442-458F19994AB4}"/>
                  </a:ext>
                </a:extLst>
              </p:cNvPr>
              <p:cNvSpPr/>
              <p:nvPr/>
            </p:nvSpPr>
            <p:spPr>
              <a:xfrm>
                <a:off x="8220441" y="5979440"/>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8 w 46544"/>
                  <a:gd name="connsiteY3" fmla="*/ 60321 h 60321"/>
                  <a:gd name="connsiteX4" fmla="*/ 0 w 46544"/>
                  <a:gd name="connsiteY4" fmla="*/ 60321 h 60321"/>
                  <a:gd name="connsiteX5" fmla="*/ 17687 w 46544"/>
                  <a:gd name="connsiteY5" fmla="*/ 0 h 60321"/>
                  <a:gd name="connsiteX6" fmla="*/ 28858 w 46544"/>
                  <a:gd name="connsiteY6" fmla="*/ 0 h 60321"/>
                  <a:gd name="connsiteX7" fmla="*/ 46544 w 46544"/>
                  <a:gd name="connsiteY7" fmla="*/ 60321 h 60321"/>
                  <a:gd name="connsiteX8" fmla="*/ 37887 w 46544"/>
                  <a:gd name="connsiteY8" fmla="*/ 60321 h 60321"/>
                  <a:gd name="connsiteX9" fmla="*/ 15173 w 46544"/>
                  <a:gd name="connsiteY9" fmla="*/ 38725 h 60321"/>
                  <a:gd name="connsiteX10" fmla="*/ 31557 w 46544"/>
                  <a:gd name="connsiteY10" fmla="*/ 38725 h 60321"/>
                  <a:gd name="connsiteX11" fmla="*/ 24669 w 46544"/>
                  <a:gd name="connsiteY11" fmla="*/ 14987 h 60321"/>
                  <a:gd name="connsiteX12" fmla="*/ 24110 w 46544"/>
                  <a:gd name="connsiteY12" fmla="*/ 12939 h 60321"/>
                  <a:gd name="connsiteX13" fmla="*/ 23738 w 46544"/>
                  <a:gd name="connsiteY13" fmla="*/ 10891 h 60321"/>
                  <a:gd name="connsiteX14" fmla="*/ 23458 w 46544"/>
                  <a:gd name="connsiteY14" fmla="*/ 8936 h 60321"/>
                  <a:gd name="connsiteX15" fmla="*/ 23086 w 46544"/>
                  <a:gd name="connsiteY15" fmla="*/ 8936 h 60321"/>
                  <a:gd name="connsiteX16" fmla="*/ 22807 w 46544"/>
                  <a:gd name="connsiteY16" fmla="*/ 10984 h 60321"/>
                  <a:gd name="connsiteX17" fmla="*/ 22435 w 46544"/>
                  <a:gd name="connsiteY17" fmla="*/ 12939 h 60321"/>
                  <a:gd name="connsiteX18" fmla="*/ 21969 w 46544"/>
                  <a:gd name="connsiteY18" fmla="*/ 14894 h 60321"/>
                  <a:gd name="connsiteX19" fmla="*/ 15080 w 46544"/>
                  <a:gd name="connsiteY19" fmla="*/ 3863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8" y="60321"/>
                    </a:lnTo>
                    <a:lnTo>
                      <a:pt x="0" y="60321"/>
                    </a:lnTo>
                    <a:lnTo>
                      <a:pt x="17687" y="0"/>
                    </a:lnTo>
                    <a:lnTo>
                      <a:pt x="28858" y="0"/>
                    </a:lnTo>
                    <a:lnTo>
                      <a:pt x="46544" y="60321"/>
                    </a:lnTo>
                    <a:lnTo>
                      <a:pt x="37887" y="60321"/>
                    </a:lnTo>
                    <a:close/>
                    <a:moveTo>
                      <a:pt x="15173" y="38725"/>
                    </a:moveTo>
                    <a:lnTo>
                      <a:pt x="31557" y="38725"/>
                    </a:lnTo>
                    <a:lnTo>
                      <a:pt x="24669" y="14987"/>
                    </a:lnTo>
                    <a:cubicBezTo>
                      <a:pt x="24482" y="14336"/>
                      <a:pt x="24296" y="13684"/>
                      <a:pt x="24110" y="12939"/>
                    </a:cubicBezTo>
                    <a:cubicBezTo>
                      <a:pt x="24017" y="12194"/>
                      <a:pt x="23924" y="11543"/>
                      <a:pt x="23738" y="10891"/>
                    </a:cubicBezTo>
                    <a:cubicBezTo>
                      <a:pt x="23645" y="10240"/>
                      <a:pt x="23552" y="9588"/>
                      <a:pt x="23458" y="8936"/>
                    </a:cubicBezTo>
                    <a:lnTo>
                      <a:pt x="23086" y="8936"/>
                    </a:lnTo>
                    <a:cubicBezTo>
                      <a:pt x="23086" y="9588"/>
                      <a:pt x="22900" y="10333"/>
                      <a:pt x="22807" y="10984"/>
                    </a:cubicBezTo>
                    <a:cubicBezTo>
                      <a:pt x="22714" y="11636"/>
                      <a:pt x="22528" y="12288"/>
                      <a:pt x="22435" y="12939"/>
                    </a:cubicBezTo>
                    <a:cubicBezTo>
                      <a:pt x="22341" y="13591"/>
                      <a:pt x="22155" y="14242"/>
                      <a:pt x="21969" y="14894"/>
                    </a:cubicBezTo>
                    <a:lnTo>
                      <a:pt x="15080" y="38631"/>
                    </a:lnTo>
                    <a:close/>
                  </a:path>
                </a:pathLst>
              </a:custGeom>
              <a:solidFill>
                <a:srgbClr val="FFFFFF"/>
              </a:solidFill>
              <a:ln w="8840"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F6134360-0207-F174-FADB-A619297545B1}"/>
                  </a:ext>
                </a:extLst>
              </p:cNvPr>
              <p:cNvSpPr/>
              <p:nvPr/>
            </p:nvSpPr>
            <p:spPr>
              <a:xfrm>
                <a:off x="8276015" y="5979440"/>
                <a:ext cx="38817" cy="60321"/>
              </a:xfrm>
              <a:custGeom>
                <a:avLst/>
                <a:gdLst>
                  <a:gd name="connsiteX0" fmla="*/ 11264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30 w 38817"/>
                  <a:gd name="connsiteY14" fmla="*/ 43007 h 60321"/>
                  <a:gd name="connsiteX15" fmla="*/ 30067 w 38817"/>
                  <a:gd name="connsiteY15" fmla="*/ 45706 h 60321"/>
                  <a:gd name="connsiteX16" fmla="*/ 30440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2 w 38817"/>
                  <a:gd name="connsiteY23" fmla="*/ 60321 h 60321"/>
                  <a:gd name="connsiteX24" fmla="*/ 11264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4"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1" y="16476"/>
                      <a:pt x="8564" y="17314"/>
                    </a:cubicBezTo>
                    <a:cubicBezTo>
                      <a:pt x="8564" y="18152"/>
                      <a:pt x="8564" y="18990"/>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0" y="42262"/>
                      <a:pt x="29230" y="43007"/>
                    </a:cubicBezTo>
                    <a:cubicBezTo>
                      <a:pt x="29509" y="43938"/>
                      <a:pt x="29788" y="44868"/>
                      <a:pt x="30067" y="45706"/>
                    </a:cubicBezTo>
                    <a:lnTo>
                      <a:pt x="30440" y="45706"/>
                    </a:lnTo>
                    <a:cubicBezTo>
                      <a:pt x="30440" y="44868"/>
                      <a:pt x="30347" y="43938"/>
                      <a:pt x="30254" y="43007"/>
                    </a:cubicBezTo>
                    <a:cubicBezTo>
                      <a:pt x="30254" y="42262"/>
                      <a:pt x="30254" y="41424"/>
                      <a:pt x="30160" y="40586"/>
                    </a:cubicBezTo>
                    <a:cubicBezTo>
                      <a:pt x="30160" y="39748"/>
                      <a:pt x="30160" y="39004"/>
                      <a:pt x="30160" y="38352"/>
                    </a:cubicBezTo>
                    <a:lnTo>
                      <a:pt x="30160" y="0"/>
                    </a:lnTo>
                    <a:lnTo>
                      <a:pt x="38818" y="0"/>
                    </a:lnTo>
                    <a:lnTo>
                      <a:pt x="38818" y="60321"/>
                    </a:lnTo>
                    <a:lnTo>
                      <a:pt x="29322"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90A3C566-C3DA-A17B-381C-94182CDA24A0}"/>
                  </a:ext>
                </a:extLst>
              </p:cNvPr>
              <p:cNvSpPr/>
              <p:nvPr/>
            </p:nvSpPr>
            <p:spPr>
              <a:xfrm>
                <a:off x="8325724" y="5979254"/>
                <a:ext cx="37607" cy="60600"/>
              </a:xfrm>
              <a:custGeom>
                <a:avLst/>
                <a:gdLst>
                  <a:gd name="connsiteX0" fmla="*/ 18897 w 37607"/>
                  <a:gd name="connsiteY0" fmla="*/ 93 h 60600"/>
                  <a:gd name="connsiteX1" fmla="*/ 26251 w 37607"/>
                  <a:gd name="connsiteY1" fmla="*/ 838 h 60600"/>
                  <a:gd name="connsiteX2" fmla="*/ 31464 w 37607"/>
                  <a:gd name="connsiteY2" fmla="*/ 2513 h 60600"/>
                  <a:gd name="connsiteX3" fmla="*/ 35653 w 37607"/>
                  <a:gd name="connsiteY3" fmla="*/ 4840 h 60600"/>
                  <a:gd name="connsiteX4" fmla="*/ 32674 w 37607"/>
                  <a:gd name="connsiteY4" fmla="*/ 9867 h 60600"/>
                  <a:gd name="connsiteX5" fmla="*/ 31837 w 37607"/>
                  <a:gd name="connsiteY5" fmla="*/ 9867 h 60600"/>
                  <a:gd name="connsiteX6" fmla="*/ 28765 w 37607"/>
                  <a:gd name="connsiteY6" fmla="*/ 8005 h 60600"/>
                  <a:gd name="connsiteX7" fmla="*/ 24948 w 37607"/>
                  <a:gd name="connsiteY7" fmla="*/ 6702 h 60600"/>
                  <a:gd name="connsiteX8" fmla="*/ 19735 w 37607"/>
                  <a:gd name="connsiteY8" fmla="*/ 6051 h 60600"/>
                  <a:gd name="connsiteX9" fmla="*/ 15639 w 37607"/>
                  <a:gd name="connsiteY9" fmla="*/ 6795 h 60600"/>
                  <a:gd name="connsiteX10" fmla="*/ 12381 w 37607"/>
                  <a:gd name="connsiteY10" fmla="*/ 8843 h 60600"/>
                  <a:gd name="connsiteX11" fmla="*/ 10240 w 37607"/>
                  <a:gd name="connsiteY11" fmla="*/ 11729 h 60600"/>
                  <a:gd name="connsiteX12" fmla="*/ 9495 w 37607"/>
                  <a:gd name="connsiteY12" fmla="*/ 15266 h 60600"/>
                  <a:gd name="connsiteX13" fmla="*/ 11543 w 37607"/>
                  <a:gd name="connsiteY13" fmla="*/ 20758 h 60600"/>
                  <a:gd name="connsiteX14" fmla="*/ 16756 w 37607"/>
                  <a:gd name="connsiteY14" fmla="*/ 24575 h 60600"/>
                  <a:gd name="connsiteX15" fmla="*/ 23552 w 37607"/>
                  <a:gd name="connsiteY15" fmla="*/ 27647 h 60600"/>
                  <a:gd name="connsiteX16" fmla="*/ 30347 w 37607"/>
                  <a:gd name="connsiteY16" fmla="*/ 31184 h 60600"/>
                  <a:gd name="connsiteX17" fmla="*/ 35560 w 37607"/>
                  <a:gd name="connsiteY17" fmla="*/ 36211 h 60600"/>
                  <a:gd name="connsiteX18" fmla="*/ 37608 w 37607"/>
                  <a:gd name="connsiteY18" fmla="*/ 43844 h 60600"/>
                  <a:gd name="connsiteX19" fmla="*/ 36305 w 37607"/>
                  <a:gd name="connsiteY19" fmla="*/ 50733 h 60600"/>
                  <a:gd name="connsiteX20" fmla="*/ 32488 w 37607"/>
                  <a:gd name="connsiteY20" fmla="*/ 56039 h 60600"/>
                  <a:gd name="connsiteX21" fmla="*/ 26251 w 37607"/>
                  <a:gd name="connsiteY21" fmla="*/ 59390 h 60600"/>
                  <a:gd name="connsiteX22" fmla="*/ 17687 w 37607"/>
                  <a:gd name="connsiteY22" fmla="*/ 60600 h 60600"/>
                  <a:gd name="connsiteX23" fmla="*/ 10147 w 37607"/>
                  <a:gd name="connsiteY23" fmla="*/ 59948 h 60600"/>
                  <a:gd name="connsiteX24" fmla="*/ 4654 w 37607"/>
                  <a:gd name="connsiteY24" fmla="*/ 58273 h 60600"/>
                  <a:gd name="connsiteX25" fmla="*/ 0 w 37607"/>
                  <a:gd name="connsiteY25" fmla="*/ 55853 h 60600"/>
                  <a:gd name="connsiteX26" fmla="*/ 2979 w 37607"/>
                  <a:gd name="connsiteY26" fmla="*/ 50826 h 60600"/>
                  <a:gd name="connsiteX27" fmla="*/ 3817 w 37607"/>
                  <a:gd name="connsiteY27" fmla="*/ 50826 h 60600"/>
                  <a:gd name="connsiteX28" fmla="*/ 7354 w 37607"/>
                  <a:gd name="connsiteY28" fmla="*/ 52781 h 60600"/>
                  <a:gd name="connsiteX29" fmla="*/ 11450 w 37607"/>
                  <a:gd name="connsiteY29" fmla="*/ 53991 h 60600"/>
                  <a:gd name="connsiteX30" fmla="*/ 16756 w 37607"/>
                  <a:gd name="connsiteY30" fmla="*/ 54549 h 60600"/>
                  <a:gd name="connsiteX31" fmla="*/ 25692 w 37607"/>
                  <a:gd name="connsiteY31" fmla="*/ 51757 h 60600"/>
                  <a:gd name="connsiteX32" fmla="*/ 28765 w 37607"/>
                  <a:gd name="connsiteY32" fmla="*/ 44496 h 60600"/>
                  <a:gd name="connsiteX33" fmla="*/ 26717 w 37607"/>
                  <a:gd name="connsiteY33" fmla="*/ 39004 h 60600"/>
                  <a:gd name="connsiteX34" fmla="*/ 21503 w 37607"/>
                  <a:gd name="connsiteY34" fmla="*/ 35187 h 60600"/>
                  <a:gd name="connsiteX35" fmla="*/ 14708 w 37607"/>
                  <a:gd name="connsiteY35" fmla="*/ 32115 h 60600"/>
                  <a:gd name="connsiteX36" fmla="*/ 7913 w 37607"/>
                  <a:gd name="connsiteY36" fmla="*/ 28578 h 60600"/>
                  <a:gd name="connsiteX37" fmla="*/ 2700 w 37607"/>
                  <a:gd name="connsiteY37" fmla="*/ 23551 h 60600"/>
                  <a:gd name="connsiteX38" fmla="*/ 652 w 37607"/>
                  <a:gd name="connsiteY38" fmla="*/ 15918 h 60600"/>
                  <a:gd name="connsiteX39" fmla="*/ 1862 w 37607"/>
                  <a:gd name="connsiteY39" fmla="*/ 9588 h 60600"/>
                  <a:gd name="connsiteX40" fmla="*/ 5399 w 37607"/>
                  <a:gd name="connsiteY40" fmla="*/ 4468 h 60600"/>
                  <a:gd name="connsiteX41" fmla="*/ 11078 w 37607"/>
                  <a:gd name="connsiteY41" fmla="*/ 1210 h 60600"/>
                  <a:gd name="connsiteX42" fmla="*/ 18711 w 37607"/>
                  <a:gd name="connsiteY42" fmla="*/ 0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00">
                    <a:moveTo>
                      <a:pt x="18897" y="93"/>
                    </a:moveTo>
                    <a:cubicBezTo>
                      <a:pt x="21690" y="93"/>
                      <a:pt x="24110" y="372"/>
                      <a:pt x="26251" y="838"/>
                    </a:cubicBezTo>
                    <a:cubicBezTo>
                      <a:pt x="28299" y="1303"/>
                      <a:pt x="30068" y="1862"/>
                      <a:pt x="31464" y="2513"/>
                    </a:cubicBezTo>
                    <a:cubicBezTo>
                      <a:pt x="33047" y="3165"/>
                      <a:pt x="34443" y="4003"/>
                      <a:pt x="35653" y="4840"/>
                    </a:cubicBezTo>
                    <a:lnTo>
                      <a:pt x="32674" y="9867"/>
                    </a:lnTo>
                    <a:lnTo>
                      <a:pt x="31837" y="9867"/>
                    </a:lnTo>
                    <a:cubicBezTo>
                      <a:pt x="30999" y="9216"/>
                      <a:pt x="29975" y="8564"/>
                      <a:pt x="28765" y="8005"/>
                    </a:cubicBezTo>
                    <a:cubicBezTo>
                      <a:pt x="27741" y="7540"/>
                      <a:pt x="26437" y="7074"/>
                      <a:pt x="24948" y="6702"/>
                    </a:cubicBezTo>
                    <a:cubicBezTo>
                      <a:pt x="23458" y="6330"/>
                      <a:pt x="21690" y="6051"/>
                      <a:pt x="19735" y="6051"/>
                    </a:cubicBezTo>
                    <a:cubicBezTo>
                      <a:pt x="18245" y="6051"/>
                      <a:pt x="16849" y="6330"/>
                      <a:pt x="15639" y="6795"/>
                    </a:cubicBezTo>
                    <a:cubicBezTo>
                      <a:pt x="14336" y="7261"/>
                      <a:pt x="13312" y="8005"/>
                      <a:pt x="12381" y="8843"/>
                    </a:cubicBezTo>
                    <a:cubicBezTo>
                      <a:pt x="11450" y="9681"/>
                      <a:pt x="10705" y="10705"/>
                      <a:pt x="10240" y="11729"/>
                    </a:cubicBezTo>
                    <a:cubicBezTo>
                      <a:pt x="9682" y="12846"/>
                      <a:pt x="9495" y="14056"/>
                      <a:pt x="9495" y="15266"/>
                    </a:cubicBezTo>
                    <a:cubicBezTo>
                      <a:pt x="9495" y="17500"/>
                      <a:pt x="10147" y="19362"/>
                      <a:pt x="11543" y="20758"/>
                    </a:cubicBezTo>
                    <a:cubicBezTo>
                      <a:pt x="12939" y="22155"/>
                      <a:pt x="14615" y="23458"/>
                      <a:pt x="16756" y="24575"/>
                    </a:cubicBezTo>
                    <a:cubicBezTo>
                      <a:pt x="18804" y="25692"/>
                      <a:pt x="21038" y="26716"/>
                      <a:pt x="23552" y="27647"/>
                    </a:cubicBezTo>
                    <a:cubicBezTo>
                      <a:pt x="25972" y="28578"/>
                      <a:pt x="28299" y="29788"/>
                      <a:pt x="30347" y="31184"/>
                    </a:cubicBezTo>
                    <a:cubicBezTo>
                      <a:pt x="32395" y="32581"/>
                      <a:pt x="34164" y="34256"/>
                      <a:pt x="35560" y="36211"/>
                    </a:cubicBezTo>
                    <a:cubicBezTo>
                      <a:pt x="36956" y="38166"/>
                      <a:pt x="37608" y="40679"/>
                      <a:pt x="37608" y="43844"/>
                    </a:cubicBezTo>
                    <a:cubicBezTo>
                      <a:pt x="37608" y="46358"/>
                      <a:pt x="37143" y="48685"/>
                      <a:pt x="36305" y="50733"/>
                    </a:cubicBezTo>
                    <a:cubicBezTo>
                      <a:pt x="35467" y="52781"/>
                      <a:pt x="34164" y="54549"/>
                      <a:pt x="32488" y="56039"/>
                    </a:cubicBezTo>
                    <a:cubicBezTo>
                      <a:pt x="30812" y="57528"/>
                      <a:pt x="28765" y="58645"/>
                      <a:pt x="26251" y="59390"/>
                    </a:cubicBezTo>
                    <a:cubicBezTo>
                      <a:pt x="23738" y="60228"/>
                      <a:pt x="20945" y="60600"/>
                      <a:pt x="17687" y="60600"/>
                    </a:cubicBezTo>
                    <a:cubicBezTo>
                      <a:pt x="14894" y="60600"/>
                      <a:pt x="12381" y="60414"/>
                      <a:pt x="10147" y="59948"/>
                    </a:cubicBezTo>
                    <a:cubicBezTo>
                      <a:pt x="8006" y="59483"/>
                      <a:pt x="6144" y="58925"/>
                      <a:pt x="4654" y="58273"/>
                    </a:cubicBezTo>
                    <a:cubicBezTo>
                      <a:pt x="2886" y="57621"/>
                      <a:pt x="1303" y="56783"/>
                      <a:pt x="0" y="55853"/>
                    </a:cubicBezTo>
                    <a:lnTo>
                      <a:pt x="2979" y="50826"/>
                    </a:lnTo>
                    <a:lnTo>
                      <a:pt x="3817" y="50826"/>
                    </a:lnTo>
                    <a:cubicBezTo>
                      <a:pt x="4841" y="51570"/>
                      <a:pt x="6051" y="52222"/>
                      <a:pt x="7354" y="52781"/>
                    </a:cubicBezTo>
                    <a:cubicBezTo>
                      <a:pt x="8471" y="53246"/>
                      <a:pt x="9867" y="53618"/>
                      <a:pt x="11450" y="53991"/>
                    </a:cubicBezTo>
                    <a:cubicBezTo>
                      <a:pt x="13033" y="54363"/>
                      <a:pt x="14801" y="54549"/>
                      <a:pt x="16756" y="54549"/>
                    </a:cubicBezTo>
                    <a:cubicBezTo>
                      <a:pt x="20666" y="54549"/>
                      <a:pt x="23645" y="53618"/>
                      <a:pt x="25692" y="51757"/>
                    </a:cubicBezTo>
                    <a:cubicBezTo>
                      <a:pt x="27741" y="49895"/>
                      <a:pt x="28765" y="47475"/>
                      <a:pt x="28765" y="44496"/>
                    </a:cubicBezTo>
                    <a:cubicBezTo>
                      <a:pt x="28765" y="42262"/>
                      <a:pt x="28113" y="40400"/>
                      <a:pt x="26717" y="39004"/>
                    </a:cubicBezTo>
                    <a:cubicBezTo>
                      <a:pt x="25320" y="37607"/>
                      <a:pt x="23645" y="36304"/>
                      <a:pt x="21503" y="35187"/>
                    </a:cubicBezTo>
                    <a:cubicBezTo>
                      <a:pt x="19456" y="34070"/>
                      <a:pt x="17128" y="33046"/>
                      <a:pt x="14708" y="32115"/>
                    </a:cubicBezTo>
                    <a:cubicBezTo>
                      <a:pt x="12288" y="31184"/>
                      <a:pt x="10054" y="29974"/>
                      <a:pt x="7913" y="28578"/>
                    </a:cubicBezTo>
                    <a:cubicBezTo>
                      <a:pt x="5865" y="27182"/>
                      <a:pt x="4096" y="25506"/>
                      <a:pt x="2700" y="23551"/>
                    </a:cubicBezTo>
                    <a:cubicBezTo>
                      <a:pt x="1303" y="21596"/>
                      <a:pt x="652" y="18990"/>
                      <a:pt x="652" y="15918"/>
                    </a:cubicBezTo>
                    <a:cubicBezTo>
                      <a:pt x="652" y="13591"/>
                      <a:pt x="1024" y="11543"/>
                      <a:pt x="1862" y="9588"/>
                    </a:cubicBezTo>
                    <a:cubicBezTo>
                      <a:pt x="2700" y="7633"/>
                      <a:pt x="3910" y="5957"/>
                      <a:pt x="5399" y="4468"/>
                    </a:cubicBezTo>
                    <a:cubicBezTo>
                      <a:pt x="6982" y="3072"/>
                      <a:pt x="8843" y="1955"/>
                      <a:pt x="11078" y="1210"/>
                    </a:cubicBezTo>
                    <a:cubicBezTo>
                      <a:pt x="13312" y="372"/>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E3823038-122A-FA11-5B08-3C5302441E71}"/>
                  </a:ext>
                </a:extLst>
              </p:cNvPr>
              <p:cNvSpPr/>
              <p:nvPr/>
            </p:nvSpPr>
            <p:spPr>
              <a:xfrm>
                <a:off x="8367427" y="5979440"/>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725 h 60321"/>
                  <a:gd name="connsiteX10" fmla="*/ 31557 w 46544"/>
                  <a:gd name="connsiteY10" fmla="*/ 38725 h 60321"/>
                  <a:gd name="connsiteX11" fmla="*/ 24668 w 46544"/>
                  <a:gd name="connsiteY11" fmla="*/ 14987 h 60321"/>
                  <a:gd name="connsiteX12" fmla="*/ 24110 w 46544"/>
                  <a:gd name="connsiteY12" fmla="*/ 12939 h 60321"/>
                  <a:gd name="connsiteX13" fmla="*/ 23737 w 46544"/>
                  <a:gd name="connsiteY13" fmla="*/ 10891 h 60321"/>
                  <a:gd name="connsiteX14" fmla="*/ 23458 w 46544"/>
                  <a:gd name="connsiteY14" fmla="*/ 8936 h 60321"/>
                  <a:gd name="connsiteX15" fmla="*/ 23086 w 46544"/>
                  <a:gd name="connsiteY15" fmla="*/ 8936 h 60321"/>
                  <a:gd name="connsiteX16" fmla="*/ 22807 w 46544"/>
                  <a:gd name="connsiteY16" fmla="*/ 10984 h 60321"/>
                  <a:gd name="connsiteX17" fmla="*/ 22434 w 46544"/>
                  <a:gd name="connsiteY17" fmla="*/ 12939 h 60321"/>
                  <a:gd name="connsiteX18" fmla="*/ 21969 w 46544"/>
                  <a:gd name="connsiteY18" fmla="*/ 14894 h 60321"/>
                  <a:gd name="connsiteX19" fmla="*/ 15080 w 46544"/>
                  <a:gd name="connsiteY19" fmla="*/ 3863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173" y="38725"/>
                    </a:moveTo>
                    <a:lnTo>
                      <a:pt x="31557" y="38725"/>
                    </a:lnTo>
                    <a:lnTo>
                      <a:pt x="24668" y="14987"/>
                    </a:lnTo>
                    <a:cubicBezTo>
                      <a:pt x="24482" y="14336"/>
                      <a:pt x="24296" y="13684"/>
                      <a:pt x="24110" y="12939"/>
                    </a:cubicBezTo>
                    <a:cubicBezTo>
                      <a:pt x="24016" y="12194"/>
                      <a:pt x="23924" y="11543"/>
                      <a:pt x="23737" y="10891"/>
                    </a:cubicBezTo>
                    <a:cubicBezTo>
                      <a:pt x="23644" y="10240"/>
                      <a:pt x="23551" y="9588"/>
                      <a:pt x="23458" y="8936"/>
                    </a:cubicBezTo>
                    <a:lnTo>
                      <a:pt x="23086" y="8936"/>
                    </a:lnTo>
                    <a:cubicBezTo>
                      <a:pt x="23086" y="9588"/>
                      <a:pt x="22993" y="10333"/>
                      <a:pt x="22807" y="10984"/>
                    </a:cubicBezTo>
                    <a:cubicBezTo>
                      <a:pt x="22714" y="11636"/>
                      <a:pt x="22527" y="12288"/>
                      <a:pt x="22434" y="12939"/>
                    </a:cubicBezTo>
                    <a:cubicBezTo>
                      <a:pt x="22341" y="13591"/>
                      <a:pt x="22155" y="14242"/>
                      <a:pt x="21969" y="14894"/>
                    </a:cubicBezTo>
                    <a:lnTo>
                      <a:pt x="15080" y="38631"/>
                    </a:lnTo>
                    <a:close/>
                  </a:path>
                </a:pathLst>
              </a:custGeom>
              <a:solidFill>
                <a:srgbClr val="FFFFFF"/>
              </a:solidFill>
              <a:ln w="8840"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85107C05-87DF-A02A-89E0-7A763D0B0B53}"/>
                  </a:ext>
                </a:extLst>
              </p:cNvPr>
              <p:cNvSpPr/>
              <p:nvPr/>
            </p:nvSpPr>
            <p:spPr>
              <a:xfrm>
                <a:off x="8418440" y="5979254"/>
                <a:ext cx="37607" cy="60600"/>
              </a:xfrm>
              <a:custGeom>
                <a:avLst/>
                <a:gdLst>
                  <a:gd name="connsiteX0" fmla="*/ 18897 w 37607"/>
                  <a:gd name="connsiteY0" fmla="*/ 93 h 60600"/>
                  <a:gd name="connsiteX1" fmla="*/ 26251 w 37607"/>
                  <a:gd name="connsiteY1" fmla="*/ 838 h 60600"/>
                  <a:gd name="connsiteX2" fmla="*/ 31464 w 37607"/>
                  <a:gd name="connsiteY2" fmla="*/ 2513 h 60600"/>
                  <a:gd name="connsiteX3" fmla="*/ 35653 w 37607"/>
                  <a:gd name="connsiteY3" fmla="*/ 4840 h 60600"/>
                  <a:gd name="connsiteX4" fmla="*/ 32674 w 37607"/>
                  <a:gd name="connsiteY4" fmla="*/ 9867 h 60600"/>
                  <a:gd name="connsiteX5" fmla="*/ 31836 w 37607"/>
                  <a:gd name="connsiteY5" fmla="*/ 9867 h 60600"/>
                  <a:gd name="connsiteX6" fmla="*/ 28765 w 37607"/>
                  <a:gd name="connsiteY6" fmla="*/ 8005 h 60600"/>
                  <a:gd name="connsiteX7" fmla="*/ 24948 w 37607"/>
                  <a:gd name="connsiteY7" fmla="*/ 6702 h 60600"/>
                  <a:gd name="connsiteX8" fmla="*/ 19735 w 37607"/>
                  <a:gd name="connsiteY8" fmla="*/ 6051 h 60600"/>
                  <a:gd name="connsiteX9" fmla="*/ 15639 w 37607"/>
                  <a:gd name="connsiteY9" fmla="*/ 6795 h 60600"/>
                  <a:gd name="connsiteX10" fmla="*/ 12381 w 37607"/>
                  <a:gd name="connsiteY10" fmla="*/ 8843 h 60600"/>
                  <a:gd name="connsiteX11" fmla="*/ 10239 w 37607"/>
                  <a:gd name="connsiteY11" fmla="*/ 11729 h 60600"/>
                  <a:gd name="connsiteX12" fmla="*/ 9495 w 37607"/>
                  <a:gd name="connsiteY12" fmla="*/ 15266 h 60600"/>
                  <a:gd name="connsiteX13" fmla="*/ 11543 w 37607"/>
                  <a:gd name="connsiteY13" fmla="*/ 20758 h 60600"/>
                  <a:gd name="connsiteX14" fmla="*/ 16756 w 37607"/>
                  <a:gd name="connsiteY14" fmla="*/ 24575 h 60600"/>
                  <a:gd name="connsiteX15" fmla="*/ 23552 w 37607"/>
                  <a:gd name="connsiteY15" fmla="*/ 27647 h 60600"/>
                  <a:gd name="connsiteX16" fmla="*/ 30347 w 37607"/>
                  <a:gd name="connsiteY16" fmla="*/ 31184 h 60600"/>
                  <a:gd name="connsiteX17" fmla="*/ 35560 w 37607"/>
                  <a:gd name="connsiteY17" fmla="*/ 36211 h 60600"/>
                  <a:gd name="connsiteX18" fmla="*/ 37607 w 37607"/>
                  <a:gd name="connsiteY18" fmla="*/ 43844 h 60600"/>
                  <a:gd name="connsiteX19" fmla="*/ 36305 w 37607"/>
                  <a:gd name="connsiteY19" fmla="*/ 50733 h 60600"/>
                  <a:gd name="connsiteX20" fmla="*/ 32488 w 37607"/>
                  <a:gd name="connsiteY20" fmla="*/ 56039 h 60600"/>
                  <a:gd name="connsiteX21" fmla="*/ 26251 w 37607"/>
                  <a:gd name="connsiteY21" fmla="*/ 59390 h 60600"/>
                  <a:gd name="connsiteX22" fmla="*/ 17687 w 37607"/>
                  <a:gd name="connsiteY22" fmla="*/ 60600 h 60600"/>
                  <a:gd name="connsiteX23" fmla="*/ 10147 w 37607"/>
                  <a:gd name="connsiteY23" fmla="*/ 59948 h 60600"/>
                  <a:gd name="connsiteX24" fmla="*/ 4654 w 37607"/>
                  <a:gd name="connsiteY24" fmla="*/ 58273 h 60600"/>
                  <a:gd name="connsiteX25" fmla="*/ 0 w 37607"/>
                  <a:gd name="connsiteY25" fmla="*/ 55853 h 60600"/>
                  <a:gd name="connsiteX26" fmla="*/ 2979 w 37607"/>
                  <a:gd name="connsiteY26" fmla="*/ 50826 h 60600"/>
                  <a:gd name="connsiteX27" fmla="*/ 3817 w 37607"/>
                  <a:gd name="connsiteY27" fmla="*/ 50826 h 60600"/>
                  <a:gd name="connsiteX28" fmla="*/ 7354 w 37607"/>
                  <a:gd name="connsiteY28" fmla="*/ 52781 h 60600"/>
                  <a:gd name="connsiteX29" fmla="*/ 11450 w 37607"/>
                  <a:gd name="connsiteY29" fmla="*/ 53991 h 60600"/>
                  <a:gd name="connsiteX30" fmla="*/ 16756 w 37607"/>
                  <a:gd name="connsiteY30" fmla="*/ 54549 h 60600"/>
                  <a:gd name="connsiteX31" fmla="*/ 25692 w 37607"/>
                  <a:gd name="connsiteY31" fmla="*/ 51757 h 60600"/>
                  <a:gd name="connsiteX32" fmla="*/ 28765 w 37607"/>
                  <a:gd name="connsiteY32" fmla="*/ 44496 h 60600"/>
                  <a:gd name="connsiteX33" fmla="*/ 26716 w 37607"/>
                  <a:gd name="connsiteY33" fmla="*/ 39004 h 60600"/>
                  <a:gd name="connsiteX34" fmla="*/ 21503 w 37607"/>
                  <a:gd name="connsiteY34" fmla="*/ 35187 h 60600"/>
                  <a:gd name="connsiteX35" fmla="*/ 14708 w 37607"/>
                  <a:gd name="connsiteY35" fmla="*/ 32115 h 60600"/>
                  <a:gd name="connsiteX36" fmla="*/ 7912 w 37607"/>
                  <a:gd name="connsiteY36" fmla="*/ 28578 h 60600"/>
                  <a:gd name="connsiteX37" fmla="*/ 2699 w 37607"/>
                  <a:gd name="connsiteY37" fmla="*/ 23551 h 60600"/>
                  <a:gd name="connsiteX38" fmla="*/ 652 w 37607"/>
                  <a:gd name="connsiteY38" fmla="*/ 15918 h 60600"/>
                  <a:gd name="connsiteX39" fmla="*/ 1862 w 37607"/>
                  <a:gd name="connsiteY39" fmla="*/ 9588 h 60600"/>
                  <a:gd name="connsiteX40" fmla="*/ 5399 w 37607"/>
                  <a:gd name="connsiteY40" fmla="*/ 4468 h 60600"/>
                  <a:gd name="connsiteX41" fmla="*/ 11078 w 37607"/>
                  <a:gd name="connsiteY41" fmla="*/ 1210 h 60600"/>
                  <a:gd name="connsiteX42" fmla="*/ 18711 w 37607"/>
                  <a:gd name="connsiteY42" fmla="*/ 0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00">
                    <a:moveTo>
                      <a:pt x="18897" y="93"/>
                    </a:moveTo>
                    <a:cubicBezTo>
                      <a:pt x="21690" y="93"/>
                      <a:pt x="24110" y="372"/>
                      <a:pt x="26251" y="838"/>
                    </a:cubicBezTo>
                    <a:cubicBezTo>
                      <a:pt x="28299" y="1303"/>
                      <a:pt x="30067" y="1862"/>
                      <a:pt x="31464" y="2513"/>
                    </a:cubicBezTo>
                    <a:cubicBezTo>
                      <a:pt x="33046" y="3165"/>
                      <a:pt x="34443" y="4003"/>
                      <a:pt x="35653" y="4840"/>
                    </a:cubicBezTo>
                    <a:lnTo>
                      <a:pt x="32674" y="9867"/>
                    </a:lnTo>
                    <a:lnTo>
                      <a:pt x="31836" y="9867"/>
                    </a:lnTo>
                    <a:cubicBezTo>
                      <a:pt x="30999" y="9216"/>
                      <a:pt x="29975" y="8564"/>
                      <a:pt x="28765" y="8005"/>
                    </a:cubicBezTo>
                    <a:cubicBezTo>
                      <a:pt x="27740" y="7540"/>
                      <a:pt x="26437" y="7074"/>
                      <a:pt x="24948" y="6702"/>
                    </a:cubicBezTo>
                    <a:cubicBezTo>
                      <a:pt x="23458" y="6330"/>
                      <a:pt x="21690" y="6051"/>
                      <a:pt x="19735" y="6051"/>
                    </a:cubicBezTo>
                    <a:cubicBezTo>
                      <a:pt x="18245" y="6051"/>
                      <a:pt x="16849" y="6330"/>
                      <a:pt x="15639" y="6795"/>
                    </a:cubicBezTo>
                    <a:cubicBezTo>
                      <a:pt x="14335" y="7261"/>
                      <a:pt x="13312" y="8005"/>
                      <a:pt x="12381" y="8843"/>
                    </a:cubicBezTo>
                    <a:cubicBezTo>
                      <a:pt x="11450" y="9681"/>
                      <a:pt x="10705" y="10705"/>
                      <a:pt x="10239" y="11729"/>
                    </a:cubicBezTo>
                    <a:cubicBezTo>
                      <a:pt x="9681" y="12846"/>
                      <a:pt x="9495" y="14056"/>
                      <a:pt x="9495" y="15266"/>
                    </a:cubicBezTo>
                    <a:cubicBezTo>
                      <a:pt x="9495" y="17500"/>
                      <a:pt x="10147" y="19362"/>
                      <a:pt x="11543" y="20758"/>
                    </a:cubicBezTo>
                    <a:cubicBezTo>
                      <a:pt x="12939" y="22155"/>
                      <a:pt x="14615" y="23458"/>
                      <a:pt x="16756" y="24575"/>
                    </a:cubicBezTo>
                    <a:cubicBezTo>
                      <a:pt x="18804" y="25692"/>
                      <a:pt x="21038" y="26716"/>
                      <a:pt x="23552" y="27647"/>
                    </a:cubicBezTo>
                    <a:cubicBezTo>
                      <a:pt x="25971" y="28578"/>
                      <a:pt x="28299" y="29788"/>
                      <a:pt x="30347" y="31184"/>
                    </a:cubicBezTo>
                    <a:cubicBezTo>
                      <a:pt x="32395" y="32581"/>
                      <a:pt x="34163" y="34256"/>
                      <a:pt x="35560" y="36211"/>
                    </a:cubicBezTo>
                    <a:cubicBezTo>
                      <a:pt x="36956" y="38166"/>
                      <a:pt x="37607" y="40679"/>
                      <a:pt x="37607" y="43844"/>
                    </a:cubicBezTo>
                    <a:cubicBezTo>
                      <a:pt x="37607" y="46358"/>
                      <a:pt x="37142" y="48685"/>
                      <a:pt x="36305" y="50733"/>
                    </a:cubicBezTo>
                    <a:cubicBezTo>
                      <a:pt x="35467" y="52781"/>
                      <a:pt x="34163" y="54549"/>
                      <a:pt x="32488" y="56039"/>
                    </a:cubicBezTo>
                    <a:cubicBezTo>
                      <a:pt x="30812" y="57528"/>
                      <a:pt x="28765" y="58645"/>
                      <a:pt x="26251" y="59390"/>
                    </a:cubicBezTo>
                    <a:cubicBezTo>
                      <a:pt x="23737" y="60228"/>
                      <a:pt x="20945" y="60600"/>
                      <a:pt x="17687" y="60600"/>
                    </a:cubicBezTo>
                    <a:cubicBezTo>
                      <a:pt x="14894" y="60600"/>
                      <a:pt x="12381" y="60414"/>
                      <a:pt x="10147" y="59948"/>
                    </a:cubicBezTo>
                    <a:cubicBezTo>
                      <a:pt x="8005" y="59483"/>
                      <a:pt x="6144" y="58925"/>
                      <a:pt x="4654" y="58273"/>
                    </a:cubicBezTo>
                    <a:cubicBezTo>
                      <a:pt x="2886" y="57621"/>
                      <a:pt x="1303" y="56783"/>
                      <a:pt x="0" y="55853"/>
                    </a:cubicBezTo>
                    <a:lnTo>
                      <a:pt x="2979" y="50826"/>
                    </a:lnTo>
                    <a:lnTo>
                      <a:pt x="3817" y="50826"/>
                    </a:lnTo>
                    <a:cubicBezTo>
                      <a:pt x="4841" y="51570"/>
                      <a:pt x="6051" y="52222"/>
                      <a:pt x="7354" y="52781"/>
                    </a:cubicBezTo>
                    <a:cubicBezTo>
                      <a:pt x="8471" y="53246"/>
                      <a:pt x="9867" y="53618"/>
                      <a:pt x="11450" y="53991"/>
                    </a:cubicBezTo>
                    <a:cubicBezTo>
                      <a:pt x="13033" y="54363"/>
                      <a:pt x="14801" y="54549"/>
                      <a:pt x="16756" y="54549"/>
                    </a:cubicBezTo>
                    <a:cubicBezTo>
                      <a:pt x="20666" y="54549"/>
                      <a:pt x="23644" y="53618"/>
                      <a:pt x="25692" y="51757"/>
                    </a:cubicBezTo>
                    <a:cubicBezTo>
                      <a:pt x="27740" y="49895"/>
                      <a:pt x="28765" y="47475"/>
                      <a:pt x="28765" y="44496"/>
                    </a:cubicBezTo>
                    <a:cubicBezTo>
                      <a:pt x="28765" y="42262"/>
                      <a:pt x="28113" y="40400"/>
                      <a:pt x="26716" y="39004"/>
                    </a:cubicBezTo>
                    <a:cubicBezTo>
                      <a:pt x="25320" y="37607"/>
                      <a:pt x="23644" y="36304"/>
                      <a:pt x="21503" y="35187"/>
                    </a:cubicBezTo>
                    <a:cubicBezTo>
                      <a:pt x="19456" y="34070"/>
                      <a:pt x="17128" y="33046"/>
                      <a:pt x="14708" y="32115"/>
                    </a:cubicBezTo>
                    <a:cubicBezTo>
                      <a:pt x="12288" y="31184"/>
                      <a:pt x="10054" y="29974"/>
                      <a:pt x="7912" y="28578"/>
                    </a:cubicBezTo>
                    <a:cubicBezTo>
                      <a:pt x="5865" y="27182"/>
                      <a:pt x="4096" y="25506"/>
                      <a:pt x="2699" y="23551"/>
                    </a:cubicBezTo>
                    <a:cubicBezTo>
                      <a:pt x="1303" y="21596"/>
                      <a:pt x="652" y="18990"/>
                      <a:pt x="652" y="15918"/>
                    </a:cubicBezTo>
                    <a:cubicBezTo>
                      <a:pt x="652" y="13591"/>
                      <a:pt x="1024" y="11543"/>
                      <a:pt x="1862" y="9588"/>
                    </a:cubicBezTo>
                    <a:cubicBezTo>
                      <a:pt x="2699" y="7633"/>
                      <a:pt x="3910" y="5957"/>
                      <a:pt x="5399" y="4468"/>
                    </a:cubicBezTo>
                    <a:cubicBezTo>
                      <a:pt x="6982" y="3072"/>
                      <a:pt x="8843" y="1955"/>
                      <a:pt x="11078" y="1210"/>
                    </a:cubicBezTo>
                    <a:cubicBezTo>
                      <a:pt x="13312" y="372"/>
                      <a:pt x="15825" y="0"/>
                      <a:pt x="18711" y="0"/>
                    </a:cubicBezTo>
                    <a:close/>
                  </a:path>
                </a:pathLst>
              </a:custGeom>
              <a:solidFill>
                <a:srgbClr val="FFFFFF"/>
              </a:solidFill>
              <a:ln w="8840" cap="flat">
                <a:noFill/>
                <a:prstDash val="solid"/>
                <a:miter/>
              </a:ln>
            </p:spPr>
            <p:txBody>
              <a:bodyPr rtlCol="0" anchor="ctr"/>
              <a:lstStyle/>
              <a:p>
                <a:endParaRPr lang="en-US"/>
              </a:p>
            </p:txBody>
          </p:sp>
        </p:grpSp>
        <p:grpSp>
          <p:nvGrpSpPr>
            <p:cNvPr id="487" name="Picture 2">
              <a:extLst>
                <a:ext uri="{FF2B5EF4-FFF2-40B4-BE49-F238E27FC236}">
                  <a16:creationId xmlns:a16="http://schemas.microsoft.com/office/drawing/2014/main" id="{BB223FBB-8001-F842-20D7-2E025ED9FED6}"/>
                </a:ext>
              </a:extLst>
            </p:cNvPr>
            <p:cNvGrpSpPr/>
            <p:nvPr/>
          </p:nvGrpSpPr>
          <p:grpSpPr>
            <a:xfrm>
              <a:off x="8162912" y="6546718"/>
              <a:ext cx="399927" cy="93027"/>
              <a:chOff x="8162912" y="6546718"/>
              <a:chExt cx="399927" cy="93027"/>
            </a:xfrm>
            <a:solidFill>
              <a:srgbClr val="FFFFFF"/>
            </a:solidFill>
          </p:grpSpPr>
          <p:sp>
            <p:nvSpPr>
              <p:cNvPr id="488" name="Freeform: Shape 487">
                <a:extLst>
                  <a:ext uri="{FF2B5EF4-FFF2-40B4-BE49-F238E27FC236}">
                    <a16:creationId xmlns:a16="http://schemas.microsoft.com/office/drawing/2014/main" id="{D0D32FD0-229B-13B5-B859-96F6C5550388}"/>
                  </a:ext>
                </a:extLst>
              </p:cNvPr>
              <p:cNvSpPr/>
              <p:nvPr/>
            </p:nvSpPr>
            <p:spPr>
              <a:xfrm>
                <a:off x="8162912" y="6546904"/>
                <a:ext cx="33605" cy="60413"/>
              </a:xfrm>
              <a:custGeom>
                <a:avLst/>
                <a:gdLst>
                  <a:gd name="connsiteX0" fmla="*/ 8565 w 33605"/>
                  <a:gd name="connsiteY0" fmla="*/ 0 h 60413"/>
                  <a:gd name="connsiteX1" fmla="*/ 8565 w 33605"/>
                  <a:gd name="connsiteY1" fmla="*/ 54363 h 60413"/>
                  <a:gd name="connsiteX2" fmla="*/ 33605 w 33605"/>
                  <a:gd name="connsiteY2" fmla="*/ 54363 h 60413"/>
                  <a:gd name="connsiteX3" fmla="*/ 33605 w 33605"/>
                  <a:gd name="connsiteY3" fmla="*/ 60414 h 60413"/>
                  <a:gd name="connsiteX4" fmla="*/ 0 w 33605"/>
                  <a:gd name="connsiteY4" fmla="*/ 60414 h 60413"/>
                  <a:gd name="connsiteX5" fmla="*/ 0 w 33605"/>
                  <a:gd name="connsiteY5" fmla="*/ 93 h 60413"/>
                  <a:gd name="connsiteX6" fmla="*/ 8657 w 33605"/>
                  <a:gd name="connsiteY6" fmla="*/ 93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5" h="60413">
                    <a:moveTo>
                      <a:pt x="8565" y="0"/>
                    </a:moveTo>
                    <a:lnTo>
                      <a:pt x="8565" y="54363"/>
                    </a:lnTo>
                    <a:lnTo>
                      <a:pt x="33605" y="54363"/>
                    </a:lnTo>
                    <a:lnTo>
                      <a:pt x="33605" y="60414"/>
                    </a:lnTo>
                    <a:lnTo>
                      <a:pt x="0" y="60414"/>
                    </a:lnTo>
                    <a:lnTo>
                      <a:pt x="0" y="93"/>
                    </a:lnTo>
                    <a:lnTo>
                      <a:pt x="8657" y="93"/>
                    </a:lnTo>
                    <a:close/>
                  </a:path>
                </a:pathLst>
              </a:custGeom>
              <a:solidFill>
                <a:srgbClr val="FFFFFF"/>
              </a:solidFill>
              <a:ln w="8840"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6A52A92C-381D-B238-9D9E-720BC20CADCA}"/>
                  </a:ext>
                </a:extLst>
              </p:cNvPr>
              <p:cNvSpPr/>
              <p:nvPr/>
            </p:nvSpPr>
            <p:spPr>
              <a:xfrm>
                <a:off x="8199496" y="6546811"/>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4 h 60600"/>
                  <a:gd name="connsiteX4" fmla="*/ 21131 w 42262"/>
                  <a:gd name="connsiteY4" fmla="*/ 60600 h 60600"/>
                  <a:gd name="connsiteX5" fmla="*/ 12567 w 42262"/>
                  <a:gd name="connsiteY5" fmla="*/ 58924 h 60600"/>
                  <a:gd name="connsiteX6" fmla="*/ 5865 w 42262"/>
                  <a:gd name="connsiteY6" fmla="*/ 53619 h 60600"/>
                  <a:gd name="connsiteX7" fmla="*/ 1583 w 42262"/>
                  <a:gd name="connsiteY7" fmla="*/ 44217 h 60600"/>
                  <a:gd name="connsiteX8" fmla="*/ 0 w 42262"/>
                  <a:gd name="connsiteY8" fmla="*/ 30254 h 60600"/>
                  <a:gd name="connsiteX9" fmla="*/ 1583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4 h 60600"/>
                  <a:gd name="connsiteX16" fmla="*/ 42262 w 42262"/>
                  <a:gd name="connsiteY16" fmla="*/ 30254 h 60600"/>
                  <a:gd name="connsiteX17" fmla="*/ 8565 w 42262"/>
                  <a:gd name="connsiteY17" fmla="*/ 30254 h 60600"/>
                  <a:gd name="connsiteX18" fmla="*/ 9588 w 42262"/>
                  <a:gd name="connsiteY18" fmla="*/ 41796 h 60600"/>
                  <a:gd name="connsiteX19" fmla="*/ 12381 w 42262"/>
                  <a:gd name="connsiteY19" fmla="*/ 49243 h 60600"/>
                  <a:gd name="connsiteX20" fmla="*/ 16384 w 42262"/>
                  <a:gd name="connsiteY20" fmla="*/ 53246 h 60600"/>
                  <a:gd name="connsiteX21" fmla="*/ 21038 w 42262"/>
                  <a:gd name="connsiteY21" fmla="*/ 54456 h 60600"/>
                  <a:gd name="connsiteX22" fmla="*/ 25692 w 42262"/>
                  <a:gd name="connsiteY22" fmla="*/ 53246 h 60600"/>
                  <a:gd name="connsiteX23" fmla="*/ 29695 w 42262"/>
                  <a:gd name="connsiteY23" fmla="*/ 49243 h 60600"/>
                  <a:gd name="connsiteX24" fmla="*/ 32488 w 42262"/>
                  <a:gd name="connsiteY24" fmla="*/ 41796 h 60600"/>
                  <a:gd name="connsiteX25" fmla="*/ 33512 w 42262"/>
                  <a:gd name="connsiteY25" fmla="*/ 30254 h 60600"/>
                  <a:gd name="connsiteX26" fmla="*/ 32488 w 42262"/>
                  <a:gd name="connsiteY26" fmla="*/ 18711 h 60600"/>
                  <a:gd name="connsiteX27" fmla="*/ 29695 w 42262"/>
                  <a:gd name="connsiteY27" fmla="*/ 11263 h 60600"/>
                  <a:gd name="connsiteX28" fmla="*/ 25692 w 42262"/>
                  <a:gd name="connsiteY28" fmla="*/ 7261 h 60600"/>
                  <a:gd name="connsiteX29" fmla="*/ 21038 w 42262"/>
                  <a:gd name="connsiteY29" fmla="*/ 6050 h 60600"/>
                  <a:gd name="connsiteX30" fmla="*/ 16384 w 42262"/>
                  <a:gd name="connsiteY30" fmla="*/ 7261 h 60600"/>
                  <a:gd name="connsiteX31" fmla="*/ 12381 w 42262"/>
                  <a:gd name="connsiteY31" fmla="*/ 11263 h 60600"/>
                  <a:gd name="connsiteX32" fmla="*/ 9588 w 42262"/>
                  <a:gd name="connsiteY32" fmla="*/ 18711 h 60600"/>
                  <a:gd name="connsiteX33" fmla="*/ 8565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5"/>
                      <a:pt x="41704" y="40400"/>
                      <a:pt x="40679" y="44217"/>
                    </a:cubicBezTo>
                    <a:cubicBezTo>
                      <a:pt x="39656" y="48033"/>
                      <a:pt x="38167" y="51105"/>
                      <a:pt x="36398" y="53619"/>
                    </a:cubicBezTo>
                    <a:cubicBezTo>
                      <a:pt x="34536" y="56039"/>
                      <a:pt x="32302" y="57807"/>
                      <a:pt x="29695" y="58924"/>
                    </a:cubicBezTo>
                    <a:cubicBezTo>
                      <a:pt x="27089" y="60042"/>
                      <a:pt x="24203" y="60600"/>
                      <a:pt x="21131" y="60600"/>
                    </a:cubicBezTo>
                    <a:cubicBezTo>
                      <a:pt x="18059" y="60600"/>
                      <a:pt x="15173" y="60042"/>
                      <a:pt x="12567" y="58924"/>
                    </a:cubicBezTo>
                    <a:cubicBezTo>
                      <a:pt x="9961" y="57807"/>
                      <a:pt x="7726" y="56039"/>
                      <a:pt x="5865" y="53619"/>
                    </a:cubicBezTo>
                    <a:cubicBezTo>
                      <a:pt x="4003" y="51198"/>
                      <a:pt x="2607" y="48033"/>
                      <a:pt x="1583" y="44217"/>
                    </a:cubicBezTo>
                    <a:cubicBezTo>
                      <a:pt x="559" y="40400"/>
                      <a:pt x="0" y="35745"/>
                      <a:pt x="0" y="30254"/>
                    </a:cubicBezTo>
                    <a:cubicBezTo>
                      <a:pt x="0" y="24761"/>
                      <a:pt x="559" y="20200"/>
                      <a:pt x="1583" y="16384"/>
                    </a:cubicBezTo>
                    <a:cubicBezTo>
                      <a:pt x="2607"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60" y="9402"/>
                      <a:pt x="39656" y="12567"/>
                      <a:pt x="40679" y="16384"/>
                    </a:cubicBezTo>
                    <a:cubicBezTo>
                      <a:pt x="41704" y="20200"/>
                      <a:pt x="42262" y="24854"/>
                      <a:pt x="42262" y="30254"/>
                    </a:cubicBezTo>
                    <a:close/>
                    <a:moveTo>
                      <a:pt x="8565" y="30254"/>
                    </a:moveTo>
                    <a:cubicBezTo>
                      <a:pt x="8565" y="34908"/>
                      <a:pt x="8937" y="38724"/>
                      <a:pt x="9588" y="41796"/>
                    </a:cubicBezTo>
                    <a:cubicBezTo>
                      <a:pt x="10240" y="44868"/>
                      <a:pt x="11171" y="47381"/>
                      <a:pt x="12381" y="49243"/>
                    </a:cubicBezTo>
                    <a:cubicBezTo>
                      <a:pt x="13591" y="51105"/>
                      <a:pt x="14894" y="52409"/>
                      <a:pt x="16384" y="53246"/>
                    </a:cubicBezTo>
                    <a:cubicBezTo>
                      <a:pt x="17873" y="54084"/>
                      <a:pt x="19456" y="54456"/>
                      <a:pt x="21038" y="54456"/>
                    </a:cubicBezTo>
                    <a:cubicBezTo>
                      <a:pt x="22621" y="54456"/>
                      <a:pt x="24203" y="54084"/>
                      <a:pt x="25692" y="53246"/>
                    </a:cubicBezTo>
                    <a:cubicBezTo>
                      <a:pt x="27182" y="52409"/>
                      <a:pt x="28485" y="51105"/>
                      <a:pt x="29695" y="49243"/>
                    </a:cubicBezTo>
                    <a:cubicBezTo>
                      <a:pt x="30905" y="47381"/>
                      <a:pt x="31837" y="44868"/>
                      <a:pt x="32488" y="41796"/>
                    </a:cubicBezTo>
                    <a:cubicBezTo>
                      <a:pt x="33139" y="38724"/>
                      <a:pt x="33512" y="34815"/>
                      <a:pt x="33512" y="30254"/>
                    </a:cubicBezTo>
                    <a:cubicBezTo>
                      <a:pt x="33512" y="25692"/>
                      <a:pt x="33139" y="21875"/>
                      <a:pt x="32488" y="18711"/>
                    </a:cubicBezTo>
                    <a:cubicBezTo>
                      <a:pt x="31837" y="15546"/>
                      <a:pt x="30812" y="13125"/>
                      <a:pt x="29695" y="11263"/>
                    </a:cubicBezTo>
                    <a:cubicBezTo>
                      <a:pt x="28485" y="9402"/>
                      <a:pt x="27182" y="8099"/>
                      <a:pt x="25692" y="7261"/>
                    </a:cubicBezTo>
                    <a:cubicBezTo>
                      <a:pt x="24203" y="6423"/>
                      <a:pt x="22621" y="6050"/>
                      <a:pt x="21038" y="6050"/>
                    </a:cubicBezTo>
                    <a:cubicBezTo>
                      <a:pt x="19456" y="6050"/>
                      <a:pt x="17873" y="6423"/>
                      <a:pt x="16384" y="7261"/>
                    </a:cubicBezTo>
                    <a:cubicBezTo>
                      <a:pt x="14894" y="8099"/>
                      <a:pt x="13498" y="9402"/>
                      <a:pt x="12381" y="11263"/>
                    </a:cubicBezTo>
                    <a:cubicBezTo>
                      <a:pt x="11264" y="13125"/>
                      <a:pt x="10240" y="15639"/>
                      <a:pt x="9588" y="18711"/>
                    </a:cubicBezTo>
                    <a:cubicBezTo>
                      <a:pt x="8937" y="21782"/>
                      <a:pt x="8565" y="25692"/>
                      <a:pt x="8565" y="30254"/>
                    </a:cubicBezTo>
                    <a:close/>
                  </a:path>
                </a:pathLst>
              </a:custGeom>
              <a:solidFill>
                <a:srgbClr val="FFFFFF"/>
              </a:solidFill>
              <a:ln w="8840"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0B94F196-7DD1-3B9B-CA36-83ED80CBA715}"/>
                  </a:ext>
                </a:extLst>
              </p:cNvPr>
              <p:cNvSpPr/>
              <p:nvPr/>
            </p:nvSpPr>
            <p:spPr>
              <a:xfrm>
                <a:off x="8253673" y="6546904"/>
                <a:ext cx="38910" cy="60413"/>
              </a:xfrm>
              <a:custGeom>
                <a:avLst/>
                <a:gdLst>
                  <a:gd name="connsiteX0" fmla="*/ 19549 w 38910"/>
                  <a:gd name="connsiteY0" fmla="*/ 54363 h 60413"/>
                  <a:gd name="connsiteX1" fmla="*/ 27368 w 38910"/>
                  <a:gd name="connsiteY1" fmla="*/ 51105 h 60413"/>
                  <a:gd name="connsiteX2" fmla="*/ 30254 w 38910"/>
                  <a:gd name="connsiteY2" fmla="*/ 40773 h 60413"/>
                  <a:gd name="connsiteX3" fmla="*/ 30254 w 38910"/>
                  <a:gd name="connsiteY3" fmla="*/ 0 h 60413"/>
                  <a:gd name="connsiteX4" fmla="*/ 38911 w 38910"/>
                  <a:gd name="connsiteY4" fmla="*/ 0 h 60413"/>
                  <a:gd name="connsiteX5" fmla="*/ 38911 w 38910"/>
                  <a:gd name="connsiteY5" fmla="*/ 40865 h 60413"/>
                  <a:gd name="connsiteX6" fmla="*/ 33884 w 38910"/>
                  <a:gd name="connsiteY6" fmla="*/ 55480 h 60413"/>
                  <a:gd name="connsiteX7" fmla="*/ 19456 w 38910"/>
                  <a:gd name="connsiteY7" fmla="*/ 60414 h 60413"/>
                  <a:gd name="connsiteX8" fmla="*/ 5027 w 38910"/>
                  <a:gd name="connsiteY8" fmla="*/ 55480 h 60413"/>
                  <a:gd name="connsiteX9" fmla="*/ 0 w 38910"/>
                  <a:gd name="connsiteY9" fmla="*/ 40865 h 60413"/>
                  <a:gd name="connsiteX10" fmla="*/ 0 w 38910"/>
                  <a:gd name="connsiteY10" fmla="*/ 0 h 60413"/>
                  <a:gd name="connsiteX11" fmla="*/ 8565 w 38910"/>
                  <a:gd name="connsiteY11" fmla="*/ 0 h 60413"/>
                  <a:gd name="connsiteX12" fmla="*/ 8565 w 38910"/>
                  <a:gd name="connsiteY12" fmla="*/ 40773 h 60413"/>
                  <a:gd name="connsiteX13" fmla="*/ 11450 w 38910"/>
                  <a:gd name="connsiteY13" fmla="*/ 51105 h 60413"/>
                  <a:gd name="connsiteX14" fmla="*/ 19269 w 38910"/>
                  <a:gd name="connsiteY14" fmla="*/ 54363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10" h="60413">
                    <a:moveTo>
                      <a:pt x="19549" y="54363"/>
                    </a:moveTo>
                    <a:cubicBezTo>
                      <a:pt x="22807" y="54363"/>
                      <a:pt x="25413" y="53246"/>
                      <a:pt x="27368" y="51105"/>
                    </a:cubicBezTo>
                    <a:cubicBezTo>
                      <a:pt x="29323" y="48964"/>
                      <a:pt x="30254" y="45520"/>
                      <a:pt x="30254" y="40773"/>
                    </a:cubicBezTo>
                    <a:lnTo>
                      <a:pt x="30254" y="0"/>
                    </a:lnTo>
                    <a:lnTo>
                      <a:pt x="38911" y="0"/>
                    </a:lnTo>
                    <a:lnTo>
                      <a:pt x="38911" y="40865"/>
                    </a:lnTo>
                    <a:cubicBezTo>
                      <a:pt x="38911" y="47288"/>
                      <a:pt x="37235" y="52129"/>
                      <a:pt x="33884" y="55480"/>
                    </a:cubicBezTo>
                    <a:cubicBezTo>
                      <a:pt x="30533" y="58831"/>
                      <a:pt x="25786" y="60414"/>
                      <a:pt x="19456" y="60414"/>
                    </a:cubicBezTo>
                    <a:cubicBezTo>
                      <a:pt x="13126" y="60414"/>
                      <a:pt x="8378" y="58738"/>
                      <a:pt x="5027" y="55480"/>
                    </a:cubicBezTo>
                    <a:cubicBezTo>
                      <a:pt x="1676" y="52129"/>
                      <a:pt x="0" y="47288"/>
                      <a:pt x="0" y="40865"/>
                    </a:cubicBezTo>
                    <a:lnTo>
                      <a:pt x="0" y="0"/>
                    </a:lnTo>
                    <a:lnTo>
                      <a:pt x="8565" y="0"/>
                    </a:lnTo>
                    <a:lnTo>
                      <a:pt x="8565" y="40773"/>
                    </a:lnTo>
                    <a:cubicBezTo>
                      <a:pt x="8565" y="45520"/>
                      <a:pt x="9495" y="48871"/>
                      <a:pt x="11450" y="51105"/>
                    </a:cubicBezTo>
                    <a:cubicBezTo>
                      <a:pt x="13405" y="53246"/>
                      <a:pt x="16011" y="54363"/>
                      <a:pt x="19269" y="54363"/>
                    </a:cubicBezTo>
                    <a:close/>
                  </a:path>
                </a:pathLst>
              </a:custGeom>
              <a:solidFill>
                <a:srgbClr val="FFFFFF"/>
              </a:solidFill>
              <a:ln w="8840"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AB5D9B25-E62A-A6D9-8735-5E8C4BA79EA0}"/>
                  </a:ext>
                </a:extLst>
              </p:cNvPr>
              <p:cNvSpPr/>
              <p:nvPr/>
            </p:nvSpPr>
            <p:spPr>
              <a:xfrm>
                <a:off x="8307664" y="6546904"/>
                <a:ext cx="8657" cy="60320"/>
              </a:xfrm>
              <a:custGeom>
                <a:avLst/>
                <a:gdLst>
                  <a:gd name="connsiteX0" fmla="*/ 0 w 8657"/>
                  <a:gd name="connsiteY0" fmla="*/ 0 h 60320"/>
                  <a:gd name="connsiteX1" fmla="*/ 8658 w 8657"/>
                  <a:gd name="connsiteY1" fmla="*/ 0 h 60320"/>
                  <a:gd name="connsiteX2" fmla="*/ 8658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8" y="0"/>
                    </a:lnTo>
                    <a:lnTo>
                      <a:pt x="8658"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ED46315D-8805-57D7-D866-597DF4A45364}"/>
                  </a:ext>
                </a:extLst>
              </p:cNvPr>
              <p:cNvSpPr/>
              <p:nvPr/>
            </p:nvSpPr>
            <p:spPr>
              <a:xfrm>
                <a:off x="8327120" y="6546718"/>
                <a:ext cx="37607" cy="60600"/>
              </a:xfrm>
              <a:custGeom>
                <a:avLst/>
                <a:gdLst>
                  <a:gd name="connsiteX0" fmla="*/ 18897 w 37607"/>
                  <a:gd name="connsiteY0" fmla="*/ 93 h 60600"/>
                  <a:gd name="connsiteX1" fmla="*/ 26251 w 37607"/>
                  <a:gd name="connsiteY1" fmla="*/ 837 h 60600"/>
                  <a:gd name="connsiteX2" fmla="*/ 31464 w 37607"/>
                  <a:gd name="connsiteY2" fmla="*/ 2514 h 60600"/>
                  <a:gd name="connsiteX3" fmla="*/ 35653 w 37607"/>
                  <a:gd name="connsiteY3" fmla="*/ 4841 h 60600"/>
                  <a:gd name="connsiteX4" fmla="*/ 32674 w 37607"/>
                  <a:gd name="connsiteY4" fmla="*/ 9867 h 60600"/>
                  <a:gd name="connsiteX5" fmla="*/ 31836 w 37607"/>
                  <a:gd name="connsiteY5" fmla="*/ 9867 h 60600"/>
                  <a:gd name="connsiteX6" fmla="*/ 28765 w 37607"/>
                  <a:gd name="connsiteY6" fmla="*/ 8005 h 60600"/>
                  <a:gd name="connsiteX7" fmla="*/ 24948 w 37607"/>
                  <a:gd name="connsiteY7" fmla="*/ 6702 h 60600"/>
                  <a:gd name="connsiteX8" fmla="*/ 19735 w 37607"/>
                  <a:gd name="connsiteY8" fmla="*/ 6051 h 60600"/>
                  <a:gd name="connsiteX9" fmla="*/ 15639 w 37607"/>
                  <a:gd name="connsiteY9" fmla="*/ 6795 h 60600"/>
                  <a:gd name="connsiteX10" fmla="*/ 12381 w 37607"/>
                  <a:gd name="connsiteY10" fmla="*/ 8843 h 60600"/>
                  <a:gd name="connsiteX11" fmla="*/ 10239 w 37607"/>
                  <a:gd name="connsiteY11" fmla="*/ 11729 h 60600"/>
                  <a:gd name="connsiteX12" fmla="*/ 9495 w 37607"/>
                  <a:gd name="connsiteY12" fmla="*/ 15267 h 60600"/>
                  <a:gd name="connsiteX13" fmla="*/ 11543 w 37607"/>
                  <a:gd name="connsiteY13" fmla="*/ 20758 h 60600"/>
                  <a:gd name="connsiteX14" fmla="*/ 16756 w 37607"/>
                  <a:gd name="connsiteY14" fmla="*/ 24575 h 60600"/>
                  <a:gd name="connsiteX15" fmla="*/ 23552 w 37607"/>
                  <a:gd name="connsiteY15" fmla="*/ 27647 h 60600"/>
                  <a:gd name="connsiteX16" fmla="*/ 30347 w 37607"/>
                  <a:gd name="connsiteY16" fmla="*/ 31184 h 60600"/>
                  <a:gd name="connsiteX17" fmla="*/ 35560 w 37607"/>
                  <a:gd name="connsiteY17" fmla="*/ 36211 h 60600"/>
                  <a:gd name="connsiteX18" fmla="*/ 37607 w 37607"/>
                  <a:gd name="connsiteY18" fmla="*/ 43845 h 60600"/>
                  <a:gd name="connsiteX19" fmla="*/ 36305 w 37607"/>
                  <a:gd name="connsiteY19" fmla="*/ 50733 h 60600"/>
                  <a:gd name="connsiteX20" fmla="*/ 32488 w 37607"/>
                  <a:gd name="connsiteY20" fmla="*/ 56039 h 60600"/>
                  <a:gd name="connsiteX21" fmla="*/ 26251 w 37607"/>
                  <a:gd name="connsiteY21" fmla="*/ 59390 h 60600"/>
                  <a:gd name="connsiteX22" fmla="*/ 17687 w 37607"/>
                  <a:gd name="connsiteY22" fmla="*/ 60600 h 60600"/>
                  <a:gd name="connsiteX23" fmla="*/ 10147 w 37607"/>
                  <a:gd name="connsiteY23" fmla="*/ 59949 h 60600"/>
                  <a:gd name="connsiteX24" fmla="*/ 4654 w 37607"/>
                  <a:gd name="connsiteY24" fmla="*/ 58273 h 60600"/>
                  <a:gd name="connsiteX25" fmla="*/ 0 w 37607"/>
                  <a:gd name="connsiteY25" fmla="*/ 55853 h 60600"/>
                  <a:gd name="connsiteX26" fmla="*/ 2979 w 37607"/>
                  <a:gd name="connsiteY26" fmla="*/ 50826 h 60600"/>
                  <a:gd name="connsiteX27" fmla="*/ 3816 w 37607"/>
                  <a:gd name="connsiteY27" fmla="*/ 50826 h 60600"/>
                  <a:gd name="connsiteX28" fmla="*/ 7354 w 37607"/>
                  <a:gd name="connsiteY28" fmla="*/ 52781 h 60600"/>
                  <a:gd name="connsiteX29" fmla="*/ 11450 w 37607"/>
                  <a:gd name="connsiteY29" fmla="*/ 53991 h 60600"/>
                  <a:gd name="connsiteX30" fmla="*/ 16756 w 37607"/>
                  <a:gd name="connsiteY30" fmla="*/ 54549 h 60600"/>
                  <a:gd name="connsiteX31" fmla="*/ 25692 w 37607"/>
                  <a:gd name="connsiteY31" fmla="*/ 51757 h 60600"/>
                  <a:gd name="connsiteX32" fmla="*/ 28765 w 37607"/>
                  <a:gd name="connsiteY32" fmla="*/ 44496 h 60600"/>
                  <a:gd name="connsiteX33" fmla="*/ 26716 w 37607"/>
                  <a:gd name="connsiteY33" fmla="*/ 39004 h 60600"/>
                  <a:gd name="connsiteX34" fmla="*/ 21503 w 37607"/>
                  <a:gd name="connsiteY34" fmla="*/ 35187 h 60600"/>
                  <a:gd name="connsiteX35" fmla="*/ 14708 w 37607"/>
                  <a:gd name="connsiteY35" fmla="*/ 32115 h 60600"/>
                  <a:gd name="connsiteX36" fmla="*/ 7912 w 37607"/>
                  <a:gd name="connsiteY36" fmla="*/ 28578 h 60600"/>
                  <a:gd name="connsiteX37" fmla="*/ 2699 w 37607"/>
                  <a:gd name="connsiteY37" fmla="*/ 23551 h 60600"/>
                  <a:gd name="connsiteX38" fmla="*/ 652 w 37607"/>
                  <a:gd name="connsiteY38" fmla="*/ 15918 h 60600"/>
                  <a:gd name="connsiteX39" fmla="*/ 1862 w 37607"/>
                  <a:gd name="connsiteY39" fmla="*/ 9588 h 60600"/>
                  <a:gd name="connsiteX40" fmla="*/ 5399 w 37607"/>
                  <a:gd name="connsiteY40" fmla="*/ 4468 h 60600"/>
                  <a:gd name="connsiteX41" fmla="*/ 11078 w 37607"/>
                  <a:gd name="connsiteY41" fmla="*/ 1210 h 60600"/>
                  <a:gd name="connsiteX42" fmla="*/ 18711 w 37607"/>
                  <a:gd name="connsiteY42" fmla="*/ 0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00">
                    <a:moveTo>
                      <a:pt x="18897" y="93"/>
                    </a:moveTo>
                    <a:cubicBezTo>
                      <a:pt x="21690" y="93"/>
                      <a:pt x="24110" y="372"/>
                      <a:pt x="26251" y="837"/>
                    </a:cubicBezTo>
                    <a:cubicBezTo>
                      <a:pt x="28299" y="1303"/>
                      <a:pt x="30067" y="1862"/>
                      <a:pt x="31464" y="2514"/>
                    </a:cubicBezTo>
                    <a:cubicBezTo>
                      <a:pt x="33046" y="3165"/>
                      <a:pt x="34443" y="4003"/>
                      <a:pt x="35653" y="4841"/>
                    </a:cubicBezTo>
                    <a:lnTo>
                      <a:pt x="32674" y="9867"/>
                    </a:lnTo>
                    <a:lnTo>
                      <a:pt x="31836" y="9867"/>
                    </a:lnTo>
                    <a:cubicBezTo>
                      <a:pt x="30999" y="9216"/>
                      <a:pt x="29975" y="8564"/>
                      <a:pt x="28765" y="8005"/>
                    </a:cubicBezTo>
                    <a:cubicBezTo>
                      <a:pt x="27740" y="7540"/>
                      <a:pt x="26437" y="7075"/>
                      <a:pt x="24948" y="6702"/>
                    </a:cubicBezTo>
                    <a:cubicBezTo>
                      <a:pt x="23458" y="6330"/>
                      <a:pt x="21690" y="6051"/>
                      <a:pt x="19735" y="6051"/>
                    </a:cubicBezTo>
                    <a:cubicBezTo>
                      <a:pt x="18245" y="6051"/>
                      <a:pt x="16849" y="6330"/>
                      <a:pt x="15639" y="6795"/>
                    </a:cubicBezTo>
                    <a:cubicBezTo>
                      <a:pt x="14335" y="7261"/>
                      <a:pt x="13312" y="8005"/>
                      <a:pt x="12381" y="8843"/>
                    </a:cubicBezTo>
                    <a:cubicBezTo>
                      <a:pt x="11450" y="9681"/>
                      <a:pt x="10705" y="10705"/>
                      <a:pt x="10239" y="11729"/>
                    </a:cubicBezTo>
                    <a:cubicBezTo>
                      <a:pt x="9681" y="12846"/>
                      <a:pt x="9495" y="14056"/>
                      <a:pt x="9495" y="15267"/>
                    </a:cubicBezTo>
                    <a:cubicBezTo>
                      <a:pt x="9495" y="17501"/>
                      <a:pt x="10147" y="19362"/>
                      <a:pt x="11543" y="20758"/>
                    </a:cubicBezTo>
                    <a:cubicBezTo>
                      <a:pt x="12939" y="22155"/>
                      <a:pt x="14615" y="23458"/>
                      <a:pt x="16756" y="24575"/>
                    </a:cubicBezTo>
                    <a:cubicBezTo>
                      <a:pt x="18804" y="25692"/>
                      <a:pt x="21038" y="26716"/>
                      <a:pt x="23552" y="27647"/>
                    </a:cubicBezTo>
                    <a:cubicBezTo>
                      <a:pt x="25971" y="28578"/>
                      <a:pt x="28299" y="29788"/>
                      <a:pt x="30347" y="31184"/>
                    </a:cubicBezTo>
                    <a:cubicBezTo>
                      <a:pt x="32395" y="32581"/>
                      <a:pt x="34163" y="34256"/>
                      <a:pt x="35560" y="36211"/>
                    </a:cubicBezTo>
                    <a:cubicBezTo>
                      <a:pt x="36956" y="38166"/>
                      <a:pt x="37607" y="40679"/>
                      <a:pt x="37607" y="43845"/>
                    </a:cubicBezTo>
                    <a:cubicBezTo>
                      <a:pt x="37607" y="46358"/>
                      <a:pt x="37142" y="48685"/>
                      <a:pt x="36305" y="50733"/>
                    </a:cubicBezTo>
                    <a:cubicBezTo>
                      <a:pt x="35467" y="52781"/>
                      <a:pt x="34163" y="54549"/>
                      <a:pt x="32488" y="56039"/>
                    </a:cubicBezTo>
                    <a:cubicBezTo>
                      <a:pt x="30812" y="57528"/>
                      <a:pt x="28765" y="58645"/>
                      <a:pt x="26251" y="59390"/>
                    </a:cubicBezTo>
                    <a:cubicBezTo>
                      <a:pt x="23737" y="60228"/>
                      <a:pt x="20945" y="60600"/>
                      <a:pt x="17687" y="60600"/>
                    </a:cubicBezTo>
                    <a:cubicBezTo>
                      <a:pt x="14894" y="60600"/>
                      <a:pt x="12381" y="60414"/>
                      <a:pt x="10147" y="59949"/>
                    </a:cubicBezTo>
                    <a:cubicBezTo>
                      <a:pt x="8005" y="59483"/>
                      <a:pt x="6144" y="58925"/>
                      <a:pt x="4654" y="58273"/>
                    </a:cubicBezTo>
                    <a:cubicBezTo>
                      <a:pt x="2886" y="57621"/>
                      <a:pt x="1303" y="56783"/>
                      <a:pt x="0" y="55853"/>
                    </a:cubicBezTo>
                    <a:lnTo>
                      <a:pt x="2979" y="50826"/>
                    </a:lnTo>
                    <a:lnTo>
                      <a:pt x="3816" y="50826"/>
                    </a:lnTo>
                    <a:cubicBezTo>
                      <a:pt x="4841" y="51570"/>
                      <a:pt x="6051" y="52222"/>
                      <a:pt x="7354" y="52781"/>
                    </a:cubicBezTo>
                    <a:cubicBezTo>
                      <a:pt x="8471" y="53246"/>
                      <a:pt x="9867" y="53619"/>
                      <a:pt x="11450" y="53991"/>
                    </a:cubicBezTo>
                    <a:cubicBezTo>
                      <a:pt x="13033" y="54363"/>
                      <a:pt x="14801" y="54549"/>
                      <a:pt x="16756" y="54549"/>
                    </a:cubicBezTo>
                    <a:cubicBezTo>
                      <a:pt x="20666" y="54549"/>
                      <a:pt x="23644" y="53619"/>
                      <a:pt x="25692" y="51757"/>
                    </a:cubicBezTo>
                    <a:cubicBezTo>
                      <a:pt x="27740" y="49895"/>
                      <a:pt x="28765" y="47475"/>
                      <a:pt x="28765" y="44496"/>
                    </a:cubicBezTo>
                    <a:cubicBezTo>
                      <a:pt x="28765" y="42262"/>
                      <a:pt x="28113" y="40400"/>
                      <a:pt x="26716" y="39004"/>
                    </a:cubicBezTo>
                    <a:cubicBezTo>
                      <a:pt x="25320" y="37607"/>
                      <a:pt x="23644" y="36305"/>
                      <a:pt x="21503" y="35187"/>
                    </a:cubicBezTo>
                    <a:cubicBezTo>
                      <a:pt x="19456" y="34070"/>
                      <a:pt x="17128" y="33046"/>
                      <a:pt x="14708" y="32115"/>
                    </a:cubicBezTo>
                    <a:cubicBezTo>
                      <a:pt x="12288" y="31184"/>
                      <a:pt x="10054" y="29974"/>
                      <a:pt x="7912" y="28578"/>
                    </a:cubicBezTo>
                    <a:cubicBezTo>
                      <a:pt x="5865" y="27182"/>
                      <a:pt x="4096" y="25506"/>
                      <a:pt x="2699" y="23551"/>
                    </a:cubicBezTo>
                    <a:cubicBezTo>
                      <a:pt x="1303" y="21596"/>
                      <a:pt x="652" y="18990"/>
                      <a:pt x="652" y="15918"/>
                    </a:cubicBezTo>
                    <a:cubicBezTo>
                      <a:pt x="652" y="13591"/>
                      <a:pt x="1024" y="11543"/>
                      <a:pt x="1862" y="9588"/>
                    </a:cubicBezTo>
                    <a:cubicBezTo>
                      <a:pt x="2699" y="7633"/>
                      <a:pt x="3910" y="5958"/>
                      <a:pt x="5399" y="4468"/>
                    </a:cubicBezTo>
                    <a:cubicBezTo>
                      <a:pt x="6982" y="3072"/>
                      <a:pt x="8843" y="1955"/>
                      <a:pt x="11078" y="1210"/>
                    </a:cubicBezTo>
                    <a:cubicBezTo>
                      <a:pt x="13312" y="372"/>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63CD16E6-0557-E7B0-08B7-59226908F642}"/>
                  </a:ext>
                </a:extLst>
              </p:cNvPr>
              <p:cNvSpPr/>
              <p:nvPr/>
            </p:nvSpPr>
            <p:spPr>
              <a:xfrm>
                <a:off x="8375340" y="6546904"/>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8CC95D8F-69FE-B1F8-8D25-38110EE9160A}"/>
                  </a:ext>
                </a:extLst>
              </p:cNvPr>
              <p:cNvSpPr/>
              <p:nvPr/>
            </p:nvSpPr>
            <p:spPr>
              <a:xfrm>
                <a:off x="8392933" y="6546904"/>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7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173 w 46544"/>
                  <a:gd name="connsiteY9" fmla="*/ 38817 h 60320"/>
                  <a:gd name="connsiteX10" fmla="*/ 31557 w 46544"/>
                  <a:gd name="connsiteY10" fmla="*/ 38817 h 60320"/>
                  <a:gd name="connsiteX11" fmla="*/ 24669 w 46544"/>
                  <a:gd name="connsiteY11" fmla="*/ 15080 h 60320"/>
                  <a:gd name="connsiteX12" fmla="*/ 24110 w 46544"/>
                  <a:gd name="connsiteY12" fmla="*/ 13032 h 60320"/>
                  <a:gd name="connsiteX13" fmla="*/ 23737 w 46544"/>
                  <a:gd name="connsiteY13" fmla="*/ 10984 h 60320"/>
                  <a:gd name="connsiteX14" fmla="*/ 23458 w 46544"/>
                  <a:gd name="connsiteY14" fmla="*/ 9029 h 60320"/>
                  <a:gd name="connsiteX15" fmla="*/ 23086 w 46544"/>
                  <a:gd name="connsiteY15" fmla="*/ 9029 h 60320"/>
                  <a:gd name="connsiteX16" fmla="*/ 22807 w 46544"/>
                  <a:gd name="connsiteY16" fmla="*/ 11077 h 60320"/>
                  <a:gd name="connsiteX17" fmla="*/ 22434 w 46544"/>
                  <a:gd name="connsiteY17" fmla="*/ 13032 h 60320"/>
                  <a:gd name="connsiteX18" fmla="*/ 21969 w 46544"/>
                  <a:gd name="connsiteY18" fmla="*/ 14987 h 60320"/>
                  <a:gd name="connsiteX19" fmla="*/ 15080 w 46544"/>
                  <a:gd name="connsiteY19" fmla="*/ 38724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173" y="38817"/>
                    </a:moveTo>
                    <a:lnTo>
                      <a:pt x="31557" y="38817"/>
                    </a:lnTo>
                    <a:lnTo>
                      <a:pt x="24669" y="15080"/>
                    </a:lnTo>
                    <a:cubicBezTo>
                      <a:pt x="24482" y="14429"/>
                      <a:pt x="24296" y="13777"/>
                      <a:pt x="24110" y="13032"/>
                    </a:cubicBezTo>
                    <a:cubicBezTo>
                      <a:pt x="24017" y="12287"/>
                      <a:pt x="23924" y="11636"/>
                      <a:pt x="23737" y="10984"/>
                    </a:cubicBezTo>
                    <a:cubicBezTo>
                      <a:pt x="23644" y="10333"/>
                      <a:pt x="23551" y="9681"/>
                      <a:pt x="23458" y="9029"/>
                    </a:cubicBezTo>
                    <a:lnTo>
                      <a:pt x="23086" y="9029"/>
                    </a:lnTo>
                    <a:cubicBezTo>
                      <a:pt x="23086" y="9681"/>
                      <a:pt x="22993" y="10426"/>
                      <a:pt x="22807" y="11077"/>
                    </a:cubicBezTo>
                    <a:cubicBezTo>
                      <a:pt x="22714" y="11729"/>
                      <a:pt x="22527" y="12380"/>
                      <a:pt x="22434" y="13032"/>
                    </a:cubicBezTo>
                    <a:cubicBezTo>
                      <a:pt x="22341" y="13684"/>
                      <a:pt x="22155" y="14335"/>
                      <a:pt x="21969" y="14987"/>
                    </a:cubicBezTo>
                    <a:lnTo>
                      <a:pt x="15080" y="38724"/>
                    </a:lnTo>
                    <a:close/>
                  </a:path>
                </a:pathLst>
              </a:custGeom>
              <a:solidFill>
                <a:srgbClr val="FFFFFF"/>
              </a:solidFill>
              <a:ln w="8840"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42C53EBC-90F4-5A83-AA24-8C2DFBE3D89B}"/>
                  </a:ext>
                </a:extLst>
              </p:cNvPr>
              <p:cNvSpPr/>
              <p:nvPr/>
            </p:nvSpPr>
            <p:spPr>
              <a:xfrm>
                <a:off x="8448600" y="6546904"/>
                <a:ext cx="38910" cy="60320"/>
              </a:xfrm>
              <a:custGeom>
                <a:avLst/>
                <a:gdLst>
                  <a:gd name="connsiteX0" fmla="*/ 11264 w 38910"/>
                  <a:gd name="connsiteY0" fmla="*/ 21969 h 60320"/>
                  <a:gd name="connsiteX1" fmla="*/ 10426 w 38910"/>
                  <a:gd name="connsiteY1" fmla="*/ 19735 h 60320"/>
                  <a:gd name="connsiteX2" fmla="*/ 9588 w 38910"/>
                  <a:gd name="connsiteY2" fmla="*/ 17314 h 60320"/>
                  <a:gd name="connsiteX3" fmla="*/ 8750 w 38910"/>
                  <a:gd name="connsiteY3" fmla="*/ 14614 h 60320"/>
                  <a:gd name="connsiteX4" fmla="*/ 8378 w 38910"/>
                  <a:gd name="connsiteY4" fmla="*/ 14614 h 60320"/>
                  <a:gd name="connsiteX5" fmla="*/ 8565 w 38910"/>
                  <a:gd name="connsiteY5" fmla="*/ 17314 h 60320"/>
                  <a:gd name="connsiteX6" fmla="*/ 8657 w 38910"/>
                  <a:gd name="connsiteY6" fmla="*/ 19735 h 60320"/>
                  <a:gd name="connsiteX7" fmla="*/ 8657 w 38910"/>
                  <a:gd name="connsiteY7" fmla="*/ 21969 h 60320"/>
                  <a:gd name="connsiteX8" fmla="*/ 8657 w 38910"/>
                  <a:gd name="connsiteY8" fmla="*/ 60321 h 60320"/>
                  <a:gd name="connsiteX9" fmla="*/ 0 w 38910"/>
                  <a:gd name="connsiteY9" fmla="*/ 60321 h 60320"/>
                  <a:gd name="connsiteX10" fmla="*/ 0 w 38910"/>
                  <a:gd name="connsiteY10" fmla="*/ 0 h 60320"/>
                  <a:gd name="connsiteX11" fmla="*/ 9495 w 38910"/>
                  <a:gd name="connsiteY11" fmla="*/ 0 h 60320"/>
                  <a:gd name="connsiteX12" fmla="*/ 27647 w 38910"/>
                  <a:gd name="connsiteY12" fmla="*/ 38352 h 60320"/>
                  <a:gd name="connsiteX13" fmla="*/ 28485 w 38910"/>
                  <a:gd name="connsiteY13" fmla="*/ 40586 h 60320"/>
                  <a:gd name="connsiteX14" fmla="*/ 29323 w 38910"/>
                  <a:gd name="connsiteY14" fmla="*/ 43007 h 60320"/>
                  <a:gd name="connsiteX15" fmla="*/ 30160 w 38910"/>
                  <a:gd name="connsiteY15" fmla="*/ 45706 h 60320"/>
                  <a:gd name="connsiteX16" fmla="*/ 30533 w 38910"/>
                  <a:gd name="connsiteY16" fmla="*/ 45706 h 60320"/>
                  <a:gd name="connsiteX17" fmla="*/ 30347 w 38910"/>
                  <a:gd name="connsiteY17" fmla="*/ 43007 h 60320"/>
                  <a:gd name="connsiteX18" fmla="*/ 30254 w 38910"/>
                  <a:gd name="connsiteY18" fmla="*/ 40586 h 60320"/>
                  <a:gd name="connsiteX19" fmla="*/ 30254 w 38910"/>
                  <a:gd name="connsiteY19" fmla="*/ 38352 h 60320"/>
                  <a:gd name="connsiteX20" fmla="*/ 30254 w 38910"/>
                  <a:gd name="connsiteY20" fmla="*/ 0 h 60320"/>
                  <a:gd name="connsiteX21" fmla="*/ 38911 w 38910"/>
                  <a:gd name="connsiteY21" fmla="*/ 0 h 60320"/>
                  <a:gd name="connsiteX22" fmla="*/ 38911 w 38910"/>
                  <a:gd name="connsiteY22" fmla="*/ 60321 h 60320"/>
                  <a:gd name="connsiteX23" fmla="*/ 29416 w 38910"/>
                  <a:gd name="connsiteY23" fmla="*/ 60321 h 60320"/>
                  <a:gd name="connsiteX24" fmla="*/ 11264 w 38910"/>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0" h="60320">
                    <a:moveTo>
                      <a:pt x="11264" y="21969"/>
                    </a:moveTo>
                    <a:cubicBezTo>
                      <a:pt x="10984" y="21317"/>
                      <a:pt x="10705" y="20572"/>
                      <a:pt x="10426" y="19735"/>
                    </a:cubicBezTo>
                    <a:cubicBezTo>
                      <a:pt x="10147" y="18897"/>
                      <a:pt x="9867" y="18059"/>
                      <a:pt x="9588" y="17314"/>
                    </a:cubicBezTo>
                    <a:cubicBezTo>
                      <a:pt x="9309" y="16476"/>
                      <a:pt x="9030" y="15546"/>
                      <a:pt x="8750" y="14614"/>
                    </a:cubicBezTo>
                    <a:lnTo>
                      <a:pt x="8378" y="14614"/>
                    </a:lnTo>
                    <a:cubicBezTo>
                      <a:pt x="8378" y="15546"/>
                      <a:pt x="8471" y="16476"/>
                      <a:pt x="8565" y="17314"/>
                    </a:cubicBezTo>
                    <a:cubicBezTo>
                      <a:pt x="8565" y="18152"/>
                      <a:pt x="8657" y="18990"/>
                      <a:pt x="8657" y="19735"/>
                    </a:cubicBezTo>
                    <a:cubicBezTo>
                      <a:pt x="8657" y="20572"/>
                      <a:pt x="8657" y="21317"/>
                      <a:pt x="8657" y="21969"/>
                    </a:cubicBezTo>
                    <a:lnTo>
                      <a:pt x="8657" y="60321"/>
                    </a:lnTo>
                    <a:lnTo>
                      <a:pt x="0" y="60321"/>
                    </a:lnTo>
                    <a:lnTo>
                      <a:pt x="0" y="0"/>
                    </a:lnTo>
                    <a:lnTo>
                      <a:pt x="9495" y="0"/>
                    </a:lnTo>
                    <a:lnTo>
                      <a:pt x="27647" y="38352"/>
                    </a:lnTo>
                    <a:cubicBezTo>
                      <a:pt x="27926" y="39004"/>
                      <a:pt x="28206" y="39748"/>
                      <a:pt x="28485" y="40586"/>
                    </a:cubicBezTo>
                    <a:cubicBezTo>
                      <a:pt x="28765" y="41424"/>
                      <a:pt x="29043" y="42262"/>
                      <a:pt x="29323" y="43007"/>
                    </a:cubicBezTo>
                    <a:cubicBezTo>
                      <a:pt x="29602" y="43937"/>
                      <a:pt x="29882" y="44868"/>
                      <a:pt x="30160" y="45706"/>
                    </a:cubicBezTo>
                    <a:lnTo>
                      <a:pt x="30533" y="45706"/>
                    </a:lnTo>
                    <a:cubicBezTo>
                      <a:pt x="30533" y="44868"/>
                      <a:pt x="30440" y="43937"/>
                      <a:pt x="30347" y="43007"/>
                    </a:cubicBezTo>
                    <a:cubicBezTo>
                      <a:pt x="30347" y="42262"/>
                      <a:pt x="30254" y="41424"/>
                      <a:pt x="30254" y="40586"/>
                    </a:cubicBezTo>
                    <a:cubicBezTo>
                      <a:pt x="30254" y="39748"/>
                      <a:pt x="30254" y="39004"/>
                      <a:pt x="30254" y="38352"/>
                    </a:cubicBezTo>
                    <a:lnTo>
                      <a:pt x="30254" y="0"/>
                    </a:lnTo>
                    <a:lnTo>
                      <a:pt x="38911" y="0"/>
                    </a:lnTo>
                    <a:lnTo>
                      <a:pt x="38911" y="60321"/>
                    </a:lnTo>
                    <a:lnTo>
                      <a:pt x="29416"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F018B75C-4E99-F72C-78C2-2C5071BA29C6}"/>
                  </a:ext>
                </a:extLst>
              </p:cNvPr>
              <p:cNvSpPr/>
              <p:nvPr/>
            </p:nvSpPr>
            <p:spPr>
              <a:xfrm>
                <a:off x="8496448" y="6546904"/>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7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080 w 46544"/>
                  <a:gd name="connsiteY9" fmla="*/ 38817 h 60320"/>
                  <a:gd name="connsiteX10" fmla="*/ 31464 w 46544"/>
                  <a:gd name="connsiteY10" fmla="*/ 38817 h 60320"/>
                  <a:gd name="connsiteX11" fmla="*/ 24575 w 46544"/>
                  <a:gd name="connsiteY11" fmla="*/ 15080 h 60320"/>
                  <a:gd name="connsiteX12" fmla="*/ 24017 w 46544"/>
                  <a:gd name="connsiteY12" fmla="*/ 13032 h 60320"/>
                  <a:gd name="connsiteX13" fmla="*/ 23644 w 46544"/>
                  <a:gd name="connsiteY13" fmla="*/ 10984 h 60320"/>
                  <a:gd name="connsiteX14" fmla="*/ 23365 w 46544"/>
                  <a:gd name="connsiteY14" fmla="*/ 9029 h 60320"/>
                  <a:gd name="connsiteX15" fmla="*/ 22993 w 46544"/>
                  <a:gd name="connsiteY15" fmla="*/ 9029 h 60320"/>
                  <a:gd name="connsiteX16" fmla="*/ 22714 w 46544"/>
                  <a:gd name="connsiteY16" fmla="*/ 11077 h 60320"/>
                  <a:gd name="connsiteX17" fmla="*/ 22341 w 46544"/>
                  <a:gd name="connsiteY17" fmla="*/ 13032 h 60320"/>
                  <a:gd name="connsiteX18" fmla="*/ 21875 w 46544"/>
                  <a:gd name="connsiteY18" fmla="*/ 14987 h 60320"/>
                  <a:gd name="connsiteX19" fmla="*/ 14987 w 46544"/>
                  <a:gd name="connsiteY19" fmla="*/ 38724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080" y="38817"/>
                    </a:moveTo>
                    <a:lnTo>
                      <a:pt x="31464" y="38817"/>
                    </a:lnTo>
                    <a:lnTo>
                      <a:pt x="24575" y="15080"/>
                    </a:lnTo>
                    <a:cubicBezTo>
                      <a:pt x="24389" y="14429"/>
                      <a:pt x="24203" y="13777"/>
                      <a:pt x="24017" y="13032"/>
                    </a:cubicBezTo>
                    <a:cubicBezTo>
                      <a:pt x="23924" y="12287"/>
                      <a:pt x="23831" y="11636"/>
                      <a:pt x="23644" y="10984"/>
                    </a:cubicBezTo>
                    <a:cubicBezTo>
                      <a:pt x="23552" y="10333"/>
                      <a:pt x="23458" y="9681"/>
                      <a:pt x="23365" y="9029"/>
                    </a:cubicBezTo>
                    <a:lnTo>
                      <a:pt x="22993" y="9029"/>
                    </a:lnTo>
                    <a:cubicBezTo>
                      <a:pt x="22993" y="9681"/>
                      <a:pt x="22900" y="10426"/>
                      <a:pt x="22714" y="11077"/>
                    </a:cubicBezTo>
                    <a:cubicBezTo>
                      <a:pt x="22620" y="11729"/>
                      <a:pt x="22434" y="12380"/>
                      <a:pt x="22341" y="13032"/>
                    </a:cubicBezTo>
                    <a:cubicBezTo>
                      <a:pt x="22248" y="13684"/>
                      <a:pt x="22062" y="14335"/>
                      <a:pt x="21875" y="14987"/>
                    </a:cubicBezTo>
                    <a:lnTo>
                      <a:pt x="14987" y="38724"/>
                    </a:lnTo>
                    <a:close/>
                  </a:path>
                </a:pathLst>
              </a:custGeom>
              <a:solidFill>
                <a:srgbClr val="FFFFFF"/>
              </a:solidFill>
              <a:ln w="8840" cap="flat">
                <a:noFill/>
                <a:prstDash val="solid"/>
                <a:miter/>
              </a:ln>
            </p:spPr>
            <p:txBody>
              <a:bodyPr rtlCol="0" anchor="ctr"/>
              <a:lstStyle/>
              <a:p>
                <a:endParaRPr lang="en-US"/>
              </a:p>
            </p:txBody>
          </p:sp>
        </p:grpSp>
        <p:grpSp>
          <p:nvGrpSpPr>
            <p:cNvPr id="497" name="Picture 2">
              <a:extLst>
                <a:ext uri="{FF2B5EF4-FFF2-40B4-BE49-F238E27FC236}">
                  <a16:creationId xmlns:a16="http://schemas.microsoft.com/office/drawing/2014/main" id="{A5BBA0AC-19AC-A17F-7992-6CF7D4F3BB34}"/>
                </a:ext>
              </a:extLst>
            </p:cNvPr>
            <p:cNvGrpSpPr/>
            <p:nvPr/>
          </p:nvGrpSpPr>
          <p:grpSpPr>
            <a:xfrm>
              <a:off x="8372175" y="6955094"/>
              <a:ext cx="443612" cy="92884"/>
              <a:chOff x="8372175" y="6955094"/>
              <a:chExt cx="443612" cy="92884"/>
            </a:xfrm>
            <a:solidFill>
              <a:srgbClr val="231F20"/>
            </a:solidFill>
          </p:grpSpPr>
          <p:sp>
            <p:nvSpPr>
              <p:cNvPr id="498" name="Freeform: Shape 497">
                <a:extLst>
                  <a:ext uri="{FF2B5EF4-FFF2-40B4-BE49-F238E27FC236}">
                    <a16:creationId xmlns:a16="http://schemas.microsoft.com/office/drawing/2014/main" id="{DBBC00BB-71CE-56D7-C359-5D1641566054}"/>
                  </a:ext>
                </a:extLst>
              </p:cNvPr>
              <p:cNvSpPr/>
              <p:nvPr/>
            </p:nvSpPr>
            <p:spPr>
              <a:xfrm>
                <a:off x="8372175" y="6955281"/>
                <a:ext cx="57155" cy="60320"/>
              </a:xfrm>
              <a:custGeom>
                <a:avLst/>
                <a:gdLst>
                  <a:gd name="connsiteX0" fmla="*/ 26809 w 57155"/>
                  <a:gd name="connsiteY0" fmla="*/ 36677 h 60320"/>
                  <a:gd name="connsiteX1" fmla="*/ 27461 w 57155"/>
                  <a:gd name="connsiteY1" fmla="*/ 37887 h 60320"/>
                  <a:gd name="connsiteX2" fmla="*/ 27926 w 57155"/>
                  <a:gd name="connsiteY2" fmla="*/ 39283 h 60320"/>
                  <a:gd name="connsiteX3" fmla="*/ 28392 w 57155"/>
                  <a:gd name="connsiteY3" fmla="*/ 40958 h 60320"/>
                  <a:gd name="connsiteX4" fmla="*/ 28764 w 57155"/>
                  <a:gd name="connsiteY4" fmla="*/ 40958 h 60320"/>
                  <a:gd name="connsiteX5" fmla="*/ 29229 w 57155"/>
                  <a:gd name="connsiteY5" fmla="*/ 39283 h 60320"/>
                  <a:gd name="connsiteX6" fmla="*/ 29695 w 57155"/>
                  <a:gd name="connsiteY6" fmla="*/ 37887 h 60320"/>
                  <a:gd name="connsiteX7" fmla="*/ 30346 w 57155"/>
                  <a:gd name="connsiteY7" fmla="*/ 36677 h 60320"/>
                  <a:gd name="connsiteX8" fmla="*/ 48499 w 57155"/>
                  <a:gd name="connsiteY8" fmla="*/ 0 h 60320"/>
                  <a:gd name="connsiteX9" fmla="*/ 57156 w 57155"/>
                  <a:gd name="connsiteY9" fmla="*/ 0 h 60320"/>
                  <a:gd name="connsiteX10" fmla="*/ 57156 w 57155"/>
                  <a:gd name="connsiteY10" fmla="*/ 60321 h 60320"/>
                  <a:gd name="connsiteX11" fmla="*/ 48499 w 57155"/>
                  <a:gd name="connsiteY11" fmla="*/ 60321 h 60320"/>
                  <a:gd name="connsiteX12" fmla="*/ 48499 w 57155"/>
                  <a:gd name="connsiteY12" fmla="*/ 24109 h 60320"/>
                  <a:gd name="connsiteX13" fmla="*/ 48499 w 57155"/>
                  <a:gd name="connsiteY13" fmla="*/ 21875 h 60320"/>
                  <a:gd name="connsiteX14" fmla="*/ 48592 w 57155"/>
                  <a:gd name="connsiteY14" fmla="*/ 19455 h 60320"/>
                  <a:gd name="connsiteX15" fmla="*/ 48778 w 57155"/>
                  <a:gd name="connsiteY15" fmla="*/ 16756 h 60320"/>
                  <a:gd name="connsiteX16" fmla="*/ 48405 w 57155"/>
                  <a:gd name="connsiteY16" fmla="*/ 16756 h 60320"/>
                  <a:gd name="connsiteX17" fmla="*/ 47661 w 57155"/>
                  <a:gd name="connsiteY17" fmla="*/ 19455 h 60320"/>
                  <a:gd name="connsiteX18" fmla="*/ 46730 w 57155"/>
                  <a:gd name="connsiteY18" fmla="*/ 21875 h 60320"/>
                  <a:gd name="connsiteX19" fmla="*/ 45799 w 57155"/>
                  <a:gd name="connsiteY19" fmla="*/ 24109 h 60320"/>
                  <a:gd name="connsiteX20" fmla="*/ 32860 w 57155"/>
                  <a:gd name="connsiteY20" fmla="*/ 49523 h 60320"/>
                  <a:gd name="connsiteX21" fmla="*/ 24203 w 57155"/>
                  <a:gd name="connsiteY21" fmla="*/ 49523 h 60320"/>
                  <a:gd name="connsiteX22" fmla="*/ 11263 w 57155"/>
                  <a:gd name="connsiteY22" fmla="*/ 24109 h 60320"/>
                  <a:gd name="connsiteX23" fmla="*/ 10333 w 57155"/>
                  <a:gd name="connsiteY23" fmla="*/ 21875 h 60320"/>
                  <a:gd name="connsiteX24" fmla="*/ 9495 w 57155"/>
                  <a:gd name="connsiteY24" fmla="*/ 19455 h 60320"/>
                  <a:gd name="connsiteX25" fmla="*/ 8750 w 57155"/>
                  <a:gd name="connsiteY25" fmla="*/ 16756 h 60320"/>
                  <a:gd name="connsiteX26" fmla="*/ 8378 w 57155"/>
                  <a:gd name="connsiteY26" fmla="*/ 16756 h 60320"/>
                  <a:gd name="connsiteX27" fmla="*/ 8564 w 57155"/>
                  <a:gd name="connsiteY27" fmla="*/ 19455 h 60320"/>
                  <a:gd name="connsiteX28" fmla="*/ 8657 w 57155"/>
                  <a:gd name="connsiteY28" fmla="*/ 21875 h 60320"/>
                  <a:gd name="connsiteX29" fmla="*/ 8657 w 57155"/>
                  <a:gd name="connsiteY29" fmla="*/ 24109 h 60320"/>
                  <a:gd name="connsiteX30" fmla="*/ 8657 w 57155"/>
                  <a:gd name="connsiteY30" fmla="*/ 60321 h 60320"/>
                  <a:gd name="connsiteX31" fmla="*/ 0 w 57155"/>
                  <a:gd name="connsiteY31" fmla="*/ 60321 h 60320"/>
                  <a:gd name="connsiteX32" fmla="*/ 0 w 57155"/>
                  <a:gd name="connsiteY32" fmla="*/ 0 h 60320"/>
                  <a:gd name="connsiteX33" fmla="*/ 8657 w 57155"/>
                  <a:gd name="connsiteY33" fmla="*/ 0 h 60320"/>
                  <a:gd name="connsiteX34" fmla="*/ 26809 w 57155"/>
                  <a:gd name="connsiteY34" fmla="*/ 36677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55" h="60320">
                    <a:moveTo>
                      <a:pt x="26809" y="36677"/>
                    </a:moveTo>
                    <a:cubicBezTo>
                      <a:pt x="26809" y="36677"/>
                      <a:pt x="27275" y="37421"/>
                      <a:pt x="27461" y="37887"/>
                    </a:cubicBezTo>
                    <a:cubicBezTo>
                      <a:pt x="27647" y="38352"/>
                      <a:pt x="27833" y="38817"/>
                      <a:pt x="27926" y="39283"/>
                    </a:cubicBezTo>
                    <a:cubicBezTo>
                      <a:pt x="28112" y="39841"/>
                      <a:pt x="28205" y="40400"/>
                      <a:pt x="28392" y="40958"/>
                    </a:cubicBezTo>
                    <a:lnTo>
                      <a:pt x="28764" y="40958"/>
                    </a:lnTo>
                    <a:cubicBezTo>
                      <a:pt x="28857" y="40400"/>
                      <a:pt x="29043" y="39935"/>
                      <a:pt x="29229" y="39283"/>
                    </a:cubicBezTo>
                    <a:cubicBezTo>
                      <a:pt x="29322" y="38817"/>
                      <a:pt x="29509" y="38352"/>
                      <a:pt x="29695" y="37887"/>
                    </a:cubicBezTo>
                    <a:cubicBezTo>
                      <a:pt x="29881" y="37421"/>
                      <a:pt x="30067" y="36956"/>
                      <a:pt x="30346" y="36677"/>
                    </a:cubicBezTo>
                    <a:lnTo>
                      <a:pt x="48499" y="0"/>
                    </a:lnTo>
                    <a:lnTo>
                      <a:pt x="57156" y="0"/>
                    </a:lnTo>
                    <a:lnTo>
                      <a:pt x="57156" y="60321"/>
                    </a:lnTo>
                    <a:lnTo>
                      <a:pt x="48499" y="60321"/>
                    </a:lnTo>
                    <a:lnTo>
                      <a:pt x="48499" y="24109"/>
                    </a:lnTo>
                    <a:cubicBezTo>
                      <a:pt x="48499" y="23458"/>
                      <a:pt x="48499" y="22713"/>
                      <a:pt x="48499" y="21875"/>
                    </a:cubicBezTo>
                    <a:cubicBezTo>
                      <a:pt x="48499" y="21038"/>
                      <a:pt x="48499" y="20200"/>
                      <a:pt x="48592" y="19455"/>
                    </a:cubicBezTo>
                    <a:cubicBezTo>
                      <a:pt x="48592" y="18618"/>
                      <a:pt x="48685" y="17686"/>
                      <a:pt x="48778" y="16756"/>
                    </a:cubicBezTo>
                    <a:lnTo>
                      <a:pt x="48405" y="16756"/>
                    </a:lnTo>
                    <a:cubicBezTo>
                      <a:pt x="48220" y="17686"/>
                      <a:pt x="47940" y="18524"/>
                      <a:pt x="47661" y="19455"/>
                    </a:cubicBezTo>
                    <a:cubicBezTo>
                      <a:pt x="47382" y="20293"/>
                      <a:pt x="47103" y="21038"/>
                      <a:pt x="46730" y="21875"/>
                    </a:cubicBezTo>
                    <a:cubicBezTo>
                      <a:pt x="46451" y="22713"/>
                      <a:pt x="46078" y="23458"/>
                      <a:pt x="45799" y="24109"/>
                    </a:cubicBezTo>
                    <a:lnTo>
                      <a:pt x="32860" y="49523"/>
                    </a:lnTo>
                    <a:lnTo>
                      <a:pt x="24203" y="49523"/>
                    </a:lnTo>
                    <a:lnTo>
                      <a:pt x="11263" y="24109"/>
                    </a:lnTo>
                    <a:cubicBezTo>
                      <a:pt x="10891" y="23458"/>
                      <a:pt x="10612" y="22713"/>
                      <a:pt x="10333" y="21875"/>
                    </a:cubicBezTo>
                    <a:cubicBezTo>
                      <a:pt x="10053" y="21038"/>
                      <a:pt x="9774" y="20200"/>
                      <a:pt x="9495" y="19455"/>
                    </a:cubicBezTo>
                    <a:cubicBezTo>
                      <a:pt x="9216" y="18618"/>
                      <a:pt x="8936" y="17686"/>
                      <a:pt x="8750" y="16756"/>
                    </a:cubicBezTo>
                    <a:lnTo>
                      <a:pt x="8378" y="16756"/>
                    </a:lnTo>
                    <a:cubicBezTo>
                      <a:pt x="8378" y="17686"/>
                      <a:pt x="8471" y="18524"/>
                      <a:pt x="8564" y="19455"/>
                    </a:cubicBezTo>
                    <a:cubicBezTo>
                      <a:pt x="8564" y="20293"/>
                      <a:pt x="8657" y="21038"/>
                      <a:pt x="8657" y="21875"/>
                    </a:cubicBezTo>
                    <a:cubicBezTo>
                      <a:pt x="8657" y="22713"/>
                      <a:pt x="8657" y="23458"/>
                      <a:pt x="8657" y="24109"/>
                    </a:cubicBezTo>
                    <a:lnTo>
                      <a:pt x="8657" y="60321"/>
                    </a:lnTo>
                    <a:lnTo>
                      <a:pt x="0" y="60321"/>
                    </a:lnTo>
                    <a:lnTo>
                      <a:pt x="0" y="0"/>
                    </a:lnTo>
                    <a:lnTo>
                      <a:pt x="8657" y="0"/>
                    </a:lnTo>
                    <a:lnTo>
                      <a:pt x="26809" y="36677"/>
                    </a:lnTo>
                    <a:close/>
                  </a:path>
                </a:pathLst>
              </a:custGeom>
              <a:solidFill>
                <a:srgbClr val="231F20"/>
              </a:solidFill>
              <a:ln w="8840"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EBF0B60C-5D8F-E6CA-2D5C-2630B2C0389C}"/>
                  </a:ext>
                </a:extLst>
              </p:cNvPr>
              <p:cNvSpPr/>
              <p:nvPr/>
            </p:nvSpPr>
            <p:spPr>
              <a:xfrm>
                <a:off x="8444597" y="6955281"/>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1438FA76-2E64-FDD0-66D3-50AED996EE0C}"/>
                  </a:ext>
                </a:extLst>
              </p:cNvPr>
              <p:cNvSpPr/>
              <p:nvPr/>
            </p:nvSpPr>
            <p:spPr>
              <a:xfrm>
                <a:off x="8464053" y="6955094"/>
                <a:ext cx="37607" cy="60600"/>
              </a:xfrm>
              <a:custGeom>
                <a:avLst/>
                <a:gdLst>
                  <a:gd name="connsiteX0" fmla="*/ 18897 w 37607"/>
                  <a:gd name="connsiteY0" fmla="*/ 93 h 60600"/>
                  <a:gd name="connsiteX1" fmla="*/ 26251 w 37607"/>
                  <a:gd name="connsiteY1" fmla="*/ 838 h 60600"/>
                  <a:gd name="connsiteX2" fmla="*/ 31556 w 37607"/>
                  <a:gd name="connsiteY2" fmla="*/ 2514 h 60600"/>
                  <a:gd name="connsiteX3" fmla="*/ 35746 w 37607"/>
                  <a:gd name="connsiteY3" fmla="*/ 4841 h 60600"/>
                  <a:gd name="connsiteX4" fmla="*/ 32767 w 37607"/>
                  <a:gd name="connsiteY4" fmla="*/ 9867 h 60600"/>
                  <a:gd name="connsiteX5" fmla="*/ 31929 w 37607"/>
                  <a:gd name="connsiteY5" fmla="*/ 9867 h 60600"/>
                  <a:gd name="connsiteX6" fmla="*/ 28857 w 37607"/>
                  <a:gd name="connsiteY6" fmla="*/ 8005 h 60600"/>
                  <a:gd name="connsiteX7" fmla="*/ 25041 w 37607"/>
                  <a:gd name="connsiteY7" fmla="*/ 6702 h 60600"/>
                  <a:gd name="connsiteX8" fmla="*/ 19828 w 37607"/>
                  <a:gd name="connsiteY8" fmla="*/ 6051 h 60600"/>
                  <a:gd name="connsiteX9" fmla="*/ 15732 w 37607"/>
                  <a:gd name="connsiteY9" fmla="*/ 6795 h 60600"/>
                  <a:gd name="connsiteX10" fmla="*/ 12474 w 37607"/>
                  <a:gd name="connsiteY10" fmla="*/ 8843 h 60600"/>
                  <a:gd name="connsiteX11" fmla="*/ 10333 w 37607"/>
                  <a:gd name="connsiteY11" fmla="*/ 11729 h 60600"/>
                  <a:gd name="connsiteX12" fmla="*/ 9588 w 37607"/>
                  <a:gd name="connsiteY12" fmla="*/ 15267 h 60600"/>
                  <a:gd name="connsiteX13" fmla="*/ 11636 w 37607"/>
                  <a:gd name="connsiteY13" fmla="*/ 20758 h 60600"/>
                  <a:gd name="connsiteX14" fmla="*/ 16756 w 37607"/>
                  <a:gd name="connsiteY14" fmla="*/ 24575 h 60600"/>
                  <a:gd name="connsiteX15" fmla="*/ 23551 w 37607"/>
                  <a:gd name="connsiteY15" fmla="*/ 27647 h 60600"/>
                  <a:gd name="connsiteX16" fmla="*/ 30347 w 37607"/>
                  <a:gd name="connsiteY16" fmla="*/ 31184 h 60600"/>
                  <a:gd name="connsiteX17" fmla="*/ 35560 w 37607"/>
                  <a:gd name="connsiteY17" fmla="*/ 36211 h 60600"/>
                  <a:gd name="connsiteX18" fmla="*/ 37607 w 37607"/>
                  <a:gd name="connsiteY18" fmla="*/ 43845 h 60600"/>
                  <a:gd name="connsiteX19" fmla="*/ 36304 w 37607"/>
                  <a:gd name="connsiteY19" fmla="*/ 50733 h 60600"/>
                  <a:gd name="connsiteX20" fmla="*/ 32488 w 37607"/>
                  <a:gd name="connsiteY20" fmla="*/ 56039 h 60600"/>
                  <a:gd name="connsiteX21" fmla="*/ 26251 w 37607"/>
                  <a:gd name="connsiteY21" fmla="*/ 59390 h 60600"/>
                  <a:gd name="connsiteX22" fmla="*/ 17686 w 37607"/>
                  <a:gd name="connsiteY22" fmla="*/ 60600 h 60600"/>
                  <a:gd name="connsiteX23" fmla="*/ 10146 w 37607"/>
                  <a:gd name="connsiteY23" fmla="*/ 59949 h 60600"/>
                  <a:gd name="connsiteX24" fmla="*/ 4654 w 37607"/>
                  <a:gd name="connsiteY24" fmla="*/ 58273 h 60600"/>
                  <a:gd name="connsiteX25" fmla="*/ 0 w 37607"/>
                  <a:gd name="connsiteY25" fmla="*/ 55853 h 60600"/>
                  <a:gd name="connsiteX26" fmla="*/ 2979 w 37607"/>
                  <a:gd name="connsiteY26" fmla="*/ 50826 h 60600"/>
                  <a:gd name="connsiteX27" fmla="*/ 3816 w 37607"/>
                  <a:gd name="connsiteY27" fmla="*/ 50826 h 60600"/>
                  <a:gd name="connsiteX28" fmla="*/ 7354 w 37607"/>
                  <a:gd name="connsiteY28" fmla="*/ 52781 h 60600"/>
                  <a:gd name="connsiteX29" fmla="*/ 11450 w 37607"/>
                  <a:gd name="connsiteY29" fmla="*/ 53991 h 60600"/>
                  <a:gd name="connsiteX30" fmla="*/ 16756 w 37607"/>
                  <a:gd name="connsiteY30" fmla="*/ 54549 h 60600"/>
                  <a:gd name="connsiteX31" fmla="*/ 25692 w 37607"/>
                  <a:gd name="connsiteY31" fmla="*/ 51757 h 60600"/>
                  <a:gd name="connsiteX32" fmla="*/ 28764 w 37607"/>
                  <a:gd name="connsiteY32" fmla="*/ 44496 h 60600"/>
                  <a:gd name="connsiteX33" fmla="*/ 26716 w 37607"/>
                  <a:gd name="connsiteY33" fmla="*/ 39004 h 60600"/>
                  <a:gd name="connsiteX34" fmla="*/ 21503 w 37607"/>
                  <a:gd name="connsiteY34" fmla="*/ 35188 h 60600"/>
                  <a:gd name="connsiteX35" fmla="*/ 14708 w 37607"/>
                  <a:gd name="connsiteY35" fmla="*/ 32115 h 60600"/>
                  <a:gd name="connsiteX36" fmla="*/ 7912 w 37607"/>
                  <a:gd name="connsiteY36" fmla="*/ 28578 h 60600"/>
                  <a:gd name="connsiteX37" fmla="*/ 2699 w 37607"/>
                  <a:gd name="connsiteY37" fmla="*/ 23552 h 60600"/>
                  <a:gd name="connsiteX38" fmla="*/ 652 w 37607"/>
                  <a:gd name="connsiteY38" fmla="*/ 15918 h 60600"/>
                  <a:gd name="connsiteX39" fmla="*/ 1861 w 37607"/>
                  <a:gd name="connsiteY39" fmla="*/ 9588 h 60600"/>
                  <a:gd name="connsiteX40" fmla="*/ 5492 w 37607"/>
                  <a:gd name="connsiteY40" fmla="*/ 4468 h 60600"/>
                  <a:gd name="connsiteX41" fmla="*/ 11170 w 37607"/>
                  <a:gd name="connsiteY41" fmla="*/ 1210 h 60600"/>
                  <a:gd name="connsiteX42" fmla="*/ 18803 w 37607"/>
                  <a:gd name="connsiteY42" fmla="*/ 0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00">
                    <a:moveTo>
                      <a:pt x="18897" y="93"/>
                    </a:moveTo>
                    <a:cubicBezTo>
                      <a:pt x="21689" y="93"/>
                      <a:pt x="24203" y="372"/>
                      <a:pt x="26251" y="838"/>
                    </a:cubicBezTo>
                    <a:cubicBezTo>
                      <a:pt x="28299" y="1303"/>
                      <a:pt x="30067" y="1862"/>
                      <a:pt x="31556" y="2514"/>
                    </a:cubicBezTo>
                    <a:cubicBezTo>
                      <a:pt x="33139" y="3165"/>
                      <a:pt x="34535" y="4003"/>
                      <a:pt x="35746" y="4841"/>
                    </a:cubicBezTo>
                    <a:lnTo>
                      <a:pt x="32767" y="9867"/>
                    </a:lnTo>
                    <a:lnTo>
                      <a:pt x="31929" y="9867"/>
                    </a:lnTo>
                    <a:cubicBezTo>
                      <a:pt x="31091" y="9216"/>
                      <a:pt x="30067" y="8564"/>
                      <a:pt x="28857" y="8005"/>
                    </a:cubicBezTo>
                    <a:cubicBezTo>
                      <a:pt x="27833" y="7540"/>
                      <a:pt x="26530" y="7075"/>
                      <a:pt x="25041" y="6702"/>
                    </a:cubicBezTo>
                    <a:cubicBezTo>
                      <a:pt x="23551" y="6330"/>
                      <a:pt x="21782" y="6051"/>
                      <a:pt x="19828" y="6051"/>
                    </a:cubicBezTo>
                    <a:cubicBezTo>
                      <a:pt x="18338" y="6051"/>
                      <a:pt x="16942" y="6330"/>
                      <a:pt x="15732" y="6795"/>
                    </a:cubicBezTo>
                    <a:cubicBezTo>
                      <a:pt x="14429" y="7261"/>
                      <a:pt x="13405" y="8005"/>
                      <a:pt x="12474" y="8843"/>
                    </a:cubicBezTo>
                    <a:cubicBezTo>
                      <a:pt x="11543" y="9681"/>
                      <a:pt x="10798" y="10705"/>
                      <a:pt x="10333" y="11729"/>
                    </a:cubicBezTo>
                    <a:cubicBezTo>
                      <a:pt x="9774" y="12846"/>
                      <a:pt x="9588" y="14056"/>
                      <a:pt x="9588" y="15267"/>
                    </a:cubicBezTo>
                    <a:cubicBezTo>
                      <a:pt x="9588" y="17501"/>
                      <a:pt x="10239" y="19362"/>
                      <a:pt x="11636" y="20758"/>
                    </a:cubicBezTo>
                    <a:cubicBezTo>
                      <a:pt x="13032" y="22155"/>
                      <a:pt x="14708" y="23458"/>
                      <a:pt x="16756" y="24575"/>
                    </a:cubicBezTo>
                    <a:cubicBezTo>
                      <a:pt x="18803" y="25692"/>
                      <a:pt x="21131" y="26716"/>
                      <a:pt x="23551" y="27647"/>
                    </a:cubicBezTo>
                    <a:cubicBezTo>
                      <a:pt x="25971" y="28578"/>
                      <a:pt x="28205" y="29788"/>
                      <a:pt x="30347" y="31184"/>
                    </a:cubicBezTo>
                    <a:cubicBezTo>
                      <a:pt x="32395" y="32581"/>
                      <a:pt x="34163" y="34256"/>
                      <a:pt x="35560" y="36211"/>
                    </a:cubicBezTo>
                    <a:cubicBezTo>
                      <a:pt x="36956" y="38166"/>
                      <a:pt x="37607" y="40679"/>
                      <a:pt x="37607" y="43845"/>
                    </a:cubicBezTo>
                    <a:cubicBezTo>
                      <a:pt x="37607" y="46358"/>
                      <a:pt x="37142" y="48685"/>
                      <a:pt x="36304" y="50733"/>
                    </a:cubicBezTo>
                    <a:cubicBezTo>
                      <a:pt x="35467" y="52781"/>
                      <a:pt x="34163" y="54549"/>
                      <a:pt x="32488" y="56039"/>
                    </a:cubicBezTo>
                    <a:cubicBezTo>
                      <a:pt x="30812" y="57528"/>
                      <a:pt x="28764" y="58645"/>
                      <a:pt x="26251" y="59390"/>
                    </a:cubicBezTo>
                    <a:cubicBezTo>
                      <a:pt x="23737" y="60228"/>
                      <a:pt x="20945" y="60600"/>
                      <a:pt x="17686" y="60600"/>
                    </a:cubicBezTo>
                    <a:cubicBezTo>
                      <a:pt x="14894" y="60600"/>
                      <a:pt x="12380" y="60414"/>
                      <a:pt x="10146" y="59949"/>
                    </a:cubicBezTo>
                    <a:cubicBezTo>
                      <a:pt x="8005" y="59483"/>
                      <a:pt x="6144" y="58925"/>
                      <a:pt x="4654" y="58273"/>
                    </a:cubicBezTo>
                    <a:cubicBezTo>
                      <a:pt x="2886" y="57621"/>
                      <a:pt x="1303" y="56783"/>
                      <a:pt x="0" y="55853"/>
                    </a:cubicBezTo>
                    <a:lnTo>
                      <a:pt x="2979" y="50826"/>
                    </a:lnTo>
                    <a:lnTo>
                      <a:pt x="3816" y="50826"/>
                    </a:lnTo>
                    <a:cubicBezTo>
                      <a:pt x="4840" y="51570"/>
                      <a:pt x="6050" y="52222"/>
                      <a:pt x="7354" y="52781"/>
                    </a:cubicBezTo>
                    <a:cubicBezTo>
                      <a:pt x="8471" y="53246"/>
                      <a:pt x="9867" y="53619"/>
                      <a:pt x="11450" y="53991"/>
                    </a:cubicBezTo>
                    <a:cubicBezTo>
                      <a:pt x="13032" y="54364"/>
                      <a:pt x="14801" y="54549"/>
                      <a:pt x="16756" y="54549"/>
                    </a:cubicBezTo>
                    <a:cubicBezTo>
                      <a:pt x="20665" y="54549"/>
                      <a:pt x="23644" y="53619"/>
                      <a:pt x="25692" y="51757"/>
                    </a:cubicBezTo>
                    <a:cubicBezTo>
                      <a:pt x="27740" y="49895"/>
                      <a:pt x="28764" y="47475"/>
                      <a:pt x="28764" y="44496"/>
                    </a:cubicBezTo>
                    <a:cubicBezTo>
                      <a:pt x="28764" y="42262"/>
                      <a:pt x="28020" y="40400"/>
                      <a:pt x="26716" y="39004"/>
                    </a:cubicBezTo>
                    <a:cubicBezTo>
                      <a:pt x="25413" y="37607"/>
                      <a:pt x="23644" y="36305"/>
                      <a:pt x="21503" y="35188"/>
                    </a:cubicBezTo>
                    <a:cubicBezTo>
                      <a:pt x="19455" y="34070"/>
                      <a:pt x="17221" y="33046"/>
                      <a:pt x="14708" y="32115"/>
                    </a:cubicBezTo>
                    <a:cubicBezTo>
                      <a:pt x="12288" y="31184"/>
                      <a:pt x="9961" y="29974"/>
                      <a:pt x="7912" y="28578"/>
                    </a:cubicBezTo>
                    <a:cubicBezTo>
                      <a:pt x="5865" y="27182"/>
                      <a:pt x="4096" y="25506"/>
                      <a:pt x="2699" y="23552"/>
                    </a:cubicBezTo>
                    <a:cubicBezTo>
                      <a:pt x="1303" y="21596"/>
                      <a:pt x="652" y="18990"/>
                      <a:pt x="652" y="15918"/>
                    </a:cubicBezTo>
                    <a:cubicBezTo>
                      <a:pt x="652" y="13591"/>
                      <a:pt x="1117" y="11543"/>
                      <a:pt x="1861" y="9588"/>
                    </a:cubicBezTo>
                    <a:cubicBezTo>
                      <a:pt x="2699" y="7633"/>
                      <a:pt x="3910" y="5958"/>
                      <a:pt x="5492" y="4468"/>
                    </a:cubicBezTo>
                    <a:cubicBezTo>
                      <a:pt x="7075" y="3072"/>
                      <a:pt x="8936" y="1955"/>
                      <a:pt x="11170" y="1210"/>
                    </a:cubicBezTo>
                    <a:cubicBezTo>
                      <a:pt x="13405" y="372"/>
                      <a:pt x="15918" y="0"/>
                      <a:pt x="18803" y="0"/>
                    </a:cubicBezTo>
                    <a:close/>
                  </a:path>
                </a:pathLst>
              </a:custGeom>
              <a:solidFill>
                <a:srgbClr val="231F20"/>
              </a:solidFill>
              <a:ln w="8840"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A0CF7FD3-92E3-FA87-2E3E-CB6A5F9A9A2E}"/>
                  </a:ext>
                </a:extLst>
              </p:cNvPr>
              <p:cNvSpPr/>
              <p:nvPr/>
            </p:nvSpPr>
            <p:spPr>
              <a:xfrm>
                <a:off x="8505943" y="6955094"/>
                <a:ext cx="37607" cy="60600"/>
              </a:xfrm>
              <a:custGeom>
                <a:avLst/>
                <a:gdLst>
                  <a:gd name="connsiteX0" fmla="*/ 18897 w 37607"/>
                  <a:gd name="connsiteY0" fmla="*/ 93 h 60600"/>
                  <a:gd name="connsiteX1" fmla="*/ 26251 w 37607"/>
                  <a:gd name="connsiteY1" fmla="*/ 838 h 60600"/>
                  <a:gd name="connsiteX2" fmla="*/ 31464 w 37607"/>
                  <a:gd name="connsiteY2" fmla="*/ 2514 h 60600"/>
                  <a:gd name="connsiteX3" fmla="*/ 35652 w 37607"/>
                  <a:gd name="connsiteY3" fmla="*/ 4841 h 60600"/>
                  <a:gd name="connsiteX4" fmla="*/ 32674 w 37607"/>
                  <a:gd name="connsiteY4" fmla="*/ 9867 h 60600"/>
                  <a:gd name="connsiteX5" fmla="*/ 31836 w 37607"/>
                  <a:gd name="connsiteY5" fmla="*/ 9867 h 60600"/>
                  <a:gd name="connsiteX6" fmla="*/ 28764 w 37607"/>
                  <a:gd name="connsiteY6" fmla="*/ 8005 h 60600"/>
                  <a:gd name="connsiteX7" fmla="*/ 24948 w 37607"/>
                  <a:gd name="connsiteY7" fmla="*/ 6702 h 60600"/>
                  <a:gd name="connsiteX8" fmla="*/ 19735 w 37607"/>
                  <a:gd name="connsiteY8" fmla="*/ 6051 h 60600"/>
                  <a:gd name="connsiteX9" fmla="*/ 15639 w 37607"/>
                  <a:gd name="connsiteY9" fmla="*/ 6795 h 60600"/>
                  <a:gd name="connsiteX10" fmla="*/ 12380 w 37607"/>
                  <a:gd name="connsiteY10" fmla="*/ 8843 h 60600"/>
                  <a:gd name="connsiteX11" fmla="*/ 10239 w 37607"/>
                  <a:gd name="connsiteY11" fmla="*/ 11729 h 60600"/>
                  <a:gd name="connsiteX12" fmla="*/ 9495 w 37607"/>
                  <a:gd name="connsiteY12" fmla="*/ 15267 h 60600"/>
                  <a:gd name="connsiteX13" fmla="*/ 11543 w 37607"/>
                  <a:gd name="connsiteY13" fmla="*/ 20758 h 60600"/>
                  <a:gd name="connsiteX14" fmla="*/ 16756 w 37607"/>
                  <a:gd name="connsiteY14" fmla="*/ 24575 h 60600"/>
                  <a:gd name="connsiteX15" fmla="*/ 23551 w 37607"/>
                  <a:gd name="connsiteY15" fmla="*/ 27647 h 60600"/>
                  <a:gd name="connsiteX16" fmla="*/ 30347 w 37607"/>
                  <a:gd name="connsiteY16" fmla="*/ 31184 h 60600"/>
                  <a:gd name="connsiteX17" fmla="*/ 35560 w 37607"/>
                  <a:gd name="connsiteY17" fmla="*/ 36211 h 60600"/>
                  <a:gd name="connsiteX18" fmla="*/ 37607 w 37607"/>
                  <a:gd name="connsiteY18" fmla="*/ 43845 h 60600"/>
                  <a:gd name="connsiteX19" fmla="*/ 36304 w 37607"/>
                  <a:gd name="connsiteY19" fmla="*/ 50733 h 60600"/>
                  <a:gd name="connsiteX20" fmla="*/ 32488 w 37607"/>
                  <a:gd name="connsiteY20" fmla="*/ 56039 h 60600"/>
                  <a:gd name="connsiteX21" fmla="*/ 26251 w 37607"/>
                  <a:gd name="connsiteY21" fmla="*/ 59390 h 60600"/>
                  <a:gd name="connsiteX22" fmla="*/ 17686 w 37607"/>
                  <a:gd name="connsiteY22" fmla="*/ 60600 h 60600"/>
                  <a:gd name="connsiteX23" fmla="*/ 10146 w 37607"/>
                  <a:gd name="connsiteY23" fmla="*/ 59949 h 60600"/>
                  <a:gd name="connsiteX24" fmla="*/ 4654 w 37607"/>
                  <a:gd name="connsiteY24" fmla="*/ 58273 h 60600"/>
                  <a:gd name="connsiteX25" fmla="*/ 0 w 37607"/>
                  <a:gd name="connsiteY25" fmla="*/ 55853 h 60600"/>
                  <a:gd name="connsiteX26" fmla="*/ 2979 w 37607"/>
                  <a:gd name="connsiteY26" fmla="*/ 50826 h 60600"/>
                  <a:gd name="connsiteX27" fmla="*/ 3816 w 37607"/>
                  <a:gd name="connsiteY27" fmla="*/ 50826 h 60600"/>
                  <a:gd name="connsiteX28" fmla="*/ 7354 w 37607"/>
                  <a:gd name="connsiteY28" fmla="*/ 52781 h 60600"/>
                  <a:gd name="connsiteX29" fmla="*/ 11450 w 37607"/>
                  <a:gd name="connsiteY29" fmla="*/ 53991 h 60600"/>
                  <a:gd name="connsiteX30" fmla="*/ 16756 w 37607"/>
                  <a:gd name="connsiteY30" fmla="*/ 54549 h 60600"/>
                  <a:gd name="connsiteX31" fmla="*/ 25692 w 37607"/>
                  <a:gd name="connsiteY31" fmla="*/ 51757 h 60600"/>
                  <a:gd name="connsiteX32" fmla="*/ 28764 w 37607"/>
                  <a:gd name="connsiteY32" fmla="*/ 44496 h 60600"/>
                  <a:gd name="connsiteX33" fmla="*/ 26716 w 37607"/>
                  <a:gd name="connsiteY33" fmla="*/ 39004 h 60600"/>
                  <a:gd name="connsiteX34" fmla="*/ 21503 w 37607"/>
                  <a:gd name="connsiteY34" fmla="*/ 35188 h 60600"/>
                  <a:gd name="connsiteX35" fmla="*/ 14708 w 37607"/>
                  <a:gd name="connsiteY35" fmla="*/ 32115 h 60600"/>
                  <a:gd name="connsiteX36" fmla="*/ 7912 w 37607"/>
                  <a:gd name="connsiteY36" fmla="*/ 28578 h 60600"/>
                  <a:gd name="connsiteX37" fmla="*/ 2699 w 37607"/>
                  <a:gd name="connsiteY37" fmla="*/ 23552 h 60600"/>
                  <a:gd name="connsiteX38" fmla="*/ 652 w 37607"/>
                  <a:gd name="connsiteY38" fmla="*/ 15918 h 60600"/>
                  <a:gd name="connsiteX39" fmla="*/ 1861 w 37607"/>
                  <a:gd name="connsiteY39" fmla="*/ 9588 h 60600"/>
                  <a:gd name="connsiteX40" fmla="*/ 5399 w 37607"/>
                  <a:gd name="connsiteY40" fmla="*/ 4468 h 60600"/>
                  <a:gd name="connsiteX41" fmla="*/ 11078 w 37607"/>
                  <a:gd name="connsiteY41" fmla="*/ 1210 h 60600"/>
                  <a:gd name="connsiteX42" fmla="*/ 18711 w 37607"/>
                  <a:gd name="connsiteY42" fmla="*/ 0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00">
                    <a:moveTo>
                      <a:pt x="18897" y="93"/>
                    </a:moveTo>
                    <a:cubicBezTo>
                      <a:pt x="21689" y="93"/>
                      <a:pt x="24110" y="372"/>
                      <a:pt x="26251" y="838"/>
                    </a:cubicBezTo>
                    <a:cubicBezTo>
                      <a:pt x="28299" y="1303"/>
                      <a:pt x="30067" y="1862"/>
                      <a:pt x="31464" y="2514"/>
                    </a:cubicBezTo>
                    <a:cubicBezTo>
                      <a:pt x="33046" y="3165"/>
                      <a:pt x="34442" y="4003"/>
                      <a:pt x="35652" y="4841"/>
                    </a:cubicBezTo>
                    <a:lnTo>
                      <a:pt x="32674" y="9867"/>
                    </a:lnTo>
                    <a:lnTo>
                      <a:pt x="31836" y="9867"/>
                    </a:lnTo>
                    <a:cubicBezTo>
                      <a:pt x="30998" y="9216"/>
                      <a:pt x="29974" y="8564"/>
                      <a:pt x="28764" y="8005"/>
                    </a:cubicBezTo>
                    <a:cubicBezTo>
                      <a:pt x="27740" y="7540"/>
                      <a:pt x="26437" y="7075"/>
                      <a:pt x="24948" y="6702"/>
                    </a:cubicBezTo>
                    <a:cubicBezTo>
                      <a:pt x="23458" y="6330"/>
                      <a:pt x="21689" y="6051"/>
                      <a:pt x="19735" y="6051"/>
                    </a:cubicBezTo>
                    <a:cubicBezTo>
                      <a:pt x="18245" y="6051"/>
                      <a:pt x="16849" y="6330"/>
                      <a:pt x="15639" y="6795"/>
                    </a:cubicBezTo>
                    <a:cubicBezTo>
                      <a:pt x="14335" y="7261"/>
                      <a:pt x="13312" y="8005"/>
                      <a:pt x="12380" y="8843"/>
                    </a:cubicBezTo>
                    <a:cubicBezTo>
                      <a:pt x="11450" y="9681"/>
                      <a:pt x="10705" y="10705"/>
                      <a:pt x="10239" y="11729"/>
                    </a:cubicBezTo>
                    <a:cubicBezTo>
                      <a:pt x="9681" y="12846"/>
                      <a:pt x="9495" y="14056"/>
                      <a:pt x="9495" y="15267"/>
                    </a:cubicBezTo>
                    <a:cubicBezTo>
                      <a:pt x="9495" y="17501"/>
                      <a:pt x="10146" y="19362"/>
                      <a:pt x="11543" y="20758"/>
                    </a:cubicBezTo>
                    <a:cubicBezTo>
                      <a:pt x="12939" y="22155"/>
                      <a:pt x="14615" y="23458"/>
                      <a:pt x="16756" y="24575"/>
                    </a:cubicBezTo>
                    <a:cubicBezTo>
                      <a:pt x="18803" y="25692"/>
                      <a:pt x="21038" y="26716"/>
                      <a:pt x="23551" y="27647"/>
                    </a:cubicBezTo>
                    <a:cubicBezTo>
                      <a:pt x="25971" y="28578"/>
                      <a:pt x="28205" y="29788"/>
                      <a:pt x="30347" y="31184"/>
                    </a:cubicBezTo>
                    <a:cubicBezTo>
                      <a:pt x="32395" y="32581"/>
                      <a:pt x="34163" y="34256"/>
                      <a:pt x="35560" y="36211"/>
                    </a:cubicBezTo>
                    <a:cubicBezTo>
                      <a:pt x="36956" y="38166"/>
                      <a:pt x="37607" y="40679"/>
                      <a:pt x="37607" y="43845"/>
                    </a:cubicBezTo>
                    <a:cubicBezTo>
                      <a:pt x="37607" y="46358"/>
                      <a:pt x="37142" y="48685"/>
                      <a:pt x="36304" y="50733"/>
                    </a:cubicBezTo>
                    <a:cubicBezTo>
                      <a:pt x="35467" y="52781"/>
                      <a:pt x="34163" y="54549"/>
                      <a:pt x="32488" y="56039"/>
                    </a:cubicBezTo>
                    <a:cubicBezTo>
                      <a:pt x="30812" y="57528"/>
                      <a:pt x="28764" y="58645"/>
                      <a:pt x="26251" y="59390"/>
                    </a:cubicBezTo>
                    <a:cubicBezTo>
                      <a:pt x="23737" y="60228"/>
                      <a:pt x="20945" y="60600"/>
                      <a:pt x="17686" y="60600"/>
                    </a:cubicBezTo>
                    <a:cubicBezTo>
                      <a:pt x="14894" y="60600"/>
                      <a:pt x="12380" y="60414"/>
                      <a:pt x="10146" y="59949"/>
                    </a:cubicBezTo>
                    <a:cubicBezTo>
                      <a:pt x="8005" y="59483"/>
                      <a:pt x="6144" y="58925"/>
                      <a:pt x="4654" y="58273"/>
                    </a:cubicBezTo>
                    <a:cubicBezTo>
                      <a:pt x="2886" y="57621"/>
                      <a:pt x="1303" y="56783"/>
                      <a:pt x="0" y="55853"/>
                    </a:cubicBezTo>
                    <a:lnTo>
                      <a:pt x="2979" y="50826"/>
                    </a:lnTo>
                    <a:lnTo>
                      <a:pt x="3816" y="50826"/>
                    </a:lnTo>
                    <a:cubicBezTo>
                      <a:pt x="4840" y="51570"/>
                      <a:pt x="6050" y="52222"/>
                      <a:pt x="7354" y="52781"/>
                    </a:cubicBezTo>
                    <a:cubicBezTo>
                      <a:pt x="8471" y="53246"/>
                      <a:pt x="9867" y="53619"/>
                      <a:pt x="11450" y="53991"/>
                    </a:cubicBezTo>
                    <a:cubicBezTo>
                      <a:pt x="13032" y="54364"/>
                      <a:pt x="14801" y="54549"/>
                      <a:pt x="16756" y="54549"/>
                    </a:cubicBezTo>
                    <a:cubicBezTo>
                      <a:pt x="20665" y="54549"/>
                      <a:pt x="23644" y="53619"/>
                      <a:pt x="25692" y="51757"/>
                    </a:cubicBezTo>
                    <a:cubicBezTo>
                      <a:pt x="27740" y="49895"/>
                      <a:pt x="28764" y="47475"/>
                      <a:pt x="28764" y="44496"/>
                    </a:cubicBezTo>
                    <a:cubicBezTo>
                      <a:pt x="28764" y="42262"/>
                      <a:pt x="28112" y="40400"/>
                      <a:pt x="26716" y="39004"/>
                    </a:cubicBezTo>
                    <a:cubicBezTo>
                      <a:pt x="25320" y="37607"/>
                      <a:pt x="23644" y="36305"/>
                      <a:pt x="21503" y="35188"/>
                    </a:cubicBezTo>
                    <a:cubicBezTo>
                      <a:pt x="19455" y="34070"/>
                      <a:pt x="17128" y="33046"/>
                      <a:pt x="14708" y="32115"/>
                    </a:cubicBezTo>
                    <a:cubicBezTo>
                      <a:pt x="12288" y="31184"/>
                      <a:pt x="10053" y="29974"/>
                      <a:pt x="7912" y="28578"/>
                    </a:cubicBezTo>
                    <a:cubicBezTo>
                      <a:pt x="5865" y="27182"/>
                      <a:pt x="4096" y="25506"/>
                      <a:pt x="2699" y="23552"/>
                    </a:cubicBezTo>
                    <a:cubicBezTo>
                      <a:pt x="1303" y="21596"/>
                      <a:pt x="652" y="18990"/>
                      <a:pt x="652" y="15918"/>
                    </a:cubicBezTo>
                    <a:cubicBezTo>
                      <a:pt x="652" y="13591"/>
                      <a:pt x="1024" y="11543"/>
                      <a:pt x="1861" y="9588"/>
                    </a:cubicBezTo>
                    <a:cubicBezTo>
                      <a:pt x="2699" y="7633"/>
                      <a:pt x="3910" y="5958"/>
                      <a:pt x="5399" y="4468"/>
                    </a:cubicBezTo>
                    <a:cubicBezTo>
                      <a:pt x="6982" y="3072"/>
                      <a:pt x="8843" y="1955"/>
                      <a:pt x="11078" y="1210"/>
                    </a:cubicBezTo>
                    <a:cubicBezTo>
                      <a:pt x="13312" y="372"/>
                      <a:pt x="15825" y="0"/>
                      <a:pt x="18711" y="0"/>
                    </a:cubicBezTo>
                    <a:close/>
                  </a:path>
                </a:pathLst>
              </a:custGeom>
              <a:solidFill>
                <a:srgbClr val="231F20"/>
              </a:solidFill>
              <a:ln w="8840"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CBE1FF72-1430-8659-4E58-16710304FF84}"/>
                  </a:ext>
                </a:extLst>
              </p:cNvPr>
              <p:cNvSpPr/>
              <p:nvPr/>
            </p:nvSpPr>
            <p:spPr>
              <a:xfrm>
                <a:off x="8554069" y="6955281"/>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FC59CA39-D0C4-E632-82A0-D0477AE5AAD7}"/>
                  </a:ext>
                </a:extLst>
              </p:cNvPr>
              <p:cNvSpPr/>
              <p:nvPr/>
            </p:nvSpPr>
            <p:spPr>
              <a:xfrm>
                <a:off x="8573617" y="6955094"/>
                <a:ext cx="37607" cy="60600"/>
              </a:xfrm>
              <a:custGeom>
                <a:avLst/>
                <a:gdLst>
                  <a:gd name="connsiteX0" fmla="*/ 18897 w 37607"/>
                  <a:gd name="connsiteY0" fmla="*/ 93 h 60600"/>
                  <a:gd name="connsiteX1" fmla="*/ 26251 w 37607"/>
                  <a:gd name="connsiteY1" fmla="*/ 838 h 60600"/>
                  <a:gd name="connsiteX2" fmla="*/ 31557 w 37607"/>
                  <a:gd name="connsiteY2" fmla="*/ 2514 h 60600"/>
                  <a:gd name="connsiteX3" fmla="*/ 35746 w 37607"/>
                  <a:gd name="connsiteY3" fmla="*/ 4841 h 60600"/>
                  <a:gd name="connsiteX4" fmla="*/ 32767 w 37607"/>
                  <a:gd name="connsiteY4" fmla="*/ 9867 h 60600"/>
                  <a:gd name="connsiteX5" fmla="*/ 31929 w 37607"/>
                  <a:gd name="connsiteY5" fmla="*/ 9867 h 60600"/>
                  <a:gd name="connsiteX6" fmla="*/ 28858 w 37607"/>
                  <a:gd name="connsiteY6" fmla="*/ 8005 h 60600"/>
                  <a:gd name="connsiteX7" fmla="*/ 25041 w 37607"/>
                  <a:gd name="connsiteY7" fmla="*/ 6702 h 60600"/>
                  <a:gd name="connsiteX8" fmla="*/ 19828 w 37607"/>
                  <a:gd name="connsiteY8" fmla="*/ 6051 h 60600"/>
                  <a:gd name="connsiteX9" fmla="*/ 15732 w 37607"/>
                  <a:gd name="connsiteY9" fmla="*/ 6795 h 60600"/>
                  <a:gd name="connsiteX10" fmla="*/ 12474 w 37607"/>
                  <a:gd name="connsiteY10" fmla="*/ 8843 h 60600"/>
                  <a:gd name="connsiteX11" fmla="*/ 10333 w 37607"/>
                  <a:gd name="connsiteY11" fmla="*/ 11729 h 60600"/>
                  <a:gd name="connsiteX12" fmla="*/ 9588 w 37607"/>
                  <a:gd name="connsiteY12" fmla="*/ 15267 h 60600"/>
                  <a:gd name="connsiteX13" fmla="*/ 11636 w 37607"/>
                  <a:gd name="connsiteY13" fmla="*/ 20758 h 60600"/>
                  <a:gd name="connsiteX14" fmla="*/ 16756 w 37607"/>
                  <a:gd name="connsiteY14" fmla="*/ 24575 h 60600"/>
                  <a:gd name="connsiteX15" fmla="*/ 23552 w 37607"/>
                  <a:gd name="connsiteY15" fmla="*/ 27647 h 60600"/>
                  <a:gd name="connsiteX16" fmla="*/ 30347 w 37607"/>
                  <a:gd name="connsiteY16" fmla="*/ 31184 h 60600"/>
                  <a:gd name="connsiteX17" fmla="*/ 35560 w 37607"/>
                  <a:gd name="connsiteY17" fmla="*/ 36211 h 60600"/>
                  <a:gd name="connsiteX18" fmla="*/ 37608 w 37607"/>
                  <a:gd name="connsiteY18" fmla="*/ 43845 h 60600"/>
                  <a:gd name="connsiteX19" fmla="*/ 36305 w 37607"/>
                  <a:gd name="connsiteY19" fmla="*/ 50733 h 60600"/>
                  <a:gd name="connsiteX20" fmla="*/ 32488 w 37607"/>
                  <a:gd name="connsiteY20" fmla="*/ 56039 h 60600"/>
                  <a:gd name="connsiteX21" fmla="*/ 26251 w 37607"/>
                  <a:gd name="connsiteY21" fmla="*/ 59390 h 60600"/>
                  <a:gd name="connsiteX22" fmla="*/ 17687 w 37607"/>
                  <a:gd name="connsiteY22" fmla="*/ 60600 h 60600"/>
                  <a:gd name="connsiteX23" fmla="*/ 10147 w 37607"/>
                  <a:gd name="connsiteY23" fmla="*/ 59949 h 60600"/>
                  <a:gd name="connsiteX24" fmla="*/ 4654 w 37607"/>
                  <a:gd name="connsiteY24" fmla="*/ 58273 h 60600"/>
                  <a:gd name="connsiteX25" fmla="*/ 0 w 37607"/>
                  <a:gd name="connsiteY25" fmla="*/ 55853 h 60600"/>
                  <a:gd name="connsiteX26" fmla="*/ 2979 w 37607"/>
                  <a:gd name="connsiteY26" fmla="*/ 50826 h 60600"/>
                  <a:gd name="connsiteX27" fmla="*/ 3817 w 37607"/>
                  <a:gd name="connsiteY27" fmla="*/ 50826 h 60600"/>
                  <a:gd name="connsiteX28" fmla="*/ 7354 w 37607"/>
                  <a:gd name="connsiteY28" fmla="*/ 52781 h 60600"/>
                  <a:gd name="connsiteX29" fmla="*/ 11450 w 37607"/>
                  <a:gd name="connsiteY29" fmla="*/ 53991 h 60600"/>
                  <a:gd name="connsiteX30" fmla="*/ 16756 w 37607"/>
                  <a:gd name="connsiteY30" fmla="*/ 54549 h 60600"/>
                  <a:gd name="connsiteX31" fmla="*/ 25692 w 37607"/>
                  <a:gd name="connsiteY31" fmla="*/ 51757 h 60600"/>
                  <a:gd name="connsiteX32" fmla="*/ 28765 w 37607"/>
                  <a:gd name="connsiteY32" fmla="*/ 44496 h 60600"/>
                  <a:gd name="connsiteX33" fmla="*/ 26716 w 37607"/>
                  <a:gd name="connsiteY33" fmla="*/ 39004 h 60600"/>
                  <a:gd name="connsiteX34" fmla="*/ 21503 w 37607"/>
                  <a:gd name="connsiteY34" fmla="*/ 35188 h 60600"/>
                  <a:gd name="connsiteX35" fmla="*/ 14708 w 37607"/>
                  <a:gd name="connsiteY35" fmla="*/ 32115 h 60600"/>
                  <a:gd name="connsiteX36" fmla="*/ 7913 w 37607"/>
                  <a:gd name="connsiteY36" fmla="*/ 28578 h 60600"/>
                  <a:gd name="connsiteX37" fmla="*/ 2700 w 37607"/>
                  <a:gd name="connsiteY37" fmla="*/ 23552 h 60600"/>
                  <a:gd name="connsiteX38" fmla="*/ 652 w 37607"/>
                  <a:gd name="connsiteY38" fmla="*/ 15918 h 60600"/>
                  <a:gd name="connsiteX39" fmla="*/ 1862 w 37607"/>
                  <a:gd name="connsiteY39" fmla="*/ 9588 h 60600"/>
                  <a:gd name="connsiteX40" fmla="*/ 5492 w 37607"/>
                  <a:gd name="connsiteY40" fmla="*/ 4468 h 60600"/>
                  <a:gd name="connsiteX41" fmla="*/ 11171 w 37607"/>
                  <a:gd name="connsiteY41" fmla="*/ 1210 h 60600"/>
                  <a:gd name="connsiteX42" fmla="*/ 18804 w 37607"/>
                  <a:gd name="connsiteY42" fmla="*/ 0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00">
                    <a:moveTo>
                      <a:pt x="18897" y="93"/>
                    </a:moveTo>
                    <a:cubicBezTo>
                      <a:pt x="21690" y="93"/>
                      <a:pt x="24203" y="372"/>
                      <a:pt x="26251" y="838"/>
                    </a:cubicBezTo>
                    <a:cubicBezTo>
                      <a:pt x="28299" y="1303"/>
                      <a:pt x="30068" y="1862"/>
                      <a:pt x="31557" y="2514"/>
                    </a:cubicBezTo>
                    <a:cubicBezTo>
                      <a:pt x="33139" y="3165"/>
                      <a:pt x="34536" y="4003"/>
                      <a:pt x="35746" y="4841"/>
                    </a:cubicBezTo>
                    <a:lnTo>
                      <a:pt x="32767" y="9867"/>
                    </a:lnTo>
                    <a:lnTo>
                      <a:pt x="31929" y="9867"/>
                    </a:lnTo>
                    <a:cubicBezTo>
                      <a:pt x="31092" y="9216"/>
                      <a:pt x="30068" y="8564"/>
                      <a:pt x="28858" y="8005"/>
                    </a:cubicBezTo>
                    <a:cubicBezTo>
                      <a:pt x="27834" y="7540"/>
                      <a:pt x="26530" y="7075"/>
                      <a:pt x="25041" y="6702"/>
                    </a:cubicBezTo>
                    <a:cubicBezTo>
                      <a:pt x="23552" y="6330"/>
                      <a:pt x="21783" y="6051"/>
                      <a:pt x="19828" y="6051"/>
                    </a:cubicBezTo>
                    <a:cubicBezTo>
                      <a:pt x="18339" y="6051"/>
                      <a:pt x="16942" y="6330"/>
                      <a:pt x="15732" y="6795"/>
                    </a:cubicBezTo>
                    <a:cubicBezTo>
                      <a:pt x="14429" y="7261"/>
                      <a:pt x="13405" y="8005"/>
                      <a:pt x="12474" y="8843"/>
                    </a:cubicBezTo>
                    <a:cubicBezTo>
                      <a:pt x="11543" y="9681"/>
                      <a:pt x="10799" y="10705"/>
                      <a:pt x="10333" y="11729"/>
                    </a:cubicBezTo>
                    <a:cubicBezTo>
                      <a:pt x="9775" y="12846"/>
                      <a:pt x="9588" y="14056"/>
                      <a:pt x="9588" y="15267"/>
                    </a:cubicBezTo>
                    <a:cubicBezTo>
                      <a:pt x="9588" y="17501"/>
                      <a:pt x="10240" y="19362"/>
                      <a:pt x="11636" y="20758"/>
                    </a:cubicBezTo>
                    <a:cubicBezTo>
                      <a:pt x="13033" y="22155"/>
                      <a:pt x="14708" y="23458"/>
                      <a:pt x="16756" y="24575"/>
                    </a:cubicBezTo>
                    <a:cubicBezTo>
                      <a:pt x="18804" y="25692"/>
                      <a:pt x="21131" y="26716"/>
                      <a:pt x="23552" y="27647"/>
                    </a:cubicBezTo>
                    <a:cubicBezTo>
                      <a:pt x="25972" y="28578"/>
                      <a:pt x="28206" y="29788"/>
                      <a:pt x="30347" y="31184"/>
                    </a:cubicBezTo>
                    <a:cubicBezTo>
                      <a:pt x="32395" y="32581"/>
                      <a:pt x="34164" y="34256"/>
                      <a:pt x="35560" y="36211"/>
                    </a:cubicBezTo>
                    <a:cubicBezTo>
                      <a:pt x="36956" y="38166"/>
                      <a:pt x="37608" y="40679"/>
                      <a:pt x="37608" y="43845"/>
                    </a:cubicBezTo>
                    <a:cubicBezTo>
                      <a:pt x="37608" y="46358"/>
                      <a:pt x="37143" y="48685"/>
                      <a:pt x="36305" y="50733"/>
                    </a:cubicBezTo>
                    <a:cubicBezTo>
                      <a:pt x="35467" y="52781"/>
                      <a:pt x="34164" y="54549"/>
                      <a:pt x="32488" y="56039"/>
                    </a:cubicBezTo>
                    <a:cubicBezTo>
                      <a:pt x="30812" y="57528"/>
                      <a:pt x="28765" y="58645"/>
                      <a:pt x="26251" y="59390"/>
                    </a:cubicBezTo>
                    <a:cubicBezTo>
                      <a:pt x="23738" y="60228"/>
                      <a:pt x="20945" y="60600"/>
                      <a:pt x="17687" y="60600"/>
                    </a:cubicBezTo>
                    <a:cubicBezTo>
                      <a:pt x="14894" y="60600"/>
                      <a:pt x="12381" y="60414"/>
                      <a:pt x="10147" y="59949"/>
                    </a:cubicBezTo>
                    <a:cubicBezTo>
                      <a:pt x="8006" y="59483"/>
                      <a:pt x="6144" y="58925"/>
                      <a:pt x="4654" y="58273"/>
                    </a:cubicBezTo>
                    <a:cubicBezTo>
                      <a:pt x="2886" y="57621"/>
                      <a:pt x="1303" y="56783"/>
                      <a:pt x="0" y="55853"/>
                    </a:cubicBezTo>
                    <a:lnTo>
                      <a:pt x="2979" y="50826"/>
                    </a:lnTo>
                    <a:lnTo>
                      <a:pt x="3817" y="50826"/>
                    </a:lnTo>
                    <a:cubicBezTo>
                      <a:pt x="4841" y="51570"/>
                      <a:pt x="6051" y="52222"/>
                      <a:pt x="7354" y="52781"/>
                    </a:cubicBezTo>
                    <a:cubicBezTo>
                      <a:pt x="8471" y="53246"/>
                      <a:pt x="9867" y="53619"/>
                      <a:pt x="11450" y="53991"/>
                    </a:cubicBezTo>
                    <a:cubicBezTo>
                      <a:pt x="13033" y="54364"/>
                      <a:pt x="14801" y="54549"/>
                      <a:pt x="16756" y="54549"/>
                    </a:cubicBezTo>
                    <a:cubicBezTo>
                      <a:pt x="20666" y="54549"/>
                      <a:pt x="23645" y="53619"/>
                      <a:pt x="25692" y="51757"/>
                    </a:cubicBezTo>
                    <a:cubicBezTo>
                      <a:pt x="27741" y="49895"/>
                      <a:pt x="28765" y="47475"/>
                      <a:pt x="28765" y="44496"/>
                    </a:cubicBezTo>
                    <a:cubicBezTo>
                      <a:pt x="28765" y="42262"/>
                      <a:pt x="28020" y="40400"/>
                      <a:pt x="26716" y="39004"/>
                    </a:cubicBezTo>
                    <a:cubicBezTo>
                      <a:pt x="25413" y="37607"/>
                      <a:pt x="23645" y="36305"/>
                      <a:pt x="21503" y="35188"/>
                    </a:cubicBezTo>
                    <a:cubicBezTo>
                      <a:pt x="19456" y="34070"/>
                      <a:pt x="17222" y="33046"/>
                      <a:pt x="14708" y="32115"/>
                    </a:cubicBezTo>
                    <a:cubicBezTo>
                      <a:pt x="12288" y="31184"/>
                      <a:pt x="9961" y="29974"/>
                      <a:pt x="7913" y="28578"/>
                    </a:cubicBezTo>
                    <a:cubicBezTo>
                      <a:pt x="5865" y="27182"/>
                      <a:pt x="4096" y="25506"/>
                      <a:pt x="2700" y="23552"/>
                    </a:cubicBezTo>
                    <a:cubicBezTo>
                      <a:pt x="1303" y="21596"/>
                      <a:pt x="652" y="18990"/>
                      <a:pt x="652" y="15918"/>
                    </a:cubicBezTo>
                    <a:cubicBezTo>
                      <a:pt x="652" y="13591"/>
                      <a:pt x="1117" y="11543"/>
                      <a:pt x="1862" y="9588"/>
                    </a:cubicBezTo>
                    <a:cubicBezTo>
                      <a:pt x="2700" y="7633"/>
                      <a:pt x="3910" y="5958"/>
                      <a:pt x="5492" y="4468"/>
                    </a:cubicBezTo>
                    <a:cubicBezTo>
                      <a:pt x="7075" y="3072"/>
                      <a:pt x="8937" y="1955"/>
                      <a:pt x="11171" y="1210"/>
                    </a:cubicBezTo>
                    <a:cubicBezTo>
                      <a:pt x="13405" y="372"/>
                      <a:pt x="15918" y="0"/>
                      <a:pt x="18804" y="0"/>
                    </a:cubicBezTo>
                    <a:close/>
                  </a:path>
                </a:pathLst>
              </a:custGeom>
              <a:solidFill>
                <a:srgbClr val="231F20"/>
              </a:solidFill>
              <a:ln w="8840"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F4F3870F-D04D-CFEC-B2FC-4E69B4B533FD}"/>
                  </a:ext>
                </a:extLst>
              </p:cNvPr>
              <p:cNvSpPr/>
              <p:nvPr/>
            </p:nvSpPr>
            <p:spPr>
              <a:xfrm>
                <a:off x="8615414" y="6955094"/>
                <a:ext cx="37607" cy="60600"/>
              </a:xfrm>
              <a:custGeom>
                <a:avLst/>
                <a:gdLst>
                  <a:gd name="connsiteX0" fmla="*/ 18897 w 37607"/>
                  <a:gd name="connsiteY0" fmla="*/ 93 h 60600"/>
                  <a:gd name="connsiteX1" fmla="*/ 26250 w 37607"/>
                  <a:gd name="connsiteY1" fmla="*/ 838 h 60600"/>
                  <a:gd name="connsiteX2" fmla="*/ 31463 w 37607"/>
                  <a:gd name="connsiteY2" fmla="*/ 2514 h 60600"/>
                  <a:gd name="connsiteX3" fmla="*/ 35652 w 37607"/>
                  <a:gd name="connsiteY3" fmla="*/ 4841 h 60600"/>
                  <a:gd name="connsiteX4" fmla="*/ 32673 w 37607"/>
                  <a:gd name="connsiteY4" fmla="*/ 9867 h 60600"/>
                  <a:gd name="connsiteX5" fmla="*/ 31836 w 37607"/>
                  <a:gd name="connsiteY5" fmla="*/ 9867 h 60600"/>
                  <a:gd name="connsiteX6" fmla="*/ 28764 w 37607"/>
                  <a:gd name="connsiteY6" fmla="*/ 8005 h 60600"/>
                  <a:gd name="connsiteX7" fmla="*/ 24948 w 37607"/>
                  <a:gd name="connsiteY7" fmla="*/ 6702 h 60600"/>
                  <a:gd name="connsiteX8" fmla="*/ 19735 w 37607"/>
                  <a:gd name="connsiteY8" fmla="*/ 6051 h 60600"/>
                  <a:gd name="connsiteX9" fmla="*/ 15639 w 37607"/>
                  <a:gd name="connsiteY9" fmla="*/ 6795 h 60600"/>
                  <a:gd name="connsiteX10" fmla="*/ 12380 w 37607"/>
                  <a:gd name="connsiteY10" fmla="*/ 8843 h 60600"/>
                  <a:gd name="connsiteX11" fmla="*/ 10239 w 37607"/>
                  <a:gd name="connsiteY11" fmla="*/ 11729 h 60600"/>
                  <a:gd name="connsiteX12" fmla="*/ 9495 w 37607"/>
                  <a:gd name="connsiteY12" fmla="*/ 15267 h 60600"/>
                  <a:gd name="connsiteX13" fmla="*/ 11543 w 37607"/>
                  <a:gd name="connsiteY13" fmla="*/ 20758 h 60600"/>
                  <a:gd name="connsiteX14" fmla="*/ 16756 w 37607"/>
                  <a:gd name="connsiteY14" fmla="*/ 24575 h 60600"/>
                  <a:gd name="connsiteX15" fmla="*/ 23551 w 37607"/>
                  <a:gd name="connsiteY15" fmla="*/ 27647 h 60600"/>
                  <a:gd name="connsiteX16" fmla="*/ 30346 w 37607"/>
                  <a:gd name="connsiteY16" fmla="*/ 31184 h 60600"/>
                  <a:gd name="connsiteX17" fmla="*/ 35559 w 37607"/>
                  <a:gd name="connsiteY17" fmla="*/ 36211 h 60600"/>
                  <a:gd name="connsiteX18" fmla="*/ 37607 w 37607"/>
                  <a:gd name="connsiteY18" fmla="*/ 43845 h 60600"/>
                  <a:gd name="connsiteX19" fmla="*/ 36304 w 37607"/>
                  <a:gd name="connsiteY19" fmla="*/ 50733 h 60600"/>
                  <a:gd name="connsiteX20" fmla="*/ 32488 w 37607"/>
                  <a:gd name="connsiteY20" fmla="*/ 56039 h 60600"/>
                  <a:gd name="connsiteX21" fmla="*/ 26250 w 37607"/>
                  <a:gd name="connsiteY21" fmla="*/ 59390 h 60600"/>
                  <a:gd name="connsiteX22" fmla="*/ 17686 w 37607"/>
                  <a:gd name="connsiteY22" fmla="*/ 60600 h 60600"/>
                  <a:gd name="connsiteX23" fmla="*/ 10146 w 37607"/>
                  <a:gd name="connsiteY23" fmla="*/ 59949 h 60600"/>
                  <a:gd name="connsiteX24" fmla="*/ 4654 w 37607"/>
                  <a:gd name="connsiteY24" fmla="*/ 58273 h 60600"/>
                  <a:gd name="connsiteX25" fmla="*/ 0 w 37607"/>
                  <a:gd name="connsiteY25" fmla="*/ 55853 h 60600"/>
                  <a:gd name="connsiteX26" fmla="*/ 2978 w 37607"/>
                  <a:gd name="connsiteY26" fmla="*/ 50826 h 60600"/>
                  <a:gd name="connsiteX27" fmla="*/ 3816 w 37607"/>
                  <a:gd name="connsiteY27" fmla="*/ 50826 h 60600"/>
                  <a:gd name="connsiteX28" fmla="*/ 7354 w 37607"/>
                  <a:gd name="connsiteY28" fmla="*/ 52781 h 60600"/>
                  <a:gd name="connsiteX29" fmla="*/ 11450 w 37607"/>
                  <a:gd name="connsiteY29" fmla="*/ 53991 h 60600"/>
                  <a:gd name="connsiteX30" fmla="*/ 16756 w 37607"/>
                  <a:gd name="connsiteY30" fmla="*/ 54549 h 60600"/>
                  <a:gd name="connsiteX31" fmla="*/ 25692 w 37607"/>
                  <a:gd name="connsiteY31" fmla="*/ 51757 h 60600"/>
                  <a:gd name="connsiteX32" fmla="*/ 28764 w 37607"/>
                  <a:gd name="connsiteY32" fmla="*/ 44496 h 60600"/>
                  <a:gd name="connsiteX33" fmla="*/ 26716 w 37607"/>
                  <a:gd name="connsiteY33" fmla="*/ 39004 h 60600"/>
                  <a:gd name="connsiteX34" fmla="*/ 21503 w 37607"/>
                  <a:gd name="connsiteY34" fmla="*/ 35188 h 60600"/>
                  <a:gd name="connsiteX35" fmla="*/ 14708 w 37607"/>
                  <a:gd name="connsiteY35" fmla="*/ 32115 h 60600"/>
                  <a:gd name="connsiteX36" fmla="*/ 7912 w 37607"/>
                  <a:gd name="connsiteY36" fmla="*/ 28578 h 60600"/>
                  <a:gd name="connsiteX37" fmla="*/ 2699 w 37607"/>
                  <a:gd name="connsiteY37" fmla="*/ 23552 h 60600"/>
                  <a:gd name="connsiteX38" fmla="*/ 651 w 37607"/>
                  <a:gd name="connsiteY38" fmla="*/ 15918 h 60600"/>
                  <a:gd name="connsiteX39" fmla="*/ 1861 w 37607"/>
                  <a:gd name="connsiteY39" fmla="*/ 9588 h 60600"/>
                  <a:gd name="connsiteX40" fmla="*/ 5399 w 37607"/>
                  <a:gd name="connsiteY40" fmla="*/ 4468 h 60600"/>
                  <a:gd name="connsiteX41" fmla="*/ 11077 w 37607"/>
                  <a:gd name="connsiteY41" fmla="*/ 1210 h 60600"/>
                  <a:gd name="connsiteX42" fmla="*/ 18710 w 37607"/>
                  <a:gd name="connsiteY42" fmla="*/ 0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00">
                    <a:moveTo>
                      <a:pt x="18897" y="93"/>
                    </a:moveTo>
                    <a:cubicBezTo>
                      <a:pt x="21689" y="93"/>
                      <a:pt x="24110" y="372"/>
                      <a:pt x="26250" y="838"/>
                    </a:cubicBezTo>
                    <a:cubicBezTo>
                      <a:pt x="28299" y="1303"/>
                      <a:pt x="30067" y="1862"/>
                      <a:pt x="31463" y="2514"/>
                    </a:cubicBezTo>
                    <a:cubicBezTo>
                      <a:pt x="33046" y="3165"/>
                      <a:pt x="34442" y="4003"/>
                      <a:pt x="35652" y="4841"/>
                    </a:cubicBezTo>
                    <a:lnTo>
                      <a:pt x="32673" y="9867"/>
                    </a:lnTo>
                    <a:lnTo>
                      <a:pt x="31836" y="9867"/>
                    </a:lnTo>
                    <a:cubicBezTo>
                      <a:pt x="30998" y="9216"/>
                      <a:pt x="29974" y="8564"/>
                      <a:pt x="28764" y="8005"/>
                    </a:cubicBezTo>
                    <a:cubicBezTo>
                      <a:pt x="27740" y="7540"/>
                      <a:pt x="26437" y="7075"/>
                      <a:pt x="24948" y="6702"/>
                    </a:cubicBezTo>
                    <a:cubicBezTo>
                      <a:pt x="23458" y="6330"/>
                      <a:pt x="21689" y="6051"/>
                      <a:pt x="19735" y="6051"/>
                    </a:cubicBezTo>
                    <a:cubicBezTo>
                      <a:pt x="18245" y="6051"/>
                      <a:pt x="16849" y="6330"/>
                      <a:pt x="15639" y="6795"/>
                    </a:cubicBezTo>
                    <a:cubicBezTo>
                      <a:pt x="14335" y="7261"/>
                      <a:pt x="13312" y="8005"/>
                      <a:pt x="12380" y="8843"/>
                    </a:cubicBezTo>
                    <a:cubicBezTo>
                      <a:pt x="11450" y="9681"/>
                      <a:pt x="10705" y="10705"/>
                      <a:pt x="10239" y="11729"/>
                    </a:cubicBezTo>
                    <a:cubicBezTo>
                      <a:pt x="9681" y="12846"/>
                      <a:pt x="9495" y="14056"/>
                      <a:pt x="9495" y="15267"/>
                    </a:cubicBezTo>
                    <a:cubicBezTo>
                      <a:pt x="9495" y="17501"/>
                      <a:pt x="10146" y="19362"/>
                      <a:pt x="11543" y="20758"/>
                    </a:cubicBezTo>
                    <a:cubicBezTo>
                      <a:pt x="12939" y="22155"/>
                      <a:pt x="14614" y="23458"/>
                      <a:pt x="16756" y="24575"/>
                    </a:cubicBezTo>
                    <a:cubicBezTo>
                      <a:pt x="18803" y="25692"/>
                      <a:pt x="21037" y="26716"/>
                      <a:pt x="23551" y="27647"/>
                    </a:cubicBezTo>
                    <a:cubicBezTo>
                      <a:pt x="25971" y="28578"/>
                      <a:pt x="28299" y="29788"/>
                      <a:pt x="30346" y="31184"/>
                    </a:cubicBezTo>
                    <a:cubicBezTo>
                      <a:pt x="32395" y="32581"/>
                      <a:pt x="34163" y="34256"/>
                      <a:pt x="35559" y="36211"/>
                    </a:cubicBezTo>
                    <a:cubicBezTo>
                      <a:pt x="36956" y="38166"/>
                      <a:pt x="37607" y="40679"/>
                      <a:pt x="37607" y="43845"/>
                    </a:cubicBezTo>
                    <a:cubicBezTo>
                      <a:pt x="37607" y="46358"/>
                      <a:pt x="37142" y="48685"/>
                      <a:pt x="36304" y="50733"/>
                    </a:cubicBezTo>
                    <a:cubicBezTo>
                      <a:pt x="35467" y="52781"/>
                      <a:pt x="34163" y="54549"/>
                      <a:pt x="32488" y="56039"/>
                    </a:cubicBezTo>
                    <a:cubicBezTo>
                      <a:pt x="30812" y="57528"/>
                      <a:pt x="28764" y="58645"/>
                      <a:pt x="26250" y="59390"/>
                    </a:cubicBezTo>
                    <a:cubicBezTo>
                      <a:pt x="23737" y="60228"/>
                      <a:pt x="20945" y="60600"/>
                      <a:pt x="17686" y="60600"/>
                    </a:cubicBezTo>
                    <a:cubicBezTo>
                      <a:pt x="14894" y="60600"/>
                      <a:pt x="12380" y="60414"/>
                      <a:pt x="10146" y="59949"/>
                    </a:cubicBezTo>
                    <a:cubicBezTo>
                      <a:pt x="8005" y="59483"/>
                      <a:pt x="6144" y="58925"/>
                      <a:pt x="4654" y="58273"/>
                    </a:cubicBezTo>
                    <a:cubicBezTo>
                      <a:pt x="2886" y="57621"/>
                      <a:pt x="1303" y="56783"/>
                      <a:pt x="0" y="55853"/>
                    </a:cubicBezTo>
                    <a:lnTo>
                      <a:pt x="2978" y="50826"/>
                    </a:lnTo>
                    <a:lnTo>
                      <a:pt x="3816" y="50826"/>
                    </a:lnTo>
                    <a:cubicBezTo>
                      <a:pt x="4840" y="51570"/>
                      <a:pt x="6050" y="52222"/>
                      <a:pt x="7354" y="52781"/>
                    </a:cubicBezTo>
                    <a:cubicBezTo>
                      <a:pt x="8471" y="53246"/>
                      <a:pt x="9867" y="53619"/>
                      <a:pt x="11450" y="53991"/>
                    </a:cubicBezTo>
                    <a:cubicBezTo>
                      <a:pt x="13032" y="54364"/>
                      <a:pt x="14801" y="54549"/>
                      <a:pt x="16756" y="54549"/>
                    </a:cubicBezTo>
                    <a:cubicBezTo>
                      <a:pt x="20665" y="54549"/>
                      <a:pt x="23644" y="53619"/>
                      <a:pt x="25692" y="51757"/>
                    </a:cubicBezTo>
                    <a:cubicBezTo>
                      <a:pt x="27740" y="49895"/>
                      <a:pt x="28764" y="47475"/>
                      <a:pt x="28764" y="44496"/>
                    </a:cubicBezTo>
                    <a:cubicBezTo>
                      <a:pt x="28764" y="42262"/>
                      <a:pt x="28112" y="40400"/>
                      <a:pt x="26716" y="39004"/>
                    </a:cubicBezTo>
                    <a:cubicBezTo>
                      <a:pt x="25320" y="37607"/>
                      <a:pt x="23644" y="36305"/>
                      <a:pt x="21503" y="35188"/>
                    </a:cubicBezTo>
                    <a:cubicBezTo>
                      <a:pt x="19455" y="34070"/>
                      <a:pt x="17128" y="33046"/>
                      <a:pt x="14708" y="32115"/>
                    </a:cubicBezTo>
                    <a:cubicBezTo>
                      <a:pt x="12287" y="31184"/>
                      <a:pt x="10053" y="29974"/>
                      <a:pt x="7912" y="28578"/>
                    </a:cubicBezTo>
                    <a:cubicBezTo>
                      <a:pt x="5864" y="27182"/>
                      <a:pt x="4095" y="25506"/>
                      <a:pt x="2699" y="23552"/>
                    </a:cubicBezTo>
                    <a:cubicBezTo>
                      <a:pt x="1303" y="21596"/>
                      <a:pt x="651" y="18990"/>
                      <a:pt x="651" y="15918"/>
                    </a:cubicBezTo>
                    <a:cubicBezTo>
                      <a:pt x="651" y="13591"/>
                      <a:pt x="1024" y="11543"/>
                      <a:pt x="1861" y="9588"/>
                    </a:cubicBezTo>
                    <a:cubicBezTo>
                      <a:pt x="2699" y="7633"/>
                      <a:pt x="3910" y="5958"/>
                      <a:pt x="5399" y="4468"/>
                    </a:cubicBezTo>
                    <a:cubicBezTo>
                      <a:pt x="6982" y="3072"/>
                      <a:pt x="8843" y="1955"/>
                      <a:pt x="11077" y="1210"/>
                    </a:cubicBezTo>
                    <a:cubicBezTo>
                      <a:pt x="13312" y="372"/>
                      <a:pt x="15825" y="0"/>
                      <a:pt x="18710" y="0"/>
                    </a:cubicBezTo>
                    <a:close/>
                  </a:path>
                </a:pathLst>
              </a:custGeom>
              <a:solidFill>
                <a:srgbClr val="231F20"/>
              </a:solidFill>
              <a:ln w="8840"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EFC10EBB-C313-6133-E171-EE29F9EA69E6}"/>
                  </a:ext>
                </a:extLst>
              </p:cNvPr>
              <p:cNvSpPr/>
              <p:nvPr/>
            </p:nvSpPr>
            <p:spPr>
              <a:xfrm>
                <a:off x="8663634" y="6955281"/>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31BA7C5C-0FF1-F373-799B-64C7C37A07B4}"/>
                  </a:ext>
                </a:extLst>
              </p:cNvPr>
              <p:cNvSpPr/>
              <p:nvPr/>
            </p:nvSpPr>
            <p:spPr>
              <a:xfrm>
                <a:off x="8687744" y="6955281"/>
                <a:ext cx="37049" cy="60320"/>
              </a:xfrm>
              <a:custGeom>
                <a:avLst/>
                <a:gdLst>
                  <a:gd name="connsiteX0" fmla="*/ 8657 w 37049"/>
                  <a:gd name="connsiteY0" fmla="*/ 39656 h 60320"/>
                  <a:gd name="connsiteX1" fmla="*/ 8657 w 37049"/>
                  <a:gd name="connsiteY1" fmla="*/ 60321 h 60320"/>
                  <a:gd name="connsiteX2" fmla="*/ 0 w 37049"/>
                  <a:gd name="connsiteY2" fmla="*/ 60321 h 60320"/>
                  <a:gd name="connsiteX3" fmla="*/ 0 w 37049"/>
                  <a:gd name="connsiteY3" fmla="*/ 0 h 60320"/>
                  <a:gd name="connsiteX4" fmla="*/ 15546 w 37049"/>
                  <a:gd name="connsiteY4" fmla="*/ 0 h 60320"/>
                  <a:gd name="connsiteX5" fmla="*/ 31836 w 37049"/>
                  <a:gd name="connsiteY5" fmla="*/ 5027 h 60320"/>
                  <a:gd name="connsiteX6" fmla="*/ 37049 w 37049"/>
                  <a:gd name="connsiteY6" fmla="*/ 19828 h 60320"/>
                  <a:gd name="connsiteX7" fmla="*/ 31836 w 37049"/>
                  <a:gd name="connsiteY7" fmla="*/ 34628 h 60320"/>
                  <a:gd name="connsiteX8" fmla="*/ 15546 w 37049"/>
                  <a:gd name="connsiteY8" fmla="*/ 39656 h 60320"/>
                  <a:gd name="connsiteX9" fmla="*/ 8657 w 37049"/>
                  <a:gd name="connsiteY9" fmla="*/ 39656 h 60320"/>
                  <a:gd name="connsiteX10" fmla="*/ 15546 w 37049"/>
                  <a:gd name="connsiteY10" fmla="*/ 33605 h 60320"/>
                  <a:gd name="connsiteX11" fmla="*/ 25227 w 37049"/>
                  <a:gd name="connsiteY11" fmla="*/ 30254 h 60320"/>
                  <a:gd name="connsiteX12" fmla="*/ 28485 w 37049"/>
                  <a:gd name="connsiteY12" fmla="*/ 19735 h 60320"/>
                  <a:gd name="connsiteX13" fmla="*/ 25227 w 37049"/>
                  <a:gd name="connsiteY13" fmla="*/ 9216 h 60320"/>
                  <a:gd name="connsiteX14" fmla="*/ 15546 w 37049"/>
                  <a:gd name="connsiteY14" fmla="*/ 5865 h 60320"/>
                  <a:gd name="connsiteX15" fmla="*/ 8657 w 37049"/>
                  <a:gd name="connsiteY15" fmla="*/ 5865 h 60320"/>
                  <a:gd name="connsiteX16" fmla="*/ 8657 w 37049"/>
                  <a:gd name="connsiteY16" fmla="*/ 33418 h 60320"/>
                  <a:gd name="connsiteX17" fmla="*/ 15546 w 37049"/>
                  <a:gd name="connsiteY17" fmla="*/ 33418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49" h="60320">
                    <a:moveTo>
                      <a:pt x="8657" y="39656"/>
                    </a:moveTo>
                    <a:lnTo>
                      <a:pt x="8657" y="60321"/>
                    </a:lnTo>
                    <a:lnTo>
                      <a:pt x="0" y="60321"/>
                    </a:lnTo>
                    <a:lnTo>
                      <a:pt x="0" y="0"/>
                    </a:lnTo>
                    <a:lnTo>
                      <a:pt x="15546" y="0"/>
                    </a:lnTo>
                    <a:cubicBezTo>
                      <a:pt x="22900" y="0"/>
                      <a:pt x="28299" y="1676"/>
                      <a:pt x="31836" y="5027"/>
                    </a:cubicBezTo>
                    <a:cubicBezTo>
                      <a:pt x="35373" y="8378"/>
                      <a:pt x="37049" y="13312"/>
                      <a:pt x="37049" y="19828"/>
                    </a:cubicBezTo>
                    <a:cubicBezTo>
                      <a:pt x="37049" y="26343"/>
                      <a:pt x="35281" y="31277"/>
                      <a:pt x="31836" y="34628"/>
                    </a:cubicBezTo>
                    <a:cubicBezTo>
                      <a:pt x="28299" y="37979"/>
                      <a:pt x="22900" y="39656"/>
                      <a:pt x="15546" y="39656"/>
                    </a:cubicBezTo>
                    <a:lnTo>
                      <a:pt x="8657" y="39656"/>
                    </a:lnTo>
                    <a:close/>
                    <a:moveTo>
                      <a:pt x="15546" y="33605"/>
                    </a:moveTo>
                    <a:cubicBezTo>
                      <a:pt x="19828" y="33605"/>
                      <a:pt x="23086" y="32488"/>
                      <a:pt x="25227" y="30254"/>
                    </a:cubicBezTo>
                    <a:cubicBezTo>
                      <a:pt x="27368" y="28020"/>
                      <a:pt x="28485" y="24575"/>
                      <a:pt x="28485" y="19735"/>
                    </a:cubicBezTo>
                    <a:cubicBezTo>
                      <a:pt x="28485" y="14894"/>
                      <a:pt x="27461" y="11450"/>
                      <a:pt x="25227" y="9216"/>
                    </a:cubicBezTo>
                    <a:cubicBezTo>
                      <a:pt x="23086" y="6982"/>
                      <a:pt x="19828" y="5865"/>
                      <a:pt x="15546" y="5865"/>
                    </a:cubicBezTo>
                    <a:lnTo>
                      <a:pt x="8657" y="5865"/>
                    </a:lnTo>
                    <a:lnTo>
                      <a:pt x="8657" y="33418"/>
                    </a:lnTo>
                    <a:lnTo>
                      <a:pt x="15546" y="33418"/>
                    </a:lnTo>
                    <a:close/>
                  </a:path>
                </a:pathLst>
              </a:custGeom>
              <a:solidFill>
                <a:srgbClr val="231F20"/>
              </a:solidFill>
              <a:ln w="8840"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60BC8E19-0281-928B-41AC-0248E5301B37}"/>
                  </a:ext>
                </a:extLst>
              </p:cNvPr>
              <p:cNvSpPr/>
              <p:nvPr/>
            </p:nvSpPr>
            <p:spPr>
              <a:xfrm>
                <a:off x="8736429" y="6955281"/>
                <a:ext cx="37048" cy="60320"/>
              </a:xfrm>
              <a:custGeom>
                <a:avLst/>
                <a:gdLst>
                  <a:gd name="connsiteX0" fmla="*/ 8657 w 37048"/>
                  <a:gd name="connsiteY0" fmla="*/ 39656 h 60320"/>
                  <a:gd name="connsiteX1" fmla="*/ 8657 w 37048"/>
                  <a:gd name="connsiteY1" fmla="*/ 60321 h 60320"/>
                  <a:gd name="connsiteX2" fmla="*/ 0 w 37048"/>
                  <a:gd name="connsiteY2" fmla="*/ 60321 h 60320"/>
                  <a:gd name="connsiteX3" fmla="*/ 0 w 37048"/>
                  <a:gd name="connsiteY3" fmla="*/ 0 h 60320"/>
                  <a:gd name="connsiteX4" fmla="*/ 15546 w 37048"/>
                  <a:gd name="connsiteY4" fmla="*/ 0 h 60320"/>
                  <a:gd name="connsiteX5" fmla="*/ 31836 w 37048"/>
                  <a:gd name="connsiteY5" fmla="*/ 5027 h 60320"/>
                  <a:gd name="connsiteX6" fmla="*/ 37049 w 37048"/>
                  <a:gd name="connsiteY6" fmla="*/ 19828 h 60320"/>
                  <a:gd name="connsiteX7" fmla="*/ 31836 w 37048"/>
                  <a:gd name="connsiteY7" fmla="*/ 34628 h 60320"/>
                  <a:gd name="connsiteX8" fmla="*/ 15546 w 37048"/>
                  <a:gd name="connsiteY8" fmla="*/ 39656 h 60320"/>
                  <a:gd name="connsiteX9" fmla="*/ 8657 w 37048"/>
                  <a:gd name="connsiteY9" fmla="*/ 39656 h 60320"/>
                  <a:gd name="connsiteX10" fmla="*/ 15546 w 37048"/>
                  <a:gd name="connsiteY10" fmla="*/ 33605 h 60320"/>
                  <a:gd name="connsiteX11" fmla="*/ 25227 w 37048"/>
                  <a:gd name="connsiteY11" fmla="*/ 30254 h 60320"/>
                  <a:gd name="connsiteX12" fmla="*/ 28485 w 37048"/>
                  <a:gd name="connsiteY12" fmla="*/ 19735 h 60320"/>
                  <a:gd name="connsiteX13" fmla="*/ 25227 w 37048"/>
                  <a:gd name="connsiteY13" fmla="*/ 9216 h 60320"/>
                  <a:gd name="connsiteX14" fmla="*/ 15546 w 37048"/>
                  <a:gd name="connsiteY14" fmla="*/ 5865 h 60320"/>
                  <a:gd name="connsiteX15" fmla="*/ 8657 w 37048"/>
                  <a:gd name="connsiteY15" fmla="*/ 5865 h 60320"/>
                  <a:gd name="connsiteX16" fmla="*/ 8657 w 37048"/>
                  <a:gd name="connsiteY16" fmla="*/ 33418 h 60320"/>
                  <a:gd name="connsiteX17" fmla="*/ 15546 w 37048"/>
                  <a:gd name="connsiteY17" fmla="*/ 33418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48" h="60320">
                    <a:moveTo>
                      <a:pt x="8657" y="39656"/>
                    </a:moveTo>
                    <a:lnTo>
                      <a:pt x="8657" y="60321"/>
                    </a:lnTo>
                    <a:lnTo>
                      <a:pt x="0" y="60321"/>
                    </a:lnTo>
                    <a:lnTo>
                      <a:pt x="0" y="0"/>
                    </a:lnTo>
                    <a:lnTo>
                      <a:pt x="15546" y="0"/>
                    </a:lnTo>
                    <a:cubicBezTo>
                      <a:pt x="22899" y="0"/>
                      <a:pt x="28299" y="1676"/>
                      <a:pt x="31836" y="5027"/>
                    </a:cubicBezTo>
                    <a:cubicBezTo>
                      <a:pt x="35373" y="8378"/>
                      <a:pt x="37049" y="13312"/>
                      <a:pt x="37049" y="19828"/>
                    </a:cubicBezTo>
                    <a:cubicBezTo>
                      <a:pt x="37049" y="26343"/>
                      <a:pt x="35280" y="31277"/>
                      <a:pt x="31836" y="34628"/>
                    </a:cubicBezTo>
                    <a:cubicBezTo>
                      <a:pt x="28299" y="37979"/>
                      <a:pt x="22899" y="39656"/>
                      <a:pt x="15546" y="39656"/>
                    </a:cubicBezTo>
                    <a:lnTo>
                      <a:pt x="8657" y="39656"/>
                    </a:lnTo>
                    <a:close/>
                    <a:moveTo>
                      <a:pt x="15546" y="33605"/>
                    </a:moveTo>
                    <a:cubicBezTo>
                      <a:pt x="19827" y="33605"/>
                      <a:pt x="23086" y="32488"/>
                      <a:pt x="25227" y="30254"/>
                    </a:cubicBezTo>
                    <a:cubicBezTo>
                      <a:pt x="27367" y="28020"/>
                      <a:pt x="28485" y="24575"/>
                      <a:pt x="28485" y="19735"/>
                    </a:cubicBezTo>
                    <a:cubicBezTo>
                      <a:pt x="28485" y="14894"/>
                      <a:pt x="27461" y="11450"/>
                      <a:pt x="25227" y="9216"/>
                    </a:cubicBezTo>
                    <a:cubicBezTo>
                      <a:pt x="23086" y="6982"/>
                      <a:pt x="19827" y="5865"/>
                      <a:pt x="15546" y="5865"/>
                    </a:cubicBezTo>
                    <a:lnTo>
                      <a:pt x="8657" y="5865"/>
                    </a:lnTo>
                    <a:lnTo>
                      <a:pt x="8657" y="33418"/>
                    </a:lnTo>
                    <a:lnTo>
                      <a:pt x="15546" y="33418"/>
                    </a:lnTo>
                    <a:close/>
                  </a:path>
                </a:pathLst>
              </a:custGeom>
              <a:solidFill>
                <a:srgbClr val="231F20"/>
              </a:solidFill>
              <a:ln w="8840"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2300DD5F-CAF4-A4CF-DBC9-3A133343728A}"/>
                  </a:ext>
                </a:extLst>
              </p:cNvPr>
              <p:cNvSpPr/>
              <p:nvPr/>
            </p:nvSpPr>
            <p:spPr>
              <a:xfrm>
                <a:off x="8785114" y="6955281"/>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grpSp>
        <p:grpSp>
          <p:nvGrpSpPr>
            <p:cNvPr id="509" name="Picture 2">
              <a:extLst>
                <a:ext uri="{FF2B5EF4-FFF2-40B4-BE49-F238E27FC236}">
                  <a16:creationId xmlns:a16="http://schemas.microsoft.com/office/drawing/2014/main" id="{C087611C-182C-659C-4439-C82918A6AFE0}"/>
                </a:ext>
              </a:extLst>
            </p:cNvPr>
            <p:cNvGrpSpPr/>
            <p:nvPr/>
          </p:nvGrpSpPr>
          <p:grpSpPr>
            <a:xfrm>
              <a:off x="8740339" y="7191352"/>
              <a:ext cx="376908" cy="92598"/>
              <a:chOff x="8740339" y="7191352"/>
              <a:chExt cx="376908" cy="92598"/>
            </a:xfrm>
            <a:solidFill>
              <a:srgbClr val="231F20"/>
            </a:solidFill>
          </p:grpSpPr>
          <p:sp>
            <p:nvSpPr>
              <p:cNvPr id="510" name="Freeform: Shape 509">
                <a:extLst>
                  <a:ext uri="{FF2B5EF4-FFF2-40B4-BE49-F238E27FC236}">
                    <a16:creationId xmlns:a16="http://schemas.microsoft.com/office/drawing/2014/main" id="{2EE3D5F5-7071-D3F5-A16E-C7C03E2DA63A}"/>
                  </a:ext>
                </a:extLst>
              </p:cNvPr>
              <p:cNvSpPr/>
              <p:nvPr/>
            </p:nvSpPr>
            <p:spPr>
              <a:xfrm>
                <a:off x="8740339" y="7191445"/>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6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173 w 46544"/>
                  <a:gd name="connsiteY9" fmla="*/ 38724 h 60320"/>
                  <a:gd name="connsiteX10" fmla="*/ 31557 w 46544"/>
                  <a:gd name="connsiteY10" fmla="*/ 38724 h 60320"/>
                  <a:gd name="connsiteX11" fmla="*/ 24668 w 46544"/>
                  <a:gd name="connsiteY11" fmla="*/ 14987 h 60320"/>
                  <a:gd name="connsiteX12" fmla="*/ 24110 w 46544"/>
                  <a:gd name="connsiteY12" fmla="*/ 12939 h 60320"/>
                  <a:gd name="connsiteX13" fmla="*/ 23737 w 46544"/>
                  <a:gd name="connsiteY13" fmla="*/ 10891 h 60320"/>
                  <a:gd name="connsiteX14" fmla="*/ 23458 w 46544"/>
                  <a:gd name="connsiteY14" fmla="*/ 8936 h 60320"/>
                  <a:gd name="connsiteX15" fmla="*/ 23086 w 46544"/>
                  <a:gd name="connsiteY15" fmla="*/ 8936 h 60320"/>
                  <a:gd name="connsiteX16" fmla="*/ 22807 w 46544"/>
                  <a:gd name="connsiteY16" fmla="*/ 10984 h 60320"/>
                  <a:gd name="connsiteX17" fmla="*/ 22434 w 46544"/>
                  <a:gd name="connsiteY17" fmla="*/ 12939 h 60320"/>
                  <a:gd name="connsiteX18" fmla="*/ 21969 w 46544"/>
                  <a:gd name="connsiteY18" fmla="*/ 14894 h 60320"/>
                  <a:gd name="connsiteX19" fmla="*/ 15080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173" y="38724"/>
                    </a:moveTo>
                    <a:lnTo>
                      <a:pt x="31557" y="38724"/>
                    </a:lnTo>
                    <a:lnTo>
                      <a:pt x="24668" y="14987"/>
                    </a:lnTo>
                    <a:cubicBezTo>
                      <a:pt x="24482" y="14335"/>
                      <a:pt x="24296" y="13684"/>
                      <a:pt x="24110" y="12939"/>
                    </a:cubicBezTo>
                    <a:cubicBezTo>
                      <a:pt x="24017" y="12194"/>
                      <a:pt x="23924" y="11543"/>
                      <a:pt x="23737" y="10891"/>
                    </a:cubicBezTo>
                    <a:cubicBezTo>
                      <a:pt x="23644" y="10239"/>
                      <a:pt x="23551" y="9588"/>
                      <a:pt x="23458" y="8936"/>
                    </a:cubicBezTo>
                    <a:lnTo>
                      <a:pt x="23086" y="8936"/>
                    </a:lnTo>
                    <a:cubicBezTo>
                      <a:pt x="23086" y="9588"/>
                      <a:pt x="22899" y="10333"/>
                      <a:pt x="22807" y="10984"/>
                    </a:cubicBezTo>
                    <a:cubicBezTo>
                      <a:pt x="22714" y="11636"/>
                      <a:pt x="22527" y="12288"/>
                      <a:pt x="22434" y="12939"/>
                    </a:cubicBezTo>
                    <a:cubicBezTo>
                      <a:pt x="22341" y="13590"/>
                      <a:pt x="22155" y="14242"/>
                      <a:pt x="21969" y="14894"/>
                    </a:cubicBezTo>
                    <a:lnTo>
                      <a:pt x="15080" y="38631"/>
                    </a:lnTo>
                    <a:close/>
                  </a:path>
                </a:pathLst>
              </a:custGeom>
              <a:solidFill>
                <a:srgbClr val="231F20"/>
              </a:solidFill>
              <a:ln w="8840"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12159C79-435B-7838-AE5D-1A84E7F1562A}"/>
                  </a:ext>
                </a:extLst>
              </p:cNvPr>
              <p:cNvSpPr/>
              <p:nvPr/>
            </p:nvSpPr>
            <p:spPr>
              <a:xfrm>
                <a:off x="8796005" y="7191352"/>
                <a:ext cx="33604" cy="60413"/>
              </a:xfrm>
              <a:custGeom>
                <a:avLst/>
                <a:gdLst>
                  <a:gd name="connsiteX0" fmla="*/ 8564 w 33604"/>
                  <a:gd name="connsiteY0" fmla="*/ 0 h 60413"/>
                  <a:gd name="connsiteX1" fmla="*/ 8564 w 33604"/>
                  <a:gd name="connsiteY1" fmla="*/ 54363 h 60413"/>
                  <a:gd name="connsiteX2" fmla="*/ 33605 w 33604"/>
                  <a:gd name="connsiteY2" fmla="*/ 54363 h 60413"/>
                  <a:gd name="connsiteX3" fmla="*/ 33605 w 33604"/>
                  <a:gd name="connsiteY3" fmla="*/ 60414 h 60413"/>
                  <a:gd name="connsiteX4" fmla="*/ 0 w 33604"/>
                  <a:gd name="connsiteY4" fmla="*/ 60414 h 60413"/>
                  <a:gd name="connsiteX5" fmla="*/ 0 w 33604"/>
                  <a:gd name="connsiteY5" fmla="*/ 93 h 60413"/>
                  <a:gd name="connsiteX6" fmla="*/ 8657 w 33604"/>
                  <a:gd name="connsiteY6" fmla="*/ 93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413">
                    <a:moveTo>
                      <a:pt x="8564" y="0"/>
                    </a:moveTo>
                    <a:lnTo>
                      <a:pt x="8564" y="54363"/>
                    </a:lnTo>
                    <a:lnTo>
                      <a:pt x="33605" y="54363"/>
                    </a:lnTo>
                    <a:lnTo>
                      <a:pt x="33605" y="60414"/>
                    </a:lnTo>
                    <a:lnTo>
                      <a:pt x="0" y="60414"/>
                    </a:lnTo>
                    <a:lnTo>
                      <a:pt x="0" y="93"/>
                    </a:lnTo>
                    <a:lnTo>
                      <a:pt x="8657" y="93"/>
                    </a:lnTo>
                    <a:close/>
                  </a:path>
                </a:pathLst>
              </a:custGeom>
              <a:solidFill>
                <a:srgbClr val="231F20"/>
              </a:solidFill>
              <a:ln w="8840"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99C54C2E-9E0E-FFF5-AD54-42CB099E2DD8}"/>
                  </a:ext>
                </a:extLst>
              </p:cNvPr>
              <p:cNvSpPr/>
              <p:nvPr/>
            </p:nvSpPr>
            <p:spPr>
              <a:xfrm>
                <a:off x="8831751" y="7191445"/>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6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080 w 46544"/>
                  <a:gd name="connsiteY9" fmla="*/ 38724 h 60320"/>
                  <a:gd name="connsiteX10" fmla="*/ 31464 w 46544"/>
                  <a:gd name="connsiteY10" fmla="*/ 38724 h 60320"/>
                  <a:gd name="connsiteX11" fmla="*/ 24575 w 46544"/>
                  <a:gd name="connsiteY11" fmla="*/ 14987 h 60320"/>
                  <a:gd name="connsiteX12" fmla="*/ 24016 w 46544"/>
                  <a:gd name="connsiteY12" fmla="*/ 12939 h 60320"/>
                  <a:gd name="connsiteX13" fmla="*/ 23644 w 46544"/>
                  <a:gd name="connsiteY13" fmla="*/ 10891 h 60320"/>
                  <a:gd name="connsiteX14" fmla="*/ 23365 w 46544"/>
                  <a:gd name="connsiteY14" fmla="*/ 8936 h 60320"/>
                  <a:gd name="connsiteX15" fmla="*/ 22993 w 46544"/>
                  <a:gd name="connsiteY15" fmla="*/ 8936 h 60320"/>
                  <a:gd name="connsiteX16" fmla="*/ 22714 w 46544"/>
                  <a:gd name="connsiteY16" fmla="*/ 10984 h 60320"/>
                  <a:gd name="connsiteX17" fmla="*/ 22341 w 46544"/>
                  <a:gd name="connsiteY17" fmla="*/ 12939 h 60320"/>
                  <a:gd name="connsiteX18" fmla="*/ 21875 w 46544"/>
                  <a:gd name="connsiteY18" fmla="*/ 14894 h 60320"/>
                  <a:gd name="connsiteX19" fmla="*/ 14987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080" y="38724"/>
                    </a:moveTo>
                    <a:lnTo>
                      <a:pt x="31464" y="38724"/>
                    </a:lnTo>
                    <a:lnTo>
                      <a:pt x="24575" y="14987"/>
                    </a:lnTo>
                    <a:cubicBezTo>
                      <a:pt x="24389" y="14335"/>
                      <a:pt x="24203" y="13684"/>
                      <a:pt x="24016" y="12939"/>
                    </a:cubicBezTo>
                    <a:cubicBezTo>
                      <a:pt x="23924" y="12194"/>
                      <a:pt x="23831" y="11543"/>
                      <a:pt x="23644" y="10891"/>
                    </a:cubicBezTo>
                    <a:cubicBezTo>
                      <a:pt x="23551" y="10239"/>
                      <a:pt x="23458" y="9588"/>
                      <a:pt x="23365" y="8936"/>
                    </a:cubicBezTo>
                    <a:lnTo>
                      <a:pt x="22993" y="8936"/>
                    </a:lnTo>
                    <a:cubicBezTo>
                      <a:pt x="22993" y="9588"/>
                      <a:pt x="22899" y="10333"/>
                      <a:pt x="22714" y="10984"/>
                    </a:cubicBezTo>
                    <a:cubicBezTo>
                      <a:pt x="22620" y="11636"/>
                      <a:pt x="22434" y="12288"/>
                      <a:pt x="22341" y="12939"/>
                    </a:cubicBezTo>
                    <a:cubicBezTo>
                      <a:pt x="22248" y="13590"/>
                      <a:pt x="22062" y="14242"/>
                      <a:pt x="21875" y="14894"/>
                    </a:cubicBezTo>
                    <a:lnTo>
                      <a:pt x="14987" y="38631"/>
                    </a:lnTo>
                    <a:close/>
                  </a:path>
                </a:pathLst>
              </a:custGeom>
              <a:solidFill>
                <a:srgbClr val="231F20"/>
              </a:solidFill>
              <a:ln w="8840"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5CBEF2A6-3C24-4EDD-B8BF-26AA5E37D38E}"/>
                  </a:ext>
                </a:extLst>
              </p:cNvPr>
              <p:cNvSpPr/>
              <p:nvPr/>
            </p:nvSpPr>
            <p:spPr>
              <a:xfrm>
                <a:off x="8887511" y="7191445"/>
                <a:ext cx="37421" cy="60320"/>
              </a:xfrm>
              <a:custGeom>
                <a:avLst/>
                <a:gdLst>
                  <a:gd name="connsiteX0" fmla="*/ 25320 w 37421"/>
                  <a:gd name="connsiteY0" fmla="*/ 28392 h 60320"/>
                  <a:gd name="connsiteX1" fmla="*/ 31371 w 37421"/>
                  <a:gd name="connsiteY1" fmla="*/ 31184 h 60320"/>
                  <a:gd name="connsiteX2" fmla="*/ 33605 w 37421"/>
                  <a:gd name="connsiteY2" fmla="*/ 33232 h 60320"/>
                  <a:gd name="connsiteX3" fmla="*/ 35560 w 37421"/>
                  <a:gd name="connsiteY3" fmla="*/ 35932 h 60320"/>
                  <a:gd name="connsiteX4" fmla="*/ 36956 w 37421"/>
                  <a:gd name="connsiteY4" fmla="*/ 39469 h 60320"/>
                  <a:gd name="connsiteX5" fmla="*/ 37422 w 37421"/>
                  <a:gd name="connsiteY5" fmla="*/ 43937 h 60320"/>
                  <a:gd name="connsiteX6" fmla="*/ 36211 w 37421"/>
                  <a:gd name="connsiteY6" fmla="*/ 50640 h 60320"/>
                  <a:gd name="connsiteX7" fmla="*/ 32395 w 37421"/>
                  <a:gd name="connsiteY7" fmla="*/ 55853 h 60320"/>
                  <a:gd name="connsiteX8" fmla="*/ 25878 w 37421"/>
                  <a:gd name="connsiteY8" fmla="*/ 59204 h 60320"/>
                  <a:gd name="connsiteX9" fmla="*/ 16384 w 37421"/>
                  <a:gd name="connsiteY9" fmla="*/ 60321 h 60320"/>
                  <a:gd name="connsiteX10" fmla="*/ 0 w 37421"/>
                  <a:gd name="connsiteY10" fmla="*/ 60321 h 60320"/>
                  <a:gd name="connsiteX11" fmla="*/ 0 w 37421"/>
                  <a:gd name="connsiteY11" fmla="*/ 0 h 60320"/>
                  <a:gd name="connsiteX12" fmla="*/ 16384 w 37421"/>
                  <a:gd name="connsiteY12" fmla="*/ 0 h 60320"/>
                  <a:gd name="connsiteX13" fmla="*/ 24575 w 37421"/>
                  <a:gd name="connsiteY13" fmla="*/ 1210 h 60320"/>
                  <a:gd name="connsiteX14" fmla="*/ 30533 w 37421"/>
                  <a:gd name="connsiteY14" fmla="*/ 4375 h 60320"/>
                  <a:gd name="connsiteX15" fmla="*/ 34070 w 37421"/>
                  <a:gd name="connsiteY15" fmla="*/ 9122 h 60320"/>
                  <a:gd name="connsiteX16" fmla="*/ 35280 w 37421"/>
                  <a:gd name="connsiteY16" fmla="*/ 15080 h 60320"/>
                  <a:gd name="connsiteX17" fmla="*/ 33698 w 37421"/>
                  <a:gd name="connsiteY17" fmla="*/ 21875 h 60320"/>
                  <a:gd name="connsiteX18" fmla="*/ 30254 w 37421"/>
                  <a:gd name="connsiteY18" fmla="*/ 25878 h 60320"/>
                  <a:gd name="connsiteX19" fmla="*/ 25320 w 37421"/>
                  <a:gd name="connsiteY19" fmla="*/ 28392 h 60320"/>
                  <a:gd name="connsiteX20" fmla="*/ 8471 w 37421"/>
                  <a:gd name="connsiteY20" fmla="*/ 25785 h 60320"/>
                  <a:gd name="connsiteX21" fmla="*/ 16197 w 37421"/>
                  <a:gd name="connsiteY21" fmla="*/ 25785 h 60320"/>
                  <a:gd name="connsiteX22" fmla="*/ 23831 w 37421"/>
                  <a:gd name="connsiteY22" fmla="*/ 23086 h 60320"/>
                  <a:gd name="connsiteX23" fmla="*/ 26530 w 37421"/>
                  <a:gd name="connsiteY23" fmla="*/ 15825 h 60320"/>
                  <a:gd name="connsiteX24" fmla="*/ 23831 w 37421"/>
                  <a:gd name="connsiteY24" fmla="*/ 8564 h 60320"/>
                  <a:gd name="connsiteX25" fmla="*/ 16197 w 37421"/>
                  <a:gd name="connsiteY25" fmla="*/ 5865 h 60320"/>
                  <a:gd name="connsiteX26" fmla="*/ 8471 w 37421"/>
                  <a:gd name="connsiteY26" fmla="*/ 5865 h 60320"/>
                  <a:gd name="connsiteX27" fmla="*/ 8471 w 37421"/>
                  <a:gd name="connsiteY27" fmla="*/ 25692 h 60320"/>
                  <a:gd name="connsiteX28" fmla="*/ 8471 w 37421"/>
                  <a:gd name="connsiteY28" fmla="*/ 31836 h 60320"/>
                  <a:gd name="connsiteX29" fmla="*/ 8471 w 37421"/>
                  <a:gd name="connsiteY29" fmla="*/ 54270 h 60320"/>
                  <a:gd name="connsiteX30" fmla="*/ 16197 w 37421"/>
                  <a:gd name="connsiteY30" fmla="*/ 54270 h 60320"/>
                  <a:gd name="connsiteX31" fmla="*/ 25692 w 37421"/>
                  <a:gd name="connsiteY31" fmla="*/ 51477 h 60320"/>
                  <a:gd name="connsiteX32" fmla="*/ 28671 w 37421"/>
                  <a:gd name="connsiteY32" fmla="*/ 43100 h 60320"/>
                  <a:gd name="connsiteX33" fmla="*/ 25692 w 37421"/>
                  <a:gd name="connsiteY33" fmla="*/ 34722 h 60320"/>
                  <a:gd name="connsiteX34" fmla="*/ 16197 w 37421"/>
                  <a:gd name="connsiteY34" fmla="*/ 31836 h 60320"/>
                  <a:gd name="connsiteX35" fmla="*/ 8471 w 37421"/>
                  <a:gd name="connsiteY35" fmla="*/ 31836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421" h="60320">
                    <a:moveTo>
                      <a:pt x="25320" y="28392"/>
                    </a:moveTo>
                    <a:cubicBezTo>
                      <a:pt x="27554" y="28950"/>
                      <a:pt x="29602" y="29788"/>
                      <a:pt x="31371" y="31184"/>
                    </a:cubicBezTo>
                    <a:cubicBezTo>
                      <a:pt x="32116" y="31743"/>
                      <a:pt x="32860" y="32394"/>
                      <a:pt x="33605" y="33232"/>
                    </a:cubicBezTo>
                    <a:cubicBezTo>
                      <a:pt x="34350" y="33977"/>
                      <a:pt x="35001" y="34908"/>
                      <a:pt x="35560" y="35932"/>
                    </a:cubicBezTo>
                    <a:cubicBezTo>
                      <a:pt x="36118" y="36956"/>
                      <a:pt x="36584" y="38166"/>
                      <a:pt x="36956" y="39469"/>
                    </a:cubicBezTo>
                    <a:cubicBezTo>
                      <a:pt x="37328" y="40773"/>
                      <a:pt x="37422" y="42262"/>
                      <a:pt x="37422" y="43937"/>
                    </a:cubicBezTo>
                    <a:cubicBezTo>
                      <a:pt x="37422" y="46451"/>
                      <a:pt x="37049" y="48685"/>
                      <a:pt x="36211" y="50640"/>
                    </a:cubicBezTo>
                    <a:cubicBezTo>
                      <a:pt x="35373" y="52688"/>
                      <a:pt x="34070" y="54363"/>
                      <a:pt x="32395" y="55853"/>
                    </a:cubicBezTo>
                    <a:cubicBezTo>
                      <a:pt x="30626" y="57249"/>
                      <a:pt x="28485" y="58366"/>
                      <a:pt x="25878" y="59204"/>
                    </a:cubicBezTo>
                    <a:cubicBezTo>
                      <a:pt x="23272" y="59949"/>
                      <a:pt x="20107" y="60321"/>
                      <a:pt x="16384" y="60321"/>
                    </a:cubicBezTo>
                    <a:lnTo>
                      <a:pt x="0" y="60321"/>
                    </a:lnTo>
                    <a:lnTo>
                      <a:pt x="0" y="0"/>
                    </a:lnTo>
                    <a:lnTo>
                      <a:pt x="16384" y="0"/>
                    </a:lnTo>
                    <a:cubicBezTo>
                      <a:pt x="19455" y="0"/>
                      <a:pt x="22248" y="372"/>
                      <a:pt x="24575" y="1210"/>
                    </a:cubicBezTo>
                    <a:cubicBezTo>
                      <a:pt x="26995" y="1954"/>
                      <a:pt x="28950" y="3071"/>
                      <a:pt x="30533" y="4375"/>
                    </a:cubicBezTo>
                    <a:cubicBezTo>
                      <a:pt x="32116" y="5678"/>
                      <a:pt x="33326" y="7261"/>
                      <a:pt x="34070" y="9122"/>
                    </a:cubicBezTo>
                    <a:cubicBezTo>
                      <a:pt x="34908" y="10984"/>
                      <a:pt x="35280" y="12939"/>
                      <a:pt x="35280" y="15080"/>
                    </a:cubicBezTo>
                    <a:cubicBezTo>
                      <a:pt x="35280" y="17873"/>
                      <a:pt x="34722" y="20200"/>
                      <a:pt x="33698" y="21875"/>
                    </a:cubicBezTo>
                    <a:cubicBezTo>
                      <a:pt x="32674" y="23644"/>
                      <a:pt x="31464" y="24947"/>
                      <a:pt x="30254" y="25878"/>
                    </a:cubicBezTo>
                    <a:cubicBezTo>
                      <a:pt x="28764" y="26995"/>
                      <a:pt x="27088" y="27833"/>
                      <a:pt x="25320" y="28392"/>
                    </a:cubicBezTo>
                    <a:close/>
                    <a:moveTo>
                      <a:pt x="8471" y="25785"/>
                    </a:moveTo>
                    <a:lnTo>
                      <a:pt x="16197" y="25785"/>
                    </a:lnTo>
                    <a:cubicBezTo>
                      <a:pt x="19455" y="25785"/>
                      <a:pt x="21969" y="24854"/>
                      <a:pt x="23831" y="23086"/>
                    </a:cubicBezTo>
                    <a:cubicBezTo>
                      <a:pt x="25599" y="21317"/>
                      <a:pt x="26530" y="18897"/>
                      <a:pt x="26530" y="15825"/>
                    </a:cubicBezTo>
                    <a:cubicBezTo>
                      <a:pt x="26530" y="12753"/>
                      <a:pt x="25599" y="10333"/>
                      <a:pt x="23831" y="8564"/>
                    </a:cubicBezTo>
                    <a:cubicBezTo>
                      <a:pt x="21969" y="6795"/>
                      <a:pt x="19455" y="5865"/>
                      <a:pt x="16197" y="5865"/>
                    </a:cubicBezTo>
                    <a:lnTo>
                      <a:pt x="8471" y="5865"/>
                    </a:lnTo>
                    <a:lnTo>
                      <a:pt x="8471" y="25692"/>
                    </a:lnTo>
                    <a:close/>
                    <a:moveTo>
                      <a:pt x="8471" y="31836"/>
                    </a:moveTo>
                    <a:lnTo>
                      <a:pt x="8471" y="54270"/>
                    </a:lnTo>
                    <a:lnTo>
                      <a:pt x="16197" y="54270"/>
                    </a:lnTo>
                    <a:cubicBezTo>
                      <a:pt x="20480" y="54270"/>
                      <a:pt x="23644" y="53339"/>
                      <a:pt x="25692" y="51477"/>
                    </a:cubicBezTo>
                    <a:cubicBezTo>
                      <a:pt x="27740" y="49523"/>
                      <a:pt x="28671" y="46823"/>
                      <a:pt x="28671" y="43100"/>
                    </a:cubicBezTo>
                    <a:cubicBezTo>
                      <a:pt x="28671" y="39376"/>
                      <a:pt x="27647" y="36583"/>
                      <a:pt x="25692" y="34722"/>
                    </a:cubicBezTo>
                    <a:cubicBezTo>
                      <a:pt x="23644" y="32860"/>
                      <a:pt x="20480" y="31836"/>
                      <a:pt x="16197" y="31836"/>
                    </a:cubicBezTo>
                    <a:lnTo>
                      <a:pt x="8471" y="31836"/>
                    </a:lnTo>
                    <a:close/>
                  </a:path>
                </a:pathLst>
              </a:custGeom>
              <a:solidFill>
                <a:srgbClr val="231F20"/>
              </a:solidFill>
              <a:ln w="8840"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3ACC60BC-4179-F631-5434-0E8DBEA63773}"/>
                  </a:ext>
                </a:extLst>
              </p:cNvPr>
              <p:cNvSpPr/>
              <p:nvPr/>
            </p:nvSpPr>
            <p:spPr>
              <a:xfrm>
                <a:off x="8930425" y="7191445"/>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7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173 w 46544"/>
                  <a:gd name="connsiteY9" fmla="*/ 38724 h 60320"/>
                  <a:gd name="connsiteX10" fmla="*/ 31557 w 46544"/>
                  <a:gd name="connsiteY10" fmla="*/ 38724 h 60320"/>
                  <a:gd name="connsiteX11" fmla="*/ 24669 w 46544"/>
                  <a:gd name="connsiteY11" fmla="*/ 14987 h 60320"/>
                  <a:gd name="connsiteX12" fmla="*/ 24110 w 46544"/>
                  <a:gd name="connsiteY12" fmla="*/ 12939 h 60320"/>
                  <a:gd name="connsiteX13" fmla="*/ 23737 w 46544"/>
                  <a:gd name="connsiteY13" fmla="*/ 10891 h 60320"/>
                  <a:gd name="connsiteX14" fmla="*/ 23458 w 46544"/>
                  <a:gd name="connsiteY14" fmla="*/ 8936 h 60320"/>
                  <a:gd name="connsiteX15" fmla="*/ 23086 w 46544"/>
                  <a:gd name="connsiteY15" fmla="*/ 8936 h 60320"/>
                  <a:gd name="connsiteX16" fmla="*/ 22807 w 46544"/>
                  <a:gd name="connsiteY16" fmla="*/ 10984 h 60320"/>
                  <a:gd name="connsiteX17" fmla="*/ 22435 w 46544"/>
                  <a:gd name="connsiteY17" fmla="*/ 12939 h 60320"/>
                  <a:gd name="connsiteX18" fmla="*/ 21969 w 46544"/>
                  <a:gd name="connsiteY18" fmla="*/ 14894 h 60320"/>
                  <a:gd name="connsiteX19" fmla="*/ 15080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173" y="38724"/>
                    </a:moveTo>
                    <a:lnTo>
                      <a:pt x="31557" y="38724"/>
                    </a:lnTo>
                    <a:lnTo>
                      <a:pt x="24669" y="14987"/>
                    </a:lnTo>
                    <a:cubicBezTo>
                      <a:pt x="24482" y="14335"/>
                      <a:pt x="24296" y="13684"/>
                      <a:pt x="24110" y="12939"/>
                    </a:cubicBezTo>
                    <a:cubicBezTo>
                      <a:pt x="24017" y="12194"/>
                      <a:pt x="23924" y="11543"/>
                      <a:pt x="23737" y="10891"/>
                    </a:cubicBezTo>
                    <a:cubicBezTo>
                      <a:pt x="23644" y="10239"/>
                      <a:pt x="23552" y="9588"/>
                      <a:pt x="23458" y="8936"/>
                    </a:cubicBezTo>
                    <a:lnTo>
                      <a:pt x="23086" y="8936"/>
                    </a:lnTo>
                    <a:cubicBezTo>
                      <a:pt x="23086" y="9588"/>
                      <a:pt x="22900" y="10333"/>
                      <a:pt x="22807" y="10984"/>
                    </a:cubicBezTo>
                    <a:cubicBezTo>
                      <a:pt x="22714" y="11636"/>
                      <a:pt x="22527" y="12288"/>
                      <a:pt x="22435" y="12939"/>
                    </a:cubicBezTo>
                    <a:cubicBezTo>
                      <a:pt x="22341" y="13590"/>
                      <a:pt x="22155" y="14242"/>
                      <a:pt x="21969" y="14894"/>
                    </a:cubicBezTo>
                    <a:lnTo>
                      <a:pt x="15080" y="38631"/>
                    </a:lnTo>
                    <a:close/>
                  </a:path>
                </a:pathLst>
              </a:custGeom>
              <a:solidFill>
                <a:srgbClr val="231F20"/>
              </a:solidFill>
              <a:ln w="8840"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9950C92B-4631-4490-A595-BB9477FD81A7}"/>
                  </a:ext>
                </a:extLst>
              </p:cNvPr>
              <p:cNvSpPr/>
              <p:nvPr/>
            </p:nvSpPr>
            <p:spPr>
              <a:xfrm>
                <a:off x="8985999" y="7191352"/>
                <a:ext cx="57062" cy="60320"/>
              </a:xfrm>
              <a:custGeom>
                <a:avLst/>
                <a:gdLst>
                  <a:gd name="connsiteX0" fmla="*/ 26809 w 57062"/>
                  <a:gd name="connsiteY0" fmla="*/ 36677 h 60320"/>
                  <a:gd name="connsiteX1" fmla="*/ 27461 w 57062"/>
                  <a:gd name="connsiteY1" fmla="*/ 37887 h 60320"/>
                  <a:gd name="connsiteX2" fmla="*/ 27926 w 57062"/>
                  <a:gd name="connsiteY2" fmla="*/ 39283 h 60320"/>
                  <a:gd name="connsiteX3" fmla="*/ 28392 w 57062"/>
                  <a:gd name="connsiteY3" fmla="*/ 40959 h 60320"/>
                  <a:gd name="connsiteX4" fmla="*/ 28764 w 57062"/>
                  <a:gd name="connsiteY4" fmla="*/ 40959 h 60320"/>
                  <a:gd name="connsiteX5" fmla="*/ 29229 w 57062"/>
                  <a:gd name="connsiteY5" fmla="*/ 39283 h 60320"/>
                  <a:gd name="connsiteX6" fmla="*/ 29695 w 57062"/>
                  <a:gd name="connsiteY6" fmla="*/ 37887 h 60320"/>
                  <a:gd name="connsiteX7" fmla="*/ 30346 w 57062"/>
                  <a:gd name="connsiteY7" fmla="*/ 36677 h 60320"/>
                  <a:gd name="connsiteX8" fmla="*/ 48499 w 57062"/>
                  <a:gd name="connsiteY8" fmla="*/ 0 h 60320"/>
                  <a:gd name="connsiteX9" fmla="*/ 57063 w 57062"/>
                  <a:gd name="connsiteY9" fmla="*/ 0 h 60320"/>
                  <a:gd name="connsiteX10" fmla="*/ 57063 w 57062"/>
                  <a:gd name="connsiteY10" fmla="*/ 60321 h 60320"/>
                  <a:gd name="connsiteX11" fmla="*/ 48499 w 57062"/>
                  <a:gd name="connsiteY11" fmla="*/ 60321 h 60320"/>
                  <a:gd name="connsiteX12" fmla="*/ 48499 w 57062"/>
                  <a:gd name="connsiteY12" fmla="*/ 24109 h 60320"/>
                  <a:gd name="connsiteX13" fmla="*/ 48499 w 57062"/>
                  <a:gd name="connsiteY13" fmla="*/ 21875 h 60320"/>
                  <a:gd name="connsiteX14" fmla="*/ 48592 w 57062"/>
                  <a:gd name="connsiteY14" fmla="*/ 19455 h 60320"/>
                  <a:gd name="connsiteX15" fmla="*/ 48778 w 57062"/>
                  <a:gd name="connsiteY15" fmla="*/ 16756 h 60320"/>
                  <a:gd name="connsiteX16" fmla="*/ 48405 w 57062"/>
                  <a:gd name="connsiteY16" fmla="*/ 16756 h 60320"/>
                  <a:gd name="connsiteX17" fmla="*/ 47661 w 57062"/>
                  <a:gd name="connsiteY17" fmla="*/ 19455 h 60320"/>
                  <a:gd name="connsiteX18" fmla="*/ 46730 w 57062"/>
                  <a:gd name="connsiteY18" fmla="*/ 21875 h 60320"/>
                  <a:gd name="connsiteX19" fmla="*/ 45799 w 57062"/>
                  <a:gd name="connsiteY19" fmla="*/ 24109 h 60320"/>
                  <a:gd name="connsiteX20" fmla="*/ 32860 w 57062"/>
                  <a:gd name="connsiteY20" fmla="*/ 49523 h 60320"/>
                  <a:gd name="connsiteX21" fmla="*/ 24203 w 57062"/>
                  <a:gd name="connsiteY21" fmla="*/ 49523 h 60320"/>
                  <a:gd name="connsiteX22" fmla="*/ 11263 w 57062"/>
                  <a:gd name="connsiteY22" fmla="*/ 24109 h 60320"/>
                  <a:gd name="connsiteX23" fmla="*/ 10333 w 57062"/>
                  <a:gd name="connsiteY23" fmla="*/ 21875 h 60320"/>
                  <a:gd name="connsiteX24" fmla="*/ 9495 w 57062"/>
                  <a:gd name="connsiteY24" fmla="*/ 19455 h 60320"/>
                  <a:gd name="connsiteX25" fmla="*/ 8750 w 57062"/>
                  <a:gd name="connsiteY25" fmla="*/ 16756 h 60320"/>
                  <a:gd name="connsiteX26" fmla="*/ 8378 w 57062"/>
                  <a:gd name="connsiteY26" fmla="*/ 16756 h 60320"/>
                  <a:gd name="connsiteX27" fmla="*/ 8564 w 57062"/>
                  <a:gd name="connsiteY27" fmla="*/ 19455 h 60320"/>
                  <a:gd name="connsiteX28" fmla="*/ 8657 w 57062"/>
                  <a:gd name="connsiteY28" fmla="*/ 21875 h 60320"/>
                  <a:gd name="connsiteX29" fmla="*/ 8657 w 57062"/>
                  <a:gd name="connsiteY29" fmla="*/ 24109 h 60320"/>
                  <a:gd name="connsiteX30" fmla="*/ 8657 w 57062"/>
                  <a:gd name="connsiteY30" fmla="*/ 60321 h 60320"/>
                  <a:gd name="connsiteX31" fmla="*/ 0 w 57062"/>
                  <a:gd name="connsiteY31" fmla="*/ 60321 h 60320"/>
                  <a:gd name="connsiteX32" fmla="*/ 0 w 57062"/>
                  <a:gd name="connsiteY32" fmla="*/ 0 h 60320"/>
                  <a:gd name="connsiteX33" fmla="*/ 8657 w 57062"/>
                  <a:gd name="connsiteY33" fmla="*/ 0 h 60320"/>
                  <a:gd name="connsiteX34" fmla="*/ 26809 w 57062"/>
                  <a:gd name="connsiteY34" fmla="*/ 36677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062" h="60320">
                    <a:moveTo>
                      <a:pt x="26809" y="36677"/>
                    </a:moveTo>
                    <a:cubicBezTo>
                      <a:pt x="26809" y="36677"/>
                      <a:pt x="27275" y="37422"/>
                      <a:pt x="27461" y="37887"/>
                    </a:cubicBezTo>
                    <a:cubicBezTo>
                      <a:pt x="27647" y="38352"/>
                      <a:pt x="27833" y="38817"/>
                      <a:pt x="27926" y="39283"/>
                    </a:cubicBezTo>
                    <a:cubicBezTo>
                      <a:pt x="28112" y="39841"/>
                      <a:pt x="28205" y="40400"/>
                      <a:pt x="28392" y="40959"/>
                    </a:cubicBezTo>
                    <a:lnTo>
                      <a:pt x="28764" y="40959"/>
                    </a:lnTo>
                    <a:cubicBezTo>
                      <a:pt x="28857" y="40400"/>
                      <a:pt x="29043" y="39935"/>
                      <a:pt x="29229" y="39283"/>
                    </a:cubicBezTo>
                    <a:cubicBezTo>
                      <a:pt x="29322" y="38817"/>
                      <a:pt x="29509" y="38352"/>
                      <a:pt x="29695" y="37887"/>
                    </a:cubicBezTo>
                    <a:cubicBezTo>
                      <a:pt x="29881" y="37422"/>
                      <a:pt x="30067" y="36956"/>
                      <a:pt x="30346" y="36677"/>
                    </a:cubicBezTo>
                    <a:lnTo>
                      <a:pt x="48499" y="0"/>
                    </a:lnTo>
                    <a:lnTo>
                      <a:pt x="57063" y="0"/>
                    </a:lnTo>
                    <a:lnTo>
                      <a:pt x="57063" y="60321"/>
                    </a:lnTo>
                    <a:lnTo>
                      <a:pt x="48499" y="60321"/>
                    </a:lnTo>
                    <a:lnTo>
                      <a:pt x="48499" y="24109"/>
                    </a:lnTo>
                    <a:cubicBezTo>
                      <a:pt x="48499" y="23458"/>
                      <a:pt x="48499" y="22713"/>
                      <a:pt x="48499" y="21875"/>
                    </a:cubicBezTo>
                    <a:cubicBezTo>
                      <a:pt x="48499" y="21038"/>
                      <a:pt x="48499" y="20200"/>
                      <a:pt x="48592" y="19455"/>
                    </a:cubicBezTo>
                    <a:cubicBezTo>
                      <a:pt x="48592" y="18618"/>
                      <a:pt x="48685" y="17687"/>
                      <a:pt x="48778" y="16756"/>
                    </a:cubicBezTo>
                    <a:lnTo>
                      <a:pt x="48405" y="16756"/>
                    </a:lnTo>
                    <a:cubicBezTo>
                      <a:pt x="48220" y="17687"/>
                      <a:pt x="47940" y="18524"/>
                      <a:pt x="47661" y="19455"/>
                    </a:cubicBezTo>
                    <a:cubicBezTo>
                      <a:pt x="47382" y="20293"/>
                      <a:pt x="47103" y="21038"/>
                      <a:pt x="46730" y="21875"/>
                    </a:cubicBezTo>
                    <a:cubicBezTo>
                      <a:pt x="46451" y="22713"/>
                      <a:pt x="46078" y="23458"/>
                      <a:pt x="45799" y="24109"/>
                    </a:cubicBezTo>
                    <a:lnTo>
                      <a:pt x="32860" y="49523"/>
                    </a:lnTo>
                    <a:lnTo>
                      <a:pt x="24203" y="49523"/>
                    </a:lnTo>
                    <a:lnTo>
                      <a:pt x="11263" y="24109"/>
                    </a:lnTo>
                    <a:cubicBezTo>
                      <a:pt x="10891" y="23458"/>
                      <a:pt x="10612" y="22713"/>
                      <a:pt x="10333" y="21875"/>
                    </a:cubicBezTo>
                    <a:cubicBezTo>
                      <a:pt x="10053" y="21038"/>
                      <a:pt x="9774" y="20200"/>
                      <a:pt x="9495" y="19455"/>
                    </a:cubicBezTo>
                    <a:cubicBezTo>
                      <a:pt x="9216" y="18618"/>
                      <a:pt x="8936" y="17687"/>
                      <a:pt x="8750" y="16756"/>
                    </a:cubicBezTo>
                    <a:lnTo>
                      <a:pt x="8378" y="16756"/>
                    </a:lnTo>
                    <a:cubicBezTo>
                      <a:pt x="8378" y="17687"/>
                      <a:pt x="8471" y="18524"/>
                      <a:pt x="8564" y="19455"/>
                    </a:cubicBezTo>
                    <a:cubicBezTo>
                      <a:pt x="8564" y="20293"/>
                      <a:pt x="8564" y="21038"/>
                      <a:pt x="8657" y="21875"/>
                    </a:cubicBezTo>
                    <a:cubicBezTo>
                      <a:pt x="8657" y="22713"/>
                      <a:pt x="8657" y="23458"/>
                      <a:pt x="8657" y="24109"/>
                    </a:cubicBezTo>
                    <a:lnTo>
                      <a:pt x="8657" y="60321"/>
                    </a:lnTo>
                    <a:lnTo>
                      <a:pt x="0" y="60321"/>
                    </a:lnTo>
                    <a:lnTo>
                      <a:pt x="0" y="0"/>
                    </a:lnTo>
                    <a:lnTo>
                      <a:pt x="8657" y="0"/>
                    </a:lnTo>
                    <a:lnTo>
                      <a:pt x="26809" y="36677"/>
                    </a:lnTo>
                    <a:close/>
                  </a:path>
                </a:pathLst>
              </a:custGeom>
              <a:solidFill>
                <a:srgbClr val="231F20"/>
              </a:solidFill>
              <a:ln w="8840"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4BCF490B-2CC8-BFAA-1DF7-002488FE99C5}"/>
                  </a:ext>
                </a:extLst>
              </p:cNvPr>
              <p:cNvSpPr/>
              <p:nvPr/>
            </p:nvSpPr>
            <p:spPr>
              <a:xfrm>
                <a:off x="9051998" y="7191445"/>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7 w 46544"/>
                  <a:gd name="connsiteY5" fmla="*/ 0 h 60320"/>
                  <a:gd name="connsiteX6" fmla="*/ 28858 w 46544"/>
                  <a:gd name="connsiteY6" fmla="*/ 0 h 60320"/>
                  <a:gd name="connsiteX7" fmla="*/ 46544 w 46544"/>
                  <a:gd name="connsiteY7" fmla="*/ 60321 h 60320"/>
                  <a:gd name="connsiteX8" fmla="*/ 37887 w 46544"/>
                  <a:gd name="connsiteY8" fmla="*/ 60321 h 60320"/>
                  <a:gd name="connsiteX9" fmla="*/ 15080 w 46544"/>
                  <a:gd name="connsiteY9" fmla="*/ 38724 h 60320"/>
                  <a:gd name="connsiteX10" fmla="*/ 31464 w 46544"/>
                  <a:gd name="connsiteY10" fmla="*/ 38724 h 60320"/>
                  <a:gd name="connsiteX11" fmla="*/ 24575 w 46544"/>
                  <a:gd name="connsiteY11" fmla="*/ 14987 h 60320"/>
                  <a:gd name="connsiteX12" fmla="*/ 24017 w 46544"/>
                  <a:gd name="connsiteY12" fmla="*/ 12939 h 60320"/>
                  <a:gd name="connsiteX13" fmla="*/ 23644 w 46544"/>
                  <a:gd name="connsiteY13" fmla="*/ 10891 h 60320"/>
                  <a:gd name="connsiteX14" fmla="*/ 23365 w 46544"/>
                  <a:gd name="connsiteY14" fmla="*/ 8936 h 60320"/>
                  <a:gd name="connsiteX15" fmla="*/ 22993 w 46544"/>
                  <a:gd name="connsiteY15" fmla="*/ 8936 h 60320"/>
                  <a:gd name="connsiteX16" fmla="*/ 22714 w 46544"/>
                  <a:gd name="connsiteY16" fmla="*/ 10984 h 60320"/>
                  <a:gd name="connsiteX17" fmla="*/ 22341 w 46544"/>
                  <a:gd name="connsiteY17" fmla="*/ 12939 h 60320"/>
                  <a:gd name="connsiteX18" fmla="*/ 21876 w 46544"/>
                  <a:gd name="connsiteY18" fmla="*/ 14894 h 60320"/>
                  <a:gd name="connsiteX19" fmla="*/ 14987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7" y="0"/>
                    </a:lnTo>
                    <a:lnTo>
                      <a:pt x="28858" y="0"/>
                    </a:lnTo>
                    <a:lnTo>
                      <a:pt x="46544" y="60321"/>
                    </a:lnTo>
                    <a:lnTo>
                      <a:pt x="37887" y="60321"/>
                    </a:lnTo>
                    <a:close/>
                    <a:moveTo>
                      <a:pt x="15080" y="38724"/>
                    </a:moveTo>
                    <a:lnTo>
                      <a:pt x="31464" y="38724"/>
                    </a:lnTo>
                    <a:lnTo>
                      <a:pt x="24575" y="14987"/>
                    </a:lnTo>
                    <a:cubicBezTo>
                      <a:pt x="24389" y="14335"/>
                      <a:pt x="24203" y="13684"/>
                      <a:pt x="24017" y="12939"/>
                    </a:cubicBezTo>
                    <a:cubicBezTo>
                      <a:pt x="23924" y="12194"/>
                      <a:pt x="23831" y="11543"/>
                      <a:pt x="23644" y="10891"/>
                    </a:cubicBezTo>
                    <a:cubicBezTo>
                      <a:pt x="23552" y="10239"/>
                      <a:pt x="23458" y="9588"/>
                      <a:pt x="23365" y="8936"/>
                    </a:cubicBezTo>
                    <a:lnTo>
                      <a:pt x="22993" y="8936"/>
                    </a:lnTo>
                    <a:cubicBezTo>
                      <a:pt x="22993" y="9588"/>
                      <a:pt x="22807" y="10333"/>
                      <a:pt x="22714" y="10984"/>
                    </a:cubicBezTo>
                    <a:cubicBezTo>
                      <a:pt x="22620" y="11636"/>
                      <a:pt x="22435" y="12288"/>
                      <a:pt x="22341" y="12939"/>
                    </a:cubicBezTo>
                    <a:cubicBezTo>
                      <a:pt x="22248" y="13590"/>
                      <a:pt x="22062" y="14242"/>
                      <a:pt x="21876" y="14894"/>
                    </a:cubicBezTo>
                    <a:lnTo>
                      <a:pt x="14987" y="38631"/>
                    </a:lnTo>
                    <a:close/>
                  </a:path>
                </a:pathLst>
              </a:custGeom>
              <a:solidFill>
                <a:srgbClr val="231F20"/>
              </a:solidFill>
              <a:ln w="8840" cap="flat">
                <a:noFill/>
                <a:prstDash val="solid"/>
                <a:miter/>
              </a:ln>
            </p:spPr>
            <p:txBody>
              <a:bodyPr rtlCol="0" anchor="ctr"/>
              <a:lstStyle/>
              <a:p>
                <a:endParaRPr lang="en-US"/>
              </a:p>
            </p:txBody>
          </p:sp>
        </p:grpSp>
        <p:grpSp>
          <p:nvGrpSpPr>
            <p:cNvPr id="517" name="Picture 2">
              <a:extLst>
                <a:ext uri="{FF2B5EF4-FFF2-40B4-BE49-F238E27FC236}">
                  <a16:creationId xmlns:a16="http://schemas.microsoft.com/office/drawing/2014/main" id="{A0DC3E2C-BF16-5805-79DD-A8A8A9BA30D5}"/>
                </a:ext>
              </a:extLst>
            </p:cNvPr>
            <p:cNvGrpSpPr/>
            <p:nvPr/>
          </p:nvGrpSpPr>
          <p:grpSpPr>
            <a:xfrm>
              <a:off x="9128330" y="6300500"/>
              <a:ext cx="325975" cy="92884"/>
              <a:chOff x="9128330" y="6300500"/>
              <a:chExt cx="325975" cy="92884"/>
            </a:xfrm>
            <a:solidFill>
              <a:srgbClr val="FFFFFF"/>
            </a:solidFill>
          </p:grpSpPr>
          <p:sp>
            <p:nvSpPr>
              <p:cNvPr id="518" name="Freeform: Shape 517">
                <a:extLst>
                  <a:ext uri="{FF2B5EF4-FFF2-40B4-BE49-F238E27FC236}">
                    <a16:creationId xmlns:a16="http://schemas.microsoft.com/office/drawing/2014/main" id="{2FB5D2D8-E939-D97F-3B51-954CBB8AD84D}"/>
                  </a:ext>
                </a:extLst>
              </p:cNvPr>
              <p:cNvSpPr/>
              <p:nvPr/>
            </p:nvSpPr>
            <p:spPr>
              <a:xfrm>
                <a:off x="9128330" y="6300500"/>
                <a:ext cx="38445" cy="60507"/>
              </a:xfrm>
              <a:custGeom>
                <a:avLst/>
                <a:gdLst>
                  <a:gd name="connsiteX0" fmla="*/ 38259 w 38445"/>
                  <a:gd name="connsiteY0" fmla="*/ 55760 h 60507"/>
                  <a:gd name="connsiteX1" fmla="*/ 34070 w 38445"/>
                  <a:gd name="connsiteY1" fmla="*/ 58180 h 60507"/>
                  <a:gd name="connsiteX2" fmla="*/ 29043 w 38445"/>
                  <a:gd name="connsiteY2" fmla="*/ 59855 h 60507"/>
                  <a:gd name="connsiteX3" fmla="*/ 22341 w 38445"/>
                  <a:gd name="connsiteY3" fmla="*/ 60507 h 60507"/>
                  <a:gd name="connsiteX4" fmla="*/ 13405 w 38445"/>
                  <a:gd name="connsiteY4" fmla="*/ 58738 h 60507"/>
                  <a:gd name="connsiteX5" fmla="*/ 6330 w 38445"/>
                  <a:gd name="connsiteY5" fmla="*/ 53246 h 60507"/>
                  <a:gd name="connsiteX6" fmla="*/ 1676 w 38445"/>
                  <a:gd name="connsiteY6" fmla="*/ 43845 h 60507"/>
                  <a:gd name="connsiteX7" fmla="*/ 0 w 38445"/>
                  <a:gd name="connsiteY7" fmla="*/ 30254 h 60507"/>
                  <a:gd name="connsiteX8" fmla="*/ 1676 w 38445"/>
                  <a:gd name="connsiteY8" fmla="*/ 16663 h 60507"/>
                  <a:gd name="connsiteX9" fmla="*/ 6237 w 38445"/>
                  <a:gd name="connsiteY9" fmla="*/ 7261 h 60507"/>
                  <a:gd name="connsiteX10" fmla="*/ 13033 w 38445"/>
                  <a:gd name="connsiteY10" fmla="*/ 1769 h 60507"/>
                  <a:gd name="connsiteX11" fmla="*/ 21503 w 38445"/>
                  <a:gd name="connsiteY11" fmla="*/ 0 h 60507"/>
                  <a:gd name="connsiteX12" fmla="*/ 27926 w 38445"/>
                  <a:gd name="connsiteY12" fmla="*/ 745 h 60507"/>
                  <a:gd name="connsiteX13" fmla="*/ 32674 w 38445"/>
                  <a:gd name="connsiteY13" fmla="*/ 2420 h 60507"/>
                  <a:gd name="connsiteX14" fmla="*/ 36584 w 38445"/>
                  <a:gd name="connsiteY14" fmla="*/ 4748 h 60507"/>
                  <a:gd name="connsiteX15" fmla="*/ 33605 w 38445"/>
                  <a:gd name="connsiteY15" fmla="*/ 9681 h 60507"/>
                  <a:gd name="connsiteX16" fmla="*/ 32767 w 38445"/>
                  <a:gd name="connsiteY16" fmla="*/ 9681 h 60507"/>
                  <a:gd name="connsiteX17" fmla="*/ 29882 w 38445"/>
                  <a:gd name="connsiteY17" fmla="*/ 7913 h 60507"/>
                  <a:gd name="connsiteX18" fmla="*/ 26623 w 38445"/>
                  <a:gd name="connsiteY18" fmla="*/ 6702 h 60507"/>
                  <a:gd name="connsiteX19" fmla="*/ 22527 w 38445"/>
                  <a:gd name="connsiteY19" fmla="*/ 6144 h 60507"/>
                  <a:gd name="connsiteX20" fmla="*/ 17128 w 38445"/>
                  <a:gd name="connsiteY20" fmla="*/ 7354 h 60507"/>
                  <a:gd name="connsiteX21" fmla="*/ 12753 w 38445"/>
                  <a:gd name="connsiteY21" fmla="*/ 11357 h 60507"/>
                  <a:gd name="connsiteX22" fmla="*/ 9867 w 38445"/>
                  <a:gd name="connsiteY22" fmla="*/ 18804 h 60507"/>
                  <a:gd name="connsiteX23" fmla="*/ 8750 w 38445"/>
                  <a:gd name="connsiteY23" fmla="*/ 30347 h 60507"/>
                  <a:gd name="connsiteX24" fmla="*/ 9867 w 38445"/>
                  <a:gd name="connsiteY24" fmla="*/ 41890 h 60507"/>
                  <a:gd name="connsiteX25" fmla="*/ 12846 w 38445"/>
                  <a:gd name="connsiteY25" fmla="*/ 49337 h 60507"/>
                  <a:gd name="connsiteX26" fmla="*/ 17501 w 38445"/>
                  <a:gd name="connsiteY26" fmla="*/ 53339 h 60507"/>
                  <a:gd name="connsiteX27" fmla="*/ 23458 w 38445"/>
                  <a:gd name="connsiteY27" fmla="*/ 54550 h 60507"/>
                  <a:gd name="connsiteX28" fmla="*/ 25878 w 38445"/>
                  <a:gd name="connsiteY28" fmla="*/ 54270 h 60507"/>
                  <a:gd name="connsiteX29" fmla="*/ 27926 w 38445"/>
                  <a:gd name="connsiteY29" fmla="*/ 53619 h 60507"/>
                  <a:gd name="connsiteX30" fmla="*/ 29882 w 38445"/>
                  <a:gd name="connsiteY30" fmla="*/ 52781 h 60507"/>
                  <a:gd name="connsiteX31" fmla="*/ 29882 w 38445"/>
                  <a:gd name="connsiteY31" fmla="*/ 32953 h 60507"/>
                  <a:gd name="connsiteX32" fmla="*/ 19921 w 38445"/>
                  <a:gd name="connsiteY32" fmla="*/ 32953 h 60507"/>
                  <a:gd name="connsiteX33" fmla="*/ 19921 w 38445"/>
                  <a:gd name="connsiteY33" fmla="*/ 26903 h 60507"/>
                  <a:gd name="connsiteX34" fmla="*/ 35839 w 38445"/>
                  <a:gd name="connsiteY34" fmla="*/ 26903 h 60507"/>
                  <a:gd name="connsiteX35" fmla="*/ 38445 w 38445"/>
                  <a:gd name="connsiteY35" fmla="*/ 29509 h 60507"/>
                  <a:gd name="connsiteX36" fmla="*/ 38445 w 38445"/>
                  <a:gd name="connsiteY36" fmla="*/ 55760 h 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445" h="60507">
                    <a:moveTo>
                      <a:pt x="38259" y="55760"/>
                    </a:moveTo>
                    <a:cubicBezTo>
                      <a:pt x="37049" y="56691"/>
                      <a:pt x="35653" y="57528"/>
                      <a:pt x="34070" y="58180"/>
                    </a:cubicBezTo>
                    <a:cubicBezTo>
                      <a:pt x="32674" y="58832"/>
                      <a:pt x="30999" y="59390"/>
                      <a:pt x="29043" y="59855"/>
                    </a:cubicBezTo>
                    <a:cubicBezTo>
                      <a:pt x="27088" y="60321"/>
                      <a:pt x="24854" y="60507"/>
                      <a:pt x="22341" y="60507"/>
                    </a:cubicBezTo>
                    <a:cubicBezTo>
                      <a:pt x="19083" y="60507"/>
                      <a:pt x="16104" y="59949"/>
                      <a:pt x="13405" y="58738"/>
                    </a:cubicBezTo>
                    <a:cubicBezTo>
                      <a:pt x="10612" y="57528"/>
                      <a:pt x="8285" y="55760"/>
                      <a:pt x="6330" y="53246"/>
                    </a:cubicBezTo>
                    <a:cubicBezTo>
                      <a:pt x="4375" y="50826"/>
                      <a:pt x="2793" y="47661"/>
                      <a:pt x="1676" y="43845"/>
                    </a:cubicBezTo>
                    <a:cubicBezTo>
                      <a:pt x="559" y="40028"/>
                      <a:pt x="0" y="35466"/>
                      <a:pt x="0" y="30254"/>
                    </a:cubicBezTo>
                    <a:cubicBezTo>
                      <a:pt x="0" y="25041"/>
                      <a:pt x="559" y="20479"/>
                      <a:pt x="1676" y="16663"/>
                    </a:cubicBezTo>
                    <a:cubicBezTo>
                      <a:pt x="2793" y="12846"/>
                      <a:pt x="4375" y="9681"/>
                      <a:pt x="6237" y="7261"/>
                    </a:cubicBezTo>
                    <a:cubicBezTo>
                      <a:pt x="8192" y="4841"/>
                      <a:pt x="10426" y="2979"/>
                      <a:pt x="13033" y="1769"/>
                    </a:cubicBezTo>
                    <a:cubicBezTo>
                      <a:pt x="15639" y="559"/>
                      <a:pt x="18431" y="0"/>
                      <a:pt x="21503" y="0"/>
                    </a:cubicBezTo>
                    <a:cubicBezTo>
                      <a:pt x="23924" y="0"/>
                      <a:pt x="26065" y="279"/>
                      <a:pt x="27926" y="745"/>
                    </a:cubicBezTo>
                    <a:cubicBezTo>
                      <a:pt x="29788" y="1210"/>
                      <a:pt x="31371" y="1769"/>
                      <a:pt x="32674" y="2420"/>
                    </a:cubicBezTo>
                    <a:cubicBezTo>
                      <a:pt x="34163" y="3072"/>
                      <a:pt x="35467" y="3910"/>
                      <a:pt x="36584" y="4748"/>
                    </a:cubicBezTo>
                    <a:lnTo>
                      <a:pt x="33605" y="9681"/>
                    </a:lnTo>
                    <a:lnTo>
                      <a:pt x="32767" y="9681"/>
                    </a:lnTo>
                    <a:cubicBezTo>
                      <a:pt x="31836" y="9030"/>
                      <a:pt x="30905" y="8471"/>
                      <a:pt x="29882" y="7913"/>
                    </a:cubicBezTo>
                    <a:cubicBezTo>
                      <a:pt x="28950" y="7447"/>
                      <a:pt x="27833" y="7075"/>
                      <a:pt x="26623" y="6702"/>
                    </a:cubicBezTo>
                    <a:cubicBezTo>
                      <a:pt x="25320" y="6330"/>
                      <a:pt x="23924" y="6144"/>
                      <a:pt x="22527" y="6144"/>
                    </a:cubicBezTo>
                    <a:cubicBezTo>
                      <a:pt x="20573" y="6144"/>
                      <a:pt x="18711" y="6516"/>
                      <a:pt x="17128" y="7354"/>
                    </a:cubicBezTo>
                    <a:cubicBezTo>
                      <a:pt x="15452" y="8192"/>
                      <a:pt x="14056" y="9495"/>
                      <a:pt x="12753" y="11357"/>
                    </a:cubicBezTo>
                    <a:cubicBezTo>
                      <a:pt x="11450" y="13219"/>
                      <a:pt x="10519" y="15732"/>
                      <a:pt x="9867" y="18804"/>
                    </a:cubicBezTo>
                    <a:cubicBezTo>
                      <a:pt x="9122" y="21876"/>
                      <a:pt x="8750" y="25786"/>
                      <a:pt x="8750" y="30347"/>
                    </a:cubicBezTo>
                    <a:cubicBezTo>
                      <a:pt x="8750" y="34908"/>
                      <a:pt x="9122" y="38818"/>
                      <a:pt x="9867" y="41890"/>
                    </a:cubicBezTo>
                    <a:cubicBezTo>
                      <a:pt x="10612" y="44962"/>
                      <a:pt x="11636" y="47475"/>
                      <a:pt x="12846" y="49337"/>
                    </a:cubicBezTo>
                    <a:cubicBezTo>
                      <a:pt x="14150" y="51198"/>
                      <a:pt x="15639" y="52502"/>
                      <a:pt x="17501" y="53339"/>
                    </a:cubicBezTo>
                    <a:cubicBezTo>
                      <a:pt x="19269" y="54177"/>
                      <a:pt x="21317" y="54550"/>
                      <a:pt x="23458" y="54550"/>
                    </a:cubicBezTo>
                    <a:cubicBezTo>
                      <a:pt x="24296" y="54550"/>
                      <a:pt x="25134" y="54456"/>
                      <a:pt x="25878" y="54270"/>
                    </a:cubicBezTo>
                    <a:cubicBezTo>
                      <a:pt x="26623" y="54084"/>
                      <a:pt x="27368" y="53898"/>
                      <a:pt x="27926" y="53619"/>
                    </a:cubicBezTo>
                    <a:cubicBezTo>
                      <a:pt x="28578" y="53433"/>
                      <a:pt x="29137" y="53153"/>
                      <a:pt x="29882" y="52781"/>
                    </a:cubicBezTo>
                    <a:lnTo>
                      <a:pt x="29882" y="32953"/>
                    </a:lnTo>
                    <a:lnTo>
                      <a:pt x="19921" y="32953"/>
                    </a:lnTo>
                    <a:lnTo>
                      <a:pt x="19921" y="26903"/>
                    </a:lnTo>
                    <a:lnTo>
                      <a:pt x="35839" y="26903"/>
                    </a:lnTo>
                    <a:lnTo>
                      <a:pt x="38445" y="29509"/>
                    </a:lnTo>
                    <a:lnTo>
                      <a:pt x="38445" y="55760"/>
                    </a:lnTo>
                    <a:close/>
                  </a:path>
                </a:pathLst>
              </a:custGeom>
              <a:solidFill>
                <a:srgbClr val="FFFFFF"/>
              </a:solidFill>
              <a:ln w="8840"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9887F51C-8597-0184-4EB6-1CD1A22CEA72}"/>
                  </a:ext>
                </a:extLst>
              </p:cNvPr>
              <p:cNvSpPr/>
              <p:nvPr/>
            </p:nvSpPr>
            <p:spPr>
              <a:xfrm>
                <a:off x="9179994" y="6300593"/>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4 w 33604"/>
                  <a:gd name="connsiteY4" fmla="*/ 6051 h 60413"/>
                  <a:gd name="connsiteX5" fmla="*/ 8564 w 33604"/>
                  <a:gd name="connsiteY5" fmla="*/ 25878 h 60413"/>
                  <a:gd name="connsiteX6" fmla="*/ 28392 w 33604"/>
                  <a:gd name="connsiteY6" fmla="*/ 25878 h 60413"/>
                  <a:gd name="connsiteX7" fmla="*/ 28392 w 33604"/>
                  <a:gd name="connsiteY7" fmla="*/ 31929 h 60413"/>
                  <a:gd name="connsiteX8" fmla="*/ 8564 w 33604"/>
                  <a:gd name="connsiteY8" fmla="*/ 31929 h 60413"/>
                  <a:gd name="connsiteX9" fmla="*/ 8564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4" y="6051"/>
                    </a:lnTo>
                    <a:lnTo>
                      <a:pt x="8564" y="25878"/>
                    </a:lnTo>
                    <a:lnTo>
                      <a:pt x="28392" y="25878"/>
                    </a:lnTo>
                    <a:lnTo>
                      <a:pt x="28392" y="31929"/>
                    </a:lnTo>
                    <a:lnTo>
                      <a:pt x="8564" y="31929"/>
                    </a:lnTo>
                    <a:lnTo>
                      <a:pt x="8564"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478ACCDA-556F-782B-920A-D8D7AF078B63}"/>
                  </a:ext>
                </a:extLst>
              </p:cNvPr>
              <p:cNvSpPr/>
              <p:nvPr/>
            </p:nvSpPr>
            <p:spPr>
              <a:xfrm>
                <a:off x="9220953" y="6300500"/>
                <a:ext cx="42261" cy="60600"/>
              </a:xfrm>
              <a:custGeom>
                <a:avLst/>
                <a:gdLst>
                  <a:gd name="connsiteX0" fmla="*/ 42262 w 42261"/>
                  <a:gd name="connsiteY0" fmla="*/ 30254 h 60600"/>
                  <a:gd name="connsiteX1" fmla="*/ 40679 w 42261"/>
                  <a:gd name="connsiteY1" fmla="*/ 44217 h 60600"/>
                  <a:gd name="connsiteX2" fmla="*/ 36397 w 42261"/>
                  <a:gd name="connsiteY2" fmla="*/ 53619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9 h 60600"/>
                  <a:gd name="connsiteX7" fmla="*/ 1582 w 42261"/>
                  <a:gd name="connsiteY7" fmla="*/ 44217 h 60600"/>
                  <a:gd name="connsiteX8" fmla="*/ 0 w 42261"/>
                  <a:gd name="connsiteY8" fmla="*/ 30254 h 60600"/>
                  <a:gd name="connsiteX9" fmla="*/ 1582 w 42261"/>
                  <a:gd name="connsiteY9" fmla="*/ 16384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4 h 60600"/>
                  <a:gd name="connsiteX16" fmla="*/ 42262 w 42261"/>
                  <a:gd name="connsiteY16" fmla="*/ 30254 h 60600"/>
                  <a:gd name="connsiteX17" fmla="*/ 8564 w 42261"/>
                  <a:gd name="connsiteY17" fmla="*/ 30254 h 60600"/>
                  <a:gd name="connsiteX18" fmla="*/ 9588 w 42261"/>
                  <a:gd name="connsiteY18" fmla="*/ 41797 h 60600"/>
                  <a:gd name="connsiteX19" fmla="*/ 12380 w 42261"/>
                  <a:gd name="connsiteY19" fmla="*/ 49244 h 60600"/>
                  <a:gd name="connsiteX20" fmla="*/ 16384 w 42261"/>
                  <a:gd name="connsiteY20" fmla="*/ 53246 h 60600"/>
                  <a:gd name="connsiteX21" fmla="*/ 21038 w 42261"/>
                  <a:gd name="connsiteY21" fmla="*/ 54456 h 60600"/>
                  <a:gd name="connsiteX22" fmla="*/ 25692 w 42261"/>
                  <a:gd name="connsiteY22" fmla="*/ 53246 h 60600"/>
                  <a:gd name="connsiteX23" fmla="*/ 29695 w 42261"/>
                  <a:gd name="connsiteY23" fmla="*/ 49244 h 60600"/>
                  <a:gd name="connsiteX24" fmla="*/ 32488 w 42261"/>
                  <a:gd name="connsiteY24" fmla="*/ 41797 h 60600"/>
                  <a:gd name="connsiteX25" fmla="*/ 33512 w 42261"/>
                  <a:gd name="connsiteY25" fmla="*/ 30254 h 60600"/>
                  <a:gd name="connsiteX26" fmla="*/ 32488 w 42261"/>
                  <a:gd name="connsiteY26" fmla="*/ 18711 h 60600"/>
                  <a:gd name="connsiteX27" fmla="*/ 29695 w 42261"/>
                  <a:gd name="connsiteY27" fmla="*/ 11264 h 60600"/>
                  <a:gd name="connsiteX28" fmla="*/ 25692 w 42261"/>
                  <a:gd name="connsiteY28" fmla="*/ 7261 h 60600"/>
                  <a:gd name="connsiteX29" fmla="*/ 21038 w 42261"/>
                  <a:gd name="connsiteY29" fmla="*/ 6051 h 60600"/>
                  <a:gd name="connsiteX30" fmla="*/ 16384 w 42261"/>
                  <a:gd name="connsiteY30" fmla="*/ 7261 h 60600"/>
                  <a:gd name="connsiteX31" fmla="*/ 12380 w 42261"/>
                  <a:gd name="connsiteY31" fmla="*/ 11264 h 60600"/>
                  <a:gd name="connsiteX32" fmla="*/ 9588 w 42261"/>
                  <a:gd name="connsiteY32" fmla="*/ 18711 h 60600"/>
                  <a:gd name="connsiteX33" fmla="*/ 8564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6" y="48033"/>
                      <a:pt x="38166" y="51105"/>
                      <a:pt x="36397" y="53619"/>
                    </a:cubicBezTo>
                    <a:cubicBezTo>
                      <a:pt x="34535" y="56039"/>
                      <a:pt x="32301" y="57808"/>
                      <a:pt x="29695" y="58925"/>
                    </a:cubicBezTo>
                    <a:cubicBezTo>
                      <a:pt x="27088" y="60042"/>
                      <a:pt x="24203" y="60600"/>
                      <a:pt x="21131" y="60600"/>
                    </a:cubicBezTo>
                    <a:cubicBezTo>
                      <a:pt x="18059" y="60600"/>
                      <a:pt x="15173" y="60042"/>
                      <a:pt x="12567" y="58925"/>
                    </a:cubicBezTo>
                    <a:cubicBezTo>
                      <a:pt x="9961" y="57808"/>
                      <a:pt x="7726" y="56039"/>
                      <a:pt x="5865" y="53619"/>
                    </a:cubicBezTo>
                    <a:cubicBezTo>
                      <a:pt x="4003" y="51198"/>
                      <a:pt x="2606" y="48033"/>
                      <a:pt x="1582" y="44217"/>
                    </a:cubicBezTo>
                    <a:cubicBezTo>
                      <a:pt x="559" y="40400"/>
                      <a:pt x="0" y="35746"/>
                      <a:pt x="0" y="30254"/>
                    </a:cubicBezTo>
                    <a:cubicBezTo>
                      <a:pt x="0" y="24761"/>
                      <a:pt x="559" y="20200"/>
                      <a:pt x="1582" y="16384"/>
                    </a:cubicBezTo>
                    <a:cubicBezTo>
                      <a:pt x="2606" y="12567"/>
                      <a:pt x="4096" y="9402"/>
                      <a:pt x="5865" y="6982"/>
                    </a:cubicBezTo>
                    <a:cubicBezTo>
                      <a:pt x="7726" y="4562"/>
                      <a:pt x="9961" y="2793"/>
                      <a:pt x="12567" y="1676"/>
                    </a:cubicBezTo>
                    <a:cubicBezTo>
                      <a:pt x="15173" y="559"/>
                      <a:pt x="18059" y="0"/>
                      <a:pt x="21131" y="0"/>
                    </a:cubicBezTo>
                    <a:cubicBezTo>
                      <a:pt x="24203" y="0"/>
                      <a:pt x="27088" y="559"/>
                      <a:pt x="29695" y="1676"/>
                    </a:cubicBezTo>
                    <a:cubicBezTo>
                      <a:pt x="32301" y="2793"/>
                      <a:pt x="34535" y="4562"/>
                      <a:pt x="36397" y="6982"/>
                    </a:cubicBezTo>
                    <a:cubicBezTo>
                      <a:pt x="38259" y="9402"/>
                      <a:pt x="39656" y="12567"/>
                      <a:pt x="40679" y="16384"/>
                    </a:cubicBezTo>
                    <a:cubicBezTo>
                      <a:pt x="41703" y="20200"/>
                      <a:pt x="42262" y="24855"/>
                      <a:pt x="42262" y="30254"/>
                    </a:cubicBezTo>
                    <a:close/>
                    <a:moveTo>
                      <a:pt x="8564" y="30254"/>
                    </a:moveTo>
                    <a:cubicBezTo>
                      <a:pt x="8564" y="34908"/>
                      <a:pt x="8936" y="38725"/>
                      <a:pt x="9588" y="41797"/>
                    </a:cubicBezTo>
                    <a:cubicBezTo>
                      <a:pt x="10239" y="44868"/>
                      <a:pt x="11263" y="47382"/>
                      <a:pt x="12380" y="49244"/>
                    </a:cubicBezTo>
                    <a:cubicBezTo>
                      <a:pt x="13591" y="51105"/>
                      <a:pt x="14894" y="52409"/>
                      <a:pt x="16384" y="53246"/>
                    </a:cubicBezTo>
                    <a:cubicBezTo>
                      <a:pt x="17873" y="54084"/>
                      <a:pt x="19455" y="54456"/>
                      <a:pt x="21038" y="54456"/>
                    </a:cubicBezTo>
                    <a:cubicBezTo>
                      <a:pt x="22620" y="54456"/>
                      <a:pt x="24203" y="54084"/>
                      <a:pt x="25692" y="53246"/>
                    </a:cubicBezTo>
                    <a:cubicBezTo>
                      <a:pt x="27182" y="52409"/>
                      <a:pt x="28578" y="51105"/>
                      <a:pt x="29695" y="49244"/>
                    </a:cubicBezTo>
                    <a:cubicBezTo>
                      <a:pt x="30905" y="47382"/>
                      <a:pt x="31836" y="44868"/>
                      <a:pt x="32488" y="41797"/>
                    </a:cubicBezTo>
                    <a:cubicBezTo>
                      <a:pt x="33233" y="38725"/>
                      <a:pt x="33512" y="34815"/>
                      <a:pt x="33512" y="30254"/>
                    </a:cubicBezTo>
                    <a:cubicBezTo>
                      <a:pt x="33512" y="25692"/>
                      <a:pt x="33139" y="21876"/>
                      <a:pt x="32488" y="18711"/>
                    </a:cubicBezTo>
                    <a:cubicBezTo>
                      <a:pt x="31836" y="15546"/>
                      <a:pt x="30905" y="13125"/>
                      <a:pt x="29695" y="11264"/>
                    </a:cubicBezTo>
                    <a:cubicBezTo>
                      <a:pt x="28485" y="9402"/>
                      <a:pt x="27182" y="8099"/>
                      <a:pt x="25692" y="7261"/>
                    </a:cubicBezTo>
                    <a:cubicBezTo>
                      <a:pt x="24203" y="6423"/>
                      <a:pt x="22620" y="6051"/>
                      <a:pt x="21038" y="6051"/>
                    </a:cubicBezTo>
                    <a:cubicBezTo>
                      <a:pt x="19455" y="6051"/>
                      <a:pt x="17873" y="6423"/>
                      <a:pt x="16384" y="7261"/>
                    </a:cubicBezTo>
                    <a:cubicBezTo>
                      <a:pt x="14894" y="8099"/>
                      <a:pt x="13591" y="9402"/>
                      <a:pt x="12380" y="11264"/>
                    </a:cubicBezTo>
                    <a:cubicBezTo>
                      <a:pt x="11171" y="13125"/>
                      <a:pt x="10239" y="15639"/>
                      <a:pt x="9588" y="18711"/>
                    </a:cubicBezTo>
                    <a:cubicBezTo>
                      <a:pt x="8936" y="21783"/>
                      <a:pt x="8564" y="25692"/>
                      <a:pt x="8564" y="30254"/>
                    </a:cubicBezTo>
                    <a:close/>
                  </a:path>
                </a:pathLst>
              </a:custGeom>
              <a:solidFill>
                <a:srgbClr val="FFFFFF"/>
              </a:solidFill>
              <a:ln w="8840"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B8A2A5D4-39A1-1CBD-1DFD-7C65D7D00151}"/>
                  </a:ext>
                </a:extLst>
              </p:cNvPr>
              <p:cNvSpPr/>
              <p:nvPr/>
            </p:nvSpPr>
            <p:spPr>
              <a:xfrm>
                <a:off x="9275596" y="6300593"/>
                <a:ext cx="38724" cy="60413"/>
              </a:xfrm>
              <a:custGeom>
                <a:avLst/>
                <a:gdLst>
                  <a:gd name="connsiteX0" fmla="*/ 8657 w 38724"/>
                  <a:gd name="connsiteY0" fmla="*/ 37887 h 60413"/>
                  <a:gd name="connsiteX1" fmla="*/ 8657 w 38724"/>
                  <a:gd name="connsiteY1" fmla="*/ 60321 h 60413"/>
                  <a:gd name="connsiteX2" fmla="*/ 0 w 38724"/>
                  <a:gd name="connsiteY2" fmla="*/ 60321 h 60413"/>
                  <a:gd name="connsiteX3" fmla="*/ 0 w 38724"/>
                  <a:gd name="connsiteY3" fmla="*/ 0 h 60413"/>
                  <a:gd name="connsiteX4" fmla="*/ 14615 w 38724"/>
                  <a:gd name="connsiteY4" fmla="*/ 0 h 60413"/>
                  <a:gd name="connsiteX5" fmla="*/ 30905 w 38724"/>
                  <a:gd name="connsiteY5" fmla="*/ 4934 h 60413"/>
                  <a:gd name="connsiteX6" fmla="*/ 36118 w 38724"/>
                  <a:gd name="connsiteY6" fmla="*/ 18990 h 60413"/>
                  <a:gd name="connsiteX7" fmla="*/ 24296 w 38724"/>
                  <a:gd name="connsiteY7" fmla="*/ 36677 h 60413"/>
                  <a:gd name="connsiteX8" fmla="*/ 38724 w 38724"/>
                  <a:gd name="connsiteY8" fmla="*/ 60414 h 60413"/>
                  <a:gd name="connsiteX9" fmla="*/ 28764 w 38724"/>
                  <a:gd name="connsiteY9" fmla="*/ 60414 h 60413"/>
                  <a:gd name="connsiteX10" fmla="*/ 15359 w 38724"/>
                  <a:gd name="connsiteY10" fmla="*/ 37980 h 60413"/>
                  <a:gd name="connsiteX11" fmla="*/ 8471 w 38724"/>
                  <a:gd name="connsiteY11" fmla="*/ 37980 h 60413"/>
                  <a:gd name="connsiteX12" fmla="*/ 14708 w 38724"/>
                  <a:gd name="connsiteY12" fmla="*/ 31836 h 60413"/>
                  <a:gd name="connsiteX13" fmla="*/ 27647 w 38724"/>
                  <a:gd name="connsiteY13" fmla="*/ 18897 h 60413"/>
                  <a:gd name="connsiteX14" fmla="*/ 14708 w 38724"/>
                  <a:gd name="connsiteY14" fmla="*/ 5957 h 60413"/>
                  <a:gd name="connsiteX15" fmla="*/ 8657 w 38724"/>
                  <a:gd name="connsiteY15" fmla="*/ 5957 h 60413"/>
                  <a:gd name="connsiteX16" fmla="*/ 8657 w 38724"/>
                  <a:gd name="connsiteY16" fmla="*/ 31836 h 60413"/>
                  <a:gd name="connsiteX17" fmla="*/ 14708 w 38724"/>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24" h="60413">
                    <a:moveTo>
                      <a:pt x="8657" y="37887"/>
                    </a:moveTo>
                    <a:lnTo>
                      <a:pt x="8657" y="60321"/>
                    </a:lnTo>
                    <a:lnTo>
                      <a:pt x="0" y="60321"/>
                    </a:lnTo>
                    <a:lnTo>
                      <a:pt x="0" y="0"/>
                    </a:lnTo>
                    <a:lnTo>
                      <a:pt x="14615" y="0"/>
                    </a:lnTo>
                    <a:cubicBezTo>
                      <a:pt x="21969" y="0"/>
                      <a:pt x="27368" y="1676"/>
                      <a:pt x="30905" y="4934"/>
                    </a:cubicBezTo>
                    <a:cubicBezTo>
                      <a:pt x="34443" y="8192"/>
                      <a:pt x="36118" y="12939"/>
                      <a:pt x="36118" y="18990"/>
                    </a:cubicBezTo>
                    <a:cubicBezTo>
                      <a:pt x="36118" y="28206"/>
                      <a:pt x="32208" y="34070"/>
                      <a:pt x="24296" y="36677"/>
                    </a:cubicBezTo>
                    <a:lnTo>
                      <a:pt x="38724" y="60414"/>
                    </a:lnTo>
                    <a:lnTo>
                      <a:pt x="28764" y="60414"/>
                    </a:lnTo>
                    <a:lnTo>
                      <a:pt x="15359" y="37980"/>
                    </a:lnTo>
                    <a:lnTo>
                      <a:pt x="8471" y="37980"/>
                    </a:lnTo>
                    <a:close/>
                    <a:moveTo>
                      <a:pt x="14708" y="31836"/>
                    </a:moveTo>
                    <a:cubicBezTo>
                      <a:pt x="23365" y="31836"/>
                      <a:pt x="27647" y="27554"/>
                      <a:pt x="27647" y="18897"/>
                    </a:cubicBezTo>
                    <a:cubicBezTo>
                      <a:pt x="27647" y="10240"/>
                      <a:pt x="23365" y="5957"/>
                      <a:pt x="14708" y="5957"/>
                    </a:cubicBezTo>
                    <a:lnTo>
                      <a:pt x="8657" y="5957"/>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6EBE0491-3BBD-A6E0-51FA-2AA073139735}"/>
                  </a:ext>
                </a:extLst>
              </p:cNvPr>
              <p:cNvSpPr/>
              <p:nvPr/>
            </p:nvSpPr>
            <p:spPr>
              <a:xfrm>
                <a:off x="9322326" y="6300500"/>
                <a:ext cx="38538" cy="60507"/>
              </a:xfrm>
              <a:custGeom>
                <a:avLst/>
                <a:gdLst>
                  <a:gd name="connsiteX0" fmla="*/ 38260 w 38538"/>
                  <a:gd name="connsiteY0" fmla="*/ 55760 h 60507"/>
                  <a:gd name="connsiteX1" fmla="*/ 34071 w 38538"/>
                  <a:gd name="connsiteY1" fmla="*/ 58180 h 60507"/>
                  <a:gd name="connsiteX2" fmla="*/ 29044 w 38538"/>
                  <a:gd name="connsiteY2" fmla="*/ 59855 h 60507"/>
                  <a:gd name="connsiteX3" fmla="*/ 22341 w 38538"/>
                  <a:gd name="connsiteY3" fmla="*/ 60507 h 60507"/>
                  <a:gd name="connsiteX4" fmla="*/ 13405 w 38538"/>
                  <a:gd name="connsiteY4" fmla="*/ 58738 h 60507"/>
                  <a:gd name="connsiteX5" fmla="*/ 6330 w 38538"/>
                  <a:gd name="connsiteY5" fmla="*/ 53246 h 60507"/>
                  <a:gd name="connsiteX6" fmla="*/ 1676 w 38538"/>
                  <a:gd name="connsiteY6" fmla="*/ 43845 h 60507"/>
                  <a:gd name="connsiteX7" fmla="*/ 0 w 38538"/>
                  <a:gd name="connsiteY7" fmla="*/ 30254 h 60507"/>
                  <a:gd name="connsiteX8" fmla="*/ 1676 w 38538"/>
                  <a:gd name="connsiteY8" fmla="*/ 16663 h 60507"/>
                  <a:gd name="connsiteX9" fmla="*/ 6237 w 38538"/>
                  <a:gd name="connsiteY9" fmla="*/ 7261 h 60507"/>
                  <a:gd name="connsiteX10" fmla="*/ 13033 w 38538"/>
                  <a:gd name="connsiteY10" fmla="*/ 1769 h 60507"/>
                  <a:gd name="connsiteX11" fmla="*/ 21504 w 38538"/>
                  <a:gd name="connsiteY11" fmla="*/ 0 h 60507"/>
                  <a:gd name="connsiteX12" fmla="*/ 27834 w 38538"/>
                  <a:gd name="connsiteY12" fmla="*/ 745 h 60507"/>
                  <a:gd name="connsiteX13" fmla="*/ 32581 w 38538"/>
                  <a:gd name="connsiteY13" fmla="*/ 2420 h 60507"/>
                  <a:gd name="connsiteX14" fmla="*/ 36584 w 38538"/>
                  <a:gd name="connsiteY14" fmla="*/ 4748 h 60507"/>
                  <a:gd name="connsiteX15" fmla="*/ 33605 w 38538"/>
                  <a:gd name="connsiteY15" fmla="*/ 9681 h 60507"/>
                  <a:gd name="connsiteX16" fmla="*/ 32767 w 38538"/>
                  <a:gd name="connsiteY16" fmla="*/ 9681 h 60507"/>
                  <a:gd name="connsiteX17" fmla="*/ 29882 w 38538"/>
                  <a:gd name="connsiteY17" fmla="*/ 7913 h 60507"/>
                  <a:gd name="connsiteX18" fmla="*/ 26624 w 38538"/>
                  <a:gd name="connsiteY18" fmla="*/ 6702 h 60507"/>
                  <a:gd name="connsiteX19" fmla="*/ 22528 w 38538"/>
                  <a:gd name="connsiteY19" fmla="*/ 6144 h 60507"/>
                  <a:gd name="connsiteX20" fmla="*/ 17128 w 38538"/>
                  <a:gd name="connsiteY20" fmla="*/ 7354 h 60507"/>
                  <a:gd name="connsiteX21" fmla="*/ 12754 w 38538"/>
                  <a:gd name="connsiteY21" fmla="*/ 11357 h 60507"/>
                  <a:gd name="connsiteX22" fmla="*/ 9868 w 38538"/>
                  <a:gd name="connsiteY22" fmla="*/ 18804 h 60507"/>
                  <a:gd name="connsiteX23" fmla="*/ 8843 w 38538"/>
                  <a:gd name="connsiteY23" fmla="*/ 30347 h 60507"/>
                  <a:gd name="connsiteX24" fmla="*/ 9868 w 38538"/>
                  <a:gd name="connsiteY24" fmla="*/ 41890 h 60507"/>
                  <a:gd name="connsiteX25" fmla="*/ 12846 w 38538"/>
                  <a:gd name="connsiteY25" fmla="*/ 49337 h 60507"/>
                  <a:gd name="connsiteX26" fmla="*/ 17501 w 38538"/>
                  <a:gd name="connsiteY26" fmla="*/ 53339 h 60507"/>
                  <a:gd name="connsiteX27" fmla="*/ 23458 w 38538"/>
                  <a:gd name="connsiteY27" fmla="*/ 54550 h 60507"/>
                  <a:gd name="connsiteX28" fmla="*/ 25879 w 38538"/>
                  <a:gd name="connsiteY28" fmla="*/ 54270 h 60507"/>
                  <a:gd name="connsiteX29" fmla="*/ 27926 w 38538"/>
                  <a:gd name="connsiteY29" fmla="*/ 53619 h 60507"/>
                  <a:gd name="connsiteX30" fmla="*/ 29882 w 38538"/>
                  <a:gd name="connsiteY30" fmla="*/ 52781 h 60507"/>
                  <a:gd name="connsiteX31" fmla="*/ 29882 w 38538"/>
                  <a:gd name="connsiteY31" fmla="*/ 32953 h 60507"/>
                  <a:gd name="connsiteX32" fmla="*/ 20014 w 38538"/>
                  <a:gd name="connsiteY32" fmla="*/ 32953 h 60507"/>
                  <a:gd name="connsiteX33" fmla="*/ 20014 w 38538"/>
                  <a:gd name="connsiteY33" fmla="*/ 26903 h 60507"/>
                  <a:gd name="connsiteX34" fmla="*/ 35932 w 38538"/>
                  <a:gd name="connsiteY34" fmla="*/ 26903 h 60507"/>
                  <a:gd name="connsiteX35" fmla="*/ 38539 w 38538"/>
                  <a:gd name="connsiteY35" fmla="*/ 29509 h 60507"/>
                  <a:gd name="connsiteX36" fmla="*/ 38539 w 38538"/>
                  <a:gd name="connsiteY36" fmla="*/ 55760 h 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38" h="60507">
                    <a:moveTo>
                      <a:pt x="38260" y="55760"/>
                    </a:moveTo>
                    <a:cubicBezTo>
                      <a:pt x="37049" y="56691"/>
                      <a:pt x="35653" y="57528"/>
                      <a:pt x="34071" y="58180"/>
                    </a:cubicBezTo>
                    <a:cubicBezTo>
                      <a:pt x="32674" y="58832"/>
                      <a:pt x="30999" y="59390"/>
                      <a:pt x="29044" y="59855"/>
                    </a:cubicBezTo>
                    <a:cubicBezTo>
                      <a:pt x="27089" y="60321"/>
                      <a:pt x="24855" y="60507"/>
                      <a:pt x="22341" y="60507"/>
                    </a:cubicBezTo>
                    <a:cubicBezTo>
                      <a:pt x="19084" y="60507"/>
                      <a:pt x="16105" y="59949"/>
                      <a:pt x="13405" y="58738"/>
                    </a:cubicBezTo>
                    <a:cubicBezTo>
                      <a:pt x="10612" y="57528"/>
                      <a:pt x="8285" y="55760"/>
                      <a:pt x="6330" y="53246"/>
                    </a:cubicBezTo>
                    <a:cubicBezTo>
                      <a:pt x="4375" y="50826"/>
                      <a:pt x="2793" y="47661"/>
                      <a:pt x="1676" y="43845"/>
                    </a:cubicBezTo>
                    <a:cubicBezTo>
                      <a:pt x="559" y="40028"/>
                      <a:pt x="0" y="35466"/>
                      <a:pt x="0" y="30254"/>
                    </a:cubicBezTo>
                    <a:cubicBezTo>
                      <a:pt x="0" y="25041"/>
                      <a:pt x="559" y="20479"/>
                      <a:pt x="1676" y="16663"/>
                    </a:cubicBezTo>
                    <a:cubicBezTo>
                      <a:pt x="2793" y="12846"/>
                      <a:pt x="4282" y="9681"/>
                      <a:pt x="6237" y="7261"/>
                    </a:cubicBezTo>
                    <a:cubicBezTo>
                      <a:pt x="8192" y="4841"/>
                      <a:pt x="10426" y="2979"/>
                      <a:pt x="13033" y="1769"/>
                    </a:cubicBezTo>
                    <a:cubicBezTo>
                      <a:pt x="15639" y="559"/>
                      <a:pt x="18525" y="0"/>
                      <a:pt x="21504" y="0"/>
                    </a:cubicBezTo>
                    <a:cubicBezTo>
                      <a:pt x="23924" y="0"/>
                      <a:pt x="26065" y="279"/>
                      <a:pt x="27834" y="745"/>
                    </a:cubicBezTo>
                    <a:cubicBezTo>
                      <a:pt x="29695" y="1210"/>
                      <a:pt x="31278" y="1769"/>
                      <a:pt x="32581" y="2420"/>
                    </a:cubicBezTo>
                    <a:cubicBezTo>
                      <a:pt x="34071" y="3072"/>
                      <a:pt x="35374" y="3910"/>
                      <a:pt x="36584" y="4748"/>
                    </a:cubicBezTo>
                    <a:lnTo>
                      <a:pt x="33605" y="9681"/>
                    </a:lnTo>
                    <a:lnTo>
                      <a:pt x="32767" y="9681"/>
                    </a:lnTo>
                    <a:cubicBezTo>
                      <a:pt x="31837" y="9030"/>
                      <a:pt x="30813" y="8471"/>
                      <a:pt x="29882" y="7913"/>
                    </a:cubicBezTo>
                    <a:cubicBezTo>
                      <a:pt x="28951" y="7447"/>
                      <a:pt x="27834" y="7075"/>
                      <a:pt x="26624" y="6702"/>
                    </a:cubicBezTo>
                    <a:cubicBezTo>
                      <a:pt x="25320" y="6330"/>
                      <a:pt x="24017" y="6144"/>
                      <a:pt x="22528" y="6144"/>
                    </a:cubicBezTo>
                    <a:cubicBezTo>
                      <a:pt x="20573" y="6144"/>
                      <a:pt x="18711" y="6516"/>
                      <a:pt x="17128" y="7354"/>
                    </a:cubicBezTo>
                    <a:cubicBezTo>
                      <a:pt x="15453" y="8192"/>
                      <a:pt x="14056" y="9495"/>
                      <a:pt x="12754" y="11357"/>
                    </a:cubicBezTo>
                    <a:cubicBezTo>
                      <a:pt x="11450" y="13219"/>
                      <a:pt x="10519" y="15732"/>
                      <a:pt x="9868" y="18804"/>
                    </a:cubicBezTo>
                    <a:cubicBezTo>
                      <a:pt x="9123" y="21876"/>
                      <a:pt x="8843" y="25786"/>
                      <a:pt x="8843" y="30347"/>
                    </a:cubicBezTo>
                    <a:cubicBezTo>
                      <a:pt x="8843" y="34908"/>
                      <a:pt x="9216" y="38818"/>
                      <a:pt x="9868" y="41890"/>
                    </a:cubicBezTo>
                    <a:cubicBezTo>
                      <a:pt x="10612" y="44962"/>
                      <a:pt x="11636" y="47475"/>
                      <a:pt x="12846" y="49337"/>
                    </a:cubicBezTo>
                    <a:cubicBezTo>
                      <a:pt x="14150" y="51198"/>
                      <a:pt x="15639" y="52502"/>
                      <a:pt x="17501" y="53339"/>
                    </a:cubicBezTo>
                    <a:cubicBezTo>
                      <a:pt x="19269" y="54177"/>
                      <a:pt x="21224" y="54550"/>
                      <a:pt x="23458" y="54550"/>
                    </a:cubicBezTo>
                    <a:cubicBezTo>
                      <a:pt x="24296" y="54550"/>
                      <a:pt x="25134" y="54456"/>
                      <a:pt x="25879" y="54270"/>
                    </a:cubicBezTo>
                    <a:cubicBezTo>
                      <a:pt x="26624" y="54084"/>
                      <a:pt x="27368" y="53898"/>
                      <a:pt x="27926" y="53619"/>
                    </a:cubicBezTo>
                    <a:cubicBezTo>
                      <a:pt x="28578" y="53433"/>
                      <a:pt x="29137" y="53153"/>
                      <a:pt x="29882" y="52781"/>
                    </a:cubicBezTo>
                    <a:lnTo>
                      <a:pt x="29882" y="32953"/>
                    </a:lnTo>
                    <a:lnTo>
                      <a:pt x="20014" y="32953"/>
                    </a:lnTo>
                    <a:lnTo>
                      <a:pt x="20014" y="26903"/>
                    </a:lnTo>
                    <a:lnTo>
                      <a:pt x="35932" y="26903"/>
                    </a:lnTo>
                    <a:lnTo>
                      <a:pt x="38539" y="29509"/>
                    </a:lnTo>
                    <a:lnTo>
                      <a:pt x="38539" y="55760"/>
                    </a:lnTo>
                    <a:close/>
                  </a:path>
                </a:pathLst>
              </a:custGeom>
              <a:solidFill>
                <a:srgbClr val="FFFFFF"/>
              </a:solidFill>
              <a:ln w="8840"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B4A218AB-D21A-E337-DD3B-C562F811E7BA}"/>
                  </a:ext>
                </a:extLst>
              </p:cNvPr>
              <p:cNvSpPr/>
              <p:nvPr/>
            </p:nvSpPr>
            <p:spPr>
              <a:xfrm>
                <a:off x="9373990" y="6300500"/>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D52CF6EC-56D2-87BB-5267-25E8F5B7F84C}"/>
                  </a:ext>
                </a:extLst>
              </p:cNvPr>
              <p:cNvSpPr/>
              <p:nvPr/>
            </p:nvSpPr>
            <p:spPr>
              <a:xfrm>
                <a:off x="9391583" y="6300593"/>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8 w 46544"/>
                  <a:gd name="connsiteY3" fmla="*/ 60321 h 60321"/>
                  <a:gd name="connsiteX4" fmla="*/ 0 w 46544"/>
                  <a:gd name="connsiteY4" fmla="*/ 60321 h 60321"/>
                  <a:gd name="connsiteX5" fmla="*/ 17687 w 46544"/>
                  <a:gd name="connsiteY5" fmla="*/ 0 h 60321"/>
                  <a:gd name="connsiteX6" fmla="*/ 28858 w 46544"/>
                  <a:gd name="connsiteY6" fmla="*/ 0 h 60321"/>
                  <a:gd name="connsiteX7" fmla="*/ 46544 w 46544"/>
                  <a:gd name="connsiteY7" fmla="*/ 60321 h 60321"/>
                  <a:gd name="connsiteX8" fmla="*/ 37887 w 46544"/>
                  <a:gd name="connsiteY8" fmla="*/ 60321 h 60321"/>
                  <a:gd name="connsiteX9" fmla="*/ 15173 w 46544"/>
                  <a:gd name="connsiteY9" fmla="*/ 38725 h 60321"/>
                  <a:gd name="connsiteX10" fmla="*/ 31557 w 46544"/>
                  <a:gd name="connsiteY10" fmla="*/ 38725 h 60321"/>
                  <a:gd name="connsiteX11" fmla="*/ 24669 w 46544"/>
                  <a:gd name="connsiteY11" fmla="*/ 14987 h 60321"/>
                  <a:gd name="connsiteX12" fmla="*/ 24110 w 46544"/>
                  <a:gd name="connsiteY12" fmla="*/ 12939 h 60321"/>
                  <a:gd name="connsiteX13" fmla="*/ 23738 w 46544"/>
                  <a:gd name="connsiteY13" fmla="*/ 10891 h 60321"/>
                  <a:gd name="connsiteX14" fmla="*/ 23458 w 46544"/>
                  <a:gd name="connsiteY14" fmla="*/ 8936 h 60321"/>
                  <a:gd name="connsiteX15" fmla="*/ 23086 w 46544"/>
                  <a:gd name="connsiteY15" fmla="*/ 8936 h 60321"/>
                  <a:gd name="connsiteX16" fmla="*/ 22807 w 46544"/>
                  <a:gd name="connsiteY16" fmla="*/ 10984 h 60321"/>
                  <a:gd name="connsiteX17" fmla="*/ 22435 w 46544"/>
                  <a:gd name="connsiteY17" fmla="*/ 12939 h 60321"/>
                  <a:gd name="connsiteX18" fmla="*/ 21969 w 46544"/>
                  <a:gd name="connsiteY18" fmla="*/ 14894 h 60321"/>
                  <a:gd name="connsiteX19" fmla="*/ 15081 w 46544"/>
                  <a:gd name="connsiteY19" fmla="*/ 3863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8" y="60321"/>
                    </a:lnTo>
                    <a:lnTo>
                      <a:pt x="0" y="60321"/>
                    </a:lnTo>
                    <a:lnTo>
                      <a:pt x="17687" y="0"/>
                    </a:lnTo>
                    <a:lnTo>
                      <a:pt x="28858" y="0"/>
                    </a:lnTo>
                    <a:lnTo>
                      <a:pt x="46544" y="60321"/>
                    </a:lnTo>
                    <a:lnTo>
                      <a:pt x="37887" y="60321"/>
                    </a:lnTo>
                    <a:close/>
                    <a:moveTo>
                      <a:pt x="15173" y="38725"/>
                    </a:moveTo>
                    <a:lnTo>
                      <a:pt x="31557" y="38725"/>
                    </a:lnTo>
                    <a:lnTo>
                      <a:pt x="24669" y="14987"/>
                    </a:lnTo>
                    <a:cubicBezTo>
                      <a:pt x="24482" y="14336"/>
                      <a:pt x="24296" y="13684"/>
                      <a:pt x="24110" y="12939"/>
                    </a:cubicBezTo>
                    <a:cubicBezTo>
                      <a:pt x="24017" y="12194"/>
                      <a:pt x="23924" y="11543"/>
                      <a:pt x="23738" y="10891"/>
                    </a:cubicBezTo>
                    <a:cubicBezTo>
                      <a:pt x="23645" y="10240"/>
                      <a:pt x="23552" y="9588"/>
                      <a:pt x="23458" y="8936"/>
                    </a:cubicBezTo>
                    <a:lnTo>
                      <a:pt x="23086" y="8936"/>
                    </a:lnTo>
                    <a:cubicBezTo>
                      <a:pt x="23086" y="9588"/>
                      <a:pt x="22900" y="10333"/>
                      <a:pt x="22807" y="10984"/>
                    </a:cubicBezTo>
                    <a:cubicBezTo>
                      <a:pt x="22714" y="11636"/>
                      <a:pt x="22528" y="12288"/>
                      <a:pt x="22435" y="12939"/>
                    </a:cubicBezTo>
                    <a:cubicBezTo>
                      <a:pt x="22341" y="13591"/>
                      <a:pt x="22155" y="14242"/>
                      <a:pt x="21969" y="14894"/>
                    </a:cubicBezTo>
                    <a:lnTo>
                      <a:pt x="15081" y="38631"/>
                    </a:lnTo>
                    <a:close/>
                  </a:path>
                </a:pathLst>
              </a:custGeom>
              <a:solidFill>
                <a:srgbClr val="FFFFFF"/>
              </a:solidFill>
              <a:ln w="8840" cap="flat">
                <a:noFill/>
                <a:prstDash val="solid"/>
                <a:miter/>
              </a:ln>
            </p:spPr>
            <p:txBody>
              <a:bodyPr rtlCol="0" anchor="ctr"/>
              <a:lstStyle/>
              <a:p>
                <a:endParaRPr lang="en-US"/>
              </a:p>
            </p:txBody>
          </p:sp>
        </p:grpSp>
        <p:grpSp>
          <p:nvGrpSpPr>
            <p:cNvPr id="525" name="Picture 2">
              <a:extLst>
                <a:ext uri="{FF2B5EF4-FFF2-40B4-BE49-F238E27FC236}">
                  <a16:creationId xmlns:a16="http://schemas.microsoft.com/office/drawing/2014/main" id="{36D4DCAE-A19D-E031-1568-2CBF1DC0EFDF}"/>
                </a:ext>
              </a:extLst>
            </p:cNvPr>
            <p:cNvGrpSpPr/>
            <p:nvPr/>
          </p:nvGrpSpPr>
          <p:grpSpPr>
            <a:xfrm>
              <a:off x="10038081" y="6119165"/>
              <a:ext cx="662627" cy="92884"/>
              <a:chOff x="10038081" y="6119165"/>
              <a:chExt cx="662627" cy="92884"/>
            </a:xfrm>
            <a:solidFill>
              <a:srgbClr val="231F20"/>
            </a:solidFill>
          </p:grpSpPr>
          <p:sp>
            <p:nvSpPr>
              <p:cNvPr id="526" name="Freeform: Shape 525">
                <a:extLst>
                  <a:ext uri="{FF2B5EF4-FFF2-40B4-BE49-F238E27FC236}">
                    <a16:creationId xmlns:a16="http://schemas.microsoft.com/office/drawing/2014/main" id="{9904D321-C104-7862-3ABB-9B44EB5361C4}"/>
                  </a:ext>
                </a:extLst>
              </p:cNvPr>
              <p:cNvSpPr/>
              <p:nvPr/>
            </p:nvSpPr>
            <p:spPr>
              <a:xfrm>
                <a:off x="10038081" y="6119165"/>
                <a:ext cx="37607" cy="60600"/>
              </a:xfrm>
              <a:custGeom>
                <a:avLst/>
                <a:gdLst>
                  <a:gd name="connsiteX0" fmla="*/ 18990 w 37607"/>
                  <a:gd name="connsiteY0" fmla="*/ 0 h 60600"/>
                  <a:gd name="connsiteX1" fmla="*/ 26344 w 37607"/>
                  <a:gd name="connsiteY1" fmla="*/ 745 h 60600"/>
                  <a:gd name="connsiteX2" fmla="*/ 31650 w 37607"/>
                  <a:gd name="connsiteY2" fmla="*/ 2420 h 60600"/>
                  <a:gd name="connsiteX3" fmla="*/ 35839 w 37607"/>
                  <a:gd name="connsiteY3" fmla="*/ 4747 h 60600"/>
                  <a:gd name="connsiteX4" fmla="*/ 32860 w 37607"/>
                  <a:gd name="connsiteY4" fmla="*/ 9774 h 60600"/>
                  <a:gd name="connsiteX5" fmla="*/ 32022 w 37607"/>
                  <a:gd name="connsiteY5" fmla="*/ 9774 h 60600"/>
                  <a:gd name="connsiteX6" fmla="*/ 28950 w 37607"/>
                  <a:gd name="connsiteY6" fmla="*/ 7912 h 60600"/>
                  <a:gd name="connsiteX7" fmla="*/ 25134 w 37607"/>
                  <a:gd name="connsiteY7" fmla="*/ 6609 h 60600"/>
                  <a:gd name="connsiteX8" fmla="*/ 20014 w 37607"/>
                  <a:gd name="connsiteY8" fmla="*/ 5957 h 60600"/>
                  <a:gd name="connsiteX9" fmla="*/ 15825 w 37607"/>
                  <a:gd name="connsiteY9" fmla="*/ 6702 h 60600"/>
                  <a:gd name="connsiteX10" fmla="*/ 12567 w 37607"/>
                  <a:gd name="connsiteY10" fmla="*/ 8750 h 60600"/>
                  <a:gd name="connsiteX11" fmla="*/ 10426 w 37607"/>
                  <a:gd name="connsiteY11" fmla="*/ 11636 h 60600"/>
                  <a:gd name="connsiteX12" fmla="*/ 9682 w 37607"/>
                  <a:gd name="connsiteY12" fmla="*/ 15173 h 60600"/>
                  <a:gd name="connsiteX13" fmla="*/ 11729 w 37607"/>
                  <a:gd name="connsiteY13" fmla="*/ 20666 h 60600"/>
                  <a:gd name="connsiteX14" fmla="*/ 16849 w 37607"/>
                  <a:gd name="connsiteY14" fmla="*/ 24482 h 60600"/>
                  <a:gd name="connsiteX15" fmla="*/ 23645 w 37607"/>
                  <a:gd name="connsiteY15" fmla="*/ 27554 h 60600"/>
                  <a:gd name="connsiteX16" fmla="*/ 30347 w 37607"/>
                  <a:gd name="connsiteY16" fmla="*/ 31091 h 60600"/>
                  <a:gd name="connsiteX17" fmla="*/ 35560 w 37607"/>
                  <a:gd name="connsiteY17" fmla="*/ 36118 h 60600"/>
                  <a:gd name="connsiteX18" fmla="*/ 37608 w 37607"/>
                  <a:gd name="connsiteY18" fmla="*/ 43751 h 60600"/>
                  <a:gd name="connsiteX19" fmla="*/ 36305 w 37607"/>
                  <a:gd name="connsiteY19" fmla="*/ 50640 h 60600"/>
                  <a:gd name="connsiteX20" fmla="*/ 32488 w 37607"/>
                  <a:gd name="connsiteY20" fmla="*/ 55946 h 60600"/>
                  <a:gd name="connsiteX21" fmla="*/ 26251 w 37607"/>
                  <a:gd name="connsiteY21" fmla="*/ 59390 h 60600"/>
                  <a:gd name="connsiteX22" fmla="*/ 17687 w 37607"/>
                  <a:gd name="connsiteY22" fmla="*/ 60600 h 60600"/>
                  <a:gd name="connsiteX23" fmla="*/ 10147 w 37607"/>
                  <a:gd name="connsiteY23" fmla="*/ 59949 h 60600"/>
                  <a:gd name="connsiteX24" fmla="*/ 4654 w 37607"/>
                  <a:gd name="connsiteY24" fmla="*/ 58273 h 60600"/>
                  <a:gd name="connsiteX25" fmla="*/ 0 w 37607"/>
                  <a:gd name="connsiteY25" fmla="*/ 55853 h 60600"/>
                  <a:gd name="connsiteX26" fmla="*/ 2979 w 37607"/>
                  <a:gd name="connsiteY26" fmla="*/ 50826 h 60600"/>
                  <a:gd name="connsiteX27" fmla="*/ 3817 w 37607"/>
                  <a:gd name="connsiteY27" fmla="*/ 50826 h 60600"/>
                  <a:gd name="connsiteX28" fmla="*/ 7354 w 37607"/>
                  <a:gd name="connsiteY28" fmla="*/ 52781 h 60600"/>
                  <a:gd name="connsiteX29" fmla="*/ 11450 w 37607"/>
                  <a:gd name="connsiteY29" fmla="*/ 53991 h 60600"/>
                  <a:gd name="connsiteX30" fmla="*/ 16756 w 37607"/>
                  <a:gd name="connsiteY30" fmla="*/ 54549 h 60600"/>
                  <a:gd name="connsiteX31" fmla="*/ 25692 w 37607"/>
                  <a:gd name="connsiteY31" fmla="*/ 51757 h 60600"/>
                  <a:gd name="connsiteX32" fmla="*/ 28765 w 37607"/>
                  <a:gd name="connsiteY32" fmla="*/ 44496 h 60600"/>
                  <a:gd name="connsiteX33" fmla="*/ 26716 w 37607"/>
                  <a:gd name="connsiteY33" fmla="*/ 39004 h 60600"/>
                  <a:gd name="connsiteX34" fmla="*/ 21503 w 37607"/>
                  <a:gd name="connsiteY34" fmla="*/ 35187 h 60600"/>
                  <a:gd name="connsiteX35" fmla="*/ 14708 w 37607"/>
                  <a:gd name="connsiteY35" fmla="*/ 32115 h 60600"/>
                  <a:gd name="connsiteX36" fmla="*/ 8005 w 37607"/>
                  <a:gd name="connsiteY36" fmla="*/ 28578 h 60600"/>
                  <a:gd name="connsiteX37" fmla="*/ 2793 w 37607"/>
                  <a:gd name="connsiteY37" fmla="*/ 23551 h 60600"/>
                  <a:gd name="connsiteX38" fmla="*/ 745 w 37607"/>
                  <a:gd name="connsiteY38" fmla="*/ 15918 h 60600"/>
                  <a:gd name="connsiteX39" fmla="*/ 1955 w 37607"/>
                  <a:gd name="connsiteY39" fmla="*/ 9588 h 60600"/>
                  <a:gd name="connsiteX40" fmla="*/ 5586 w 37607"/>
                  <a:gd name="connsiteY40" fmla="*/ 4561 h 60600"/>
                  <a:gd name="connsiteX41" fmla="*/ 11264 w 37607"/>
                  <a:gd name="connsiteY41" fmla="*/ 1210 h 60600"/>
                  <a:gd name="connsiteX42" fmla="*/ 18897 w 37607"/>
                  <a:gd name="connsiteY42" fmla="*/ 0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00">
                    <a:moveTo>
                      <a:pt x="18990" y="0"/>
                    </a:moveTo>
                    <a:cubicBezTo>
                      <a:pt x="21783" y="0"/>
                      <a:pt x="24296" y="279"/>
                      <a:pt x="26344" y="745"/>
                    </a:cubicBezTo>
                    <a:cubicBezTo>
                      <a:pt x="28392" y="1210"/>
                      <a:pt x="30160" y="1769"/>
                      <a:pt x="31650" y="2420"/>
                    </a:cubicBezTo>
                    <a:cubicBezTo>
                      <a:pt x="33233" y="3165"/>
                      <a:pt x="34629" y="3910"/>
                      <a:pt x="35839" y="4747"/>
                    </a:cubicBezTo>
                    <a:lnTo>
                      <a:pt x="32860" y="9774"/>
                    </a:lnTo>
                    <a:lnTo>
                      <a:pt x="32022" y="9774"/>
                    </a:lnTo>
                    <a:cubicBezTo>
                      <a:pt x="31185" y="9122"/>
                      <a:pt x="30160" y="8471"/>
                      <a:pt x="28950" y="7912"/>
                    </a:cubicBezTo>
                    <a:cubicBezTo>
                      <a:pt x="27926" y="7447"/>
                      <a:pt x="26623" y="7074"/>
                      <a:pt x="25134" y="6609"/>
                    </a:cubicBezTo>
                    <a:cubicBezTo>
                      <a:pt x="23645" y="6144"/>
                      <a:pt x="21969" y="5957"/>
                      <a:pt x="20014" y="5957"/>
                    </a:cubicBezTo>
                    <a:cubicBezTo>
                      <a:pt x="18524" y="5957"/>
                      <a:pt x="17128" y="6237"/>
                      <a:pt x="15825" y="6702"/>
                    </a:cubicBezTo>
                    <a:cubicBezTo>
                      <a:pt x="14615" y="7168"/>
                      <a:pt x="13498" y="7912"/>
                      <a:pt x="12567" y="8750"/>
                    </a:cubicBezTo>
                    <a:cubicBezTo>
                      <a:pt x="11636" y="9588"/>
                      <a:pt x="10892" y="10612"/>
                      <a:pt x="10426" y="11636"/>
                    </a:cubicBezTo>
                    <a:cubicBezTo>
                      <a:pt x="9961" y="12660"/>
                      <a:pt x="9682" y="13963"/>
                      <a:pt x="9682" y="15173"/>
                    </a:cubicBezTo>
                    <a:cubicBezTo>
                      <a:pt x="9682" y="17407"/>
                      <a:pt x="10333" y="19269"/>
                      <a:pt x="11729" y="20666"/>
                    </a:cubicBezTo>
                    <a:cubicBezTo>
                      <a:pt x="13126" y="22062"/>
                      <a:pt x="14801" y="23365"/>
                      <a:pt x="16849" y="24482"/>
                    </a:cubicBezTo>
                    <a:cubicBezTo>
                      <a:pt x="18897" y="25599"/>
                      <a:pt x="21224" y="26623"/>
                      <a:pt x="23645" y="27554"/>
                    </a:cubicBezTo>
                    <a:cubicBezTo>
                      <a:pt x="26065" y="28485"/>
                      <a:pt x="28299" y="29695"/>
                      <a:pt x="30347" y="31091"/>
                    </a:cubicBezTo>
                    <a:cubicBezTo>
                      <a:pt x="32395" y="32488"/>
                      <a:pt x="34164" y="34163"/>
                      <a:pt x="35560" y="36118"/>
                    </a:cubicBezTo>
                    <a:cubicBezTo>
                      <a:pt x="36956" y="38073"/>
                      <a:pt x="37608" y="40679"/>
                      <a:pt x="37608" y="43751"/>
                    </a:cubicBezTo>
                    <a:cubicBezTo>
                      <a:pt x="37608" y="46265"/>
                      <a:pt x="37142" y="48592"/>
                      <a:pt x="36305" y="50640"/>
                    </a:cubicBezTo>
                    <a:cubicBezTo>
                      <a:pt x="35467" y="52688"/>
                      <a:pt x="34164" y="54456"/>
                      <a:pt x="32488" y="55946"/>
                    </a:cubicBezTo>
                    <a:cubicBezTo>
                      <a:pt x="30812" y="57435"/>
                      <a:pt x="28765" y="58552"/>
                      <a:pt x="26251" y="59390"/>
                    </a:cubicBezTo>
                    <a:cubicBezTo>
                      <a:pt x="23737" y="60228"/>
                      <a:pt x="20945" y="60600"/>
                      <a:pt x="17687" y="60600"/>
                    </a:cubicBezTo>
                    <a:cubicBezTo>
                      <a:pt x="14894" y="60600"/>
                      <a:pt x="12381" y="60414"/>
                      <a:pt x="10147" y="59949"/>
                    </a:cubicBezTo>
                    <a:cubicBezTo>
                      <a:pt x="8005" y="59483"/>
                      <a:pt x="6144" y="58925"/>
                      <a:pt x="4654" y="58273"/>
                    </a:cubicBezTo>
                    <a:cubicBezTo>
                      <a:pt x="2886" y="57621"/>
                      <a:pt x="1303" y="56783"/>
                      <a:pt x="0" y="55853"/>
                    </a:cubicBezTo>
                    <a:lnTo>
                      <a:pt x="2979" y="50826"/>
                    </a:lnTo>
                    <a:lnTo>
                      <a:pt x="3817" y="50826"/>
                    </a:lnTo>
                    <a:cubicBezTo>
                      <a:pt x="4841" y="51570"/>
                      <a:pt x="6051" y="52222"/>
                      <a:pt x="7354" y="52781"/>
                    </a:cubicBezTo>
                    <a:cubicBezTo>
                      <a:pt x="8471" y="53246"/>
                      <a:pt x="9867" y="53618"/>
                      <a:pt x="11450" y="53991"/>
                    </a:cubicBezTo>
                    <a:cubicBezTo>
                      <a:pt x="13033" y="54363"/>
                      <a:pt x="14801" y="54549"/>
                      <a:pt x="16756" y="54549"/>
                    </a:cubicBezTo>
                    <a:cubicBezTo>
                      <a:pt x="20666" y="54549"/>
                      <a:pt x="23645" y="53618"/>
                      <a:pt x="25692" y="51757"/>
                    </a:cubicBezTo>
                    <a:cubicBezTo>
                      <a:pt x="27741" y="49895"/>
                      <a:pt x="28765" y="47475"/>
                      <a:pt x="28765" y="44496"/>
                    </a:cubicBezTo>
                    <a:cubicBezTo>
                      <a:pt x="28765" y="42262"/>
                      <a:pt x="28113" y="40400"/>
                      <a:pt x="26716" y="39004"/>
                    </a:cubicBezTo>
                    <a:cubicBezTo>
                      <a:pt x="25320" y="37607"/>
                      <a:pt x="23645" y="36304"/>
                      <a:pt x="21503" y="35187"/>
                    </a:cubicBezTo>
                    <a:cubicBezTo>
                      <a:pt x="19456" y="34070"/>
                      <a:pt x="17128" y="33046"/>
                      <a:pt x="14708" y="32115"/>
                    </a:cubicBezTo>
                    <a:cubicBezTo>
                      <a:pt x="12288" y="31184"/>
                      <a:pt x="10054" y="29974"/>
                      <a:pt x="8005" y="28578"/>
                    </a:cubicBezTo>
                    <a:cubicBezTo>
                      <a:pt x="5958" y="27182"/>
                      <a:pt x="4189" y="25506"/>
                      <a:pt x="2793" y="23551"/>
                    </a:cubicBezTo>
                    <a:cubicBezTo>
                      <a:pt x="1397" y="21596"/>
                      <a:pt x="745" y="19083"/>
                      <a:pt x="745" y="15918"/>
                    </a:cubicBezTo>
                    <a:cubicBezTo>
                      <a:pt x="745" y="13591"/>
                      <a:pt x="1117" y="11543"/>
                      <a:pt x="1955" y="9588"/>
                    </a:cubicBezTo>
                    <a:cubicBezTo>
                      <a:pt x="2793" y="7633"/>
                      <a:pt x="4003" y="5957"/>
                      <a:pt x="5586" y="4561"/>
                    </a:cubicBezTo>
                    <a:cubicBezTo>
                      <a:pt x="7168" y="3165"/>
                      <a:pt x="9030" y="2048"/>
                      <a:pt x="11264" y="1210"/>
                    </a:cubicBezTo>
                    <a:cubicBezTo>
                      <a:pt x="13498" y="465"/>
                      <a:pt x="16011" y="0"/>
                      <a:pt x="18897" y="0"/>
                    </a:cubicBezTo>
                    <a:close/>
                  </a:path>
                </a:pathLst>
              </a:custGeom>
              <a:solidFill>
                <a:srgbClr val="231F20"/>
              </a:solidFill>
              <a:ln w="8840"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7FA081E1-7598-C95D-1A44-F6F908D7B4C4}"/>
                  </a:ext>
                </a:extLst>
              </p:cNvPr>
              <p:cNvSpPr/>
              <p:nvPr/>
            </p:nvSpPr>
            <p:spPr>
              <a:xfrm>
                <a:off x="10083322" y="6119165"/>
                <a:ext cx="42262" cy="60600"/>
              </a:xfrm>
              <a:custGeom>
                <a:avLst/>
                <a:gdLst>
                  <a:gd name="connsiteX0" fmla="*/ 42262 w 42262"/>
                  <a:gd name="connsiteY0" fmla="*/ 30254 h 60600"/>
                  <a:gd name="connsiteX1" fmla="*/ 40680 w 42262"/>
                  <a:gd name="connsiteY1" fmla="*/ 44217 h 60600"/>
                  <a:gd name="connsiteX2" fmla="*/ 36398 w 42262"/>
                  <a:gd name="connsiteY2" fmla="*/ 53618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8 h 60600"/>
                  <a:gd name="connsiteX7" fmla="*/ 1583 w 42262"/>
                  <a:gd name="connsiteY7" fmla="*/ 44217 h 60600"/>
                  <a:gd name="connsiteX8" fmla="*/ 0 w 42262"/>
                  <a:gd name="connsiteY8" fmla="*/ 30254 h 60600"/>
                  <a:gd name="connsiteX9" fmla="*/ 1583 w 42262"/>
                  <a:gd name="connsiteY9" fmla="*/ 16383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80 w 42262"/>
                  <a:gd name="connsiteY15" fmla="*/ 16383 h 60600"/>
                  <a:gd name="connsiteX16" fmla="*/ 42262 w 42262"/>
                  <a:gd name="connsiteY16" fmla="*/ 30254 h 60600"/>
                  <a:gd name="connsiteX17" fmla="*/ 8658 w 42262"/>
                  <a:gd name="connsiteY17" fmla="*/ 30254 h 60600"/>
                  <a:gd name="connsiteX18" fmla="*/ 9682 w 42262"/>
                  <a:gd name="connsiteY18" fmla="*/ 41796 h 60600"/>
                  <a:gd name="connsiteX19" fmla="*/ 12474 w 42262"/>
                  <a:gd name="connsiteY19" fmla="*/ 49243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3 h 60600"/>
                  <a:gd name="connsiteX24" fmla="*/ 32581 w 42262"/>
                  <a:gd name="connsiteY24" fmla="*/ 41796 h 60600"/>
                  <a:gd name="connsiteX25" fmla="*/ 33605 w 42262"/>
                  <a:gd name="connsiteY25" fmla="*/ 30254 h 60600"/>
                  <a:gd name="connsiteX26" fmla="*/ 32581 w 42262"/>
                  <a:gd name="connsiteY26" fmla="*/ 18710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0 h 60600"/>
                  <a:gd name="connsiteX33" fmla="*/ 8658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80" y="44217"/>
                    </a:cubicBezTo>
                    <a:cubicBezTo>
                      <a:pt x="39656" y="48033"/>
                      <a:pt x="38167" y="51198"/>
                      <a:pt x="36398" y="53618"/>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8"/>
                    </a:cubicBezTo>
                    <a:cubicBezTo>
                      <a:pt x="4003" y="51198"/>
                      <a:pt x="2607" y="48033"/>
                      <a:pt x="1583" y="44217"/>
                    </a:cubicBezTo>
                    <a:cubicBezTo>
                      <a:pt x="559" y="40400"/>
                      <a:pt x="0" y="35746"/>
                      <a:pt x="0" y="30254"/>
                    </a:cubicBezTo>
                    <a:cubicBezTo>
                      <a:pt x="0" y="24761"/>
                      <a:pt x="559" y="20200"/>
                      <a:pt x="1583" y="16383"/>
                    </a:cubicBezTo>
                    <a:cubicBezTo>
                      <a:pt x="2607"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60" y="9402"/>
                      <a:pt x="39656" y="12567"/>
                      <a:pt x="40680" y="16383"/>
                    </a:cubicBezTo>
                    <a:cubicBezTo>
                      <a:pt x="41704" y="20200"/>
                      <a:pt x="42262" y="24854"/>
                      <a:pt x="42262" y="30254"/>
                    </a:cubicBezTo>
                    <a:close/>
                    <a:moveTo>
                      <a:pt x="8658" y="30254"/>
                    </a:moveTo>
                    <a:cubicBezTo>
                      <a:pt x="8658" y="34908"/>
                      <a:pt x="9030" y="38724"/>
                      <a:pt x="9682" y="41796"/>
                    </a:cubicBezTo>
                    <a:cubicBezTo>
                      <a:pt x="10333" y="44868"/>
                      <a:pt x="11264" y="47382"/>
                      <a:pt x="12474" y="49243"/>
                    </a:cubicBezTo>
                    <a:cubicBezTo>
                      <a:pt x="13684" y="51105"/>
                      <a:pt x="14988" y="52408"/>
                      <a:pt x="16477" y="53246"/>
                    </a:cubicBezTo>
                    <a:cubicBezTo>
                      <a:pt x="17967" y="54084"/>
                      <a:pt x="19549" y="54456"/>
                      <a:pt x="21131" y="54456"/>
                    </a:cubicBezTo>
                    <a:cubicBezTo>
                      <a:pt x="22714" y="54456"/>
                      <a:pt x="24296" y="54084"/>
                      <a:pt x="25786" y="53246"/>
                    </a:cubicBezTo>
                    <a:cubicBezTo>
                      <a:pt x="27275" y="52408"/>
                      <a:pt x="28578" y="51105"/>
                      <a:pt x="29788" y="49243"/>
                    </a:cubicBezTo>
                    <a:cubicBezTo>
                      <a:pt x="30999" y="47382"/>
                      <a:pt x="31930" y="44868"/>
                      <a:pt x="32581" y="41796"/>
                    </a:cubicBezTo>
                    <a:cubicBezTo>
                      <a:pt x="33233" y="38724"/>
                      <a:pt x="33605" y="34815"/>
                      <a:pt x="33605" y="30254"/>
                    </a:cubicBezTo>
                    <a:cubicBezTo>
                      <a:pt x="33605" y="25692"/>
                      <a:pt x="33233" y="21875"/>
                      <a:pt x="32581" y="18710"/>
                    </a:cubicBezTo>
                    <a:cubicBezTo>
                      <a:pt x="31837" y="15639"/>
                      <a:pt x="30905" y="13125"/>
                      <a:pt x="29788" y="11264"/>
                    </a:cubicBezTo>
                    <a:cubicBezTo>
                      <a:pt x="28578" y="9402"/>
                      <a:pt x="27275" y="8099"/>
                      <a:pt x="25786" y="7261"/>
                    </a:cubicBezTo>
                    <a:cubicBezTo>
                      <a:pt x="24296" y="6423"/>
                      <a:pt x="22714" y="6051"/>
                      <a:pt x="21131" y="6051"/>
                    </a:cubicBezTo>
                    <a:cubicBezTo>
                      <a:pt x="19549" y="6051"/>
                      <a:pt x="17967" y="6423"/>
                      <a:pt x="16477" y="7261"/>
                    </a:cubicBezTo>
                    <a:cubicBezTo>
                      <a:pt x="14988" y="8099"/>
                      <a:pt x="13591" y="9402"/>
                      <a:pt x="12474" y="11264"/>
                    </a:cubicBezTo>
                    <a:cubicBezTo>
                      <a:pt x="11264" y="13125"/>
                      <a:pt x="10333" y="15639"/>
                      <a:pt x="9682" y="18710"/>
                    </a:cubicBezTo>
                    <a:cubicBezTo>
                      <a:pt x="8937" y="21875"/>
                      <a:pt x="8658" y="25692"/>
                      <a:pt x="8658" y="30254"/>
                    </a:cubicBezTo>
                    <a:close/>
                  </a:path>
                </a:pathLst>
              </a:custGeom>
              <a:solidFill>
                <a:srgbClr val="231F20"/>
              </a:solidFill>
              <a:ln w="8840"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340F0EC6-2EE9-A4D8-F01E-DE2BE59688F1}"/>
                  </a:ext>
                </a:extLst>
              </p:cNvPr>
              <p:cNvSpPr/>
              <p:nvPr/>
            </p:nvSpPr>
            <p:spPr>
              <a:xfrm>
                <a:off x="10137499" y="6119351"/>
                <a:ext cx="38910" cy="60413"/>
              </a:xfrm>
              <a:custGeom>
                <a:avLst/>
                <a:gdLst>
                  <a:gd name="connsiteX0" fmla="*/ 19549 w 38910"/>
                  <a:gd name="connsiteY0" fmla="*/ 54363 h 60413"/>
                  <a:gd name="connsiteX1" fmla="*/ 27368 w 38910"/>
                  <a:gd name="connsiteY1" fmla="*/ 51105 h 60413"/>
                  <a:gd name="connsiteX2" fmla="*/ 30254 w 38910"/>
                  <a:gd name="connsiteY2" fmla="*/ 40773 h 60413"/>
                  <a:gd name="connsiteX3" fmla="*/ 30254 w 38910"/>
                  <a:gd name="connsiteY3" fmla="*/ 0 h 60413"/>
                  <a:gd name="connsiteX4" fmla="*/ 38911 w 38910"/>
                  <a:gd name="connsiteY4" fmla="*/ 0 h 60413"/>
                  <a:gd name="connsiteX5" fmla="*/ 38911 w 38910"/>
                  <a:gd name="connsiteY5" fmla="*/ 40865 h 60413"/>
                  <a:gd name="connsiteX6" fmla="*/ 33885 w 38910"/>
                  <a:gd name="connsiteY6" fmla="*/ 55480 h 60413"/>
                  <a:gd name="connsiteX7" fmla="*/ 19456 w 38910"/>
                  <a:gd name="connsiteY7" fmla="*/ 60414 h 60413"/>
                  <a:gd name="connsiteX8" fmla="*/ 5027 w 38910"/>
                  <a:gd name="connsiteY8" fmla="*/ 55480 h 60413"/>
                  <a:gd name="connsiteX9" fmla="*/ 0 w 38910"/>
                  <a:gd name="connsiteY9" fmla="*/ 40865 h 60413"/>
                  <a:gd name="connsiteX10" fmla="*/ 0 w 38910"/>
                  <a:gd name="connsiteY10" fmla="*/ 0 h 60413"/>
                  <a:gd name="connsiteX11" fmla="*/ 8657 w 38910"/>
                  <a:gd name="connsiteY11" fmla="*/ 0 h 60413"/>
                  <a:gd name="connsiteX12" fmla="*/ 8657 w 38910"/>
                  <a:gd name="connsiteY12" fmla="*/ 40773 h 60413"/>
                  <a:gd name="connsiteX13" fmla="*/ 11543 w 38910"/>
                  <a:gd name="connsiteY13" fmla="*/ 51105 h 60413"/>
                  <a:gd name="connsiteX14" fmla="*/ 19363 w 38910"/>
                  <a:gd name="connsiteY14" fmla="*/ 54363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10" h="60413">
                    <a:moveTo>
                      <a:pt x="19549" y="54363"/>
                    </a:moveTo>
                    <a:cubicBezTo>
                      <a:pt x="22807" y="54363"/>
                      <a:pt x="25413" y="53246"/>
                      <a:pt x="27368" y="51105"/>
                    </a:cubicBezTo>
                    <a:cubicBezTo>
                      <a:pt x="29323" y="48964"/>
                      <a:pt x="30254" y="45427"/>
                      <a:pt x="30254" y="40773"/>
                    </a:cubicBezTo>
                    <a:lnTo>
                      <a:pt x="30254" y="0"/>
                    </a:lnTo>
                    <a:lnTo>
                      <a:pt x="38911" y="0"/>
                    </a:lnTo>
                    <a:lnTo>
                      <a:pt x="38911" y="40865"/>
                    </a:lnTo>
                    <a:cubicBezTo>
                      <a:pt x="38911" y="47289"/>
                      <a:pt x="37236" y="52129"/>
                      <a:pt x="33885" y="55480"/>
                    </a:cubicBezTo>
                    <a:cubicBezTo>
                      <a:pt x="30533" y="58832"/>
                      <a:pt x="25786" y="60414"/>
                      <a:pt x="19456" y="60414"/>
                    </a:cubicBezTo>
                    <a:cubicBezTo>
                      <a:pt x="13126" y="60414"/>
                      <a:pt x="8378" y="58738"/>
                      <a:pt x="5027" y="55480"/>
                    </a:cubicBezTo>
                    <a:cubicBezTo>
                      <a:pt x="1676" y="52129"/>
                      <a:pt x="0" y="47289"/>
                      <a:pt x="0" y="40865"/>
                    </a:cubicBezTo>
                    <a:lnTo>
                      <a:pt x="0" y="0"/>
                    </a:lnTo>
                    <a:lnTo>
                      <a:pt x="8657" y="0"/>
                    </a:lnTo>
                    <a:lnTo>
                      <a:pt x="8657" y="40773"/>
                    </a:lnTo>
                    <a:cubicBezTo>
                      <a:pt x="8657" y="45520"/>
                      <a:pt x="9588" y="48964"/>
                      <a:pt x="11543" y="51105"/>
                    </a:cubicBezTo>
                    <a:cubicBezTo>
                      <a:pt x="13498" y="53246"/>
                      <a:pt x="16105" y="54363"/>
                      <a:pt x="19363" y="54363"/>
                    </a:cubicBezTo>
                    <a:close/>
                  </a:path>
                </a:pathLst>
              </a:custGeom>
              <a:solidFill>
                <a:srgbClr val="231F20"/>
              </a:solidFill>
              <a:ln w="8840"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204C1587-5F03-202E-D618-E427318AE4F5}"/>
                  </a:ext>
                </a:extLst>
              </p:cNvPr>
              <p:cNvSpPr/>
              <p:nvPr/>
            </p:nvSpPr>
            <p:spPr>
              <a:xfrm>
                <a:off x="10184602" y="6119165"/>
                <a:ext cx="39655" cy="60413"/>
              </a:xfrm>
              <a:custGeom>
                <a:avLst/>
                <a:gdLst>
                  <a:gd name="connsiteX0" fmla="*/ 15546 w 39655"/>
                  <a:gd name="connsiteY0" fmla="*/ 60414 h 60413"/>
                  <a:gd name="connsiteX1" fmla="*/ 15546 w 39655"/>
                  <a:gd name="connsiteY1" fmla="*/ 6051 h 60413"/>
                  <a:gd name="connsiteX2" fmla="*/ 0 w 39655"/>
                  <a:gd name="connsiteY2" fmla="*/ 6051 h 60413"/>
                  <a:gd name="connsiteX3" fmla="*/ 0 w 39655"/>
                  <a:gd name="connsiteY3" fmla="*/ 0 h 60413"/>
                  <a:gd name="connsiteX4" fmla="*/ 39656 w 39655"/>
                  <a:gd name="connsiteY4" fmla="*/ 0 h 60413"/>
                  <a:gd name="connsiteX5" fmla="*/ 39656 w 39655"/>
                  <a:gd name="connsiteY5" fmla="*/ 6051 h 60413"/>
                  <a:gd name="connsiteX6" fmla="*/ 24110 w 39655"/>
                  <a:gd name="connsiteY6" fmla="*/ 6051 h 60413"/>
                  <a:gd name="connsiteX7" fmla="*/ 24110 w 39655"/>
                  <a:gd name="connsiteY7" fmla="*/ 60414 h 60413"/>
                  <a:gd name="connsiteX8" fmla="*/ 15453 w 39655"/>
                  <a:gd name="connsiteY8"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413">
                    <a:moveTo>
                      <a:pt x="15546" y="60414"/>
                    </a:moveTo>
                    <a:lnTo>
                      <a:pt x="15546" y="6051"/>
                    </a:lnTo>
                    <a:lnTo>
                      <a:pt x="0" y="6051"/>
                    </a:lnTo>
                    <a:lnTo>
                      <a:pt x="0" y="0"/>
                    </a:lnTo>
                    <a:lnTo>
                      <a:pt x="39656" y="0"/>
                    </a:lnTo>
                    <a:lnTo>
                      <a:pt x="39656" y="6051"/>
                    </a:lnTo>
                    <a:lnTo>
                      <a:pt x="24110" y="6051"/>
                    </a:lnTo>
                    <a:lnTo>
                      <a:pt x="24110" y="60414"/>
                    </a:lnTo>
                    <a:lnTo>
                      <a:pt x="15453" y="60414"/>
                    </a:lnTo>
                    <a:close/>
                  </a:path>
                </a:pathLst>
              </a:custGeom>
              <a:solidFill>
                <a:srgbClr val="231F20"/>
              </a:solidFill>
              <a:ln w="8840"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68DF1A19-9A27-2ED9-E273-4B25FD87DDE1}"/>
                  </a:ext>
                </a:extLst>
              </p:cNvPr>
              <p:cNvSpPr/>
              <p:nvPr/>
            </p:nvSpPr>
            <p:spPr>
              <a:xfrm>
                <a:off x="10232915" y="6119258"/>
                <a:ext cx="38817" cy="60321"/>
              </a:xfrm>
              <a:custGeom>
                <a:avLst/>
                <a:gdLst>
                  <a:gd name="connsiteX0" fmla="*/ 38817 w 38817"/>
                  <a:gd name="connsiteY0" fmla="*/ 0 h 60321"/>
                  <a:gd name="connsiteX1" fmla="*/ 38817 w 38817"/>
                  <a:gd name="connsiteY1" fmla="*/ 60321 h 60321"/>
                  <a:gd name="connsiteX2" fmla="*/ 30160 w 38817"/>
                  <a:gd name="connsiteY2" fmla="*/ 60321 h 60321"/>
                  <a:gd name="connsiteX3" fmla="*/ 30160 w 38817"/>
                  <a:gd name="connsiteY3" fmla="*/ 32767 h 60321"/>
                  <a:gd name="connsiteX4" fmla="*/ 8657 w 38817"/>
                  <a:gd name="connsiteY4" fmla="*/ 32767 h 60321"/>
                  <a:gd name="connsiteX5" fmla="*/ 8657 w 38817"/>
                  <a:gd name="connsiteY5" fmla="*/ 60321 h 60321"/>
                  <a:gd name="connsiteX6" fmla="*/ 0 w 38817"/>
                  <a:gd name="connsiteY6" fmla="*/ 60321 h 60321"/>
                  <a:gd name="connsiteX7" fmla="*/ 0 w 38817"/>
                  <a:gd name="connsiteY7" fmla="*/ 0 h 60321"/>
                  <a:gd name="connsiteX8" fmla="*/ 8657 w 38817"/>
                  <a:gd name="connsiteY8" fmla="*/ 0 h 60321"/>
                  <a:gd name="connsiteX9" fmla="*/ 8657 w 38817"/>
                  <a:gd name="connsiteY9" fmla="*/ 26716 h 60321"/>
                  <a:gd name="connsiteX10" fmla="*/ 30160 w 38817"/>
                  <a:gd name="connsiteY10" fmla="*/ 26716 h 60321"/>
                  <a:gd name="connsiteX11" fmla="*/ 30160 w 38817"/>
                  <a:gd name="connsiteY11" fmla="*/ 0 h 60321"/>
                  <a:gd name="connsiteX12" fmla="*/ 38817 w 38817"/>
                  <a:gd name="connsiteY12"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7" h="60321">
                    <a:moveTo>
                      <a:pt x="38817" y="0"/>
                    </a:moveTo>
                    <a:lnTo>
                      <a:pt x="38817" y="60321"/>
                    </a:lnTo>
                    <a:lnTo>
                      <a:pt x="30160" y="60321"/>
                    </a:lnTo>
                    <a:lnTo>
                      <a:pt x="30160" y="32767"/>
                    </a:lnTo>
                    <a:lnTo>
                      <a:pt x="8657" y="32767"/>
                    </a:lnTo>
                    <a:lnTo>
                      <a:pt x="8657" y="60321"/>
                    </a:lnTo>
                    <a:lnTo>
                      <a:pt x="0" y="60321"/>
                    </a:lnTo>
                    <a:lnTo>
                      <a:pt x="0" y="0"/>
                    </a:lnTo>
                    <a:lnTo>
                      <a:pt x="8657" y="0"/>
                    </a:lnTo>
                    <a:lnTo>
                      <a:pt x="8657" y="26716"/>
                    </a:lnTo>
                    <a:lnTo>
                      <a:pt x="30160" y="26716"/>
                    </a:lnTo>
                    <a:lnTo>
                      <a:pt x="30160" y="0"/>
                    </a:lnTo>
                    <a:lnTo>
                      <a:pt x="38817" y="0"/>
                    </a:lnTo>
                    <a:close/>
                  </a:path>
                </a:pathLst>
              </a:custGeom>
              <a:solidFill>
                <a:srgbClr val="231F20"/>
              </a:solidFill>
              <a:ln w="8840"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8FF75407-8971-AAB9-9C1C-6242CBCBA14A}"/>
                  </a:ext>
                </a:extLst>
              </p:cNvPr>
              <p:cNvSpPr/>
              <p:nvPr/>
            </p:nvSpPr>
            <p:spPr>
              <a:xfrm>
                <a:off x="10309247" y="6119165"/>
                <a:ext cx="37607" cy="60413"/>
              </a:xfrm>
              <a:custGeom>
                <a:avLst/>
                <a:gdLst>
                  <a:gd name="connsiteX0" fmla="*/ 0 w 37607"/>
                  <a:gd name="connsiteY0" fmla="*/ 30254 h 60413"/>
                  <a:gd name="connsiteX1" fmla="*/ 1583 w 37607"/>
                  <a:gd name="connsiteY1" fmla="*/ 16383 h 60413"/>
                  <a:gd name="connsiteX2" fmla="*/ 5958 w 37607"/>
                  <a:gd name="connsiteY2" fmla="*/ 6982 h 60413"/>
                  <a:gd name="connsiteX3" fmla="*/ 12753 w 37607"/>
                  <a:gd name="connsiteY3" fmla="*/ 1676 h 60413"/>
                  <a:gd name="connsiteX4" fmla="*/ 21504 w 37607"/>
                  <a:gd name="connsiteY4" fmla="*/ 0 h 60413"/>
                  <a:gd name="connsiteX5" fmla="*/ 27833 w 37607"/>
                  <a:gd name="connsiteY5" fmla="*/ 745 h 60413"/>
                  <a:gd name="connsiteX6" fmla="*/ 32581 w 37607"/>
                  <a:gd name="connsiteY6" fmla="*/ 2420 h 60413"/>
                  <a:gd name="connsiteX7" fmla="*/ 36584 w 37607"/>
                  <a:gd name="connsiteY7" fmla="*/ 4747 h 60413"/>
                  <a:gd name="connsiteX8" fmla="*/ 33605 w 37607"/>
                  <a:gd name="connsiteY8" fmla="*/ 9774 h 60413"/>
                  <a:gd name="connsiteX9" fmla="*/ 32767 w 37607"/>
                  <a:gd name="connsiteY9" fmla="*/ 9774 h 60413"/>
                  <a:gd name="connsiteX10" fmla="*/ 29881 w 37607"/>
                  <a:gd name="connsiteY10" fmla="*/ 7912 h 60413"/>
                  <a:gd name="connsiteX11" fmla="*/ 26623 w 37607"/>
                  <a:gd name="connsiteY11" fmla="*/ 6609 h 60413"/>
                  <a:gd name="connsiteX12" fmla="*/ 22528 w 37607"/>
                  <a:gd name="connsiteY12" fmla="*/ 5957 h 60413"/>
                  <a:gd name="connsiteX13" fmla="*/ 17128 w 37607"/>
                  <a:gd name="connsiteY13" fmla="*/ 7168 h 60413"/>
                  <a:gd name="connsiteX14" fmla="*/ 12753 w 37607"/>
                  <a:gd name="connsiteY14" fmla="*/ 11170 h 60413"/>
                  <a:gd name="connsiteX15" fmla="*/ 9868 w 37607"/>
                  <a:gd name="connsiteY15" fmla="*/ 18618 h 60413"/>
                  <a:gd name="connsiteX16" fmla="*/ 8751 w 37607"/>
                  <a:gd name="connsiteY16" fmla="*/ 30160 h 60413"/>
                  <a:gd name="connsiteX17" fmla="*/ 9868 w 37607"/>
                  <a:gd name="connsiteY17" fmla="*/ 41703 h 60413"/>
                  <a:gd name="connsiteX18" fmla="*/ 12846 w 37607"/>
                  <a:gd name="connsiteY18" fmla="*/ 49150 h 60413"/>
                  <a:gd name="connsiteX19" fmla="*/ 17501 w 37607"/>
                  <a:gd name="connsiteY19" fmla="*/ 53153 h 60413"/>
                  <a:gd name="connsiteX20" fmla="*/ 23458 w 37607"/>
                  <a:gd name="connsiteY20" fmla="*/ 54363 h 60413"/>
                  <a:gd name="connsiteX21" fmla="*/ 27647 w 37607"/>
                  <a:gd name="connsiteY21" fmla="*/ 53805 h 60413"/>
                  <a:gd name="connsiteX22" fmla="*/ 30906 w 37607"/>
                  <a:gd name="connsiteY22" fmla="*/ 52595 h 60413"/>
                  <a:gd name="connsiteX23" fmla="*/ 33791 w 37607"/>
                  <a:gd name="connsiteY23" fmla="*/ 50640 h 60413"/>
                  <a:gd name="connsiteX24" fmla="*/ 34629 w 37607"/>
                  <a:gd name="connsiteY24" fmla="*/ 50640 h 60413"/>
                  <a:gd name="connsiteX25" fmla="*/ 37608 w 37607"/>
                  <a:gd name="connsiteY25" fmla="*/ 55666 h 60413"/>
                  <a:gd name="connsiteX26" fmla="*/ 33605 w 37607"/>
                  <a:gd name="connsiteY26" fmla="*/ 58087 h 60413"/>
                  <a:gd name="connsiteX27" fmla="*/ 28857 w 37607"/>
                  <a:gd name="connsiteY27" fmla="*/ 59762 h 60413"/>
                  <a:gd name="connsiteX28" fmla="*/ 22435 w 37607"/>
                  <a:gd name="connsiteY28" fmla="*/ 60414 h 60413"/>
                  <a:gd name="connsiteX29" fmla="*/ 13126 w 37607"/>
                  <a:gd name="connsiteY29" fmla="*/ 58738 h 60413"/>
                  <a:gd name="connsiteX30" fmla="*/ 6051 w 37607"/>
                  <a:gd name="connsiteY30" fmla="*/ 53432 h 60413"/>
                  <a:gd name="connsiteX31" fmla="*/ 1583 w 37607"/>
                  <a:gd name="connsiteY31" fmla="*/ 44030 h 60413"/>
                  <a:gd name="connsiteX32" fmla="*/ 0 w 37607"/>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07" h="60413">
                    <a:moveTo>
                      <a:pt x="0" y="30254"/>
                    </a:moveTo>
                    <a:cubicBezTo>
                      <a:pt x="0" y="24854"/>
                      <a:pt x="559" y="20200"/>
                      <a:pt x="1583" y="16383"/>
                    </a:cubicBezTo>
                    <a:cubicBezTo>
                      <a:pt x="2607" y="12567"/>
                      <a:pt x="4096" y="9402"/>
                      <a:pt x="5958" y="6982"/>
                    </a:cubicBezTo>
                    <a:cubicBezTo>
                      <a:pt x="7912" y="4561"/>
                      <a:pt x="10146" y="2793"/>
                      <a:pt x="12753" y="1676"/>
                    </a:cubicBezTo>
                    <a:cubicBezTo>
                      <a:pt x="15360" y="559"/>
                      <a:pt x="18338" y="0"/>
                      <a:pt x="21504" y="0"/>
                    </a:cubicBezTo>
                    <a:cubicBezTo>
                      <a:pt x="23924" y="0"/>
                      <a:pt x="26065" y="279"/>
                      <a:pt x="27833" y="745"/>
                    </a:cubicBezTo>
                    <a:cubicBezTo>
                      <a:pt x="29696" y="1210"/>
                      <a:pt x="31277" y="1769"/>
                      <a:pt x="32581" y="2420"/>
                    </a:cubicBezTo>
                    <a:cubicBezTo>
                      <a:pt x="34071" y="3165"/>
                      <a:pt x="35374" y="3910"/>
                      <a:pt x="36584" y="4747"/>
                    </a:cubicBezTo>
                    <a:lnTo>
                      <a:pt x="33605" y="9774"/>
                    </a:lnTo>
                    <a:lnTo>
                      <a:pt x="32767" y="9774"/>
                    </a:lnTo>
                    <a:cubicBezTo>
                      <a:pt x="31837" y="9122"/>
                      <a:pt x="30813" y="8471"/>
                      <a:pt x="29881" y="7912"/>
                    </a:cubicBezTo>
                    <a:cubicBezTo>
                      <a:pt x="28950" y="7447"/>
                      <a:pt x="27833" y="7074"/>
                      <a:pt x="26623" y="6609"/>
                    </a:cubicBezTo>
                    <a:cubicBezTo>
                      <a:pt x="25320" y="6144"/>
                      <a:pt x="24016" y="5957"/>
                      <a:pt x="22528" y="5957"/>
                    </a:cubicBezTo>
                    <a:cubicBezTo>
                      <a:pt x="20572" y="5957"/>
                      <a:pt x="18711" y="6330"/>
                      <a:pt x="17128" y="7168"/>
                    </a:cubicBezTo>
                    <a:cubicBezTo>
                      <a:pt x="15453" y="8005"/>
                      <a:pt x="14056" y="9309"/>
                      <a:pt x="12753" y="11170"/>
                    </a:cubicBezTo>
                    <a:cubicBezTo>
                      <a:pt x="11543" y="13032"/>
                      <a:pt x="10519" y="15546"/>
                      <a:pt x="9868" y="18618"/>
                    </a:cubicBezTo>
                    <a:cubicBezTo>
                      <a:pt x="9122" y="21783"/>
                      <a:pt x="8751" y="25599"/>
                      <a:pt x="8751" y="30160"/>
                    </a:cubicBezTo>
                    <a:cubicBezTo>
                      <a:pt x="8751" y="34722"/>
                      <a:pt x="9122" y="38631"/>
                      <a:pt x="9868" y="41703"/>
                    </a:cubicBezTo>
                    <a:cubicBezTo>
                      <a:pt x="10612" y="44775"/>
                      <a:pt x="11636" y="47289"/>
                      <a:pt x="12846" y="49150"/>
                    </a:cubicBezTo>
                    <a:cubicBezTo>
                      <a:pt x="14150" y="51012"/>
                      <a:pt x="15639" y="52315"/>
                      <a:pt x="17501" y="53153"/>
                    </a:cubicBezTo>
                    <a:cubicBezTo>
                      <a:pt x="19270" y="53991"/>
                      <a:pt x="21318" y="54363"/>
                      <a:pt x="23458" y="54363"/>
                    </a:cubicBezTo>
                    <a:cubicBezTo>
                      <a:pt x="24948" y="54363"/>
                      <a:pt x="26344" y="54177"/>
                      <a:pt x="27647" y="53805"/>
                    </a:cubicBezTo>
                    <a:cubicBezTo>
                      <a:pt x="28857" y="53432"/>
                      <a:pt x="29974" y="52967"/>
                      <a:pt x="30906" y="52595"/>
                    </a:cubicBezTo>
                    <a:cubicBezTo>
                      <a:pt x="31930" y="52036"/>
                      <a:pt x="32954" y="51384"/>
                      <a:pt x="33791" y="50640"/>
                    </a:cubicBezTo>
                    <a:lnTo>
                      <a:pt x="34629" y="50640"/>
                    </a:lnTo>
                    <a:lnTo>
                      <a:pt x="37608" y="55666"/>
                    </a:lnTo>
                    <a:cubicBezTo>
                      <a:pt x="36491" y="56597"/>
                      <a:pt x="35094" y="57435"/>
                      <a:pt x="33605" y="58087"/>
                    </a:cubicBezTo>
                    <a:cubicBezTo>
                      <a:pt x="32301" y="58738"/>
                      <a:pt x="30720" y="59297"/>
                      <a:pt x="28857" y="59762"/>
                    </a:cubicBezTo>
                    <a:cubicBezTo>
                      <a:pt x="26996" y="60228"/>
                      <a:pt x="24855" y="60414"/>
                      <a:pt x="22435" y="60414"/>
                    </a:cubicBezTo>
                    <a:cubicBezTo>
                      <a:pt x="18990" y="60414"/>
                      <a:pt x="15825" y="59855"/>
                      <a:pt x="13126" y="58738"/>
                    </a:cubicBezTo>
                    <a:cubicBezTo>
                      <a:pt x="10333" y="57621"/>
                      <a:pt x="8005" y="55853"/>
                      <a:pt x="6051" y="53432"/>
                    </a:cubicBezTo>
                    <a:cubicBezTo>
                      <a:pt x="4096" y="51012"/>
                      <a:pt x="2607" y="47847"/>
                      <a:pt x="1583" y="44030"/>
                    </a:cubicBezTo>
                    <a:cubicBezTo>
                      <a:pt x="559" y="40214"/>
                      <a:pt x="0" y="35559"/>
                      <a:pt x="0" y="30067"/>
                    </a:cubicBezTo>
                    <a:close/>
                  </a:path>
                </a:pathLst>
              </a:custGeom>
              <a:solidFill>
                <a:srgbClr val="231F20"/>
              </a:solidFill>
              <a:ln w="8840"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EB3EFBD7-CC57-42E5-3B56-D0A833B6A3E3}"/>
                  </a:ext>
                </a:extLst>
              </p:cNvPr>
              <p:cNvSpPr/>
              <p:nvPr/>
            </p:nvSpPr>
            <p:spPr>
              <a:xfrm>
                <a:off x="10350113" y="6119258"/>
                <a:ext cx="46544" cy="60321"/>
              </a:xfrm>
              <a:custGeom>
                <a:avLst/>
                <a:gdLst>
                  <a:gd name="connsiteX0" fmla="*/ 37980 w 46544"/>
                  <a:gd name="connsiteY0" fmla="*/ 60321 h 60321"/>
                  <a:gd name="connsiteX1" fmla="*/ 33232 w 46544"/>
                  <a:gd name="connsiteY1" fmla="*/ 44775 h 60321"/>
                  <a:gd name="connsiteX2" fmla="*/ 13404 w 46544"/>
                  <a:gd name="connsiteY2" fmla="*/ 44775 h 60321"/>
                  <a:gd name="connsiteX3" fmla="*/ 8658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6 w 46544"/>
                  <a:gd name="connsiteY8" fmla="*/ 60321 h 60321"/>
                  <a:gd name="connsiteX9" fmla="*/ 15173 w 46544"/>
                  <a:gd name="connsiteY9" fmla="*/ 38818 h 60321"/>
                  <a:gd name="connsiteX10" fmla="*/ 31557 w 46544"/>
                  <a:gd name="connsiteY10" fmla="*/ 38818 h 60321"/>
                  <a:gd name="connsiteX11" fmla="*/ 24669 w 46544"/>
                  <a:gd name="connsiteY11" fmla="*/ 15080 h 60321"/>
                  <a:gd name="connsiteX12" fmla="*/ 24110 w 46544"/>
                  <a:gd name="connsiteY12" fmla="*/ 13032 h 60321"/>
                  <a:gd name="connsiteX13" fmla="*/ 23738 w 46544"/>
                  <a:gd name="connsiteY13" fmla="*/ 10985 h 60321"/>
                  <a:gd name="connsiteX14" fmla="*/ 23458 w 46544"/>
                  <a:gd name="connsiteY14" fmla="*/ 9030 h 60321"/>
                  <a:gd name="connsiteX15" fmla="*/ 23086 w 46544"/>
                  <a:gd name="connsiteY15" fmla="*/ 9030 h 60321"/>
                  <a:gd name="connsiteX16" fmla="*/ 22806 w 46544"/>
                  <a:gd name="connsiteY16" fmla="*/ 11077 h 60321"/>
                  <a:gd name="connsiteX17" fmla="*/ 22435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2" y="44775"/>
                    </a:lnTo>
                    <a:lnTo>
                      <a:pt x="13404" y="44775"/>
                    </a:lnTo>
                    <a:lnTo>
                      <a:pt x="8658" y="60321"/>
                    </a:lnTo>
                    <a:lnTo>
                      <a:pt x="0" y="60321"/>
                    </a:lnTo>
                    <a:lnTo>
                      <a:pt x="17687" y="0"/>
                    </a:lnTo>
                    <a:lnTo>
                      <a:pt x="28857" y="0"/>
                    </a:lnTo>
                    <a:lnTo>
                      <a:pt x="46544" y="60321"/>
                    </a:lnTo>
                    <a:lnTo>
                      <a:pt x="37886" y="60321"/>
                    </a:lnTo>
                    <a:close/>
                    <a:moveTo>
                      <a:pt x="15173" y="38818"/>
                    </a:moveTo>
                    <a:lnTo>
                      <a:pt x="31557" y="38818"/>
                    </a:lnTo>
                    <a:lnTo>
                      <a:pt x="24669" y="15080"/>
                    </a:lnTo>
                    <a:cubicBezTo>
                      <a:pt x="24482" y="14429"/>
                      <a:pt x="24296" y="13777"/>
                      <a:pt x="24110" y="13032"/>
                    </a:cubicBezTo>
                    <a:cubicBezTo>
                      <a:pt x="24016" y="12288"/>
                      <a:pt x="23923" y="11636"/>
                      <a:pt x="23738" y="10985"/>
                    </a:cubicBezTo>
                    <a:cubicBezTo>
                      <a:pt x="23645" y="10333"/>
                      <a:pt x="23552" y="9588"/>
                      <a:pt x="23458" y="9030"/>
                    </a:cubicBezTo>
                    <a:lnTo>
                      <a:pt x="23086" y="9030"/>
                    </a:lnTo>
                    <a:cubicBezTo>
                      <a:pt x="23086" y="9681"/>
                      <a:pt x="22993" y="10426"/>
                      <a:pt x="22806" y="11077"/>
                    </a:cubicBezTo>
                    <a:cubicBezTo>
                      <a:pt x="22713" y="11729"/>
                      <a:pt x="22528" y="12381"/>
                      <a:pt x="22435" y="13032"/>
                    </a:cubicBezTo>
                    <a:cubicBezTo>
                      <a:pt x="22341" y="13684"/>
                      <a:pt x="22155" y="14429"/>
                      <a:pt x="21969" y="14987"/>
                    </a:cubicBezTo>
                    <a:lnTo>
                      <a:pt x="15080" y="38725"/>
                    </a:lnTo>
                    <a:close/>
                  </a:path>
                </a:pathLst>
              </a:custGeom>
              <a:solidFill>
                <a:srgbClr val="231F20"/>
              </a:solidFill>
              <a:ln w="8840"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48C5D521-29FF-D3F3-8158-18520E58BF02}"/>
                  </a:ext>
                </a:extLst>
              </p:cNvPr>
              <p:cNvSpPr/>
              <p:nvPr/>
            </p:nvSpPr>
            <p:spPr>
              <a:xfrm>
                <a:off x="10405779" y="6119351"/>
                <a:ext cx="38818" cy="60413"/>
              </a:xfrm>
              <a:custGeom>
                <a:avLst/>
                <a:gdLst>
                  <a:gd name="connsiteX0" fmla="*/ 8658 w 38818"/>
                  <a:gd name="connsiteY0" fmla="*/ 37887 h 60413"/>
                  <a:gd name="connsiteX1" fmla="*/ 8658 w 38818"/>
                  <a:gd name="connsiteY1" fmla="*/ 60321 h 60413"/>
                  <a:gd name="connsiteX2" fmla="*/ 0 w 38818"/>
                  <a:gd name="connsiteY2" fmla="*/ 60321 h 60413"/>
                  <a:gd name="connsiteX3" fmla="*/ 0 w 38818"/>
                  <a:gd name="connsiteY3" fmla="*/ 0 h 60413"/>
                  <a:gd name="connsiteX4" fmla="*/ 14615 w 38818"/>
                  <a:gd name="connsiteY4" fmla="*/ 0 h 60413"/>
                  <a:gd name="connsiteX5" fmla="*/ 30906 w 38818"/>
                  <a:gd name="connsiteY5" fmla="*/ 4934 h 60413"/>
                  <a:gd name="connsiteX6" fmla="*/ 36211 w 38818"/>
                  <a:gd name="connsiteY6" fmla="*/ 18990 h 60413"/>
                  <a:gd name="connsiteX7" fmla="*/ 24389 w 38818"/>
                  <a:gd name="connsiteY7" fmla="*/ 36677 h 60413"/>
                  <a:gd name="connsiteX8" fmla="*/ 38818 w 38818"/>
                  <a:gd name="connsiteY8" fmla="*/ 60414 h 60413"/>
                  <a:gd name="connsiteX9" fmla="*/ 28950 w 38818"/>
                  <a:gd name="connsiteY9" fmla="*/ 60414 h 60413"/>
                  <a:gd name="connsiteX10" fmla="*/ 15546 w 38818"/>
                  <a:gd name="connsiteY10" fmla="*/ 37980 h 60413"/>
                  <a:gd name="connsiteX11" fmla="*/ 8658 w 38818"/>
                  <a:gd name="connsiteY11" fmla="*/ 37980 h 60413"/>
                  <a:gd name="connsiteX12" fmla="*/ 14708 w 38818"/>
                  <a:gd name="connsiteY12" fmla="*/ 31836 h 60413"/>
                  <a:gd name="connsiteX13" fmla="*/ 27647 w 38818"/>
                  <a:gd name="connsiteY13" fmla="*/ 18897 h 60413"/>
                  <a:gd name="connsiteX14" fmla="*/ 14708 w 38818"/>
                  <a:gd name="connsiteY14" fmla="*/ 5957 h 60413"/>
                  <a:gd name="connsiteX15" fmla="*/ 8658 w 38818"/>
                  <a:gd name="connsiteY15" fmla="*/ 5957 h 60413"/>
                  <a:gd name="connsiteX16" fmla="*/ 8658 w 38818"/>
                  <a:gd name="connsiteY16" fmla="*/ 31836 h 60413"/>
                  <a:gd name="connsiteX17" fmla="*/ 14708 w 38818"/>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8" h="60413">
                    <a:moveTo>
                      <a:pt x="8658" y="37887"/>
                    </a:moveTo>
                    <a:lnTo>
                      <a:pt x="8658" y="60321"/>
                    </a:lnTo>
                    <a:lnTo>
                      <a:pt x="0" y="60321"/>
                    </a:lnTo>
                    <a:lnTo>
                      <a:pt x="0" y="0"/>
                    </a:lnTo>
                    <a:lnTo>
                      <a:pt x="14615" y="0"/>
                    </a:lnTo>
                    <a:cubicBezTo>
                      <a:pt x="21969" y="0"/>
                      <a:pt x="27369" y="1676"/>
                      <a:pt x="30906" y="4934"/>
                    </a:cubicBezTo>
                    <a:cubicBezTo>
                      <a:pt x="34443" y="8192"/>
                      <a:pt x="36211" y="12846"/>
                      <a:pt x="36211" y="18990"/>
                    </a:cubicBezTo>
                    <a:cubicBezTo>
                      <a:pt x="36211" y="28206"/>
                      <a:pt x="32301" y="34070"/>
                      <a:pt x="24389" y="36677"/>
                    </a:cubicBezTo>
                    <a:lnTo>
                      <a:pt x="38818" y="60414"/>
                    </a:lnTo>
                    <a:lnTo>
                      <a:pt x="28950" y="60414"/>
                    </a:lnTo>
                    <a:lnTo>
                      <a:pt x="15546" y="37980"/>
                    </a:lnTo>
                    <a:lnTo>
                      <a:pt x="8658" y="37980"/>
                    </a:lnTo>
                    <a:close/>
                    <a:moveTo>
                      <a:pt x="14708" y="31836"/>
                    </a:moveTo>
                    <a:cubicBezTo>
                      <a:pt x="23365" y="31836"/>
                      <a:pt x="27647" y="27554"/>
                      <a:pt x="27647" y="18897"/>
                    </a:cubicBezTo>
                    <a:cubicBezTo>
                      <a:pt x="27647" y="10240"/>
                      <a:pt x="23365" y="5957"/>
                      <a:pt x="14708" y="5957"/>
                    </a:cubicBezTo>
                    <a:lnTo>
                      <a:pt x="8658" y="5957"/>
                    </a:lnTo>
                    <a:lnTo>
                      <a:pt x="8658" y="31836"/>
                    </a:lnTo>
                    <a:lnTo>
                      <a:pt x="14708" y="31836"/>
                    </a:lnTo>
                    <a:close/>
                  </a:path>
                </a:pathLst>
              </a:custGeom>
              <a:solidFill>
                <a:srgbClr val="231F20"/>
              </a:solidFill>
              <a:ln w="8840"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84BADBD3-4620-C319-80F6-FD8D9E63A40E}"/>
                  </a:ext>
                </a:extLst>
              </p:cNvPr>
              <p:cNvSpPr/>
              <p:nvPr/>
            </p:nvSpPr>
            <p:spPr>
              <a:xfrm>
                <a:off x="10452323" y="6119165"/>
                <a:ext cx="42262" cy="60600"/>
              </a:xfrm>
              <a:custGeom>
                <a:avLst/>
                <a:gdLst>
                  <a:gd name="connsiteX0" fmla="*/ 42262 w 42262"/>
                  <a:gd name="connsiteY0" fmla="*/ 30254 h 60600"/>
                  <a:gd name="connsiteX1" fmla="*/ 40679 w 42262"/>
                  <a:gd name="connsiteY1" fmla="*/ 44217 h 60600"/>
                  <a:gd name="connsiteX2" fmla="*/ 36398 w 42262"/>
                  <a:gd name="connsiteY2" fmla="*/ 53618 h 60600"/>
                  <a:gd name="connsiteX3" fmla="*/ 29696 w 42262"/>
                  <a:gd name="connsiteY3" fmla="*/ 58925 h 60600"/>
                  <a:gd name="connsiteX4" fmla="*/ 21131 w 42262"/>
                  <a:gd name="connsiteY4" fmla="*/ 60600 h 60600"/>
                  <a:gd name="connsiteX5" fmla="*/ 12567 w 42262"/>
                  <a:gd name="connsiteY5" fmla="*/ 58925 h 60600"/>
                  <a:gd name="connsiteX6" fmla="*/ 5865 w 42262"/>
                  <a:gd name="connsiteY6" fmla="*/ 53618 h 60600"/>
                  <a:gd name="connsiteX7" fmla="*/ 1583 w 42262"/>
                  <a:gd name="connsiteY7" fmla="*/ 44217 h 60600"/>
                  <a:gd name="connsiteX8" fmla="*/ 0 w 42262"/>
                  <a:gd name="connsiteY8" fmla="*/ 30254 h 60600"/>
                  <a:gd name="connsiteX9" fmla="*/ 1583 w 42262"/>
                  <a:gd name="connsiteY9" fmla="*/ 16383 h 60600"/>
                  <a:gd name="connsiteX10" fmla="*/ 5865 w 42262"/>
                  <a:gd name="connsiteY10" fmla="*/ 6982 h 60600"/>
                  <a:gd name="connsiteX11" fmla="*/ 12567 w 42262"/>
                  <a:gd name="connsiteY11" fmla="*/ 1676 h 60600"/>
                  <a:gd name="connsiteX12" fmla="*/ 21131 w 42262"/>
                  <a:gd name="connsiteY12" fmla="*/ 0 h 60600"/>
                  <a:gd name="connsiteX13" fmla="*/ 29696 w 42262"/>
                  <a:gd name="connsiteY13" fmla="*/ 1676 h 60600"/>
                  <a:gd name="connsiteX14" fmla="*/ 36398 w 42262"/>
                  <a:gd name="connsiteY14" fmla="*/ 6982 h 60600"/>
                  <a:gd name="connsiteX15" fmla="*/ 40679 w 42262"/>
                  <a:gd name="connsiteY15" fmla="*/ 16383 h 60600"/>
                  <a:gd name="connsiteX16" fmla="*/ 42262 w 42262"/>
                  <a:gd name="connsiteY16" fmla="*/ 30254 h 60600"/>
                  <a:gd name="connsiteX17" fmla="*/ 8658 w 42262"/>
                  <a:gd name="connsiteY17" fmla="*/ 30254 h 60600"/>
                  <a:gd name="connsiteX18" fmla="*/ 9682 w 42262"/>
                  <a:gd name="connsiteY18" fmla="*/ 41796 h 60600"/>
                  <a:gd name="connsiteX19" fmla="*/ 12474 w 42262"/>
                  <a:gd name="connsiteY19" fmla="*/ 49243 h 60600"/>
                  <a:gd name="connsiteX20" fmla="*/ 16477 w 42262"/>
                  <a:gd name="connsiteY20" fmla="*/ 53246 h 60600"/>
                  <a:gd name="connsiteX21" fmla="*/ 21131 w 42262"/>
                  <a:gd name="connsiteY21" fmla="*/ 54456 h 60600"/>
                  <a:gd name="connsiteX22" fmla="*/ 25786 w 42262"/>
                  <a:gd name="connsiteY22" fmla="*/ 53246 h 60600"/>
                  <a:gd name="connsiteX23" fmla="*/ 29789 w 42262"/>
                  <a:gd name="connsiteY23" fmla="*/ 49243 h 60600"/>
                  <a:gd name="connsiteX24" fmla="*/ 32581 w 42262"/>
                  <a:gd name="connsiteY24" fmla="*/ 41796 h 60600"/>
                  <a:gd name="connsiteX25" fmla="*/ 33605 w 42262"/>
                  <a:gd name="connsiteY25" fmla="*/ 30254 h 60600"/>
                  <a:gd name="connsiteX26" fmla="*/ 32581 w 42262"/>
                  <a:gd name="connsiteY26" fmla="*/ 18710 h 60600"/>
                  <a:gd name="connsiteX27" fmla="*/ 29789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0 h 60600"/>
                  <a:gd name="connsiteX33" fmla="*/ 8658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3" y="40400"/>
                      <a:pt x="40679" y="44217"/>
                    </a:cubicBezTo>
                    <a:cubicBezTo>
                      <a:pt x="39656" y="48033"/>
                      <a:pt x="38166" y="51198"/>
                      <a:pt x="36398" y="53618"/>
                    </a:cubicBezTo>
                    <a:cubicBezTo>
                      <a:pt x="34535" y="56039"/>
                      <a:pt x="32301" y="57808"/>
                      <a:pt x="29696" y="58925"/>
                    </a:cubicBezTo>
                    <a:cubicBezTo>
                      <a:pt x="27089" y="60042"/>
                      <a:pt x="24203" y="60600"/>
                      <a:pt x="21131" y="60600"/>
                    </a:cubicBezTo>
                    <a:cubicBezTo>
                      <a:pt x="18060" y="60600"/>
                      <a:pt x="15173" y="60042"/>
                      <a:pt x="12567" y="58925"/>
                    </a:cubicBezTo>
                    <a:cubicBezTo>
                      <a:pt x="9961" y="57808"/>
                      <a:pt x="7726" y="56039"/>
                      <a:pt x="5865" y="53618"/>
                    </a:cubicBezTo>
                    <a:cubicBezTo>
                      <a:pt x="4003" y="51198"/>
                      <a:pt x="2607" y="48033"/>
                      <a:pt x="1583" y="44217"/>
                    </a:cubicBezTo>
                    <a:cubicBezTo>
                      <a:pt x="559" y="40400"/>
                      <a:pt x="0" y="35746"/>
                      <a:pt x="0" y="30254"/>
                    </a:cubicBezTo>
                    <a:cubicBezTo>
                      <a:pt x="0" y="24761"/>
                      <a:pt x="559" y="20200"/>
                      <a:pt x="1583" y="16383"/>
                    </a:cubicBezTo>
                    <a:cubicBezTo>
                      <a:pt x="2607" y="12567"/>
                      <a:pt x="4096" y="9402"/>
                      <a:pt x="5865" y="6982"/>
                    </a:cubicBezTo>
                    <a:cubicBezTo>
                      <a:pt x="7726" y="4561"/>
                      <a:pt x="9961" y="2793"/>
                      <a:pt x="12567" y="1676"/>
                    </a:cubicBezTo>
                    <a:cubicBezTo>
                      <a:pt x="15173" y="559"/>
                      <a:pt x="18060" y="0"/>
                      <a:pt x="21131" y="0"/>
                    </a:cubicBezTo>
                    <a:cubicBezTo>
                      <a:pt x="24203" y="0"/>
                      <a:pt x="27089" y="559"/>
                      <a:pt x="29696" y="1676"/>
                    </a:cubicBezTo>
                    <a:cubicBezTo>
                      <a:pt x="32301" y="2793"/>
                      <a:pt x="34535" y="4561"/>
                      <a:pt x="36398" y="6982"/>
                    </a:cubicBezTo>
                    <a:cubicBezTo>
                      <a:pt x="38259" y="9402"/>
                      <a:pt x="39656" y="12567"/>
                      <a:pt x="40679" y="16383"/>
                    </a:cubicBezTo>
                    <a:cubicBezTo>
                      <a:pt x="41703" y="20200"/>
                      <a:pt x="42262" y="24854"/>
                      <a:pt x="42262" y="30254"/>
                    </a:cubicBezTo>
                    <a:close/>
                    <a:moveTo>
                      <a:pt x="8658" y="30254"/>
                    </a:moveTo>
                    <a:cubicBezTo>
                      <a:pt x="8658" y="34908"/>
                      <a:pt x="9029" y="38724"/>
                      <a:pt x="9682" y="41796"/>
                    </a:cubicBezTo>
                    <a:cubicBezTo>
                      <a:pt x="10333" y="44868"/>
                      <a:pt x="11263" y="47382"/>
                      <a:pt x="12474" y="49243"/>
                    </a:cubicBezTo>
                    <a:cubicBezTo>
                      <a:pt x="13684" y="51105"/>
                      <a:pt x="14987" y="52408"/>
                      <a:pt x="16477" y="53246"/>
                    </a:cubicBezTo>
                    <a:cubicBezTo>
                      <a:pt x="17967" y="54084"/>
                      <a:pt x="19548" y="54456"/>
                      <a:pt x="21131" y="54456"/>
                    </a:cubicBezTo>
                    <a:cubicBezTo>
                      <a:pt x="22714" y="54456"/>
                      <a:pt x="24296" y="54084"/>
                      <a:pt x="25786" y="53246"/>
                    </a:cubicBezTo>
                    <a:cubicBezTo>
                      <a:pt x="27275" y="52408"/>
                      <a:pt x="28579" y="51105"/>
                      <a:pt x="29789" y="49243"/>
                    </a:cubicBezTo>
                    <a:cubicBezTo>
                      <a:pt x="30998" y="47382"/>
                      <a:pt x="31930" y="44868"/>
                      <a:pt x="32581" y="41796"/>
                    </a:cubicBezTo>
                    <a:cubicBezTo>
                      <a:pt x="33233" y="38724"/>
                      <a:pt x="33605" y="34815"/>
                      <a:pt x="33605" y="30254"/>
                    </a:cubicBezTo>
                    <a:cubicBezTo>
                      <a:pt x="33605" y="25692"/>
                      <a:pt x="33233" y="21875"/>
                      <a:pt x="32581" y="18710"/>
                    </a:cubicBezTo>
                    <a:cubicBezTo>
                      <a:pt x="31837" y="15639"/>
                      <a:pt x="30906" y="13125"/>
                      <a:pt x="29789" y="11264"/>
                    </a:cubicBezTo>
                    <a:cubicBezTo>
                      <a:pt x="28579" y="9402"/>
                      <a:pt x="27275" y="8099"/>
                      <a:pt x="25786" y="7261"/>
                    </a:cubicBezTo>
                    <a:cubicBezTo>
                      <a:pt x="24296" y="6423"/>
                      <a:pt x="22714" y="6051"/>
                      <a:pt x="21131" y="6051"/>
                    </a:cubicBezTo>
                    <a:cubicBezTo>
                      <a:pt x="19548" y="6051"/>
                      <a:pt x="17967" y="6423"/>
                      <a:pt x="16477" y="7261"/>
                    </a:cubicBezTo>
                    <a:cubicBezTo>
                      <a:pt x="14987" y="8099"/>
                      <a:pt x="13684" y="9402"/>
                      <a:pt x="12474" y="11264"/>
                    </a:cubicBezTo>
                    <a:cubicBezTo>
                      <a:pt x="11263" y="13125"/>
                      <a:pt x="10333" y="15639"/>
                      <a:pt x="9682" y="18710"/>
                    </a:cubicBezTo>
                    <a:cubicBezTo>
                      <a:pt x="8936" y="21875"/>
                      <a:pt x="8658" y="25692"/>
                      <a:pt x="8658" y="30254"/>
                    </a:cubicBezTo>
                    <a:close/>
                  </a:path>
                </a:pathLst>
              </a:custGeom>
              <a:solidFill>
                <a:srgbClr val="231F20"/>
              </a:solidFill>
              <a:ln w="8840"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D7BE5AB2-A77A-D134-63A7-C0237E398640}"/>
                  </a:ext>
                </a:extLst>
              </p:cNvPr>
              <p:cNvSpPr/>
              <p:nvPr/>
            </p:nvSpPr>
            <p:spPr>
              <a:xfrm>
                <a:off x="10507059" y="6119258"/>
                <a:ext cx="33604" cy="60321"/>
              </a:xfrm>
              <a:custGeom>
                <a:avLst/>
                <a:gdLst>
                  <a:gd name="connsiteX0" fmla="*/ 8658 w 33604"/>
                  <a:gd name="connsiteY0" fmla="*/ 0 h 60321"/>
                  <a:gd name="connsiteX1" fmla="*/ 8658 w 33604"/>
                  <a:gd name="connsiteY1" fmla="*/ 54270 h 60321"/>
                  <a:gd name="connsiteX2" fmla="*/ 33605 w 33604"/>
                  <a:gd name="connsiteY2" fmla="*/ 54270 h 60321"/>
                  <a:gd name="connsiteX3" fmla="*/ 33605 w 33604"/>
                  <a:gd name="connsiteY3" fmla="*/ 60321 h 60321"/>
                  <a:gd name="connsiteX4" fmla="*/ 0 w 33604"/>
                  <a:gd name="connsiteY4" fmla="*/ 60321 h 60321"/>
                  <a:gd name="connsiteX5" fmla="*/ 0 w 33604"/>
                  <a:gd name="connsiteY5" fmla="*/ 0 h 60321"/>
                  <a:gd name="connsiteX6" fmla="*/ 8658 w 33604"/>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321">
                    <a:moveTo>
                      <a:pt x="8658" y="0"/>
                    </a:moveTo>
                    <a:lnTo>
                      <a:pt x="8658" y="54270"/>
                    </a:lnTo>
                    <a:lnTo>
                      <a:pt x="33605" y="54270"/>
                    </a:lnTo>
                    <a:lnTo>
                      <a:pt x="33605" y="60321"/>
                    </a:lnTo>
                    <a:lnTo>
                      <a:pt x="0" y="60321"/>
                    </a:lnTo>
                    <a:lnTo>
                      <a:pt x="0" y="0"/>
                    </a:lnTo>
                    <a:lnTo>
                      <a:pt x="8658" y="0"/>
                    </a:lnTo>
                    <a:close/>
                  </a:path>
                </a:pathLst>
              </a:custGeom>
              <a:solidFill>
                <a:srgbClr val="231F20"/>
              </a:solidFill>
              <a:ln w="8840"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CA49A954-0C84-8649-F3C8-9C33EA60E9AD}"/>
                  </a:ext>
                </a:extLst>
              </p:cNvPr>
              <p:cNvSpPr/>
              <p:nvPr/>
            </p:nvSpPr>
            <p:spPr>
              <a:xfrm>
                <a:off x="10549322" y="6119258"/>
                <a:ext cx="8656" cy="60321"/>
              </a:xfrm>
              <a:custGeom>
                <a:avLst/>
                <a:gdLst>
                  <a:gd name="connsiteX0" fmla="*/ 0 w 8656"/>
                  <a:gd name="connsiteY0" fmla="*/ 0 h 60321"/>
                  <a:gd name="connsiteX1" fmla="*/ 8657 w 8656"/>
                  <a:gd name="connsiteY1" fmla="*/ 0 h 60321"/>
                  <a:gd name="connsiteX2" fmla="*/ 8657 w 8656"/>
                  <a:gd name="connsiteY2" fmla="*/ 60321 h 60321"/>
                  <a:gd name="connsiteX3" fmla="*/ 0 w 8656"/>
                  <a:gd name="connsiteY3" fmla="*/ 60321 h 60321"/>
                  <a:gd name="connsiteX4" fmla="*/ 0 w 8656"/>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 h="60321">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8AFE2E6F-E58D-C721-5D9C-C1B22A14D9E1}"/>
                  </a:ext>
                </a:extLst>
              </p:cNvPr>
              <p:cNvSpPr/>
              <p:nvPr/>
            </p:nvSpPr>
            <p:spPr>
              <a:xfrm>
                <a:off x="10573431" y="6119258"/>
                <a:ext cx="38911" cy="60321"/>
              </a:xfrm>
              <a:custGeom>
                <a:avLst/>
                <a:gdLst>
                  <a:gd name="connsiteX0" fmla="*/ 11263 w 38911"/>
                  <a:gd name="connsiteY0" fmla="*/ 21969 h 60321"/>
                  <a:gd name="connsiteX1" fmla="*/ 10426 w 38911"/>
                  <a:gd name="connsiteY1" fmla="*/ 19735 h 60321"/>
                  <a:gd name="connsiteX2" fmla="*/ 9588 w 38911"/>
                  <a:gd name="connsiteY2" fmla="*/ 17314 h 60321"/>
                  <a:gd name="connsiteX3" fmla="*/ 8751 w 38911"/>
                  <a:gd name="connsiteY3" fmla="*/ 14615 h 60321"/>
                  <a:gd name="connsiteX4" fmla="*/ 8378 w 38911"/>
                  <a:gd name="connsiteY4" fmla="*/ 14615 h 60321"/>
                  <a:gd name="connsiteX5" fmla="*/ 8565 w 38911"/>
                  <a:gd name="connsiteY5" fmla="*/ 17314 h 60321"/>
                  <a:gd name="connsiteX6" fmla="*/ 8658 w 38911"/>
                  <a:gd name="connsiteY6" fmla="*/ 19735 h 60321"/>
                  <a:gd name="connsiteX7" fmla="*/ 8658 w 38911"/>
                  <a:gd name="connsiteY7" fmla="*/ 21969 h 60321"/>
                  <a:gd name="connsiteX8" fmla="*/ 8658 w 38911"/>
                  <a:gd name="connsiteY8" fmla="*/ 60321 h 60321"/>
                  <a:gd name="connsiteX9" fmla="*/ 0 w 38911"/>
                  <a:gd name="connsiteY9" fmla="*/ 60321 h 60321"/>
                  <a:gd name="connsiteX10" fmla="*/ 0 w 38911"/>
                  <a:gd name="connsiteY10" fmla="*/ 0 h 60321"/>
                  <a:gd name="connsiteX11" fmla="*/ 9495 w 38911"/>
                  <a:gd name="connsiteY11" fmla="*/ 0 h 60321"/>
                  <a:gd name="connsiteX12" fmla="*/ 27647 w 38911"/>
                  <a:gd name="connsiteY12" fmla="*/ 38352 h 60321"/>
                  <a:gd name="connsiteX13" fmla="*/ 28486 w 38911"/>
                  <a:gd name="connsiteY13" fmla="*/ 40586 h 60321"/>
                  <a:gd name="connsiteX14" fmla="*/ 29323 w 38911"/>
                  <a:gd name="connsiteY14" fmla="*/ 43007 h 60321"/>
                  <a:gd name="connsiteX15" fmla="*/ 30160 w 38911"/>
                  <a:gd name="connsiteY15" fmla="*/ 45706 h 60321"/>
                  <a:gd name="connsiteX16" fmla="*/ 30533 w 38911"/>
                  <a:gd name="connsiteY16" fmla="*/ 45706 h 60321"/>
                  <a:gd name="connsiteX17" fmla="*/ 30347 w 38911"/>
                  <a:gd name="connsiteY17" fmla="*/ 43007 h 60321"/>
                  <a:gd name="connsiteX18" fmla="*/ 30254 w 38911"/>
                  <a:gd name="connsiteY18" fmla="*/ 40586 h 60321"/>
                  <a:gd name="connsiteX19" fmla="*/ 30254 w 38911"/>
                  <a:gd name="connsiteY19" fmla="*/ 38352 h 60321"/>
                  <a:gd name="connsiteX20" fmla="*/ 30254 w 38911"/>
                  <a:gd name="connsiteY20" fmla="*/ 0 h 60321"/>
                  <a:gd name="connsiteX21" fmla="*/ 38911 w 38911"/>
                  <a:gd name="connsiteY21" fmla="*/ 0 h 60321"/>
                  <a:gd name="connsiteX22" fmla="*/ 38911 w 38911"/>
                  <a:gd name="connsiteY22" fmla="*/ 60321 h 60321"/>
                  <a:gd name="connsiteX23" fmla="*/ 29416 w 38911"/>
                  <a:gd name="connsiteY23" fmla="*/ 60321 h 60321"/>
                  <a:gd name="connsiteX24" fmla="*/ 11356 w 38911"/>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1" h="60321">
                    <a:moveTo>
                      <a:pt x="11263" y="21969"/>
                    </a:moveTo>
                    <a:cubicBezTo>
                      <a:pt x="10985" y="21317"/>
                      <a:pt x="10705" y="20573"/>
                      <a:pt x="10426" y="19735"/>
                    </a:cubicBezTo>
                    <a:cubicBezTo>
                      <a:pt x="10146" y="18897"/>
                      <a:pt x="9868" y="18059"/>
                      <a:pt x="9588" y="17314"/>
                    </a:cubicBezTo>
                    <a:cubicBezTo>
                      <a:pt x="9309" y="16477"/>
                      <a:pt x="9029" y="15546"/>
                      <a:pt x="8751" y="14615"/>
                    </a:cubicBezTo>
                    <a:lnTo>
                      <a:pt x="8378" y="14615"/>
                    </a:lnTo>
                    <a:cubicBezTo>
                      <a:pt x="8378" y="15546"/>
                      <a:pt x="8471" y="16384"/>
                      <a:pt x="8565" y="17314"/>
                    </a:cubicBezTo>
                    <a:cubicBezTo>
                      <a:pt x="8565" y="18152"/>
                      <a:pt x="8565" y="18897"/>
                      <a:pt x="8658" y="19735"/>
                    </a:cubicBezTo>
                    <a:cubicBezTo>
                      <a:pt x="8658" y="20573"/>
                      <a:pt x="8658" y="21317"/>
                      <a:pt x="8658" y="21969"/>
                    </a:cubicBezTo>
                    <a:lnTo>
                      <a:pt x="8658" y="60321"/>
                    </a:lnTo>
                    <a:lnTo>
                      <a:pt x="0" y="60321"/>
                    </a:lnTo>
                    <a:lnTo>
                      <a:pt x="0" y="0"/>
                    </a:lnTo>
                    <a:lnTo>
                      <a:pt x="9495" y="0"/>
                    </a:lnTo>
                    <a:lnTo>
                      <a:pt x="27647" y="38352"/>
                    </a:lnTo>
                    <a:cubicBezTo>
                      <a:pt x="27926" y="39004"/>
                      <a:pt x="28206" y="39749"/>
                      <a:pt x="28486" y="40586"/>
                    </a:cubicBezTo>
                    <a:cubicBezTo>
                      <a:pt x="28764" y="41424"/>
                      <a:pt x="29043" y="42262"/>
                      <a:pt x="29323" y="43007"/>
                    </a:cubicBezTo>
                    <a:cubicBezTo>
                      <a:pt x="29603" y="43938"/>
                      <a:pt x="29881" y="44775"/>
                      <a:pt x="30160" y="45706"/>
                    </a:cubicBezTo>
                    <a:lnTo>
                      <a:pt x="30533" y="45706"/>
                    </a:lnTo>
                    <a:cubicBezTo>
                      <a:pt x="30533" y="44868"/>
                      <a:pt x="30440" y="43938"/>
                      <a:pt x="30347" y="43007"/>
                    </a:cubicBezTo>
                    <a:cubicBezTo>
                      <a:pt x="30347" y="42262"/>
                      <a:pt x="30347" y="41424"/>
                      <a:pt x="30254" y="40586"/>
                    </a:cubicBezTo>
                    <a:cubicBezTo>
                      <a:pt x="30254" y="39749"/>
                      <a:pt x="30254" y="39004"/>
                      <a:pt x="30254" y="38352"/>
                    </a:cubicBezTo>
                    <a:lnTo>
                      <a:pt x="30254" y="0"/>
                    </a:lnTo>
                    <a:lnTo>
                      <a:pt x="38911" y="0"/>
                    </a:lnTo>
                    <a:lnTo>
                      <a:pt x="38911" y="60321"/>
                    </a:lnTo>
                    <a:lnTo>
                      <a:pt x="29416" y="60321"/>
                    </a:lnTo>
                    <a:lnTo>
                      <a:pt x="11356" y="21969"/>
                    </a:lnTo>
                    <a:close/>
                  </a:path>
                </a:pathLst>
              </a:custGeom>
              <a:solidFill>
                <a:srgbClr val="231F20"/>
              </a:solidFill>
              <a:ln w="8840"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7A81DE6F-2877-1F65-D052-980E7CC6D3D8}"/>
                  </a:ext>
                </a:extLst>
              </p:cNvPr>
              <p:cNvSpPr/>
              <p:nvPr/>
            </p:nvSpPr>
            <p:spPr>
              <a:xfrm>
                <a:off x="10621279" y="6119258"/>
                <a:ext cx="46544" cy="60321"/>
              </a:xfrm>
              <a:custGeom>
                <a:avLst/>
                <a:gdLst>
                  <a:gd name="connsiteX0" fmla="*/ 37980 w 46544"/>
                  <a:gd name="connsiteY0" fmla="*/ 60321 h 60321"/>
                  <a:gd name="connsiteX1" fmla="*/ 33232 w 46544"/>
                  <a:gd name="connsiteY1" fmla="*/ 44775 h 60321"/>
                  <a:gd name="connsiteX2" fmla="*/ 13404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6 w 46544"/>
                  <a:gd name="connsiteY8" fmla="*/ 60321 h 60321"/>
                  <a:gd name="connsiteX9" fmla="*/ 15080 w 46544"/>
                  <a:gd name="connsiteY9" fmla="*/ 38818 h 60321"/>
                  <a:gd name="connsiteX10" fmla="*/ 31464 w 46544"/>
                  <a:gd name="connsiteY10" fmla="*/ 38818 h 60321"/>
                  <a:gd name="connsiteX11" fmla="*/ 24575 w 46544"/>
                  <a:gd name="connsiteY11" fmla="*/ 15080 h 60321"/>
                  <a:gd name="connsiteX12" fmla="*/ 24016 w 46544"/>
                  <a:gd name="connsiteY12" fmla="*/ 13032 h 60321"/>
                  <a:gd name="connsiteX13" fmla="*/ 23645 w 46544"/>
                  <a:gd name="connsiteY13" fmla="*/ 10985 h 60321"/>
                  <a:gd name="connsiteX14" fmla="*/ 23365 w 46544"/>
                  <a:gd name="connsiteY14" fmla="*/ 9030 h 60321"/>
                  <a:gd name="connsiteX15" fmla="*/ 22993 w 46544"/>
                  <a:gd name="connsiteY15" fmla="*/ 9030 h 60321"/>
                  <a:gd name="connsiteX16" fmla="*/ 22713 w 46544"/>
                  <a:gd name="connsiteY16" fmla="*/ 11077 h 60321"/>
                  <a:gd name="connsiteX17" fmla="*/ 22341 w 46544"/>
                  <a:gd name="connsiteY17" fmla="*/ 13032 h 60321"/>
                  <a:gd name="connsiteX18" fmla="*/ 21875 w 46544"/>
                  <a:gd name="connsiteY18" fmla="*/ 14987 h 60321"/>
                  <a:gd name="connsiteX19" fmla="*/ 14987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2" y="44775"/>
                    </a:lnTo>
                    <a:lnTo>
                      <a:pt x="13404" y="44775"/>
                    </a:lnTo>
                    <a:lnTo>
                      <a:pt x="8657" y="60321"/>
                    </a:lnTo>
                    <a:lnTo>
                      <a:pt x="0" y="60321"/>
                    </a:lnTo>
                    <a:lnTo>
                      <a:pt x="17687" y="0"/>
                    </a:lnTo>
                    <a:lnTo>
                      <a:pt x="28857" y="0"/>
                    </a:lnTo>
                    <a:lnTo>
                      <a:pt x="46544" y="60321"/>
                    </a:lnTo>
                    <a:lnTo>
                      <a:pt x="37886" y="60321"/>
                    </a:lnTo>
                    <a:close/>
                    <a:moveTo>
                      <a:pt x="15080" y="38818"/>
                    </a:moveTo>
                    <a:lnTo>
                      <a:pt x="31464" y="38818"/>
                    </a:lnTo>
                    <a:lnTo>
                      <a:pt x="24575" y="15080"/>
                    </a:lnTo>
                    <a:cubicBezTo>
                      <a:pt x="24389" y="14429"/>
                      <a:pt x="24203" y="13777"/>
                      <a:pt x="24016" y="13032"/>
                    </a:cubicBezTo>
                    <a:cubicBezTo>
                      <a:pt x="23923" y="12288"/>
                      <a:pt x="23830" y="11636"/>
                      <a:pt x="23645" y="10985"/>
                    </a:cubicBezTo>
                    <a:cubicBezTo>
                      <a:pt x="23552" y="10333"/>
                      <a:pt x="23458" y="9588"/>
                      <a:pt x="23365" y="9030"/>
                    </a:cubicBezTo>
                    <a:lnTo>
                      <a:pt x="22993" y="9030"/>
                    </a:lnTo>
                    <a:cubicBezTo>
                      <a:pt x="22993" y="9681"/>
                      <a:pt x="22806" y="10426"/>
                      <a:pt x="22713" y="11077"/>
                    </a:cubicBezTo>
                    <a:cubicBezTo>
                      <a:pt x="22620" y="11729"/>
                      <a:pt x="22435" y="12381"/>
                      <a:pt x="22341" y="13032"/>
                    </a:cubicBezTo>
                    <a:cubicBezTo>
                      <a:pt x="22155" y="13684"/>
                      <a:pt x="22062" y="14429"/>
                      <a:pt x="21875" y="14987"/>
                    </a:cubicBezTo>
                    <a:lnTo>
                      <a:pt x="14987" y="38725"/>
                    </a:lnTo>
                    <a:close/>
                  </a:path>
                </a:pathLst>
              </a:custGeom>
              <a:solidFill>
                <a:srgbClr val="231F20"/>
              </a:solidFill>
              <a:ln w="8840" cap="flat">
                <a:noFill/>
                <a:prstDash val="solid"/>
                <a:miter/>
              </a:ln>
            </p:spPr>
            <p:txBody>
              <a:bodyPr rtlCol="0" anchor="ctr"/>
              <a:lstStyle/>
              <a:p>
                <a:endParaRPr lang="en-US"/>
              </a:p>
            </p:txBody>
          </p:sp>
        </p:grpSp>
        <p:grpSp>
          <p:nvGrpSpPr>
            <p:cNvPr id="539" name="Picture 2">
              <a:extLst>
                <a:ext uri="{FF2B5EF4-FFF2-40B4-BE49-F238E27FC236}">
                  <a16:creationId xmlns:a16="http://schemas.microsoft.com/office/drawing/2014/main" id="{AB73DF3A-D63B-1EAD-3E04-2FD51C6B1276}"/>
                </a:ext>
              </a:extLst>
            </p:cNvPr>
            <p:cNvGrpSpPr/>
            <p:nvPr/>
          </p:nvGrpSpPr>
          <p:grpSpPr>
            <a:xfrm>
              <a:off x="9546948" y="5814488"/>
              <a:ext cx="377399" cy="251402"/>
              <a:chOff x="9546948" y="5814488"/>
              <a:chExt cx="377399" cy="251402"/>
            </a:xfrm>
            <a:solidFill>
              <a:srgbClr val="FFFFFF"/>
            </a:solidFill>
          </p:grpSpPr>
          <p:sp>
            <p:nvSpPr>
              <p:cNvPr id="540" name="Freeform: Shape 539">
                <a:extLst>
                  <a:ext uri="{FF2B5EF4-FFF2-40B4-BE49-F238E27FC236}">
                    <a16:creationId xmlns:a16="http://schemas.microsoft.com/office/drawing/2014/main" id="{7C5EC2F7-91E7-5AB6-D727-EBE6BE20E552}"/>
                  </a:ext>
                </a:extLst>
              </p:cNvPr>
              <p:cNvSpPr/>
              <p:nvPr/>
            </p:nvSpPr>
            <p:spPr>
              <a:xfrm>
                <a:off x="9550020" y="5814581"/>
                <a:ext cx="38817" cy="60320"/>
              </a:xfrm>
              <a:custGeom>
                <a:avLst/>
                <a:gdLst>
                  <a:gd name="connsiteX0" fmla="*/ 11264 w 38817"/>
                  <a:gd name="connsiteY0" fmla="*/ 21969 h 60320"/>
                  <a:gd name="connsiteX1" fmla="*/ 10426 w 38817"/>
                  <a:gd name="connsiteY1" fmla="*/ 19735 h 60320"/>
                  <a:gd name="connsiteX2" fmla="*/ 9588 w 38817"/>
                  <a:gd name="connsiteY2" fmla="*/ 17314 h 60320"/>
                  <a:gd name="connsiteX3" fmla="*/ 8750 w 38817"/>
                  <a:gd name="connsiteY3" fmla="*/ 14615 h 60320"/>
                  <a:gd name="connsiteX4" fmla="*/ 8378 w 38817"/>
                  <a:gd name="connsiteY4" fmla="*/ 14615 h 60320"/>
                  <a:gd name="connsiteX5" fmla="*/ 8564 w 38817"/>
                  <a:gd name="connsiteY5" fmla="*/ 17314 h 60320"/>
                  <a:gd name="connsiteX6" fmla="*/ 8657 w 38817"/>
                  <a:gd name="connsiteY6" fmla="*/ 19735 h 60320"/>
                  <a:gd name="connsiteX7" fmla="*/ 8657 w 38817"/>
                  <a:gd name="connsiteY7" fmla="*/ 21969 h 60320"/>
                  <a:gd name="connsiteX8" fmla="*/ 8657 w 38817"/>
                  <a:gd name="connsiteY8" fmla="*/ 60321 h 60320"/>
                  <a:gd name="connsiteX9" fmla="*/ 0 w 38817"/>
                  <a:gd name="connsiteY9" fmla="*/ 60321 h 60320"/>
                  <a:gd name="connsiteX10" fmla="*/ 0 w 38817"/>
                  <a:gd name="connsiteY10" fmla="*/ 0 h 60320"/>
                  <a:gd name="connsiteX11" fmla="*/ 9495 w 38817"/>
                  <a:gd name="connsiteY11" fmla="*/ 0 h 60320"/>
                  <a:gd name="connsiteX12" fmla="*/ 27554 w 38817"/>
                  <a:gd name="connsiteY12" fmla="*/ 38352 h 60320"/>
                  <a:gd name="connsiteX13" fmla="*/ 28392 w 38817"/>
                  <a:gd name="connsiteY13" fmla="*/ 40586 h 60320"/>
                  <a:gd name="connsiteX14" fmla="*/ 29230 w 38817"/>
                  <a:gd name="connsiteY14" fmla="*/ 43007 h 60320"/>
                  <a:gd name="connsiteX15" fmla="*/ 30067 w 38817"/>
                  <a:gd name="connsiteY15" fmla="*/ 45706 h 60320"/>
                  <a:gd name="connsiteX16" fmla="*/ 30440 w 38817"/>
                  <a:gd name="connsiteY16" fmla="*/ 45706 h 60320"/>
                  <a:gd name="connsiteX17" fmla="*/ 30254 w 38817"/>
                  <a:gd name="connsiteY17" fmla="*/ 43007 h 60320"/>
                  <a:gd name="connsiteX18" fmla="*/ 30160 w 38817"/>
                  <a:gd name="connsiteY18" fmla="*/ 40586 h 60320"/>
                  <a:gd name="connsiteX19" fmla="*/ 30160 w 38817"/>
                  <a:gd name="connsiteY19" fmla="*/ 38352 h 60320"/>
                  <a:gd name="connsiteX20" fmla="*/ 30160 w 38817"/>
                  <a:gd name="connsiteY20" fmla="*/ 0 h 60320"/>
                  <a:gd name="connsiteX21" fmla="*/ 38818 w 38817"/>
                  <a:gd name="connsiteY21" fmla="*/ 0 h 60320"/>
                  <a:gd name="connsiteX22" fmla="*/ 38818 w 38817"/>
                  <a:gd name="connsiteY22" fmla="*/ 60321 h 60320"/>
                  <a:gd name="connsiteX23" fmla="*/ 29323 w 38817"/>
                  <a:gd name="connsiteY23" fmla="*/ 60321 h 60320"/>
                  <a:gd name="connsiteX24" fmla="*/ 11264 w 38817"/>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0">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3"/>
                      <a:pt x="8564" y="17314"/>
                    </a:cubicBezTo>
                    <a:cubicBezTo>
                      <a:pt x="8564" y="18152"/>
                      <a:pt x="8564"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0" y="42262"/>
                      <a:pt x="29230" y="43007"/>
                    </a:cubicBezTo>
                    <a:cubicBezTo>
                      <a:pt x="29509" y="43938"/>
                      <a:pt x="29788" y="44775"/>
                      <a:pt x="30067" y="45706"/>
                    </a:cubicBezTo>
                    <a:lnTo>
                      <a:pt x="30440" y="45706"/>
                    </a:lnTo>
                    <a:cubicBezTo>
                      <a:pt x="30440" y="44868"/>
                      <a:pt x="30347" y="43938"/>
                      <a:pt x="30254" y="43007"/>
                    </a:cubicBezTo>
                    <a:cubicBezTo>
                      <a:pt x="30254" y="42262"/>
                      <a:pt x="30254" y="41424"/>
                      <a:pt x="30160" y="40586"/>
                    </a:cubicBezTo>
                    <a:cubicBezTo>
                      <a:pt x="30160" y="39748"/>
                      <a:pt x="30160" y="39004"/>
                      <a:pt x="30160" y="38352"/>
                    </a:cubicBezTo>
                    <a:lnTo>
                      <a:pt x="30160"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EE5A3314-B4C9-B7E8-E358-C70515EA72B7}"/>
                  </a:ext>
                </a:extLst>
              </p:cNvPr>
              <p:cNvSpPr/>
              <p:nvPr/>
            </p:nvSpPr>
            <p:spPr>
              <a:xfrm>
                <a:off x="9601311" y="5814488"/>
                <a:ext cx="42261" cy="60600"/>
              </a:xfrm>
              <a:custGeom>
                <a:avLst/>
                <a:gdLst>
                  <a:gd name="connsiteX0" fmla="*/ 42262 w 42261"/>
                  <a:gd name="connsiteY0" fmla="*/ 30254 h 60600"/>
                  <a:gd name="connsiteX1" fmla="*/ 40679 w 42261"/>
                  <a:gd name="connsiteY1" fmla="*/ 44217 h 60600"/>
                  <a:gd name="connsiteX2" fmla="*/ 36397 w 42261"/>
                  <a:gd name="connsiteY2" fmla="*/ 53619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9 h 60600"/>
                  <a:gd name="connsiteX7" fmla="*/ 1582 w 42261"/>
                  <a:gd name="connsiteY7" fmla="*/ 44217 h 60600"/>
                  <a:gd name="connsiteX8" fmla="*/ 0 w 42261"/>
                  <a:gd name="connsiteY8" fmla="*/ 30254 h 60600"/>
                  <a:gd name="connsiteX9" fmla="*/ 1582 w 42261"/>
                  <a:gd name="connsiteY9" fmla="*/ 16384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4 h 60600"/>
                  <a:gd name="connsiteX16" fmla="*/ 42262 w 42261"/>
                  <a:gd name="connsiteY16" fmla="*/ 30254 h 60600"/>
                  <a:gd name="connsiteX17" fmla="*/ 8657 w 42261"/>
                  <a:gd name="connsiteY17" fmla="*/ 30254 h 60600"/>
                  <a:gd name="connsiteX18" fmla="*/ 9681 w 42261"/>
                  <a:gd name="connsiteY18" fmla="*/ 41796 h 60600"/>
                  <a:gd name="connsiteX19" fmla="*/ 12474 w 42261"/>
                  <a:gd name="connsiteY19" fmla="*/ 49244 h 60600"/>
                  <a:gd name="connsiteX20" fmla="*/ 16477 w 42261"/>
                  <a:gd name="connsiteY20" fmla="*/ 53246 h 60600"/>
                  <a:gd name="connsiteX21" fmla="*/ 21131 w 42261"/>
                  <a:gd name="connsiteY21" fmla="*/ 54456 h 60600"/>
                  <a:gd name="connsiteX22" fmla="*/ 25786 w 42261"/>
                  <a:gd name="connsiteY22" fmla="*/ 53246 h 60600"/>
                  <a:gd name="connsiteX23" fmla="*/ 29788 w 42261"/>
                  <a:gd name="connsiteY23" fmla="*/ 49244 h 60600"/>
                  <a:gd name="connsiteX24" fmla="*/ 32581 w 42261"/>
                  <a:gd name="connsiteY24" fmla="*/ 41796 h 60600"/>
                  <a:gd name="connsiteX25" fmla="*/ 33605 w 42261"/>
                  <a:gd name="connsiteY25" fmla="*/ 30254 h 60600"/>
                  <a:gd name="connsiteX26" fmla="*/ 32581 w 42261"/>
                  <a:gd name="connsiteY26" fmla="*/ 18711 h 60600"/>
                  <a:gd name="connsiteX27" fmla="*/ 29788 w 42261"/>
                  <a:gd name="connsiteY27" fmla="*/ 11264 h 60600"/>
                  <a:gd name="connsiteX28" fmla="*/ 25786 w 42261"/>
                  <a:gd name="connsiteY28" fmla="*/ 7261 h 60600"/>
                  <a:gd name="connsiteX29" fmla="*/ 21131 w 42261"/>
                  <a:gd name="connsiteY29" fmla="*/ 6051 h 60600"/>
                  <a:gd name="connsiteX30" fmla="*/ 16477 w 42261"/>
                  <a:gd name="connsiteY30" fmla="*/ 7261 h 60600"/>
                  <a:gd name="connsiteX31" fmla="*/ 12474 w 42261"/>
                  <a:gd name="connsiteY31" fmla="*/ 11264 h 60600"/>
                  <a:gd name="connsiteX32" fmla="*/ 9681 w 42261"/>
                  <a:gd name="connsiteY32" fmla="*/ 18711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6" y="48033"/>
                      <a:pt x="38166" y="51198"/>
                      <a:pt x="36397" y="53619"/>
                    </a:cubicBezTo>
                    <a:cubicBezTo>
                      <a:pt x="34536" y="56039"/>
                      <a:pt x="32301" y="57808"/>
                      <a:pt x="29695" y="58925"/>
                    </a:cubicBezTo>
                    <a:cubicBezTo>
                      <a:pt x="27088" y="60042"/>
                      <a:pt x="24203" y="60600"/>
                      <a:pt x="21131" y="60600"/>
                    </a:cubicBezTo>
                    <a:cubicBezTo>
                      <a:pt x="18059" y="60600"/>
                      <a:pt x="15173" y="60042"/>
                      <a:pt x="12567" y="58925"/>
                    </a:cubicBezTo>
                    <a:cubicBezTo>
                      <a:pt x="9961" y="57808"/>
                      <a:pt x="7726" y="56039"/>
                      <a:pt x="5865" y="53619"/>
                    </a:cubicBezTo>
                    <a:cubicBezTo>
                      <a:pt x="4003" y="51198"/>
                      <a:pt x="2606" y="48033"/>
                      <a:pt x="1582" y="44217"/>
                    </a:cubicBezTo>
                    <a:cubicBezTo>
                      <a:pt x="559" y="40400"/>
                      <a:pt x="0" y="35746"/>
                      <a:pt x="0" y="30254"/>
                    </a:cubicBezTo>
                    <a:cubicBezTo>
                      <a:pt x="0" y="24761"/>
                      <a:pt x="559" y="20200"/>
                      <a:pt x="1582" y="16384"/>
                    </a:cubicBezTo>
                    <a:cubicBezTo>
                      <a:pt x="2606" y="12567"/>
                      <a:pt x="4096" y="9402"/>
                      <a:pt x="5865" y="6982"/>
                    </a:cubicBezTo>
                    <a:cubicBezTo>
                      <a:pt x="7726" y="4561"/>
                      <a:pt x="9961" y="2793"/>
                      <a:pt x="12567" y="1676"/>
                    </a:cubicBezTo>
                    <a:cubicBezTo>
                      <a:pt x="15173" y="559"/>
                      <a:pt x="18059" y="0"/>
                      <a:pt x="21131" y="0"/>
                    </a:cubicBezTo>
                    <a:cubicBezTo>
                      <a:pt x="24203" y="0"/>
                      <a:pt x="27088" y="559"/>
                      <a:pt x="29695" y="1676"/>
                    </a:cubicBezTo>
                    <a:cubicBezTo>
                      <a:pt x="32301" y="2793"/>
                      <a:pt x="34536" y="4561"/>
                      <a:pt x="36397" y="6982"/>
                    </a:cubicBezTo>
                    <a:cubicBezTo>
                      <a:pt x="38259" y="9402"/>
                      <a:pt x="39656" y="12567"/>
                      <a:pt x="40679" y="16384"/>
                    </a:cubicBezTo>
                    <a:cubicBezTo>
                      <a:pt x="41703" y="20200"/>
                      <a:pt x="42262" y="24855"/>
                      <a:pt x="42262" y="30254"/>
                    </a:cubicBezTo>
                    <a:close/>
                    <a:moveTo>
                      <a:pt x="8657" y="30254"/>
                    </a:moveTo>
                    <a:cubicBezTo>
                      <a:pt x="8657" y="34908"/>
                      <a:pt x="9029" y="38725"/>
                      <a:pt x="9681" y="41796"/>
                    </a:cubicBezTo>
                    <a:cubicBezTo>
                      <a:pt x="10333" y="44868"/>
                      <a:pt x="11264" y="47382"/>
                      <a:pt x="12474" y="49244"/>
                    </a:cubicBezTo>
                    <a:cubicBezTo>
                      <a:pt x="13684" y="51105"/>
                      <a:pt x="14987" y="52409"/>
                      <a:pt x="16477" y="53246"/>
                    </a:cubicBezTo>
                    <a:cubicBezTo>
                      <a:pt x="17966" y="54084"/>
                      <a:pt x="19548" y="54456"/>
                      <a:pt x="21131" y="54456"/>
                    </a:cubicBezTo>
                    <a:cubicBezTo>
                      <a:pt x="22714" y="54456"/>
                      <a:pt x="24296" y="54084"/>
                      <a:pt x="25786" y="53246"/>
                    </a:cubicBezTo>
                    <a:cubicBezTo>
                      <a:pt x="27275" y="52409"/>
                      <a:pt x="28578" y="51105"/>
                      <a:pt x="29788" y="49244"/>
                    </a:cubicBezTo>
                    <a:cubicBezTo>
                      <a:pt x="30999" y="47382"/>
                      <a:pt x="31929" y="44868"/>
                      <a:pt x="32581" y="41796"/>
                    </a:cubicBezTo>
                    <a:cubicBezTo>
                      <a:pt x="33233" y="38725"/>
                      <a:pt x="33605" y="34815"/>
                      <a:pt x="33605" y="30254"/>
                    </a:cubicBezTo>
                    <a:cubicBezTo>
                      <a:pt x="33605" y="25692"/>
                      <a:pt x="33233" y="21876"/>
                      <a:pt x="32581" y="18711"/>
                    </a:cubicBezTo>
                    <a:cubicBezTo>
                      <a:pt x="31929" y="15546"/>
                      <a:pt x="30905" y="13125"/>
                      <a:pt x="29788" y="11264"/>
                    </a:cubicBezTo>
                    <a:cubicBezTo>
                      <a:pt x="28578" y="9402"/>
                      <a:pt x="27275" y="8099"/>
                      <a:pt x="25786" y="7261"/>
                    </a:cubicBezTo>
                    <a:cubicBezTo>
                      <a:pt x="24296" y="6423"/>
                      <a:pt x="22714" y="6051"/>
                      <a:pt x="21131" y="6051"/>
                    </a:cubicBezTo>
                    <a:cubicBezTo>
                      <a:pt x="19548" y="6051"/>
                      <a:pt x="17966" y="6423"/>
                      <a:pt x="16477" y="7261"/>
                    </a:cubicBezTo>
                    <a:cubicBezTo>
                      <a:pt x="14987" y="8099"/>
                      <a:pt x="13591" y="9402"/>
                      <a:pt x="12474" y="11264"/>
                    </a:cubicBezTo>
                    <a:cubicBezTo>
                      <a:pt x="11264" y="13125"/>
                      <a:pt x="10333" y="15639"/>
                      <a:pt x="9681" y="18711"/>
                    </a:cubicBezTo>
                    <a:cubicBezTo>
                      <a:pt x="9029" y="21876"/>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6A58046D-01EE-0DB4-90BA-A2DF4B24DACD}"/>
                  </a:ext>
                </a:extLst>
              </p:cNvPr>
              <p:cNvSpPr/>
              <p:nvPr/>
            </p:nvSpPr>
            <p:spPr>
              <a:xfrm>
                <a:off x="9656047" y="5814581"/>
                <a:ext cx="38817" cy="60413"/>
              </a:xfrm>
              <a:custGeom>
                <a:avLst/>
                <a:gdLst>
                  <a:gd name="connsiteX0" fmla="*/ 8657 w 38817"/>
                  <a:gd name="connsiteY0" fmla="*/ 37887 h 60413"/>
                  <a:gd name="connsiteX1" fmla="*/ 8657 w 38817"/>
                  <a:gd name="connsiteY1" fmla="*/ 60321 h 60413"/>
                  <a:gd name="connsiteX2" fmla="*/ 0 w 38817"/>
                  <a:gd name="connsiteY2" fmla="*/ 60321 h 60413"/>
                  <a:gd name="connsiteX3" fmla="*/ 0 w 38817"/>
                  <a:gd name="connsiteY3" fmla="*/ 0 h 60413"/>
                  <a:gd name="connsiteX4" fmla="*/ 14615 w 38817"/>
                  <a:gd name="connsiteY4" fmla="*/ 0 h 60413"/>
                  <a:gd name="connsiteX5" fmla="*/ 30905 w 38817"/>
                  <a:gd name="connsiteY5" fmla="*/ 4934 h 60413"/>
                  <a:gd name="connsiteX6" fmla="*/ 36211 w 38817"/>
                  <a:gd name="connsiteY6" fmla="*/ 18990 h 60413"/>
                  <a:gd name="connsiteX7" fmla="*/ 24389 w 38817"/>
                  <a:gd name="connsiteY7" fmla="*/ 36677 h 60413"/>
                  <a:gd name="connsiteX8" fmla="*/ 38818 w 38817"/>
                  <a:gd name="connsiteY8" fmla="*/ 60414 h 60413"/>
                  <a:gd name="connsiteX9" fmla="*/ 28950 w 38817"/>
                  <a:gd name="connsiteY9" fmla="*/ 60414 h 60413"/>
                  <a:gd name="connsiteX10" fmla="*/ 15546 w 38817"/>
                  <a:gd name="connsiteY10" fmla="*/ 37980 h 60413"/>
                  <a:gd name="connsiteX11" fmla="*/ 8657 w 38817"/>
                  <a:gd name="connsiteY11" fmla="*/ 37980 h 60413"/>
                  <a:gd name="connsiteX12" fmla="*/ 14708 w 38817"/>
                  <a:gd name="connsiteY12" fmla="*/ 31836 h 60413"/>
                  <a:gd name="connsiteX13" fmla="*/ 27647 w 38817"/>
                  <a:gd name="connsiteY13" fmla="*/ 18897 h 60413"/>
                  <a:gd name="connsiteX14" fmla="*/ 14708 w 38817"/>
                  <a:gd name="connsiteY14" fmla="*/ 5957 h 60413"/>
                  <a:gd name="connsiteX15" fmla="*/ 8657 w 38817"/>
                  <a:gd name="connsiteY15" fmla="*/ 5957 h 60413"/>
                  <a:gd name="connsiteX16" fmla="*/ 8657 w 38817"/>
                  <a:gd name="connsiteY16" fmla="*/ 31836 h 60413"/>
                  <a:gd name="connsiteX17" fmla="*/ 14708 w 38817"/>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7" h="60413">
                    <a:moveTo>
                      <a:pt x="8657" y="37887"/>
                    </a:moveTo>
                    <a:lnTo>
                      <a:pt x="8657" y="60321"/>
                    </a:lnTo>
                    <a:lnTo>
                      <a:pt x="0" y="60321"/>
                    </a:lnTo>
                    <a:lnTo>
                      <a:pt x="0" y="0"/>
                    </a:lnTo>
                    <a:lnTo>
                      <a:pt x="14615" y="0"/>
                    </a:lnTo>
                    <a:cubicBezTo>
                      <a:pt x="21969" y="0"/>
                      <a:pt x="27368" y="1676"/>
                      <a:pt x="30905" y="4934"/>
                    </a:cubicBezTo>
                    <a:cubicBezTo>
                      <a:pt x="34443" y="8191"/>
                      <a:pt x="36211" y="12939"/>
                      <a:pt x="36211" y="18990"/>
                    </a:cubicBezTo>
                    <a:cubicBezTo>
                      <a:pt x="36211" y="28206"/>
                      <a:pt x="32301" y="34070"/>
                      <a:pt x="24389" y="36677"/>
                    </a:cubicBezTo>
                    <a:lnTo>
                      <a:pt x="38818" y="60414"/>
                    </a:lnTo>
                    <a:lnTo>
                      <a:pt x="28950" y="60414"/>
                    </a:lnTo>
                    <a:lnTo>
                      <a:pt x="15546" y="37980"/>
                    </a:lnTo>
                    <a:lnTo>
                      <a:pt x="8657" y="37980"/>
                    </a:lnTo>
                    <a:close/>
                    <a:moveTo>
                      <a:pt x="14708" y="31836"/>
                    </a:moveTo>
                    <a:cubicBezTo>
                      <a:pt x="23365" y="31836"/>
                      <a:pt x="27647" y="27554"/>
                      <a:pt x="27647" y="18897"/>
                    </a:cubicBezTo>
                    <a:cubicBezTo>
                      <a:pt x="27647" y="10239"/>
                      <a:pt x="23365" y="5957"/>
                      <a:pt x="14708" y="5957"/>
                    </a:cubicBezTo>
                    <a:lnTo>
                      <a:pt x="8657" y="5957"/>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440DDD02-77A2-137B-F679-07CE37EA16E9}"/>
                  </a:ext>
                </a:extLst>
              </p:cNvPr>
              <p:cNvSpPr/>
              <p:nvPr/>
            </p:nvSpPr>
            <p:spPr>
              <a:xfrm>
                <a:off x="9697006" y="5814581"/>
                <a:ext cx="39655" cy="60320"/>
              </a:xfrm>
              <a:custGeom>
                <a:avLst/>
                <a:gdLst>
                  <a:gd name="connsiteX0" fmla="*/ 15546 w 39655"/>
                  <a:gd name="connsiteY0" fmla="*/ 60321 h 60320"/>
                  <a:gd name="connsiteX1" fmla="*/ 15546 w 39655"/>
                  <a:gd name="connsiteY1" fmla="*/ 6051 h 60320"/>
                  <a:gd name="connsiteX2" fmla="*/ 0 w 39655"/>
                  <a:gd name="connsiteY2" fmla="*/ 6051 h 60320"/>
                  <a:gd name="connsiteX3" fmla="*/ 0 w 39655"/>
                  <a:gd name="connsiteY3" fmla="*/ 0 h 60320"/>
                  <a:gd name="connsiteX4" fmla="*/ 39656 w 39655"/>
                  <a:gd name="connsiteY4" fmla="*/ 0 h 60320"/>
                  <a:gd name="connsiteX5" fmla="*/ 39656 w 39655"/>
                  <a:gd name="connsiteY5" fmla="*/ 6051 h 60320"/>
                  <a:gd name="connsiteX6" fmla="*/ 24110 w 39655"/>
                  <a:gd name="connsiteY6" fmla="*/ 6051 h 60320"/>
                  <a:gd name="connsiteX7" fmla="*/ 24110 w 39655"/>
                  <a:gd name="connsiteY7" fmla="*/ 60321 h 60320"/>
                  <a:gd name="connsiteX8" fmla="*/ 15453 w 39655"/>
                  <a:gd name="connsiteY8" fmla="*/ 6032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0">
                    <a:moveTo>
                      <a:pt x="15546" y="60321"/>
                    </a:moveTo>
                    <a:lnTo>
                      <a:pt x="15546" y="6051"/>
                    </a:lnTo>
                    <a:lnTo>
                      <a:pt x="0" y="6051"/>
                    </a:lnTo>
                    <a:lnTo>
                      <a:pt x="0" y="0"/>
                    </a:lnTo>
                    <a:lnTo>
                      <a:pt x="39656" y="0"/>
                    </a:lnTo>
                    <a:lnTo>
                      <a:pt x="39656" y="6051"/>
                    </a:lnTo>
                    <a:lnTo>
                      <a:pt x="24110" y="6051"/>
                    </a:lnTo>
                    <a:lnTo>
                      <a:pt x="24110" y="60321"/>
                    </a:lnTo>
                    <a:lnTo>
                      <a:pt x="15453" y="60321"/>
                    </a:lnTo>
                    <a:close/>
                  </a:path>
                </a:pathLst>
              </a:custGeom>
              <a:solidFill>
                <a:srgbClr val="FFFFFF"/>
              </a:solidFill>
              <a:ln w="8840"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BEE4BB45-032B-578A-B513-BA25E9A1B25E}"/>
                  </a:ext>
                </a:extLst>
              </p:cNvPr>
              <p:cNvSpPr/>
              <p:nvPr/>
            </p:nvSpPr>
            <p:spPr>
              <a:xfrm>
                <a:off x="9745226" y="5814581"/>
                <a:ext cx="38910" cy="60320"/>
              </a:xfrm>
              <a:custGeom>
                <a:avLst/>
                <a:gdLst>
                  <a:gd name="connsiteX0" fmla="*/ 38911 w 38910"/>
                  <a:gd name="connsiteY0" fmla="*/ 0 h 60320"/>
                  <a:gd name="connsiteX1" fmla="*/ 38911 w 38910"/>
                  <a:gd name="connsiteY1" fmla="*/ 60321 h 60320"/>
                  <a:gd name="connsiteX2" fmla="*/ 30254 w 38910"/>
                  <a:gd name="connsiteY2" fmla="*/ 60321 h 60320"/>
                  <a:gd name="connsiteX3" fmla="*/ 30254 w 38910"/>
                  <a:gd name="connsiteY3" fmla="*/ 32767 h 60320"/>
                  <a:gd name="connsiteX4" fmla="*/ 8657 w 38910"/>
                  <a:gd name="connsiteY4" fmla="*/ 32767 h 60320"/>
                  <a:gd name="connsiteX5" fmla="*/ 8657 w 38910"/>
                  <a:gd name="connsiteY5" fmla="*/ 60321 h 60320"/>
                  <a:gd name="connsiteX6" fmla="*/ 0 w 38910"/>
                  <a:gd name="connsiteY6" fmla="*/ 60321 h 60320"/>
                  <a:gd name="connsiteX7" fmla="*/ 0 w 38910"/>
                  <a:gd name="connsiteY7" fmla="*/ 0 h 60320"/>
                  <a:gd name="connsiteX8" fmla="*/ 8657 w 38910"/>
                  <a:gd name="connsiteY8" fmla="*/ 0 h 60320"/>
                  <a:gd name="connsiteX9" fmla="*/ 8657 w 38910"/>
                  <a:gd name="connsiteY9" fmla="*/ 26716 h 60320"/>
                  <a:gd name="connsiteX10" fmla="*/ 30254 w 38910"/>
                  <a:gd name="connsiteY10" fmla="*/ 26716 h 60320"/>
                  <a:gd name="connsiteX11" fmla="*/ 30254 w 38910"/>
                  <a:gd name="connsiteY11" fmla="*/ 0 h 60320"/>
                  <a:gd name="connsiteX12" fmla="*/ 38911 w 38910"/>
                  <a:gd name="connsiteY12" fmla="*/ 0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10" h="60320">
                    <a:moveTo>
                      <a:pt x="38911" y="0"/>
                    </a:moveTo>
                    <a:lnTo>
                      <a:pt x="38911" y="60321"/>
                    </a:lnTo>
                    <a:lnTo>
                      <a:pt x="30254" y="60321"/>
                    </a:lnTo>
                    <a:lnTo>
                      <a:pt x="30254" y="32767"/>
                    </a:lnTo>
                    <a:lnTo>
                      <a:pt x="8657" y="32767"/>
                    </a:lnTo>
                    <a:lnTo>
                      <a:pt x="8657" y="60321"/>
                    </a:lnTo>
                    <a:lnTo>
                      <a:pt x="0" y="60321"/>
                    </a:lnTo>
                    <a:lnTo>
                      <a:pt x="0" y="0"/>
                    </a:lnTo>
                    <a:lnTo>
                      <a:pt x="8657" y="0"/>
                    </a:lnTo>
                    <a:lnTo>
                      <a:pt x="8657" y="26716"/>
                    </a:lnTo>
                    <a:lnTo>
                      <a:pt x="30254" y="26716"/>
                    </a:lnTo>
                    <a:lnTo>
                      <a:pt x="30254" y="0"/>
                    </a:lnTo>
                    <a:lnTo>
                      <a:pt x="38911" y="0"/>
                    </a:lnTo>
                    <a:close/>
                  </a:path>
                </a:pathLst>
              </a:custGeom>
              <a:solidFill>
                <a:srgbClr val="FFFFFF"/>
              </a:solidFill>
              <a:ln w="8840"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6C29FCB8-1F8C-8EE3-5FF3-3EF1664D747F}"/>
                  </a:ext>
                </a:extLst>
              </p:cNvPr>
              <p:cNvSpPr/>
              <p:nvPr/>
            </p:nvSpPr>
            <p:spPr>
              <a:xfrm>
                <a:off x="9546948" y="5917909"/>
                <a:ext cx="37607" cy="60414"/>
              </a:xfrm>
              <a:custGeom>
                <a:avLst/>
                <a:gdLst>
                  <a:gd name="connsiteX0" fmla="*/ 93 w 37607"/>
                  <a:gd name="connsiteY0" fmla="*/ 30254 h 60414"/>
                  <a:gd name="connsiteX1" fmla="*/ 1676 w 37607"/>
                  <a:gd name="connsiteY1" fmla="*/ 16384 h 60414"/>
                  <a:gd name="connsiteX2" fmla="*/ 6051 w 37607"/>
                  <a:gd name="connsiteY2" fmla="*/ 6982 h 60414"/>
                  <a:gd name="connsiteX3" fmla="*/ 12846 w 37607"/>
                  <a:gd name="connsiteY3" fmla="*/ 1676 h 60414"/>
                  <a:gd name="connsiteX4" fmla="*/ 21597 w 37607"/>
                  <a:gd name="connsiteY4" fmla="*/ 0 h 60414"/>
                  <a:gd name="connsiteX5" fmla="*/ 27926 w 37607"/>
                  <a:gd name="connsiteY5" fmla="*/ 745 h 60414"/>
                  <a:gd name="connsiteX6" fmla="*/ 32674 w 37607"/>
                  <a:gd name="connsiteY6" fmla="*/ 2420 h 60414"/>
                  <a:gd name="connsiteX7" fmla="*/ 36677 w 37607"/>
                  <a:gd name="connsiteY7" fmla="*/ 4748 h 60414"/>
                  <a:gd name="connsiteX8" fmla="*/ 33698 w 37607"/>
                  <a:gd name="connsiteY8" fmla="*/ 9774 h 60414"/>
                  <a:gd name="connsiteX9" fmla="*/ 32860 w 37607"/>
                  <a:gd name="connsiteY9" fmla="*/ 9774 h 60414"/>
                  <a:gd name="connsiteX10" fmla="*/ 29975 w 37607"/>
                  <a:gd name="connsiteY10" fmla="*/ 7913 h 60414"/>
                  <a:gd name="connsiteX11" fmla="*/ 26716 w 37607"/>
                  <a:gd name="connsiteY11" fmla="*/ 6609 h 60414"/>
                  <a:gd name="connsiteX12" fmla="*/ 22621 w 37607"/>
                  <a:gd name="connsiteY12" fmla="*/ 5958 h 60414"/>
                  <a:gd name="connsiteX13" fmla="*/ 17222 w 37607"/>
                  <a:gd name="connsiteY13" fmla="*/ 7168 h 60414"/>
                  <a:gd name="connsiteX14" fmla="*/ 12846 w 37607"/>
                  <a:gd name="connsiteY14" fmla="*/ 11171 h 60414"/>
                  <a:gd name="connsiteX15" fmla="*/ 9961 w 37607"/>
                  <a:gd name="connsiteY15" fmla="*/ 18618 h 60414"/>
                  <a:gd name="connsiteX16" fmla="*/ 8937 w 37607"/>
                  <a:gd name="connsiteY16" fmla="*/ 30161 h 60414"/>
                  <a:gd name="connsiteX17" fmla="*/ 9961 w 37607"/>
                  <a:gd name="connsiteY17" fmla="*/ 41703 h 60414"/>
                  <a:gd name="connsiteX18" fmla="*/ 12939 w 37607"/>
                  <a:gd name="connsiteY18" fmla="*/ 49150 h 60414"/>
                  <a:gd name="connsiteX19" fmla="*/ 17594 w 37607"/>
                  <a:gd name="connsiteY19" fmla="*/ 53153 h 60414"/>
                  <a:gd name="connsiteX20" fmla="*/ 23552 w 37607"/>
                  <a:gd name="connsiteY20" fmla="*/ 54364 h 60414"/>
                  <a:gd name="connsiteX21" fmla="*/ 27647 w 37607"/>
                  <a:gd name="connsiteY21" fmla="*/ 53805 h 60414"/>
                  <a:gd name="connsiteX22" fmla="*/ 30905 w 37607"/>
                  <a:gd name="connsiteY22" fmla="*/ 52595 h 60414"/>
                  <a:gd name="connsiteX23" fmla="*/ 33791 w 37607"/>
                  <a:gd name="connsiteY23" fmla="*/ 50640 h 60414"/>
                  <a:gd name="connsiteX24" fmla="*/ 34629 w 37607"/>
                  <a:gd name="connsiteY24" fmla="*/ 50640 h 60414"/>
                  <a:gd name="connsiteX25" fmla="*/ 37608 w 37607"/>
                  <a:gd name="connsiteY25" fmla="*/ 55667 h 60414"/>
                  <a:gd name="connsiteX26" fmla="*/ 33605 w 37607"/>
                  <a:gd name="connsiteY26" fmla="*/ 58087 h 60414"/>
                  <a:gd name="connsiteX27" fmla="*/ 28858 w 37607"/>
                  <a:gd name="connsiteY27" fmla="*/ 59763 h 60414"/>
                  <a:gd name="connsiteX28" fmla="*/ 22435 w 37607"/>
                  <a:gd name="connsiteY28" fmla="*/ 60414 h 60414"/>
                  <a:gd name="connsiteX29" fmla="*/ 13126 w 37607"/>
                  <a:gd name="connsiteY29" fmla="*/ 58739 h 60414"/>
                  <a:gd name="connsiteX30" fmla="*/ 6051 w 37607"/>
                  <a:gd name="connsiteY30" fmla="*/ 53433 h 60414"/>
                  <a:gd name="connsiteX31" fmla="*/ 1583 w 37607"/>
                  <a:gd name="connsiteY31" fmla="*/ 44031 h 60414"/>
                  <a:gd name="connsiteX32" fmla="*/ 0 w 37607"/>
                  <a:gd name="connsiteY32" fmla="*/ 30067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07" h="60414">
                    <a:moveTo>
                      <a:pt x="93" y="30254"/>
                    </a:moveTo>
                    <a:cubicBezTo>
                      <a:pt x="93" y="24855"/>
                      <a:pt x="652" y="20200"/>
                      <a:pt x="1676" y="16384"/>
                    </a:cubicBezTo>
                    <a:cubicBezTo>
                      <a:pt x="2700" y="12567"/>
                      <a:pt x="4189" y="9402"/>
                      <a:pt x="6051" y="6982"/>
                    </a:cubicBezTo>
                    <a:cubicBezTo>
                      <a:pt x="8006" y="4562"/>
                      <a:pt x="10240" y="2793"/>
                      <a:pt x="12846" y="1676"/>
                    </a:cubicBezTo>
                    <a:cubicBezTo>
                      <a:pt x="15453" y="559"/>
                      <a:pt x="18432" y="0"/>
                      <a:pt x="21597" y="0"/>
                    </a:cubicBezTo>
                    <a:cubicBezTo>
                      <a:pt x="24017" y="0"/>
                      <a:pt x="26158" y="279"/>
                      <a:pt x="27926" y="745"/>
                    </a:cubicBezTo>
                    <a:cubicBezTo>
                      <a:pt x="29788" y="1210"/>
                      <a:pt x="31371" y="1769"/>
                      <a:pt x="32674" y="2420"/>
                    </a:cubicBezTo>
                    <a:cubicBezTo>
                      <a:pt x="34164" y="3165"/>
                      <a:pt x="35467" y="3910"/>
                      <a:pt x="36677" y="4748"/>
                    </a:cubicBezTo>
                    <a:lnTo>
                      <a:pt x="33698" y="9774"/>
                    </a:lnTo>
                    <a:lnTo>
                      <a:pt x="32860" y="9774"/>
                    </a:lnTo>
                    <a:cubicBezTo>
                      <a:pt x="31930" y="9123"/>
                      <a:pt x="30999" y="8471"/>
                      <a:pt x="29975" y="7913"/>
                    </a:cubicBezTo>
                    <a:cubicBezTo>
                      <a:pt x="29043" y="7447"/>
                      <a:pt x="27926" y="7075"/>
                      <a:pt x="26716" y="6609"/>
                    </a:cubicBezTo>
                    <a:cubicBezTo>
                      <a:pt x="25413" y="6144"/>
                      <a:pt x="24110" y="5958"/>
                      <a:pt x="22621" y="5958"/>
                    </a:cubicBezTo>
                    <a:cubicBezTo>
                      <a:pt x="20666" y="5958"/>
                      <a:pt x="18804" y="6330"/>
                      <a:pt x="17222" y="7168"/>
                    </a:cubicBezTo>
                    <a:cubicBezTo>
                      <a:pt x="15546" y="8006"/>
                      <a:pt x="14150" y="9309"/>
                      <a:pt x="12846" y="11171"/>
                    </a:cubicBezTo>
                    <a:cubicBezTo>
                      <a:pt x="11636" y="13033"/>
                      <a:pt x="10612" y="15546"/>
                      <a:pt x="9961" y="18618"/>
                    </a:cubicBezTo>
                    <a:cubicBezTo>
                      <a:pt x="9216" y="21783"/>
                      <a:pt x="8937" y="25599"/>
                      <a:pt x="8937" y="30161"/>
                    </a:cubicBezTo>
                    <a:cubicBezTo>
                      <a:pt x="8937" y="34722"/>
                      <a:pt x="9309" y="38632"/>
                      <a:pt x="9961" y="41703"/>
                    </a:cubicBezTo>
                    <a:cubicBezTo>
                      <a:pt x="10705" y="44776"/>
                      <a:pt x="11729" y="47289"/>
                      <a:pt x="12939" y="49150"/>
                    </a:cubicBezTo>
                    <a:cubicBezTo>
                      <a:pt x="14243" y="51012"/>
                      <a:pt x="15732" y="52316"/>
                      <a:pt x="17594" y="53153"/>
                    </a:cubicBezTo>
                    <a:cubicBezTo>
                      <a:pt x="19363" y="53991"/>
                      <a:pt x="21318" y="54364"/>
                      <a:pt x="23552" y="54364"/>
                    </a:cubicBezTo>
                    <a:cubicBezTo>
                      <a:pt x="25041" y="54364"/>
                      <a:pt x="26437" y="54177"/>
                      <a:pt x="27647" y="53805"/>
                    </a:cubicBezTo>
                    <a:cubicBezTo>
                      <a:pt x="28858" y="53433"/>
                      <a:pt x="29975" y="52967"/>
                      <a:pt x="30905" y="52595"/>
                    </a:cubicBezTo>
                    <a:cubicBezTo>
                      <a:pt x="31930" y="52036"/>
                      <a:pt x="32954" y="51385"/>
                      <a:pt x="33791" y="50640"/>
                    </a:cubicBezTo>
                    <a:lnTo>
                      <a:pt x="34629" y="50640"/>
                    </a:lnTo>
                    <a:lnTo>
                      <a:pt x="37608" y="55667"/>
                    </a:lnTo>
                    <a:cubicBezTo>
                      <a:pt x="36491" y="56598"/>
                      <a:pt x="35094" y="57435"/>
                      <a:pt x="33605" y="58087"/>
                    </a:cubicBezTo>
                    <a:cubicBezTo>
                      <a:pt x="32302" y="58739"/>
                      <a:pt x="30720" y="59297"/>
                      <a:pt x="28858" y="59763"/>
                    </a:cubicBezTo>
                    <a:cubicBezTo>
                      <a:pt x="26996" y="60228"/>
                      <a:pt x="24855" y="60414"/>
                      <a:pt x="22435" y="60414"/>
                    </a:cubicBezTo>
                    <a:cubicBezTo>
                      <a:pt x="18990" y="60414"/>
                      <a:pt x="15918" y="59856"/>
                      <a:pt x="13126" y="58739"/>
                    </a:cubicBezTo>
                    <a:cubicBezTo>
                      <a:pt x="10333" y="57621"/>
                      <a:pt x="8006" y="55853"/>
                      <a:pt x="6051" y="53433"/>
                    </a:cubicBezTo>
                    <a:cubicBezTo>
                      <a:pt x="4096" y="51012"/>
                      <a:pt x="2607" y="47847"/>
                      <a:pt x="1583" y="44031"/>
                    </a:cubicBezTo>
                    <a:cubicBezTo>
                      <a:pt x="559" y="40214"/>
                      <a:pt x="0" y="35560"/>
                      <a:pt x="0" y="30067"/>
                    </a:cubicBezTo>
                    <a:close/>
                  </a:path>
                </a:pathLst>
              </a:custGeom>
              <a:solidFill>
                <a:srgbClr val="FFFFFF"/>
              </a:solidFill>
              <a:ln w="8840"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5A311E14-A6B4-3CB6-6688-63D85D30EB2A}"/>
                  </a:ext>
                </a:extLst>
              </p:cNvPr>
              <p:cNvSpPr/>
              <p:nvPr/>
            </p:nvSpPr>
            <p:spPr>
              <a:xfrm>
                <a:off x="9587907" y="5918002"/>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818 h 60321"/>
                  <a:gd name="connsiteX10" fmla="*/ 31557 w 46544"/>
                  <a:gd name="connsiteY10" fmla="*/ 38818 h 60321"/>
                  <a:gd name="connsiteX11" fmla="*/ 24669 w 46544"/>
                  <a:gd name="connsiteY11" fmla="*/ 15080 h 60321"/>
                  <a:gd name="connsiteX12" fmla="*/ 24110 w 46544"/>
                  <a:gd name="connsiteY12" fmla="*/ 13032 h 60321"/>
                  <a:gd name="connsiteX13" fmla="*/ 23737 w 46544"/>
                  <a:gd name="connsiteY13" fmla="*/ 10984 h 60321"/>
                  <a:gd name="connsiteX14" fmla="*/ 23458 w 46544"/>
                  <a:gd name="connsiteY14" fmla="*/ 9030 h 60321"/>
                  <a:gd name="connsiteX15" fmla="*/ 23086 w 46544"/>
                  <a:gd name="connsiteY15" fmla="*/ 9030 h 60321"/>
                  <a:gd name="connsiteX16" fmla="*/ 22807 w 46544"/>
                  <a:gd name="connsiteY16" fmla="*/ 11077 h 60321"/>
                  <a:gd name="connsiteX17" fmla="*/ 22434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173" y="38818"/>
                    </a:moveTo>
                    <a:lnTo>
                      <a:pt x="31557" y="38818"/>
                    </a:lnTo>
                    <a:lnTo>
                      <a:pt x="24669" y="15080"/>
                    </a:lnTo>
                    <a:cubicBezTo>
                      <a:pt x="24482" y="14429"/>
                      <a:pt x="24296" y="13777"/>
                      <a:pt x="24110" y="13032"/>
                    </a:cubicBezTo>
                    <a:cubicBezTo>
                      <a:pt x="24017" y="12288"/>
                      <a:pt x="23924" y="11636"/>
                      <a:pt x="23737" y="10984"/>
                    </a:cubicBezTo>
                    <a:cubicBezTo>
                      <a:pt x="23644" y="10333"/>
                      <a:pt x="23552" y="9588"/>
                      <a:pt x="23458" y="9030"/>
                    </a:cubicBezTo>
                    <a:lnTo>
                      <a:pt x="23086" y="9030"/>
                    </a:lnTo>
                    <a:cubicBezTo>
                      <a:pt x="23086" y="9681"/>
                      <a:pt x="22993" y="10426"/>
                      <a:pt x="22807" y="11077"/>
                    </a:cubicBezTo>
                    <a:cubicBezTo>
                      <a:pt x="22714" y="11729"/>
                      <a:pt x="22527" y="12381"/>
                      <a:pt x="22434" y="13032"/>
                    </a:cubicBezTo>
                    <a:cubicBezTo>
                      <a:pt x="22341" y="13684"/>
                      <a:pt x="22155"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195CB9AD-2284-A97F-E0CB-1E3A853009EC}"/>
                  </a:ext>
                </a:extLst>
              </p:cNvPr>
              <p:cNvSpPr/>
              <p:nvPr/>
            </p:nvSpPr>
            <p:spPr>
              <a:xfrm>
                <a:off x="9643573" y="5918095"/>
                <a:ext cx="38818" cy="60413"/>
              </a:xfrm>
              <a:custGeom>
                <a:avLst/>
                <a:gdLst>
                  <a:gd name="connsiteX0" fmla="*/ 8657 w 38818"/>
                  <a:gd name="connsiteY0" fmla="*/ 37887 h 60413"/>
                  <a:gd name="connsiteX1" fmla="*/ 8657 w 38818"/>
                  <a:gd name="connsiteY1" fmla="*/ 60321 h 60413"/>
                  <a:gd name="connsiteX2" fmla="*/ 0 w 38818"/>
                  <a:gd name="connsiteY2" fmla="*/ 60321 h 60413"/>
                  <a:gd name="connsiteX3" fmla="*/ 0 w 38818"/>
                  <a:gd name="connsiteY3" fmla="*/ 0 h 60413"/>
                  <a:gd name="connsiteX4" fmla="*/ 14615 w 38818"/>
                  <a:gd name="connsiteY4" fmla="*/ 0 h 60413"/>
                  <a:gd name="connsiteX5" fmla="*/ 30905 w 38818"/>
                  <a:gd name="connsiteY5" fmla="*/ 4934 h 60413"/>
                  <a:gd name="connsiteX6" fmla="*/ 36211 w 38818"/>
                  <a:gd name="connsiteY6" fmla="*/ 18990 h 60413"/>
                  <a:gd name="connsiteX7" fmla="*/ 24389 w 38818"/>
                  <a:gd name="connsiteY7" fmla="*/ 36677 h 60413"/>
                  <a:gd name="connsiteX8" fmla="*/ 38818 w 38818"/>
                  <a:gd name="connsiteY8" fmla="*/ 60414 h 60413"/>
                  <a:gd name="connsiteX9" fmla="*/ 28951 w 38818"/>
                  <a:gd name="connsiteY9" fmla="*/ 60414 h 60413"/>
                  <a:gd name="connsiteX10" fmla="*/ 15546 w 38818"/>
                  <a:gd name="connsiteY10" fmla="*/ 37980 h 60413"/>
                  <a:gd name="connsiteX11" fmla="*/ 8657 w 38818"/>
                  <a:gd name="connsiteY11" fmla="*/ 37980 h 60413"/>
                  <a:gd name="connsiteX12" fmla="*/ 14708 w 38818"/>
                  <a:gd name="connsiteY12" fmla="*/ 31836 h 60413"/>
                  <a:gd name="connsiteX13" fmla="*/ 27647 w 38818"/>
                  <a:gd name="connsiteY13" fmla="*/ 18897 h 60413"/>
                  <a:gd name="connsiteX14" fmla="*/ 14708 w 38818"/>
                  <a:gd name="connsiteY14" fmla="*/ 5957 h 60413"/>
                  <a:gd name="connsiteX15" fmla="*/ 8657 w 38818"/>
                  <a:gd name="connsiteY15" fmla="*/ 5957 h 60413"/>
                  <a:gd name="connsiteX16" fmla="*/ 8657 w 38818"/>
                  <a:gd name="connsiteY16" fmla="*/ 31836 h 60413"/>
                  <a:gd name="connsiteX17" fmla="*/ 14708 w 38818"/>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8" h="60413">
                    <a:moveTo>
                      <a:pt x="8657" y="37887"/>
                    </a:moveTo>
                    <a:lnTo>
                      <a:pt x="8657" y="60321"/>
                    </a:lnTo>
                    <a:lnTo>
                      <a:pt x="0" y="60321"/>
                    </a:lnTo>
                    <a:lnTo>
                      <a:pt x="0" y="0"/>
                    </a:lnTo>
                    <a:lnTo>
                      <a:pt x="14615" y="0"/>
                    </a:lnTo>
                    <a:cubicBezTo>
                      <a:pt x="21969" y="0"/>
                      <a:pt x="27368" y="1676"/>
                      <a:pt x="30905" y="4934"/>
                    </a:cubicBezTo>
                    <a:cubicBezTo>
                      <a:pt x="34443" y="8192"/>
                      <a:pt x="36211" y="12846"/>
                      <a:pt x="36211" y="18990"/>
                    </a:cubicBezTo>
                    <a:cubicBezTo>
                      <a:pt x="36211" y="28206"/>
                      <a:pt x="32302" y="34070"/>
                      <a:pt x="24389" y="36677"/>
                    </a:cubicBezTo>
                    <a:lnTo>
                      <a:pt x="38818" y="60414"/>
                    </a:lnTo>
                    <a:lnTo>
                      <a:pt x="28951" y="60414"/>
                    </a:lnTo>
                    <a:lnTo>
                      <a:pt x="15546" y="37980"/>
                    </a:lnTo>
                    <a:lnTo>
                      <a:pt x="8657" y="37980"/>
                    </a:lnTo>
                    <a:close/>
                    <a:moveTo>
                      <a:pt x="14708" y="31836"/>
                    </a:moveTo>
                    <a:cubicBezTo>
                      <a:pt x="23365" y="31836"/>
                      <a:pt x="27647" y="27554"/>
                      <a:pt x="27647" y="18897"/>
                    </a:cubicBezTo>
                    <a:cubicBezTo>
                      <a:pt x="27647" y="10240"/>
                      <a:pt x="23365" y="5957"/>
                      <a:pt x="14708" y="5957"/>
                    </a:cubicBezTo>
                    <a:lnTo>
                      <a:pt x="8657" y="5957"/>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41DB0380-301A-600D-EC0B-1E489F8F7041}"/>
                  </a:ext>
                </a:extLst>
              </p:cNvPr>
              <p:cNvSpPr/>
              <p:nvPr/>
            </p:nvSpPr>
            <p:spPr>
              <a:xfrm>
                <a:off x="9690117" y="5917909"/>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3 w 42262"/>
                  <a:gd name="connsiteY7" fmla="*/ 44217 h 60600"/>
                  <a:gd name="connsiteX8" fmla="*/ 0 w 42262"/>
                  <a:gd name="connsiteY8" fmla="*/ 30254 h 60600"/>
                  <a:gd name="connsiteX9" fmla="*/ 1583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4 h 60600"/>
                  <a:gd name="connsiteX16" fmla="*/ 42262 w 42262"/>
                  <a:gd name="connsiteY16" fmla="*/ 30254 h 60600"/>
                  <a:gd name="connsiteX17" fmla="*/ 8657 w 42262"/>
                  <a:gd name="connsiteY17" fmla="*/ 30254 h 60600"/>
                  <a:gd name="connsiteX18" fmla="*/ 9682 w 42262"/>
                  <a:gd name="connsiteY18" fmla="*/ 41797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7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3" y="44217"/>
                    </a:cubicBezTo>
                    <a:cubicBezTo>
                      <a:pt x="559" y="40400"/>
                      <a:pt x="0" y="35746"/>
                      <a:pt x="0" y="30254"/>
                    </a:cubicBezTo>
                    <a:cubicBezTo>
                      <a:pt x="0" y="24761"/>
                      <a:pt x="559" y="20200"/>
                      <a:pt x="1583" y="16384"/>
                    </a:cubicBezTo>
                    <a:cubicBezTo>
                      <a:pt x="2607" y="12567"/>
                      <a:pt x="4096" y="9402"/>
                      <a:pt x="5865" y="6982"/>
                    </a:cubicBezTo>
                    <a:cubicBezTo>
                      <a:pt x="7726" y="4562"/>
                      <a:pt x="9961" y="2793"/>
                      <a:pt x="12567" y="1676"/>
                    </a:cubicBezTo>
                    <a:cubicBezTo>
                      <a:pt x="15173" y="559"/>
                      <a:pt x="18059" y="0"/>
                      <a:pt x="21131" y="0"/>
                    </a:cubicBezTo>
                    <a:cubicBezTo>
                      <a:pt x="24203" y="0"/>
                      <a:pt x="27089" y="559"/>
                      <a:pt x="29695" y="1676"/>
                    </a:cubicBezTo>
                    <a:cubicBezTo>
                      <a:pt x="32302" y="2793"/>
                      <a:pt x="34536" y="4562"/>
                      <a:pt x="36398" y="6982"/>
                    </a:cubicBezTo>
                    <a:cubicBezTo>
                      <a:pt x="38260" y="9402"/>
                      <a:pt x="39656" y="12567"/>
                      <a:pt x="40679" y="16384"/>
                    </a:cubicBezTo>
                    <a:cubicBezTo>
                      <a:pt x="41704" y="20200"/>
                      <a:pt x="42262" y="24855"/>
                      <a:pt x="42262" y="30254"/>
                    </a:cubicBezTo>
                    <a:close/>
                    <a:moveTo>
                      <a:pt x="8657" y="30254"/>
                    </a:moveTo>
                    <a:cubicBezTo>
                      <a:pt x="8657" y="34908"/>
                      <a:pt x="9030" y="38725"/>
                      <a:pt x="9682" y="41797"/>
                    </a:cubicBezTo>
                    <a:cubicBezTo>
                      <a:pt x="10333" y="44868"/>
                      <a:pt x="11264" y="47382"/>
                      <a:pt x="12474" y="49244"/>
                    </a:cubicBezTo>
                    <a:cubicBezTo>
                      <a:pt x="13684" y="51105"/>
                      <a:pt x="14988" y="52409"/>
                      <a:pt x="16477" y="53246"/>
                    </a:cubicBezTo>
                    <a:cubicBezTo>
                      <a:pt x="17966" y="54084"/>
                      <a:pt x="19549" y="54456"/>
                      <a:pt x="21131" y="54456"/>
                    </a:cubicBezTo>
                    <a:cubicBezTo>
                      <a:pt x="22714" y="54456"/>
                      <a:pt x="24296" y="54084"/>
                      <a:pt x="25786" y="53246"/>
                    </a:cubicBezTo>
                    <a:cubicBezTo>
                      <a:pt x="27275" y="52409"/>
                      <a:pt x="28578" y="51105"/>
                      <a:pt x="29788" y="49244"/>
                    </a:cubicBezTo>
                    <a:cubicBezTo>
                      <a:pt x="30999" y="47382"/>
                      <a:pt x="31929" y="44868"/>
                      <a:pt x="32581" y="41797"/>
                    </a:cubicBezTo>
                    <a:cubicBezTo>
                      <a:pt x="33233" y="38725"/>
                      <a:pt x="33605" y="34815"/>
                      <a:pt x="33605" y="30254"/>
                    </a:cubicBezTo>
                    <a:cubicBezTo>
                      <a:pt x="33605" y="25692"/>
                      <a:pt x="33233" y="21876"/>
                      <a:pt x="32581" y="18711"/>
                    </a:cubicBezTo>
                    <a:cubicBezTo>
                      <a:pt x="31929" y="15639"/>
                      <a:pt x="30905"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8" y="8099"/>
                      <a:pt x="13591" y="9402"/>
                      <a:pt x="12474" y="11264"/>
                    </a:cubicBezTo>
                    <a:cubicBezTo>
                      <a:pt x="11264" y="13125"/>
                      <a:pt x="10333" y="15639"/>
                      <a:pt x="9682" y="18711"/>
                    </a:cubicBezTo>
                    <a:cubicBezTo>
                      <a:pt x="9030" y="21876"/>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A61D8323-1867-1D6B-CAD5-71D49CBC136C}"/>
                  </a:ext>
                </a:extLst>
              </p:cNvPr>
              <p:cNvSpPr/>
              <p:nvPr/>
            </p:nvSpPr>
            <p:spPr>
              <a:xfrm>
                <a:off x="9744853" y="5918002"/>
                <a:ext cx="33604" cy="60321"/>
              </a:xfrm>
              <a:custGeom>
                <a:avLst/>
                <a:gdLst>
                  <a:gd name="connsiteX0" fmla="*/ 8657 w 33604"/>
                  <a:gd name="connsiteY0" fmla="*/ 0 h 60321"/>
                  <a:gd name="connsiteX1" fmla="*/ 8657 w 33604"/>
                  <a:gd name="connsiteY1" fmla="*/ 54270 h 60321"/>
                  <a:gd name="connsiteX2" fmla="*/ 33605 w 33604"/>
                  <a:gd name="connsiteY2" fmla="*/ 54270 h 60321"/>
                  <a:gd name="connsiteX3" fmla="*/ 33605 w 33604"/>
                  <a:gd name="connsiteY3" fmla="*/ 60321 h 60321"/>
                  <a:gd name="connsiteX4" fmla="*/ 0 w 33604"/>
                  <a:gd name="connsiteY4" fmla="*/ 60321 h 60321"/>
                  <a:gd name="connsiteX5" fmla="*/ 0 w 33604"/>
                  <a:gd name="connsiteY5" fmla="*/ 0 h 60321"/>
                  <a:gd name="connsiteX6" fmla="*/ 8657 w 33604"/>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321">
                    <a:moveTo>
                      <a:pt x="8657" y="0"/>
                    </a:moveTo>
                    <a:lnTo>
                      <a:pt x="8657" y="54270"/>
                    </a:lnTo>
                    <a:lnTo>
                      <a:pt x="33605" y="54270"/>
                    </a:lnTo>
                    <a:lnTo>
                      <a:pt x="33605" y="60321"/>
                    </a:lnTo>
                    <a:lnTo>
                      <a:pt x="0" y="60321"/>
                    </a:lnTo>
                    <a:lnTo>
                      <a:pt x="0" y="0"/>
                    </a:lnTo>
                    <a:lnTo>
                      <a:pt x="8657" y="0"/>
                    </a:lnTo>
                    <a:close/>
                  </a:path>
                </a:pathLst>
              </a:custGeom>
              <a:solidFill>
                <a:srgbClr val="FFFFFF"/>
              </a:solidFill>
              <a:ln w="8840"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2B133AB8-6916-1E6C-D545-73B58E8520E4}"/>
                  </a:ext>
                </a:extLst>
              </p:cNvPr>
              <p:cNvSpPr/>
              <p:nvPr/>
            </p:nvSpPr>
            <p:spPr>
              <a:xfrm>
                <a:off x="9787116" y="5918002"/>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5E3F2C6B-E7E9-202A-3492-926D442A9DA8}"/>
                  </a:ext>
                </a:extLst>
              </p:cNvPr>
              <p:cNvSpPr/>
              <p:nvPr/>
            </p:nvSpPr>
            <p:spPr>
              <a:xfrm>
                <a:off x="9811225" y="5918002"/>
                <a:ext cx="38910" cy="60321"/>
              </a:xfrm>
              <a:custGeom>
                <a:avLst/>
                <a:gdLst>
                  <a:gd name="connsiteX0" fmla="*/ 11264 w 38910"/>
                  <a:gd name="connsiteY0" fmla="*/ 21969 h 60321"/>
                  <a:gd name="connsiteX1" fmla="*/ 10426 w 38910"/>
                  <a:gd name="connsiteY1" fmla="*/ 19735 h 60321"/>
                  <a:gd name="connsiteX2" fmla="*/ 9588 w 38910"/>
                  <a:gd name="connsiteY2" fmla="*/ 17314 h 60321"/>
                  <a:gd name="connsiteX3" fmla="*/ 8750 w 38910"/>
                  <a:gd name="connsiteY3" fmla="*/ 14615 h 60321"/>
                  <a:gd name="connsiteX4" fmla="*/ 8378 w 38910"/>
                  <a:gd name="connsiteY4" fmla="*/ 14615 h 60321"/>
                  <a:gd name="connsiteX5" fmla="*/ 8564 w 38910"/>
                  <a:gd name="connsiteY5" fmla="*/ 17314 h 60321"/>
                  <a:gd name="connsiteX6" fmla="*/ 8657 w 38910"/>
                  <a:gd name="connsiteY6" fmla="*/ 19735 h 60321"/>
                  <a:gd name="connsiteX7" fmla="*/ 8657 w 38910"/>
                  <a:gd name="connsiteY7" fmla="*/ 21969 h 60321"/>
                  <a:gd name="connsiteX8" fmla="*/ 8657 w 38910"/>
                  <a:gd name="connsiteY8" fmla="*/ 60321 h 60321"/>
                  <a:gd name="connsiteX9" fmla="*/ 0 w 38910"/>
                  <a:gd name="connsiteY9" fmla="*/ 60321 h 60321"/>
                  <a:gd name="connsiteX10" fmla="*/ 0 w 38910"/>
                  <a:gd name="connsiteY10" fmla="*/ 0 h 60321"/>
                  <a:gd name="connsiteX11" fmla="*/ 9495 w 38910"/>
                  <a:gd name="connsiteY11" fmla="*/ 0 h 60321"/>
                  <a:gd name="connsiteX12" fmla="*/ 27647 w 38910"/>
                  <a:gd name="connsiteY12" fmla="*/ 38352 h 60321"/>
                  <a:gd name="connsiteX13" fmla="*/ 28485 w 38910"/>
                  <a:gd name="connsiteY13" fmla="*/ 40586 h 60321"/>
                  <a:gd name="connsiteX14" fmla="*/ 29323 w 38910"/>
                  <a:gd name="connsiteY14" fmla="*/ 43007 h 60321"/>
                  <a:gd name="connsiteX15" fmla="*/ 30160 w 38910"/>
                  <a:gd name="connsiteY15" fmla="*/ 45706 h 60321"/>
                  <a:gd name="connsiteX16" fmla="*/ 30533 w 38910"/>
                  <a:gd name="connsiteY16" fmla="*/ 45706 h 60321"/>
                  <a:gd name="connsiteX17" fmla="*/ 30347 w 38910"/>
                  <a:gd name="connsiteY17" fmla="*/ 43007 h 60321"/>
                  <a:gd name="connsiteX18" fmla="*/ 30254 w 38910"/>
                  <a:gd name="connsiteY18" fmla="*/ 40586 h 60321"/>
                  <a:gd name="connsiteX19" fmla="*/ 30254 w 38910"/>
                  <a:gd name="connsiteY19" fmla="*/ 38352 h 60321"/>
                  <a:gd name="connsiteX20" fmla="*/ 30254 w 38910"/>
                  <a:gd name="connsiteY20" fmla="*/ 0 h 60321"/>
                  <a:gd name="connsiteX21" fmla="*/ 38911 w 38910"/>
                  <a:gd name="connsiteY21" fmla="*/ 0 h 60321"/>
                  <a:gd name="connsiteX22" fmla="*/ 38911 w 38910"/>
                  <a:gd name="connsiteY22" fmla="*/ 60321 h 60321"/>
                  <a:gd name="connsiteX23" fmla="*/ 29416 w 38910"/>
                  <a:gd name="connsiteY23" fmla="*/ 60321 h 60321"/>
                  <a:gd name="connsiteX24" fmla="*/ 11264 w 38910"/>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0" h="60321">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4"/>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647" y="38352"/>
                    </a:lnTo>
                    <a:cubicBezTo>
                      <a:pt x="27926" y="39004"/>
                      <a:pt x="28206" y="39748"/>
                      <a:pt x="28485" y="40586"/>
                    </a:cubicBezTo>
                    <a:cubicBezTo>
                      <a:pt x="28765" y="41424"/>
                      <a:pt x="29043" y="42262"/>
                      <a:pt x="29323" y="43007"/>
                    </a:cubicBezTo>
                    <a:cubicBezTo>
                      <a:pt x="29602" y="43938"/>
                      <a:pt x="29882" y="44775"/>
                      <a:pt x="30160" y="45706"/>
                    </a:cubicBezTo>
                    <a:lnTo>
                      <a:pt x="30533" y="45706"/>
                    </a:lnTo>
                    <a:cubicBezTo>
                      <a:pt x="30533" y="44868"/>
                      <a:pt x="30440" y="43938"/>
                      <a:pt x="30347" y="43007"/>
                    </a:cubicBezTo>
                    <a:cubicBezTo>
                      <a:pt x="30347" y="42262"/>
                      <a:pt x="30254" y="41424"/>
                      <a:pt x="30254" y="40586"/>
                    </a:cubicBezTo>
                    <a:cubicBezTo>
                      <a:pt x="30254" y="39748"/>
                      <a:pt x="30254" y="39004"/>
                      <a:pt x="30254" y="38352"/>
                    </a:cubicBezTo>
                    <a:lnTo>
                      <a:pt x="30254" y="0"/>
                    </a:lnTo>
                    <a:lnTo>
                      <a:pt x="38911" y="0"/>
                    </a:lnTo>
                    <a:lnTo>
                      <a:pt x="38911" y="60321"/>
                    </a:lnTo>
                    <a:lnTo>
                      <a:pt x="29416"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89B14470-0759-3D3D-788C-A266DCD34DBF}"/>
                  </a:ext>
                </a:extLst>
              </p:cNvPr>
              <p:cNvSpPr/>
              <p:nvPr/>
            </p:nvSpPr>
            <p:spPr>
              <a:xfrm>
                <a:off x="9859073" y="5918002"/>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080 w 46544"/>
                  <a:gd name="connsiteY9" fmla="*/ 38818 h 60321"/>
                  <a:gd name="connsiteX10" fmla="*/ 31464 w 46544"/>
                  <a:gd name="connsiteY10" fmla="*/ 38818 h 60321"/>
                  <a:gd name="connsiteX11" fmla="*/ 24575 w 46544"/>
                  <a:gd name="connsiteY11" fmla="*/ 15080 h 60321"/>
                  <a:gd name="connsiteX12" fmla="*/ 24017 w 46544"/>
                  <a:gd name="connsiteY12" fmla="*/ 13032 h 60321"/>
                  <a:gd name="connsiteX13" fmla="*/ 23644 w 46544"/>
                  <a:gd name="connsiteY13" fmla="*/ 10984 h 60321"/>
                  <a:gd name="connsiteX14" fmla="*/ 23365 w 46544"/>
                  <a:gd name="connsiteY14" fmla="*/ 9030 h 60321"/>
                  <a:gd name="connsiteX15" fmla="*/ 22993 w 46544"/>
                  <a:gd name="connsiteY15" fmla="*/ 9030 h 60321"/>
                  <a:gd name="connsiteX16" fmla="*/ 22714 w 46544"/>
                  <a:gd name="connsiteY16" fmla="*/ 11077 h 60321"/>
                  <a:gd name="connsiteX17" fmla="*/ 22341 w 46544"/>
                  <a:gd name="connsiteY17" fmla="*/ 13032 h 60321"/>
                  <a:gd name="connsiteX18" fmla="*/ 21875 w 46544"/>
                  <a:gd name="connsiteY18" fmla="*/ 14987 h 60321"/>
                  <a:gd name="connsiteX19" fmla="*/ 14987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7" y="0"/>
                    </a:lnTo>
                    <a:lnTo>
                      <a:pt x="28857" y="0"/>
                    </a:lnTo>
                    <a:lnTo>
                      <a:pt x="46544" y="60321"/>
                    </a:lnTo>
                    <a:lnTo>
                      <a:pt x="37887" y="60321"/>
                    </a:lnTo>
                    <a:close/>
                    <a:moveTo>
                      <a:pt x="15080" y="38818"/>
                    </a:moveTo>
                    <a:lnTo>
                      <a:pt x="31464" y="38818"/>
                    </a:lnTo>
                    <a:lnTo>
                      <a:pt x="24575" y="15080"/>
                    </a:lnTo>
                    <a:cubicBezTo>
                      <a:pt x="24389" y="14429"/>
                      <a:pt x="24203" y="13777"/>
                      <a:pt x="24017" y="13032"/>
                    </a:cubicBezTo>
                    <a:cubicBezTo>
                      <a:pt x="23924" y="12288"/>
                      <a:pt x="23831" y="11636"/>
                      <a:pt x="23644" y="10984"/>
                    </a:cubicBezTo>
                    <a:cubicBezTo>
                      <a:pt x="23551" y="10333"/>
                      <a:pt x="23458" y="9588"/>
                      <a:pt x="23365" y="9030"/>
                    </a:cubicBezTo>
                    <a:lnTo>
                      <a:pt x="22993" y="9030"/>
                    </a:lnTo>
                    <a:cubicBezTo>
                      <a:pt x="22993" y="9681"/>
                      <a:pt x="22900" y="10426"/>
                      <a:pt x="22714" y="11077"/>
                    </a:cubicBezTo>
                    <a:cubicBezTo>
                      <a:pt x="22620" y="11729"/>
                      <a:pt x="22434" y="12381"/>
                      <a:pt x="22341" y="13032"/>
                    </a:cubicBezTo>
                    <a:cubicBezTo>
                      <a:pt x="22248" y="13684"/>
                      <a:pt x="22062" y="14429"/>
                      <a:pt x="21875" y="14987"/>
                    </a:cubicBezTo>
                    <a:lnTo>
                      <a:pt x="14987" y="38725"/>
                    </a:lnTo>
                    <a:close/>
                  </a:path>
                </a:pathLst>
              </a:custGeom>
              <a:solidFill>
                <a:srgbClr val="FFFFFF"/>
              </a:solidFill>
              <a:ln w="8840" cap="flat">
                <a:noFill/>
                <a:prstDash val="solid"/>
                <a:miter/>
              </a:ln>
            </p:spPr>
            <p:txBody>
              <a:bodyPr rtlCol="0" anchor="ctr"/>
              <a:lstStyle/>
              <a:p>
                <a:endParaRPr lang="en-US"/>
              </a:p>
            </p:txBody>
          </p:sp>
        </p:grpSp>
        <p:grpSp>
          <p:nvGrpSpPr>
            <p:cNvPr id="553" name="Picture 2">
              <a:extLst>
                <a:ext uri="{FF2B5EF4-FFF2-40B4-BE49-F238E27FC236}">
                  <a16:creationId xmlns:a16="http://schemas.microsoft.com/office/drawing/2014/main" id="{64A4AAAF-B004-BCF8-9128-754B9B2B9078}"/>
                </a:ext>
              </a:extLst>
            </p:cNvPr>
            <p:cNvGrpSpPr/>
            <p:nvPr/>
          </p:nvGrpSpPr>
          <p:grpSpPr>
            <a:xfrm>
              <a:off x="10184508" y="6817418"/>
              <a:ext cx="312360" cy="92883"/>
              <a:chOff x="10184508" y="6817418"/>
              <a:chExt cx="312360" cy="92883"/>
            </a:xfrm>
            <a:solidFill>
              <a:srgbClr val="231F20"/>
            </a:solidFill>
          </p:grpSpPr>
          <p:sp>
            <p:nvSpPr>
              <p:cNvPr id="554" name="Freeform: Shape 553">
                <a:extLst>
                  <a:ext uri="{FF2B5EF4-FFF2-40B4-BE49-F238E27FC236}">
                    <a16:creationId xmlns:a16="http://schemas.microsoft.com/office/drawing/2014/main" id="{C0F4FC68-A773-0C72-E9C5-B546C898D8DC}"/>
                  </a:ext>
                </a:extLst>
              </p:cNvPr>
              <p:cNvSpPr/>
              <p:nvPr/>
            </p:nvSpPr>
            <p:spPr>
              <a:xfrm>
                <a:off x="10184508" y="6817510"/>
                <a:ext cx="33604" cy="60321"/>
              </a:xfrm>
              <a:custGeom>
                <a:avLst/>
                <a:gdLst>
                  <a:gd name="connsiteX0" fmla="*/ 0 w 33604"/>
                  <a:gd name="connsiteY0" fmla="*/ 60321 h 60321"/>
                  <a:gd name="connsiteX1" fmla="*/ 0 w 33604"/>
                  <a:gd name="connsiteY1" fmla="*/ 0 h 60321"/>
                  <a:gd name="connsiteX2" fmla="*/ 33605 w 33604"/>
                  <a:gd name="connsiteY2" fmla="*/ 0 h 60321"/>
                  <a:gd name="connsiteX3" fmla="*/ 33605 w 33604"/>
                  <a:gd name="connsiteY3" fmla="*/ 6051 h 60321"/>
                  <a:gd name="connsiteX4" fmla="*/ 8658 w 33604"/>
                  <a:gd name="connsiteY4" fmla="*/ 6051 h 60321"/>
                  <a:gd name="connsiteX5" fmla="*/ 8658 w 33604"/>
                  <a:gd name="connsiteY5" fmla="*/ 26717 h 60321"/>
                  <a:gd name="connsiteX6" fmla="*/ 28486 w 33604"/>
                  <a:gd name="connsiteY6" fmla="*/ 26717 h 60321"/>
                  <a:gd name="connsiteX7" fmla="*/ 28486 w 33604"/>
                  <a:gd name="connsiteY7" fmla="*/ 32767 h 60321"/>
                  <a:gd name="connsiteX8" fmla="*/ 8658 w 33604"/>
                  <a:gd name="connsiteY8" fmla="*/ 32767 h 60321"/>
                  <a:gd name="connsiteX9" fmla="*/ 8658 w 33604"/>
                  <a:gd name="connsiteY9" fmla="*/ 60321 h 60321"/>
                  <a:gd name="connsiteX10" fmla="*/ 0 w 33604"/>
                  <a:gd name="connsiteY10"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04" h="60321">
                    <a:moveTo>
                      <a:pt x="0" y="60321"/>
                    </a:moveTo>
                    <a:lnTo>
                      <a:pt x="0" y="0"/>
                    </a:lnTo>
                    <a:lnTo>
                      <a:pt x="33605" y="0"/>
                    </a:lnTo>
                    <a:lnTo>
                      <a:pt x="33605" y="6051"/>
                    </a:lnTo>
                    <a:lnTo>
                      <a:pt x="8658" y="6051"/>
                    </a:lnTo>
                    <a:lnTo>
                      <a:pt x="8658" y="26717"/>
                    </a:lnTo>
                    <a:lnTo>
                      <a:pt x="28486" y="26717"/>
                    </a:lnTo>
                    <a:lnTo>
                      <a:pt x="28486" y="32767"/>
                    </a:lnTo>
                    <a:lnTo>
                      <a:pt x="8658" y="32767"/>
                    </a:lnTo>
                    <a:lnTo>
                      <a:pt x="8658" y="60321"/>
                    </a:lnTo>
                    <a:lnTo>
                      <a:pt x="0" y="60321"/>
                    </a:lnTo>
                    <a:close/>
                  </a:path>
                </a:pathLst>
              </a:custGeom>
              <a:solidFill>
                <a:srgbClr val="231F20"/>
              </a:solidFill>
              <a:ln w="8840" cap="flat">
                <a:no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0CED7A1D-4072-5DA4-3136-63CD3DF1999F}"/>
                  </a:ext>
                </a:extLst>
              </p:cNvPr>
              <p:cNvSpPr/>
              <p:nvPr/>
            </p:nvSpPr>
            <p:spPr>
              <a:xfrm>
                <a:off x="10227608" y="6817418"/>
                <a:ext cx="33604" cy="60413"/>
              </a:xfrm>
              <a:custGeom>
                <a:avLst/>
                <a:gdLst>
                  <a:gd name="connsiteX0" fmla="*/ 8565 w 33604"/>
                  <a:gd name="connsiteY0" fmla="*/ 0 h 60413"/>
                  <a:gd name="connsiteX1" fmla="*/ 8565 w 33604"/>
                  <a:gd name="connsiteY1" fmla="*/ 54363 h 60413"/>
                  <a:gd name="connsiteX2" fmla="*/ 33605 w 33604"/>
                  <a:gd name="connsiteY2" fmla="*/ 54363 h 60413"/>
                  <a:gd name="connsiteX3" fmla="*/ 33605 w 33604"/>
                  <a:gd name="connsiteY3" fmla="*/ 60414 h 60413"/>
                  <a:gd name="connsiteX4" fmla="*/ 0 w 33604"/>
                  <a:gd name="connsiteY4" fmla="*/ 60414 h 60413"/>
                  <a:gd name="connsiteX5" fmla="*/ 0 w 33604"/>
                  <a:gd name="connsiteY5" fmla="*/ 93 h 60413"/>
                  <a:gd name="connsiteX6" fmla="*/ 8658 w 33604"/>
                  <a:gd name="connsiteY6" fmla="*/ 93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413">
                    <a:moveTo>
                      <a:pt x="8565" y="0"/>
                    </a:moveTo>
                    <a:lnTo>
                      <a:pt x="8565" y="54363"/>
                    </a:lnTo>
                    <a:lnTo>
                      <a:pt x="33605" y="54363"/>
                    </a:lnTo>
                    <a:lnTo>
                      <a:pt x="33605" y="60414"/>
                    </a:lnTo>
                    <a:lnTo>
                      <a:pt x="0" y="60414"/>
                    </a:lnTo>
                    <a:lnTo>
                      <a:pt x="0" y="93"/>
                    </a:lnTo>
                    <a:lnTo>
                      <a:pt x="8658" y="93"/>
                    </a:lnTo>
                    <a:close/>
                  </a:path>
                </a:pathLst>
              </a:custGeom>
              <a:solidFill>
                <a:srgbClr val="231F20"/>
              </a:solidFill>
              <a:ln w="8840"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31656789-7B48-452D-58F4-8EF379164FA2}"/>
                  </a:ext>
                </a:extLst>
              </p:cNvPr>
              <p:cNvSpPr/>
              <p:nvPr/>
            </p:nvSpPr>
            <p:spPr>
              <a:xfrm>
                <a:off x="10264193" y="6817418"/>
                <a:ext cx="42261" cy="60599"/>
              </a:xfrm>
              <a:custGeom>
                <a:avLst/>
                <a:gdLst>
                  <a:gd name="connsiteX0" fmla="*/ 42261 w 42261"/>
                  <a:gd name="connsiteY0" fmla="*/ 30254 h 60599"/>
                  <a:gd name="connsiteX1" fmla="*/ 40679 w 42261"/>
                  <a:gd name="connsiteY1" fmla="*/ 44217 h 60599"/>
                  <a:gd name="connsiteX2" fmla="*/ 36398 w 42261"/>
                  <a:gd name="connsiteY2" fmla="*/ 53618 h 60599"/>
                  <a:gd name="connsiteX3" fmla="*/ 29695 w 42261"/>
                  <a:gd name="connsiteY3" fmla="*/ 58924 h 60599"/>
                  <a:gd name="connsiteX4" fmla="*/ 21131 w 42261"/>
                  <a:gd name="connsiteY4" fmla="*/ 60600 h 60599"/>
                  <a:gd name="connsiteX5" fmla="*/ 12567 w 42261"/>
                  <a:gd name="connsiteY5" fmla="*/ 58924 h 60599"/>
                  <a:gd name="connsiteX6" fmla="*/ 5865 w 42261"/>
                  <a:gd name="connsiteY6" fmla="*/ 53618 h 60599"/>
                  <a:gd name="connsiteX7" fmla="*/ 1582 w 42261"/>
                  <a:gd name="connsiteY7" fmla="*/ 44217 h 60599"/>
                  <a:gd name="connsiteX8" fmla="*/ 0 w 42261"/>
                  <a:gd name="connsiteY8" fmla="*/ 30254 h 60599"/>
                  <a:gd name="connsiteX9" fmla="*/ 1582 w 42261"/>
                  <a:gd name="connsiteY9" fmla="*/ 16383 h 60599"/>
                  <a:gd name="connsiteX10" fmla="*/ 5865 w 42261"/>
                  <a:gd name="connsiteY10" fmla="*/ 6982 h 60599"/>
                  <a:gd name="connsiteX11" fmla="*/ 12567 w 42261"/>
                  <a:gd name="connsiteY11" fmla="*/ 1676 h 60599"/>
                  <a:gd name="connsiteX12" fmla="*/ 21131 w 42261"/>
                  <a:gd name="connsiteY12" fmla="*/ 0 h 60599"/>
                  <a:gd name="connsiteX13" fmla="*/ 29695 w 42261"/>
                  <a:gd name="connsiteY13" fmla="*/ 1676 h 60599"/>
                  <a:gd name="connsiteX14" fmla="*/ 36398 w 42261"/>
                  <a:gd name="connsiteY14" fmla="*/ 6982 h 60599"/>
                  <a:gd name="connsiteX15" fmla="*/ 40679 w 42261"/>
                  <a:gd name="connsiteY15" fmla="*/ 16383 h 60599"/>
                  <a:gd name="connsiteX16" fmla="*/ 42261 w 42261"/>
                  <a:gd name="connsiteY16" fmla="*/ 30254 h 60599"/>
                  <a:gd name="connsiteX17" fmla="*/ 8657 w 42261"/>
                  <a:gd name="connsiteY17" fmla="*/ 30254 h 60599"/>
                  <a:gd name="connsiteX18" fmla="*/ 9680 w 42261"/>
                  <a:gd name="connsiteY18" fmla="*/ 41796 h 60599"/>
                  <a:gd name="connsiteX19" fmla="*/ 12474 w 42261"/>
                  <a:gd name="connsiteY19" fmla="*/ 49243 h 60599"/>
                  <a:gd name="connsiteX20" fmla="*/ 16477 w 42261"/>
                  <a:gd name="connsiteY20" fmla="*/ 53246 h 60599"/>
                  <a:gd name="connsiteX21" fmla="*/ 21131 w 42261"/>
                  <a:gd name="connsiteY21" fmla="*/ 54456 h 60599"/>
                  <a:gd name="connsiteX22" fmla="*/ 25786 w 42261"/>
                  <a:gd name="connsiteY22" fmla="*/ 53246 h 60599"/>
                  <a:gd name="connsiteX23" fmla="*/ 29788 w 42261"/>
                  <a:gd name="connsiteY23" fmla="*/ 49243 h 60599"/>
                  <a:gd name="connsiteX24" fmla="*/ 32581 w 42261"/>
                  <a:gd name="connsiteY24" fmla="*/ 41796 h 60599"/>
                  <a:gd name="connsiteX25" fmla="*/ 33605 w 42261"/>
                  <a:gd name="connsiteY25" fmla="*/ 30254 h 60599"/>
                  <a:gd name="connsiteX26" fmla="*/ 32581 w 42261"/>
                  <a:gd name="connsiteY26" fmla="*/ 18710 h 60599"/>
                  <a:gd name="connsiteX27" fmla="*/ 29788 w 42261"/>
                  <a:gd name="connsiteY27" fmla="*/ 11263 h 60599"/>
                  <a:gd name="connsiteX28" fmla="*/ 25786 w 42261"/>
                  <a:gd name="connsiteY28" fmla="*/ 7261 h 60599"/>
                  <a:gd name="connsiteX29" fmla="*/ 21131 w 42261"/>
                  <a:gd name="connsiteY29" fmla="*/ 6050 h 60599"/>
                  <a:gd name="connsiteX30" fmla="*/ 16477 w 42261"/>
                  <a:gd name="connsiteY30" fmla="*/ 7261 h 60599"/>
                  <a:gd name="connsiteX31" fmla="*/ 12474 w 42261"/>
                  <a:gd name="connsiteY31" fmla="*/ 11263 h 60599"/>
                  <a:gd name="connsiteX32" fmla="*/ 9680 w 42261"/>
                  <a:gd name="connsiteY32" fmla="*/ 18710 h 60599"/>
                  <a:gd name="connsiteX33" fmla="*/ 8657 w 42261"/>
                  <a:gd name="connsiteY33" fmla="*/ 30254 h 6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599">
                    <a:moveTo>
                      <a:pt x="42261" y="30254"/>
                    </a:moveTo>
                    <a:cubicBezTo>
                      <a:pt x="42261" y="35745"/>
                      <a:pt x="41703" y="40400"/>
                      <a:pt x="40679" y="44217"/>
                    </a:cubicBezTo>
                    <a:cubicBezTo>
                      <a:pt x="39656" y="48033"/>
                      <a:pt x="38166" y="51105"/>
                      <a:pt x="36398" y="53618"/>
                    </a:cubicBezTo>
                    <a:cubicBezTo>
                      <a:pt x="34535" y="56039"/>
                      <a:pt x="32301" y="57807"/>
                      <a:pt x="29695" y="58924"/>
                    </a:cubicBezTo>
                    <a:cubicBezTo>
                      <a:pt x="27089" y="60041"/>
                      <a:pt x="24203" y="60600"/>
                      <a:pt x="21131" y="60600"/>
                    </a:cubicBezTo>
                    <a:cubicBezTo>
                      <a:pt x="18059" y="60600"/>
                      <a:pt x="15173" y="60041"/>
                      <a:pt x="12567" y="58924"/>
                    </a:cubicBezTo>
                    <a:cubicBezTo>
                      <a:pt x="9960" y="57807"/>
                      <a:pt x="7726" y="56039"/>
                      <a:pt x="5865" y="53618"/>
                    </a:cubicBezTo>
                    <a:cubicBezTo>
                      <a:pt x="4002" y="51198"/>
                      <a:pt x="2607" y="48033"/>
                      <a:pt x="1582" y="44217"/>
                    </a:cubicBezTo>
                    <a:cubicBezTo>
                      <a:pt x="558" y="40400"/>
                      <a:pt x="0" y="35745"/>
                      <a:pt x="0" y="30254"/>
                    </a:cubicBezTo>
                    <a:cubicBezTo>
                      <a:pt x="0" y="24761"/>
                      <a:pt x="558" y="20200"/>
                      <a:pt x="1582" y="16383"/>
                    </a:cubicBezTo>
                    <a:cubicBezTo>
                      <a:pt x="2607" y="12567"/>
                      <a:pt x="4095" y="9401"/>
                      <a:pt x="5865" y="6982"/>
                    </a:cubicBezTo>
                    <a:cubicBezTo>
                      <a:pt x="7726" y="4561"/>
                      <a:pt x="9960" y="2793"/>
                      <a:pt x="12567" y="1676"/>
                    </a:cubicBezTo>
                    <a:cubicBezTo>
                      <a:pt x="15173" y="559"/>
                      <a:pt x="18059" y="0"/>
                      <a:pt x="21131" y="0"/>
                    </a:cubicBezTo>
                    <a:cubicBezTo>
                      <a:pt x="24203" y="0"/>
                      <a:pt x="27089" y="559"/>
                      <a:pt x="29695" y="1676"/>
                    </a:cubicBezTo>
                    <a:cubicBezTo>
                      <a:pt x="32301" y="2793"/>
                      <a:pt x="34535" y="4561"/>
                      <a:pt x="36398" y="6982"/>
                    </a:cubicBezTo>
                    <a:cubicBezTo>
                      <a:pt x="38259" y="9401"/>
                      <a:pt x="39656" y="12567"/>
                      <a:pt x="40679" y="16383"/>
                    </a:cubicBezTo>
                    <a:cubicBezTo>
                      <a:pt x="41703" y="20200"/>
                      <a:pt x="42261" y="24854"/>
                      <a:pt x="42261" y="30254"/>
                    </a:cubicBezTo>
                    <a:close/>
                    <a:moveTo>
                      <a:pt x="8657" y="30254"/>
                    </a:moveTo>
                    <a:cubicBezTo>
                      <a:pt x="8657" y="34908"/>
                      <a:pt x="9029" y="38724"/>
                      <a:pt x="9680" y="41796"/>
                    </a:cubicBezTo>
                    <a:cubicBezTo>
                      <a:pt x="10333" y="44868"/>
                      <a:pt x="11263" y="47381"/>
                      <a:pt x="12474" y="49243"/>
                    </a:cubicBezTo>
                    <a:cubicBezTo>
                      <a:pt x="13684" y="51105"/>
                      <a:pt x="14987" y="52409"/>
                      <a:pt x="16477" y="53246"/>
                    </a:cubicBezTo>
                    <a:cubicBezTo>
                      <a:pt x="17965" y="54084"/>
                      <a:pt x="19548" y="54456"/>
                      <a:pt x="21131" y="54456"/>
                    </a:cubicBezTo>
                    <a:cubicBezTo>
                      <a:pt x="22713" y="54456"/>
                      <a:pt x="24296" y="54084"/>
                      <a:pt x="25786" y="53246"/>
                    </a:cubicBezTo>
                    <a:cubicBezTo>
                      <a:pt x="27274" y="52409"/>
                      <a:pt x="28578" y="51105"/>
                      <a:pt x="29788" y="49243"/>
                    </a:cubicBezTo>
                    <a:cubicBezTo>
                      <a:pt x="30998" y="47381"/>
                      <a:pt x="31929" y="44868"/>
                      <a:pt x="32581" y="41796"/>
                    </a:cubicBezTo>
                    <a:cubicBezTo>
                      <a:pt x="33232" y="38724"/>
                      <a:pt x="33605" y="34815"/>
                      <a:pt x="33605" y="30254"/>
                    </a:cubicBezTo>
                    <a:cubicBezTo>
                      <a:pt x="33605" y="25692"/>
                      <a:pt x="33232" y="21875"/>
                      <a:pt x="32581" y="18710"/>
                    </a:cubicBezTo>
                    <a:cubicBezTo>
                      <a:pt x="31929" y="15546"/>
                      <a:pt x="30905" y="13125"/>
                      <a:pt x="29788" y="11263"/>
                    </a:cubicBezTo>
                    <a:cubicBezTo>
                      <a:pt x="28578" y="9401"/>
                      <a:pt x="27274" y="8099"/>
                      <a:pt x="25786" y="7261"/>
                    </a:cubicBezTo>
                    <a:cubicBezTo>
                      <a:pt x="24296" y="6423"/>
                      <a:pt x="22713" y="6050"/>
                      <a:pt x="21131" y="6050"/>
                    </a:cubicBezTo>
                    <a:cubicBezTo>
                      <a:pt x="19548" y="6050"/>
                      <a:pt x="17965" y="6423"/>
                      <a:pt x="16477" y="7261"/>
                    </a:cubicBezTo>
                    <a:cubicBezTo>
                      <a:pt x="14987" y="8099"/>
                      <a:pt x="13684" y="9401"/>
                      <a:pt x="12474" y="11263"/>
                    </a:cubicBezTo>
                    <a:cubicBezTo>
                      <a:pt x="11263" y="13125"/>
                      <a:pt x="10333" y="15639"/>
                      <a:pt x="9680" y="18710"/>
                    </a:cubicBezTo>
                    <a:cubicBezTo>
                      <a:pt x="9029" y="21782"/>
                      <a:pt x="8657" y="25692"/>
                      <a:pt x="8657" y="30254"/>
                    </a:cubicBezTo>
                    <a:close/>
                  </a:path>
                </a:pathLst>
              </a:custGeom>
              <a:solidFill>
                <a:srgbClr val="231F20"/>
              </a:solidFill>
              <a:ln w="8840"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8F6A8485-C9F9-2095-C369-0E96A8F8A915}"/>
                  </a:ext>
                </a:extLst>
              </p:cNvPr>
              <p:cNvSpPr/>
              <p:nvPr/>
            </p:nvSpPr>
            <p:spPr>
              <a:xfrm>
                <a:off x="10318928" y="6817510"/>
                <a:ext cx="38817" cy="60414"/>
              </a:xfrm>
              <a:custGeom>
                <a:avLst/>
                <a:gdLst>
                  <a:gd name="connsiteX0" fmla="*/ 8657 w 38817"/>
                  <a:gd name="connsiteY0" fmla="*/ 37887 h 60414"/>
                  <a:gd name="connsiteX1" fmla="*/ 8657 w 38817"/>
                  <a:gd name="connsiteY1" fmla="*/ 60321 h 60414"/>
                  <a:gd name="connsiteX2" fmla="*/ 0 w 38817"/>
                  <a:gd name="connsiteY2" fmla="*/ 60321 h 60414"/>
                  <a:gd name="connsiteX3" fmla="*/ 0 w 38817"/>
                  <a:gd name="connsiteY3" fmla="*/ 0 h 60414"/>
                  <a:gd name="connsiteX4" fmla="*/ 14614 w 38817"/>
                  <a:gd name="connsiteY4" fmla="*/ 0 h 60414"/>
                  <a:gd name="connsiteX5" fmla="*/ 30905 w 38817"/>
                  <a:gd name="connsiteY5" fmla="*/ 4934 h 60414"/>
                  <a:gd name="connsiteX6" fmla="*/ 36211 w 38817"/>
                  <a:gd name="connsiteY6" fmla="*/ 18990 h 60414"/>
                  <a:gd name="connsiteX7" fmla="*/ 24389 w 38817"/>
                  <a:gd name="connsiteY7" fmla="*/ 36677 h 60414"/>
                  <a:gd name="connsiteX8" fmla="*/ 38817 w 38817"/>
                  <a:gd name="connsiteY8" fmla="*/ 60415 h 60414"/>
                  <a:gd name="connsiteX9" fmla="*/ 28950 w 38817"/>
                  <a:gd name="connsiteY9" fmla="*/ 60415 h 60414"/>
                  <a:gd name="connsiteX10" fmla="*/ 15545 w 38817"/>
                  <a:gd name="connsiteY10" fmla="*/ 37980 h 60414"/>
                  <a:gd name="connsiteX11" fmla="*/ 8657 w 38817"/>
                  <a:gd name="connsiteY11" fmla="*/ 37980 h 60414"/>
                  <a:gd name="connsiteX12" fmla="*/ 14708 w 38817"/>
                  <a:gd name="connsiteY12" fmla="*/ 31836 h 60414"/>
                  <a:gd name="connsiteX13" fmla="*/ 27647 w 38817"/>
                  <a:gd name="connsiteY13" fmla="*/ 18897 h 60414"/>
                  <a:gd name="connsiteX14" fmla="*/ 14708 w 38817"/>
                  <a:gd name="connsiteY14" fmla="*/ 5958 h 60414"/>
                  <a:gd name="connsiteX15" fmla="*/ 8657 w 38817"/>
                  <a:gd name="connsiteY15" fmla="*/ 5958 h 60414"/>
                  <a:gd name="connsiteX16" fmla="*/ 8657 w 38817"/>
                  <a:gd name="connsiteY16" fmla="*/ 31836 h 60414"/>
                  <a:gd name="connsiteX17" fmla="*/ 14708 w 38817"/>
                  <a:gd name="connsiteY17" fmla="*/ 31836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7" h="60414">
                    <a:moveTo>
                      <a:pt x="8657" y="37887"/>
                    </a:moveTo>
                    <a:lnTo>
                      <a:pt x="8657" y="60321"/>
                    </a:lnTo>
                    <a:lnTo>
                      <a:pt x="0" y="60321"/>
                    </a:lnTo>
                    <a:lnTo>
                      <a:pt x="0" y="0"/>
                    </a:lnTo>
                    <a:lnTo>
                      <a:pt x="14614" y="0"/>
                    </a:lnTo>
                    <a:cubicBezTo>
                      <a:pt x="21969" y="0"/>
                      <a:pt x="27367" y="1676"/>
                      <a:pt x="30905" y="4934"/>
                    </a:cubicBezTo>
                    <a:cubicBezTo>
                      <a:pt x="34442" y="8192"/>
                      <a:pt x="36211" y="12939"/>
                      <a:pt x="36211" y="18990"/>
                    </a:cubicBezTo>
                    <a:cubicBezTo>
                      <a:pt x="36211" y="28206"/>
                      <a:pt x="32301" y="34070"/>
                      <a:pt x="24389" y="36677"/>
                    </a:cubicBezTo>
                    <a:lnTo>
                      <a:pt x="38817" y="60415"/>
                    </a:lnTo>
                    <a:lnTo>
                      <a:pt x="28950" y="60415"/>
                    </a:lnTo>
                    <a:lnTo>
                      <a:pt x="15545" y="37980"/>
                    </a:lnTo>
                    <a:lnTo>
                      <a:pt x="8657" y="37980"/>
                    </a:lnTo>
                    <a:close/>
                    <a:moveTo>
                      <a:pt x="14708" y="31836"/>
                    </a:moveTo>
                    <a:cubicBezTo>
                      <a:pt x="23365" y="31836"/>
                      <a:pt x="27647" y="27554"/>
                      <a:pt x="27647" y="18897"/>
                    </a:cubicBezTo>
                    <a:cubicBezTo>
                      <a:pt x="27647" y="10240"/>
                      <a:pt x="23365" y="5958"/>
                      <a:pt x="14708" y="5958"/>
                    </a:cubicBezTo>
                    <a:lnTo>
                      <a:pt x="8657" y="5958"/>
                    </a:lnTo>
                    <a:lnTo>
                      <a:pt x="8657" y="31836"/>
                    </a:lnTo>
                    <a:lnTo>
                      <a:pt x="14708" y="31836"/>
                    </a:lnTo>
                    <a:close/>
                  </a:path>
                </a:pathLst>
              </a:custGeom>
              <a:solidFill>
                <a:srgbClr val="231F20"/>
              </a:solidFill>
              <a:ln w="8840"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62C26240-99AF-C0AE-A4BF-4077CF51ABB8}"/>
                  </a:ext>
                </a:extLst>
              </p:cNvPr>
              <p:cNvSpPr/>
              <p:nvPr/>
            </p:nvSpPr>
            <p:spPr>
              <a:xfrm>
                <a:off x="10368544" y="6817418"/>
                <a:ext cx="8657" cy="60320"/>
              </a:xfrm>
              <a:custGeom>
                <a:avLst/>
                <a:gdLst>
                  <a:gd name="connsiteX0" fmla="*/ 0 w 8657"/>
                  <a:gd name="connsiteY0" fmla="*/ 0 h 60320"/>
                  <a:gd name="connsiteX1" fmla="*/ 8658 w 8657"/>
                  <a:gd name="connsiteY1" fmla="*/ 0 h 60320"/>
                  <a:gd name="connsiteX2" fmla="*/ 8658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8" y="0"/>
                    </a:lnTo>
                    <a:lnTo>
                      <a:pt x="8658"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003B18DC-BE97-7E7A-E744-679B98CEAFF0}"/>
                  </a:ext>
                </a:extLst>
              </p:cNvPr>
              <p:cNvSpPr/>
              <p:nvPr/>
            </p:nvSpPr>
            <p:spPr>
              <a:xfrm>
                <a:off x="10392654" y="6817510"/>
                <a:ext cx="37887" cy="60414"/>
              </a:xfrm>
              <a:custGeom>
                <a:avLst/>
                <a:gdLst>
                  <a:gd name="connsiteX0" fmla="*/ 0 w 37887"/>
                  <a:gd name="connsiteY0" fmla="*/ 60321 h 60414"/>
                  <a:gd name="connsiteX1" fmla="*/ 0 w 37887"/>
                  <a:gd name="connsiteY1" fmla="*/ 0 h 60414"/>
                  <a:gd name="connsiteX2" fmla="*/ 12939 w 37887"/>
                  <a:gd name="connsiteY2" fmla="*/ 0 h 60414"/>
                  <a:gd name="connsiteX3" fmla="*/ 23738 w 37887"/>
                  <a:gd name="connsiteY3" fmla="*/ 1676 h 60414"/>
                  <a:gd name="connsiteX4" fmla="*/ 31557 w 37887"/>
                  <a:gd name="connsiteY4" fmla="*/ 6982 h 60414"/>
                  <a:gd name="connsiteX5" fmla="*/ 36305 w 37887"/>
                  <a:gd name="connsiteY5" fmla="*/ 16290 h 60414"/>
                  <a:gd name="connsiteX6" fmla="*/ 37888 w 37887"/>
                  <a:gd name="connsiteY6" fmla="*/ 30161 h 60414"/>
                  <a:gd name="connsiteX7" fmla="*/ 36305 w 37887"/>
                  <a:gd name="connsiteY7" fmla="*/ 44031 h 60414"/>
                  <a:gd name="connsiteX8" fmla="*/ 31557 w 37887"/>
                  <a:gd name="connsiteY8" fmla="*/ 53433 h 60414"/>
                  <a:gd name="connsiteX9" fmla="*/ 23738 w 37887"/>
                  <a:gd name="connsiteY9" fmla="*/ 58739 h 60414"/>
                  <a:gd name="connsiteX10" fmla="*/ 12939 w 37887"/>
                  <a:gd name="connsiteY10" fmla="*/ 60415 h 60414"/>
                  <a:gd name="connsiteX11" fmla="*/ 0 w 37887"/>
                  <a:gd name="connsiteY11" fmla="*/ 60415 h 60414"/>
                  <a:gd name="connsiteX12" fmla="*/ 12939 w 37887"/>
                  <a:gd name="connsiteY12" fmla="*/ 54270 h 60414"/>
                  <a:gd name="connsiteX13" fmla="*/ 19921 w 37887"/>
                  <a:gd name="connsiteY13" fmla="*/ 53060 h 60414"/>
                  <a:gd name="connsiteX14" fmla="*/ 25041 w 37887"/>
                  <a:gd name="connsiteY14" fmla="*/ 48964 h 60414"/>
                  <a:gd name="connsiteX15" fmla="*/ 28206 w 37887"/>
                  <a:gd name="connsiteY15" fmla="*/ 41517 h 60414"/>
                  <a:gd name="connsiteX16" fmla="*/ 29323 w 37887"/>
                  <a:gd name="connsiteY16" fmla="*/ 30068 h 60414"/>
                  <a:gd name="connsiteX17" fmla="*/ 28206 w 37887"/>
                  <a:gd name="connsiteY17" fmla="*/ 18618 h 60414"/>
                  <a:gd name="connsiteX18" fmla="*/ 25041 w 37887"/>
                  <a:gd name="connsiteY18" fmla="*/ 11171 h 60414"/>
                  <a:gd name="connsiteX19" fmla="*/ 19921 w 37887"/>
                  <a:gd name="connsiteY19" fmla="*/ 7168 h 60414"/>
                  <a:gd name="connsiteX20" fmla="*/ 12939 w 37887"/>
                  <a:gd name="connsiteY20" fmla="*/ 5958 h 60414"/>
                  <a:gd name="connsiteX21" fmla="*/ 8658 w 37887"/>
                  <a:gd name="connsiteY21" fmla="*/ 5958 h 60414"/>
                  <a:gd name="connsiteX22" fmla="*/ 8658 w 37887"/>
                  <a:gd name="connsiteY22" fmla="*/ 54270 h 60414"/>
                  <a:gd name="connsiteX23" fmla="*/ 12939 w 37887"/>
                  <a:gd name="connsiteY23" fmla="*/ 54270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7" h="60414">
                    <a:moveTo>
                      <a:pt x="0" y="60321"/>
                    </a:moveTo>
                    <a:lnTo>
                      <a:pt x="0" y="0"/>
                    </a:lnTo>
                    <a:lnTo>
                      <a:pt x="12939" y="0"/>
                    </a:lnTo>
                    <a:cubicBezTo>
                      <a:pt x="17036" y="0"/>
                      <a:pt x="20573" y="559"/>
                      <a:pt x="23738" y="1676"/>
                    </a:cubicBezTo>
                    <a:cubicBezTo>
                      <a:pt x="26903" y="2793"/>
                      <a:pt x="29509" y="4562"/>
                      <a:pt x="31557" y="6982"/>
                    </a:cubicBezTo>
                    <a:cubicBezTo>
                      <a:pt x="33606" y="9402"/>
                      <a:pt x="35188" y="12474"/>
                      <a:pt x="36305" y="16290"/>
                    </a:cubicBezTo>
                    <a:cubicBezTo>
                      <a:pt x="37328" y="20107"/>
                      <a:pt x="37888" y="24762"/>
                      <a:pt x="37888" y="30161"/>
                    </a:cubicBezTo>
                    <a:cubicBezTo>
                      <a:pt x="37888" y="35560"/>
                      <a:pt x="37328" y="40214"/>
                      <a:pt x="36305" y="44031"/>
                    </a:cubicBezTo>
                    <a:cubicBezTo>
                      <a:pt x="35281" y="47847"/>
                      <a:pt x="33698" y="51013"/>
                      <a:pt x="31557" y="53433"/>
                    </a:cubicBezTo>
                    <a:cubicBezTo>
                      <a:pt x="29416" y="55853"/>
                      <a:pt x="26809" y="57621"/>
                      <a:pt x="23738" y="58739"/>
                    </a:cubicBezTo>
                    <a:cubicBezTo>
                      <a:pt x="20573" y="59856"/>
                      <a:pt x="17036" y="60415"/>
                      <a:pt x="12939" y="60415"/>
                    </a:cubicBezTo>
                    <a:lnTo>
                      <a:pt x="0" y="60415"/>
                    </a:lnTo>
                    <a:close/>
                    <a:moveTo>
                      <a:pt x="12939" y="54270"/>
                    </a:moveTo>
                    <a:cubicBezTo>
                      <a:pt x="15546" y="54270"/>
                      <a:pt x="17873" y="53898"/>
                      <a:pt x="19921" y="53060"/>
                    </a:cubicBezTo>
                    <a:cubicBezTo>
                      <a:pt x="21970" y="52223"/>
                      <a:pt x="23645" y="50919"/>
                      <a:pt x="25041" y="48964"/>
                    </a:cubicBezTo>
                    <a:cubicBezTo>
                      <a:pt x="26438" y="47103"/>
                      <a:pt x="27462" y="44589"/>
                      <a:pt x="28206" y="41517"/>
                    </a:cubicBezTo>
                    <a:cubicBezTo>
                      <a:pt x="28951" y="38445"/>
                      <a:pt x="29323" y="34629"/>
                      <a:pt x="29323" y="30068"/>
                    </a:cubicBezTo>
                    <a:cubicBezTo>
                      <a:pt x="29323" y="25507"/>
                      <a:pt x="28951" y="21690"/>
                      <a:pt x="28206" y="18618"/>
                    </a:cubicBezTo>
                    <a:cubicBezTo>
                      <a:pt x="27462" y="15546"/>
                      <a:pt x="26345" y="13033"/>
                      <a:pt x="25041" y="11171"/>
                    </a:cubicBezTo>
                    <a:cubicBezTo>
                      <a:pt x="23645" y="9309"/>
                      <a:pt x="21970" y="7913"/>
                      <a:pt x="19921" y="7168"/>
                    </a:cubicBezTo>
                    <a:cubicBezTo>
                      <a:pt x="17873" y="6330"/>
                      <a:pt x="15546" y="5958"/>
                      <a:pt x="12939" y="5958"/>
                    </a:cubicBezTo>
                    <a:lnTo>
                      <a:pt x="8658" y="5958"/>
                    </a:lnTo>
                    <a:lnTo>
                      <a:pt x="8658" y="54270"/>
                    </a:lnTo>
                    <a:lnTo>
                      <a:pt x="12939" y="54270"/>
                    </a:lnTo>
                    <a:close/>
                  </a:path>
                </a:pathLst>
              </a:custGeom>
              <a:solidFill>
                <a:srgbClr val="231F20"/>
              </a:solidFill>
              <a:ln w="8840"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9C2A3F0E-4A1E-9121-70B9-0E2ED68A96B5}"/>
                  </a:ext>
                </a:extLst>
              </p:cNvPr>
              <p:cNvSpPr/>
              <p:nvPr/>
            </p:nvSpPr>
            <p:spPr>
              <a:xfrm>
                <a:off x="10434823" y="6817510"/>
                <a:ext cx="46544" cy="60321"/>
              </a:xfrm>
              <a:custGeom>
                <a:avLst/>
                <a:gdLst>
                  <a:gd name="connsiteX0" fmla="*/ 37981 w 46544"/>
                  <a:gd name="connsiteY0" fmla="*/ 60321 h 60321"/>
                  <a:gd name="connsiteX1" fmla="*/ 33233 w 46544"/>
                  <a:gd name="connsiteY1" fmla="*/ 44776 h 60321"/>
                  <a:gd name="connsiteX2" fmla="*/ 13405 w 46544"/>
                  <a:gd name="connsiteY2" fmla="*/ 44776 h 60321"/>
                  <a:gd name="connsiteX3" fmla="*/ 8658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8 w 46544"/>
                  <a:gd name="connsiteY8" fmla="*/ 60321 h 60321"/>
                  <a:gd name="connsiteX9" fmla="*/ 15173 w 46544"/>
                  <a:gd name="connsiteY9" fmla="*/ 38725 h 60321"/>
                  <a:gd name="connsiteX10" fmla="*/ 31557 w 46544"/>
                  <a:gd name="connsiteY10" fmla="*/ 38725 h 60321"/>
                  <a:gd name="connsiteX11" fmla="*/ 24669 w 46544"/>
                  <a:gd name="connsiteY11" fmla="*/ 14988 h 60321"/>
                  <a:gd name="connsiteX12" fmla="*/ 24110 w 46544"/>
                  <a:gd name="connsiteY12" fmla="*/ 12939 h 60321"/>
                  <a:gd name="connsiteX13" fmla="*/ 23738 w 46544"/>
                  <a:gd name="connsiteY13" fmla="*/ 10892 h 60321"/>
                  <a:gd name="connsiteX14" fmla="*/ 23458 w 46544"/>
                  <a:gd name="connsiteY14" fmla="*/ 8937 h 60321"/>
                  <a:gd name="connsiteX15" fmla="*/ 23086 w 46544"/>
                  <a:gd name="connsiteY15" fmla="*/ 8937 h 60321"/>
                  <a:gd name="connsiteX16" fmla="*/ 22807 w 46544"/>
                  <a:gd name="connsiteY16" fmla="*/ 10985 h 60321"/>
                  <a:gd name="connsiteX17" fmla="*/ 22435 w 46544"/>
                  <a:gd name="connsiteY17" fmla="*/ 12939 h 60321"/>
                  <a:gd name="connsiteX18" fmla="*/ 21969 w 46544"/>
                  <a:gd name="connsiteY18" fmla="*/ 14894 h 60321"/>
                  <a:gd name="connsiteX19" fmla="*/ 15080 w 46544"/>
                  <a:gd name="connsiteY19" fmla="*/ 3863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1" y="60321"/>
                    </a:moveTo>
                    <a:lnTo>
                      <a:pt x="33233" y="44776"/>
                    </a:lnTo>
                    <a:lnTo>
                      <a:pt x="13405" y="44776"/>
                    </a:lnTo>
                    <a:lnTo>
                      <a:pt x="8658" y="60321"/>
                    </a:lnTo>
                    <a:lnTo>
                      <a:pt x="0" y="60321"/>
                    </a:lnTo>
                    <a:lnTo>
                      <a:pt x="17687" y="0"/>
                    </a:lnTo>
                    <a:lnTo>
                      <a:pt x="28857" y="0"/>
                    </a:lnTo>
                    <a:lnTo>
                      <a:pt x="46544" y="60321"/>
                    </a:lnTo>
                    <a:lnTo>
                      <a:pt x="37888" y="60321"/>
                    </a:lnTo>
                    <a:close/>
                    <a:moveTo>
                      <a:pt x="15173" y="38725"/>
                    </a:moveTo>
                    <a:lnTo>
                      <a:pt x="31557" y="38725"/>
                    </a:lnTo>
                    <a:lnTo>
                      <a:pt x="24669" y="14988"/>
                    </a:lnTo>
                    <a:cubicBezTo>
                      <a:pt x="24482" y="14336"/>
                      <a:pt x="24296" y="13684"/>
                      <a:pt x="24110" y="12939"/>
                    </a:cubicBezTo>
                    <a:cubicBezTo>
                      <a:pt x="24017" y="12195"/>
                      <a:pt x="23924" y="11543"/>
                      <a:pt x="23738" y="10892"/>
                    </a:cubicBezTo>
                    <a:cubicBezTo>
                      <a:pt x="23645" y="10240"/>
                      <a:pt x="23552" y="9588"/>
                      <a:pt x="23458" y="8937"/>
                    </a:cubicBezTo>
                    <a:lnTo>
                      <a:pt x="23086" y="8937"/>
                    </a:lnTo>
                    <a:cubicBezTo>
                      <a:pt x="23086" y="9588"/>
                      <a:pt x="22993" y="10333"/>
                      <a:pt x="22807" y="10985"/>
                    </a:cubicBezTo>
                    <a:cubicBezTo>
                      <a:pt x="22714" y="11636"/>
                      <a:pt x="22528" y="12288"/>
                      <a:pt x="22435" y="12939"/>
                    </a:cubicBezTo>
                    <a:cubicBezTo>
                      <a:pt x="22341" y="13591"/>
                      <a:pt x="22155" y="14243"/>
                      <a:pt x="21969" y="14894"/>
                    </a:cubicBezTo>
                    <a:lnTo>
                      <a:pt x="15080" y="38632"/>
                    </a:lnTo>
                    <a:close/>
                  </a:path>
                </a:pathLst>
              </a:custGeom>
              <a:solidFill>
                <a:srgbClr val="231F20"/>
              </a:solidFill>
              <a:ln w="8840" cap="flat">
                <a:noFill/>
                <a:prstDash val="solid"/>
                <a:miter/>
              </a:ln>
            </p:spPr>
            <p:txBody>
              <a:bodyPr rtlCol="0" anchor="ctr"/>
              <a:lstStyle/>
              <a:p>
                <a:endParaRPr lang="en-US"/>
              </a:p>
            </p:txBody>
          </p:sp>
        </p:grpSp>
        <p:grpSp>
          <p:nvGrpSpPr>
            <p:cNvPr id="561" name="Picture 2">
              <a:extLst>
                <a:ext uri="{FF2B5EF4-FFF2-40B4-BE49-F238E27FC236}">
                  <a16:creationId xmlns:a16="http://schemas.microsoft.com/office/drawing/2014/main" id="{93E22FCB-8539-C899-8C22-C747272F1509}"/>
                </a:ext>
              </a:extLst>
            </p:cNvPr>
            <p:cNvGrpSpPr/>
            <p:nvPr/>
          </p:nvGrpSpPr>
          <p:grpSpPr>
            <a:xfrm>
              <a:off x="8295563" y="4538998"/>
              <a:ext cx="422651" cy="93170"/>
              <a:chOff x="8295563" y="4538998"/>
              <a:chExt cx="422651" cy="93170"/>
            </a:xfrm>
            <a:solidFill>
              <a:srgbClr val="FFFFFF"/>
            </a:solidFill>
          </p:grpSpPr>
          <p:sp>
            <p:nvSpPr>
              <p:cNvPr id="562" name="Freeform: Shape 561">
                <a:extLst>
                  <a:ext uri="{FF2B5EF4-FFF2-40B4-BE49-F238E27FC236}">
                    <a16:creationId xmlns:a16="http://schemas.microsoft.com/office/drawing/2014/main" id="{92402529-379E-BB8D-F506-277D73A91461}"/>
                  </a:ext>
                </a:extLst>
              </p:cNvPr>
              <p:cNvSpPr/>
              <p:nvPr/>
            </p:nvSpPr>
            <p:spPr>
              <a:xfrm>
                <a:off x="8295563" y="4539277"/>
                <a:ext cx="71678" cy="60320"/>
              </a:xfrm>
              <a:custGeom>
                <a:avLst/>
                <a:gdLst>
                  <a:gd name="connsiteX0" fmla="*/ 50826 w 71678"/>
                  <a:gd name="connsiteY0" fmla="*/ 42262 h 60320"/>
                  <a:gd name="connsiteX1" fmla="*/ 51199 w 71678"/>
                  <a:gd name="connsiteY1" fmla="*/ 44403 h 60320"/>
                  <a:gd name="connsiteX2" fmla="*/ 51571 w 71678"/>
                  <a:gd name="connsiteY2" fmla="*/ 46637 h 60320"/>
                  <a:gd name="connsiteX3" fmla="*/ 51850 w 71678"/>
                  <a:gd name="connsiteY3" fmla="*/ 49150 h 60320"/>
                  <a:gd name="connsiteX4" fmla="*/ 52223 w 71678"/>
                  <a:gd name="connsiteY4" fmla="*/ 49150 h 60320"/>
                  <a:gd name="connsiteX5" fmla="*/ 52409 w 71678"/>
                  <a:gd name="connsiteY5" fmla="*/ 46637 h 60320"/>
                  <a:gd name="connsiteX6" fmla="*/ 52688 w 71678"/>
                  <a:gd name="connsiteY6" fmla="*/ 44403 h 60320"/>
                  <a:gd name="connsiteX7" fmla="*/ 53060 w 71678"/>
                  <a:gd name="connsiteY7" fmla="*/ 42262 h 60320"/>
                  <a:gd name="connsiteX8" fmla="*/ 63021 w 71678"/>
                  <a:gd name="connsiteY8" fmla="*/ 0 h 60320"/>
                  <a:gd name="connsiteX9" fmla="*/ 71678 w 71678"/>
                  <a:gd name="connsiteY9" fmla="*/ 0 h 60320"/>
                  <a:gd name="connsiteX10" fmla="*/ 57436 w 71678"/>
                  <a:gd name="connsiteY10" fmla="*/ 60321 h 60320"/>
                  <a:gd name="connsiteX11" fmla="*/ 47103 w 71678"/>
                  <a:gd name="connsiteY11" fmla="*/ 60321 h 60320"/>
                  <a:gd name="connsiteX12" fmla="*/ 37142 w 71678"/>
                  <a:gd name="connsiteY12" fmla="*/ 18059 h 60320"/>
                  <a:gd name="connsiteX13" fmla="*/ 36677 w 71678"/>
                  <a:gd name="connsiteY13" fmla="*/ 15918 h 60320"/>
                  <a:gd name="connsiteX14" fmla="*/ 36305 w 71678"/>
                  <a:gd name="connsiteY14" fmla="*/ 13684 h 60320"/>
                  <a:gd name="connsiteX15" fmla="*/ 35932 w 71678"/>
                  <a:gd name="connsiteY15" fmla="*/ 11170 h 60320"/>
                  <a:gd name="connsiteX16" fmla="*/ 35560 w 71678"/>
                  <a:gd name="connsiteY16" fmla="*/ 11170 h 60320"/>
                  <a:gd name="connsiteX17" fmla="*/ 35188 w 71678"/>
                  <a:gd name="connsiteY17" fmla="*/ 13684 h 60320"/>
                  <a:gd name="connsiteX18" fmla="*/ 34815 w 71678"/>
                  <a:gd name="connsiteY18" fmla="*/ 15918 h 60320"/>
                  <a:gd name="connsiteX19" fmla="*/ 34443 w 71678"/>
                  <a:gd name="connsiteY19" fmla="*/ 18059 h 60320"/>
                  <a:gd name="connsiteX20" fmla="*/ 24575 w 71678"/>
                  <a:gd name="connsiteY20" fmla="*/ 60321 h 60320"/>
                  <a:gd name="connsiteX21" fmla="*/ 14243 w 71678"/>
                  <a:gd name="connsiteY21" fmla="*/ 60321 h 60320"/>
                  <a:gd name="connsiteX22" fmla="*/ 0 w 71678"/>
                  <a:gd name="connsiteY22" fmla="*/ 0 h 60320"/>
                  <a:gd name="connsiteX23" fmla="*/ 8565 w 71678"/>
                  <a:gd name="connsiteY23" fmla="*/ 0 h 60320"/>
                  <a:gd name="connsiteX24" fmla="*/ 18524 w 71678"/>
                  <a:gd name="connsiteY24" fmla="*/ 42262 h 60320"/>
                  <a:gd name="connsiteX25" fmla="*/ 18897 w 71678"/>
                  <a:gd name="connsiteY25" fmla="*/ 44403 h 60320"/>
                  <a:gd name="connsiteX26" fmla="*/ 19269 w 71678"/>
                  <a:gd name="connsiteY26" fmla="*/ 46637 h 60320"/>
                  <a:gd name="connsiteX27" fmla="*/ 19456 w 71678"/>
                  <a:gd name="connsiteY27" fmla="*/ 49150 h 60320"/>
                  <a:gd name="connsiteX28" fmla="*/ 19828 w 71678"/>
                  <a:gd name="connsiteY28" fmla="*/ 49150 h 60320"/>
                  <a:gd name="connsiteX29" fmla="*/ 20107 w 71678"/>
                  <a:gd name="connsiteY29" fmla="*/ 46637 h 60320"/>
                  <a:gd name="connsiteX30" fmla="*/ 20386 w 71678"/>
                  <a:gd name="connsiteY30" fmla="*/ 44403 h 60320"/>
                  <a:gd name="connsiteX31" fmla="*/ 20759 w 71678"/>
                  <a:gd name="connsiteY31" fmla="*/ 42262 h 60320"/>
                  <a:gd name="connsiteX32" fmla="*/ 30626 w 71678"/>
                  <a:gd name="connsiteY32" fmla="*/ 0 h 60320"/>
                  <a:gd name="connsiteX33" fmla="*/ 40959 w 71678"/>
                  <a:gd name="connsiteY33" fmla="*/ 0 h 60320"/>
                  <a:gd name="connsiteX34" fmla="*/ 50920 w 71678"/>
                  <a:gd name="connsiteY34" fmla="*/ 42262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678" h="60320">
                    <a:moveTo>
                      <a:pt x="50826" y="42262"/>
                    </a:moveTo>
                    <a:cubicBezTo>
                      <a:pt x="50920" y="42913"/>
                      <a:pt x="51013" y="43658"/>
                      <a:pt x="51199" y="44403"/>
                    </a:cubicBezTo>
                    <a:cubicBezTo>
                      <a:pt x="51292" y="45241"/>
                      <a:pt x="51385" y="45985"/>
                      <a:pt x="51571" y="46637"/>
                    </a:cubicBezTo>
                    <a:cubicBezTo>
                      <a:pt x="51664" y="47475"/>
                      <a:pt x="51757" y="48313"/>
                      <a:pt x="51850" y="49150"/>
                    </a:cubicBezTo>
                    <a:lnTo>
                      <a:pt x="52223" y="49150"/>
                    </a:lnTo>
                    <a:cubicBezTo>
                      <a:pt x="52223" y="48313"/>
                      <a:pt x="52223" y="47475"/>
                      <a:pt x="52409" y="46637"/>
                    </a:cubicBezTo>
                    <a:cubicBezTo>
                      <a:pt x="52502" y="45985"/>
                      <a:pt x="52595" y="45241"/>
                      <a:pt x="52688" y="44403"/>
                    </a:cubicBezTo>
                    <a:cubicBezTo>
                      <a:pt x="52688" y="43565"/>
                      <a:pt x="52874" y="42913"/>
                      <a:pt x="53060" y="42262"/>
                    </a:cubicBezTo>
                    <a:lnTo>
                      <a:pt x="63021" y="0"/>
                    </a:lnTo>
                    <a:lnTo>
                      <a:pt x="71678" y="0"/>
                    </a:lnTo>
                    <a:lnTo>
                      <a:pt x="57436" y="60321"/>
                    </a:lnTo>
                    <a:lnTo>
                      <a:pt x="47103" y="60321"/>
                    </a:lnTo>
                    <a:lnTo>
                      <a:pt x="37142" y="18059"/>
                    </a:lnTo>
                    <a:cubicBezTo>
                      <a:pt x="36956" y="17407"/>
                      <a:pt x="36863" y="16663"/>
                      <a:pt x="36677" y="15918"/>
                    </a:cubicBezTo>
                    <a:cubicBezTo>
                      <a:pt x="36584" y="15080"/>
                      <a:pt x="36398" y="14335"/>
                      <a:pt x="36305" y="13684"/>
                    </a:cubicBezTo>
                    <a:cubicBezTo>
                      <a:pt x="36211" y="12846"/>
                      <a:pt x="36118" y="12008"/>
                      <a:pt x="35932" y="11170"/>
                    </a:cubicBezTo>
                    <a:lnTo>
                      <a:pt x="35560" y="11170"/>
                    </a:lnTo>
                    <a:cubicBezTo>
                      <a:pt x="35467" y="12008"/>
                      <a:pt x="35373" y="12846"/>
                      <a:pt x="35188" y="13684"/>
                    </a:cubicBezTo>
                    <a:cubicBezTo>
                      <a:pt x="35094" y="14335"/>
                      <a:pt x="34908" y="15080"/>
                      <a:pt x="34815" y="15918"/>
                    </a:cubicBezTo>
                    <a:cubicBezTo>
                      <a:pt x="34629" y="16756"/>
                      <a:pt x="34536" y="17407"/>
                      <a:pt x="34443" y="18059"/>
                    </a:cubicBezTo>
                    <a:lnTo>
                      <a:pt x="24575" y="60321"/>
                    </a:lnTo>
                    <a:lnTo>
                      <a:pt x="14243" y="60321"/>
                    </a:lnTo>
                    <a:lnTo>
                      <a:pt x="0" y="0"/>
                    </a:lnTo>
                    <a:lnTo>
                      <a:pt x="8565" y="0"/>
                    </a:lnTo>
                    <a:lnTo>
                      <a:pt x="18524" y="42262"/>
                    </a:lnTo>
                    <a:cubicBezTo>
                      <a:pt x="18618" y="42913"/>
                      <a:pt x="18711" y="43658"/>
                      <a:pt x="18897" y="44403"/>
                    </a:cubicBezTo>
                    <a:cubicBezTo>
                      <a:pt x="18990" y="45241"/>
                      <a:pt x="19176" y="45985"/>
                      <a:pt x="19269" y="46637"/>
                    </a:cubicBezTo>
                    <a:cubicBezTo>
                      <a:pt x="19363" y="47475"/>
                      <a:pt x="19456" y="48313"/>
                      <a:pt x="19456" y="49150"/>
                    </a:cubicBezTo>
                    <a:lnTo>
                      <a:pt x="19828" y="49150"/>
                    </a:lnTo>
                    <a:cubicBezTo>
                      <a:pt x="19828" y="48313"/>
                      <a:pt x="19921" y="47475"/>
                      <a:pt x="20107" y="46637"/>
                    </a:cubicBezTo>
                    <a:cubicBezTo>
                      <a:pt x="20201" y="45985"/>
                      <a:pt x="20293" y="45241"/>
                      <a:pt x="20386" y="44403"/>
                    </a:cubicBezTo>
                    <a:cubicBezTo>
                      <a:pt x="20386" y="43565"/>
                      <a:pt x="20573" y="42913"/>
                      <a:pt x="20759" y="42262"/>
                    </a:cubicBezTo>
                    <a:lnTo>
                      <a:pt x="30626" y="0"/>
                    </a:lnTo>
                    <a:lnTo>
                      <a:pt x="40959" y="0"/>
                    </a:lnTo>
                    <a:lnTo>
                      <a:pt x="50920" y="42262"/>
                    </a:lnTo>
                    <a:close/>
                  </a:path>
                </a:pathLst>
              </a:custGeom>
              <a:solidFill>
                <a:srgbClr val="FFFFFF"/>
              </a:solidFill>
              <a:ln w="8840"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F8586BC9-BBB8-2D4A-F985-AB4B0EA60000}"/>
                  </a:ext>
                </a:extLst>
              </p:cNvPr>
              <p:cNvSpPr/>
              <p:nvPr/>
            </p:nvSpPr>
            <p:spPr>
              <a:xfrm>
                <a:off x="8376178" y="4539277"/>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AB47483E-242A-93CD-A3FB-C4FD73D8A627}"/>
                  </a:ext>
                </a:extLst>
              </p:cNvPr>
              <p:cNvSpPr/>
              <p:nvPr/>
            </p:nvSpPr>
            <p:spPr>
              <a:xfrm>
                <a:off x="8395726" y="4538998"/>
                <a:ext cx="37607" cy="60693"/>
              </a:xfrm>
              <a:custGeom>
                <a:avLst/>
                <a:gdLst>
                  <a:gd name="connsiteX0" fmla="*/ 18804 w 37607"/>
                  <a:gd name="connsiteY0" fmla="*/ 186 h 60693"/>
                  <a:gd name="connsiteX1" fmla="*/ 26158 w 37607"/>
                  <a:gd name="connsiteY1" fmla="*/ 931 h 60693"/>
                  <a:gd name="connsiteX2" fmla="*/ 31464 w 37607"/>
                  <a:gd name="connsiteY2" fmla="*/ 2606 h 60693"/>
                  <a:gd name="connsiteX3" fmla="*/ 35653 w 37607"/>
                  <a:gd name="connsiteY3" fmla="*/ 4934 h 60693"/>
                  <a:gd name="connsiteX4" fmla="*/ 32674 w 37607"/>
                  <a:gd name="connsiteY4" fmla="*/ 9960 h 60693"/>
                  <a:gd name="connsiteX5" fmla="*/ 31836 w 37607"/>
                  <a:gd name="connsiteY5" fmla="*/ 9960 h 60693"/>
                  <a:gd name="connsiteX6" fmla="*/ 28765 w 37607"/>
                  <a:gd name="connsiteY6" fmla="*/ 8099 h 60693"/>
                  <a:gd name="connsiteX7" fmla="*/ 24948 w 37607"/>
                  <a:gd name="connsiteY7" fmla="*/ 6795 h 60693"/>
                  <a:gd name="connsiteX8" fmla="*/ 19735 w 37607"/>
                  <a:gd name="connsiteY8" fmla="*/ 6144 h 60693"/>
                  <a:gd name="connsiteX9" fmla="*/ 15639 w 37607"/>
                  <a:gd name="connsiteY9" fmla="*/ 6888 h 60693"/>
                  <a:gd name="connsiteX10" fmla="*/ 12381 w 37607"/>
                  <a:gd name="connsiteY10" fmla="*/ 8936 h 60693"/>
                  <a:gd name="connsiteX11" fmla="*/ 10240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2 w 37607"/>
                  <a:gd name="connsiteY15" fmla="*/ 27740 h 60693"/>
                  <a:gd name="connsiteX16" fmla="*/ 30347 w 37607"/>
                  <a:gd name="connsiteY16" fmla="*/ 31277 h 60693"/>
                  <a:gd name="connsiteX17" fmla="*/ 35560 w 37607"/>
                  <a:gd name="connsiteY17" fmla="*/ 36304 h 60693"/>
                  <a:gd name="connsiteX18" fmla="*/ 37607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7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5 w 37607"/>
                  <a:gd name="connsiteY32" fmla="*/ 44589 h 60693"/>
                  <a:gd name="connsiteX33" fmla="*/ 26716 w 37607"/>
                  <a:gd name="connsiteY33" fmla="*/ 39097 h 60693"/>
                  <a:gd name="connsiteX34" fmla="*/ 21597 w 37607"/>
                  <a:gd name="connsiteY34" fmla="*/ 35280 h 60693"/>
                  <a:gd name="connsiteX35" fmla="*/ 14801 w 37607"/>
                  <a:gd name="connsiteY35" fmla="*/ 32208 h 60693"/>
                  <a:gd name="connsiteX36" fmla="*/ 8005 w 37607"/>
                  <a:gd name="connsiteY36" fmla="*/ 28671 h 60693"/>
                  <a:gd name="connsiteX37" fmla="*/ 2793 w 37607"/>
                  <a:gd name="connsiteY37" fmla="*/ 23644 h 60693"/>
                  <a:gd name="connsiteX38" fmla="*/ 745 w 37607"/>
                  <a:gd name="connsiteY38" fmla="*/ 16011 h 60693"/>
                  <a:gd name="connsiteX39" fmla="*/ 1955 w 37607"/>
                  <a:gd name="connsiteY39" fmla="*/ 9681 h 60693"/>
                  <a:gd name="connsiteX40" fmla="*/ 5586 w 37607"/>
                  <a:gd name="connsiteY40" fmla="*/ 4561 h 60693"/>
                  <a:gd name="connsiteX41" fmla="*/ 11264 w 37607"/>
                  <a:gd name="connsiteY41" fmla="*/ 1210 h 60693"/>
                  <a:gd name="connsiteX42" fmla="*/ 18804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04" y="186"/>
                    </a:moveTo>
                    <a:cubicBezTo>
                      <a:pt x="21597" y="186"/>
                      <a:pt x="24110" y="465"/>
                      <a:pt x="26158" y="931"/>
                    </a:cubicBezTo>
                    <a:cubicBezTo>
                      <a:pt x="28206" y="1396"/>
                      <a:pt x="29975" y="1955"/>
                      <a:pt x="31464" y="2606"/>
                    </a:cubicBezTo>
                    <a:cubicBezTo>
                      <a:pt x="33046" y="3258"/>
                      <a:pt x="34443" y="4096"/>
                      <a:pt x="35653" y="4934"/>
                    </a:cubicBezTo>
                    <a:lnTo>
                      <a:pt x="32674" y="9960"/>
                    </a:lnTo>
                    <a:lnTo>
                      <a:pt x="31836" y="9960"/>
                    </a:lnTo>
                    <a:cubicBezTo>
                      <a:pt x="30999" y="9309"/>
                      <a:pt x="29975" y="8657"/>
                      <a:pt x="28765" y="8099"/>
                    </a:cubicBezTo>
                    <a:cubicBezTo>
                      <a:pt x="27740" y="7633"/>
                      <a:pt x="26437" y="7261"/>
                      <a:pt x="24948" y="6795"/>
                    </a:cubicBezTo>
                    <a:cubicBezTo>
                      <a:pt x="23458" y="6330"/>
                      <a:pt x="21690" y="6144"/>
                      <a:pt x="19735" y="6144"/>
                    </a:cubicBezTo>
                    <a:cubicBezTo>
                      <a:pt x="18245" y="6144"/>
                      <a:pt x="16849" y="6423"/>
                      <a:pt x="15639" y="6888"/>
                    </a:cubicBezTo>
                    <a:cubicBezTo>
                      <a:pt x="14335" y="7354"/>
                      <a:pt x="13312" y="8099"/>
                      <a:pt x="12381" y="8936"/>
                    </a:cubicBezTo>
                    <a:cubicBezTo>
                      <a:pt x="11450" y="9774"/>
                      <a:pt x="10705" y="10798"/>
                      <a:pt x="10240" y="11822"/>
                    </a:cubicBezTo>
                    <a:cubicBezTo>
                      <a:pt x="9681" y="12939"/>
                      <a:pt x="9495" y="14149"/>
                      <a:pt x="9495" y="15359"/>
                    </a:cubicBezTo>
                    <a:cubicBezTo>
                      <a:pt x="9495" y="17593"/>
                      <a:pt x="10147" y="19455"/>
                      <a:pt x="11543" y="20852"/>
                    </a:cubicBezTo>
                    <a:cubicBezTo>
                      <a:pt x="12939" y="22248"/>
                      <a:pt x="14615" y="23551"/>
                      <a:pt x="16756" y="24668"/>
                    </a:cubicBezTo>
                    <a:cubicBezTo>
                      <a:pt x="18804" y="25785"/>
                      <a:pt x="21038" y="26809"/>
                      <a:pt x="23552" y="27740"/>
                    </a:cubicBezTo>
                    <a:cubicBezTo>
                      <a:pt x="25971" y="28671"/>
                      <a:pt x="28206" y="29881"/>
                      <a:pt x="30347" y="31277"/>
                    </a:cubicBezTo>
                    <a:cubicBezTo>
                      <a:pt x="32395" y="32674"/>
                      <a:pt x="34163" y="34349"/>
                      <a:pt x="35560" y="36304"/>
                    </a:cubicBezTo>
                    <a:cubicBezTo>
                      <a:pt x="36956" y="38259"/>
                      <a:pt x="37607" y="40772"/>
                      <a:pt x="37607" y="43938"/>
                    </a:cubicBezTo>
                    <a:cubicBezTo>
                      <a:pt x="37607" y="46451"/>
                      <a:pt x="37142" y="48778"/>
                      <a:pt x="36305" y="50826"/>
                    </a:cubicBezTo>
                    <a:cubicBezTo>
                      <a:pt x="35467" y="52874"/>
                      <a:pt x="34163" y="54643"/>
                      <a:pt x="32488" y="56132"/>
                    </a:cubicBezTo>
                    <a:cubicBezTo>
                      <a:pt x="30812" y="57621"/>
                      <a:pt x="28765" y="58738"/>
                      <a:pt x="26251" y="59483"/>
                    </a:cubicBezTo>
                    <a:cubicBezTo>
                      <a:pt x="23737" y="60321"/>
                      <a:pt x="20945" y="60693"/>
                      <a:pt x="17687" y="60693"/>
                    </a:cubicBezTo>
                    <a:cubicBezTo>
                      <a:pt x="14894" y="60693"/>
                      <a:pt x="12381" y="60507"/>
                      <a:pt x="10147" y="60042"/>
                    </a:cubicBezTo>
                    <a:cubicBezTo>
                      <a:pt x="8005" y="59576"/>
                      <a:pt x="6144" y="59018"/>
                      <a:pt x="4654" y="58366"/>
                    </a:cubicBezTo>
                    <a:cubicBezTo>
                      <a:pt x="2886" y="57714"/>
                      <a:pt x="1303" y="56877"/>
                      <a:pt x="0" y="55946"/>
                    </a:cubicBezTo>
                    <a:lnTo>
                      <a:pt x="2979" y="50919"/>
                    </a:lnTo>
                    <a:lnTo>
                      <a:pt x="3817" y="50919"/>
                    </a:lnTo>
                    <a:cubicBezTo>
                      <a:pt x="4841" y="51664"/>
                      <a:pt x="6051" y="52315"/>
                      <a:pt x="7354" y="52874"/>
                    </a:cubicBezTo>
                    <a:cubicBezTo>
                      <a:pt x="8471" y="53339"/>
                      <a:pt x="9867" y="53712"/>
                      <a:pt x="11450" y="54084"/>
                    </a:cubicBezTo>
                    <a:cubicBezTo>
                      <a:pt x="13033" y="54456"/>
                      <a:pt x="14801" y="54643"/>
                      <a:pt x="16756" y="54643"/>
                    </a:cubicBezTo>
                    <a:cubicBezTo>
                      <a:pt x="20666" y="54643"/>
                      <a:pt x="23644" y="53712"/>
                      <a:pt x="25692" y="51850"/>
                    </a:cubicBezTo>
                    <a:cubicBezTo>
                      <a:pt x="27740" y="49988"/>
                      <a:pt x="28765" y="47568"/>
                      <a:pt x="28765" y="44589"/>
                    </a:cubicBezTo>
                    <a:cubicBezTo>
                      <a:pt x="28765" y="42355"/>
                      <a:pt x="28020" y="40493"/>
                      <a:pt x="26716" y="39097"/>
                    </a:cubicBezTo>
                    <a:cubicBezTo>
                      <a:pt x="25320" y="37700"/>
                      <a:pt x="23644" y="36397"/>
                      <a:pt x="21597" y="35280"/>
                    </a:cubicBezTo>
                    <a:cubicBezTo>
                      <a:pt x="19549" y="34163"/>
                      <a:pt x="17222" y="33139"/>
                      <a:pt x="14801" y="32208"/>
                    </a:cubicBezTo>
                    <a:cubicBezTo>
                      <a:pt x="12381" y="31277"/>
                      <a:pt x="10054" y="30067"/>
                      <a:pt x="8005" y="28671"/>
                    </a:cubicBezTo>
                    <a:cubicBezTo>
                      <a:pt x="5958" y="27275"/>
                      <a:pt x="4189" y="25599"/>
                      <a:pt x="2793" y="23644"/>
                    </a:cubicBezTo>
                    <a:cubicBezTo>
                      <a:pt x="1397" y="21689"/>
                      <a:pt x="745" y="19176"/>
                      <a:pt x="745" y="16011"/>
                    </a:cubicBezTo>
                    <a:cubicBezTo>
                      <a:pt x="745" y="13684"/>
                      <a:pt x="1210" y="11636"/>
                      <a:pt x="1955" y="9681"/>
                    </a:cubicBezTo>
                    <a:cubicBezTo>
                      <a:pt x="2793" y="7726"/>
                      <a:pt x="4003" y="6051"/>
                      <a:pt x="5586" y="4561"/>
                    </a:cubicBezTo>
                    <a:cubicBezTo>
                      <a:pt x="7168" y="3165"/>
                      <a:pt x="9030" y="2048"/>
                      <a:pt x="11264" y="1210"/>
                    </a:cubicBezTo>
                    <a:cubicBezTo>
                      <a:pt x="13498" y="465"/>
                      <a:pt x="16011" y="0"/>
                      <a:pt x="18804" y="0"/>
                    </a:cubicBezTo>
                    <a:close/>
                  </a:path>
                </a:pathLst>
              </a:custGeom>
              <a:solidFill>
                <a:srgbClr val="FFFFFF"/>
              </a:solidFill>
              <a:ln w="8840"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E473E858-8F34-0511-CD72-98EA15B26292}"/>
                  </a:ext>
                </a:extLst>
              </p:cNvPr>
              <p:cNvSpPr/>
              <p:nvPr/>
            </p:nvSpPr>
            <p:spPr>
              <a:xfrm>
                <a:off x="8440781" y="4539184"/>
                <a:ext cx="37514" cy="60413"/>
              </a:xfrm>
              <a:custGeom>
                <a:avLst/>
                <a:gdLst>
                  <a:gd name="connsiteX0" fmla="*/ 0 w 37514"/>
                  <a:gd name="connsiteY0" fmla="*/ 30254 h 60413"/>
                  <a:gd name="connsiteX1" fmla="*/ 1582 w 37514"/>
                  <a:gd name="connsiteY1" fmla="*/ 16384 h 60413"/>
                  <a:gd name="connsiteX2" fmla="*/ 5957 w 37514"/>
                  <a:gd name="connsiteY2" fmla="*/ 6982 h 60413"/>
                  <a:gd name="connsiteX3" fmla="*/ 12753 w 37514"/>
                  <a:gd name="connsiteY3" fmla="*/ 1676 h 60413"/>
                  <a:gd name="connsiteX4" fmla="*/ 21503 w 37514"/>
                  <a:gd name="connsiteY4" fmla="*/ 0 h 60413"/>
                  <a:gd name="connsiteX5" fmla="*/ 27926 w 37514"/>
                  <a:gd name="connsiteY5" fmla="*/ 745 h 60413"/>
                  <a:gd name="connsiteX6" fmla="*/ 32674 w 37514"/>
                  <a:gd name="connsiteY6" fmla="*/ 2420 h 60413"/>
                  <a:gd name="connsiteX7" fmla="*/ 36584 w 37514"/>
                  <a:gd name="connsiteY7" fmla="*/ 4748 h 60413"/>
                  <a:gd name="connsiteX8" fmla="*/ 33605 w 37514"/>
                  <a:gd name="connsiteY8" fmla="*/ 9774 h 60413"/>
                  <a:gd name="connsiteX9" fmla="*/ 32767 w 37514"/>
                  <a:gd name="connsiteY9" fmla="*/ 9774 h 60413"/>
                  <a:gd name="connsiteX10" fmla="*/ 29881 w 37514"/>
                  <a:gd name="connsiteY10" fmla="*/ 7913 h 60413"/>
                  <a:gd name="connsiteX11" fmla="*/ 26623 w 37514"/>
                  <a:gd name="connsiteY11" fmla="*/ 6609 h 60413"/>
                  <a:gd name="connsiteX12" fmla="*/ 22527 w 37514"/>
                  <a:gd name="connsiteY12" fmla="*/ 5957 h 60413"/>
                  <a:gd name="connsiteX13" fmla="*/ 17128 w 37514"/>
                  <a:gd name="connsiteY13" fmla="*/ 7168 h 60413"/>
                  <a:gd name="connsiteX14" fmla="*/ 12753 w 37514"/>
                  <a:gd name="connsiteY14" fmla="*/ 11171 h 60413"/>
                  <a:gd name="connsiteX15" fmla="*/ 9867 w 37514"/>
                  <a:gd name="connsiteY15" fmla="*/ 18618 h 60413"/>
                  <a:gd name="connsiteX16" fmla="*/ 8843 w 37514"/>
                  <a:gd name="connsiteY16" fmla="*/ 30160 h 60413"/>
                  <a:gd name="connsiteX17" fmla="*/ 9867 w 37514"/>
                  <a:gd name="connsiteY17" fmla="*/ 41703 h 60413"/>
                  <a:gd name="connsiteX18" fmla="*/ 12846 w 37514"/>
                  <a:gd name="connsiteY18" fmla="*/ 49150 h 60413"/>
                  <a:gd name="connsiteX19" fmla="*/ 17501 w 37514"/>
                  <a:gd name="connsiteY19" fmla="*/ 53153 h 60413"/>
                  <a:gd name="connsiteX20" fmla="*/ 23458 w 37514"/>
                  <a:gd name="connsiteY20" fmla="*/ 54363 h 60413"/>
                  <a:gd name="connsiteX21" fmla="*/ 27554 w 37514"/>
                  <a:gd name="connsiteY21" fmla="*/ 53805 h 60413"/>
                  <a:gd name="connsiteX22" fmla="*/ 30812 w 37514"/>
                  <a:gd name="connsiteY22" fmla="*/ 52595 h 60413"/>
                  <a:gd name="connsiteX23" fmla="*/ 33698 w 37514"/>
                  <a:gd name="connsiteY23" fmla="*/ 50640 h 60413"/>
                  <a:gd name="connsiteX24" fmla="*/ 34535 w 37514"/>
                  <a:gd name="connsiteY24" fmla="*/ 50640 h 60413"/>
                  <a:gd name="connsiteX25" fmla="*/ 37514 w 37514"/>
                  <a:gd name="connsiteY25" fmla="*/ 55667 h 60413"/>
                  <a:gd name="connsiteX26" fmla="*/ 33512 w 37514"/>
                  <a:gd name="connsiteY26" fmla="*/ 58087 h 60413"/>
                  <a:gd name="connsiteX27" fmla="*/ 28764 w 37514"/>
                  <a:gd name="connsiteY27" fmla="*/ 59763 h 60413"/>
                  <a:gd name="connsiteX28" fmla="*/ 22434 w 37514"/>
                  <a:gd name="connsiteY28" fmla="*/ 60414 h 60413"/>
                  <a:gd name="connsiteX29" fmla="*/ 13125 w 37514"/>
                  <a:gd name="connsiteY29" fmla="*/ 58738 h 60413"/>
                  <a:gd name="connsiteX30" fmla="*/ 6050 w 37514"/>
                  <a:gd name="connsiteY30" fmla="*/ 53432 h 60413"/>
                  <a:gd name="connsiteX31" fmla="*/ 1582 w 37514"/>
                  <a:gd name="connsiteY31" fmla="*/ 44031 h 60413"/>
                  <a:gd name="connsiteX32" fmla="*/ 0 w 37514"/>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514" h="60413">
                    <a:moveTo>
                      <a:pt x="0" y="30254"/>
                    </a:moveTo>
                    <a:cubicBezTo>
                      <a:pt x="0" y="24855"/>
                      <a:pt x="559" y="20200"/>
                      <a:pt x="1582" y="16384"/>
                    </a:cubicBezTo>
                    <a:cubicBezTo>
                      <a:pt x="2606" y="12567"/>
                      <a:pt x="4096" y="9402"/>
                      <a:pt x="5957" y="6982"/>
                    </a:cubicBezTo>
                    <a:cubicBezTo>
                      <a:pt x="7819" y="4561"/>
                      <a:pt x="10146" y="2793"/>
                      <a:pt x="12753" y="1676"/>
                    </a:cubicBezTo>
                    <a:cubicBezTo>
                      <a:pt x="15452" y="559"/>
                      <a:pt x="18338" y="0"/>
                      <a:pt x="21503" y="0"/>
                    </a:cubicBezTo>
                    <a:cubicBezTo>
                      <a:pt x="23924" y="0"/>
                      <a:pt x="26065" y="279"/>
                      <a:pt x="27926" y="745"/>
                    </a:cubicBezTo>
                    <a:cubicBezTo>
                      <a:pt x="29788" y="1210"/>
                      <a:pt x="31371" y="1769"/>
                      <a:pt x="32674" y="2420"/>
                    </a:cubicBezTo>
                    <a:cubicBezTo>
                      <a:pt x="34163" y="3072"/>
                      <a:pt x="35467" y="3910"/>
                      <a:pt x="36584" y="4748"/>
                    </a:cubicBezTo>
                    <a:lnTo>
                      <a:pt x="33605" y="9774"/>
                    </a:lnTo>
                    <a:lnTo>
                      <a:pt x="32767" y="9774"/>
                    </a:lnTo>
                    <a:cubicBezTo>
                      <a:pt x="31836" y="9123"/>
                      <a:pt x="30905" y="8471"/>
                      <a:pt x="29881" y="7913"/>
                    </a:cubicBezTo>
                    <a:cubicBezTo>
                      <a:pt x="28950" y="7447"/>
                      <a:pt x="27833" y="7075"/>
                      <a:pt x="26623" y="6609"/>
                    </a:cubicBezTo>
                    <a:cubicBezTo>
                      <a:pt x="25320" y="6144"/>
                      <a:pt x="23924" y="5957"/>
                      <a:pt x="22527" y="5957"/>
                    </a:cubicBezTo>
                    <a:cubicBezTo>
                      <a:pt x="20572" y="5957"/>
                      <a:pt x="18711" y="6330"/>
                      <a:pt x="17128" y="7168"/>
                    </a:cubicBezTo>
                    <a:cubicBezTo>
                      <a:pt x="15452" y="8005"/>
                      <a:pt x="14056" y="9309"/>
                      <a:pt x="12753" y="11171"/>
                    </a:cubicBezTo>
                    <a:cubicBezTo>
                      <a:pt x="11543" y="13032"/>
                      <a:pt x="10519" y="15546"/>
                      <a:pt x="9867" y="18618"/>
                    </a:cubicBezTo>
                    <a:cubicBezTo>
                      <a:pt x="9122" y="21783"/>
                      <a:pt x="8843" y="25599"/>
                      <a:pt x="8843" y="30160"/>
                    </a:cubicBezTo>
                    <a:cubicBezTo>
                      <a:pt x="8843" y="34722"/>
                      <a:pt x="9216" y="38631"/>
                      <a:pt x="9867" y="41703"/>
                    </a:cubicBezTo>
                    <a:cubicBezTo>
                      <a:pt x="10612" y="44775"/>
                      <a:pt x="11636" y="47289"/>
                      <a:pt x="12846" y="49150"/>
                    </a:cubicBezTo>
                    <a:cubicBezTo>
                      <a:pt x="14149" y="51012"/>
                      <a:pt x="15639" y="52315"/>
                      <a:pt x="17501" y="53153"/>
                    </a:cubicBezTo>
                    <a:cubicBezTo>
                      <a:pt x="19269" y="53991"/>
                      <a:pt x="21224" y="54363"/>
                      <a:pt x="23458" y="54363"/>
                    </a:cubicBezTo>
                    <a:cubicBezTo>
                      <a:pt x="24948" y="54363"/>
                      <a:pt x="26344" y="54177"/>
                      <a:pt x="27554" y="53805"/>
                    </a:cubicBezTo>
                    <a:cubicBezTo>
                      <a:pt x="28857" y="53432"/>
                      <a:pt x="29881" y="52967"/>
                      <a:pt x="30812" y="52595"/>
                    </a:cubicBezTo>
                    <a:cubicBezTo>
                      <a:pt x="31836" y="52036"/>
                      <a:pt x="32767" y="51384"/>
                      <a:pt x="33698" y="50640"/>
                    </a:cubicBezTo>
                    <a:lnTo>
                      <a:pt x="34535" y="50640"/>
                    </a:lnTo>
                    <a:lnTo>
                      <a:pt x="37514" y="55667"/>
                    </a:lnTo>
                    <a:cubicBezTo>
                      <a:pt x="36397" y="56597"/>
                      <a:pt x="35001" y="57435"/>
                      <a:pt x="33512" y="58087"/>
                    </a:cubicBezTo>
                    <a:cubicBezTo>
                      <a:pt x="32208" y="58738"/>
                      <a:pt x="30626" y="59297"/>
                      <a:pt x="28764" y="59763"/>
                    </a:cubicBezTo>
                    <a:cubicBezTo>
                      <a:pt x="26902" y="60228"/>
                      <a:pt x="24854" y="60414"/>
                      <a:pt x="22434" y="60414"/>
                    </a:cubicBezTo>
                    <a:cubicBezTo>
                      <a:pt x="18990" y="60414"/>
                      <a:pt x="15918" y="59855"/>
                      <a:pt x="13125" y="58738"/>
                    </a:cubicBezTo>
                    <a:cubicBezTo>
                      <a:pt x="10333" y="57621"/>
                      <a:pt x="8005" y="55853"/>
                      <a:pt x="6050" y="53432"/>
                    </a:cubicBezTo>
                    <a:cubicBezTo>
                      <a:pt x="4096" y="51012"/>
                      <a:pt x="2606" y="47847"/>
                      <a:pt x="1582" y="44031"/>
                    </a:cubicBezTo>
                    <a:cubicBezTo>
                      <a:pt x="559" y="40214"/>
                      <a:pt x="0" y="35560"/>
                      <a:pt x="0" y="30067"/>
                    </a:cubicBezTo>
                    <a:close/>
                  </a:path>
                </a:pathLst>
              </a:custGeom>
              <a:solidFill>
                <a:srgbClr val="FFFFFF"/>
              </a:solidFill>
              <a:ln w="8840"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80D85119-DA5D-EF7C-0F9F-0B3E4A4C8098}"/>
                  </a:ext>
                </a:extLst>
              </p:cNvPr>
              <p:cNvSpPr/>
              <p:nvPr/>
            </p:nvSpPr>
            <p:spPr>
              <a:xfrm>
                <a:off x="8481739" y="4539184"/>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3 w 42262"/>
                  <a:gd name="connsiteY7" fmla="*/ 44217 h 60600"/>
                  <a:gd name="connsiteX8" fmla="*/ 0 w 42262"/>
                  <a:gd name="connsiteY8" fmla="*/ 30254 h 60600"/>
                  <a:gd name="connsiteX9" fmla="*/ 1583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4 h 60600"/>
                  <a:gd name="connsiteX16" fmla="*/ 42262 w 42262"/>
                  <a:gd name="connsiteY16" fmla="*/ 30254 h 60600"/>
                  <a:gd name="connsiteX17" fmla="*/ 8657 w 42262"/>
                  <a:gd name="connsiteY17" fmla="*/ 30254 h 60600"/>
                  <a:gd name="connsiteX18" fmla="*/ 9682 w 42262"/>
                  <a:gd name="connsiteY18" fmla="*/ 41796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6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3" y="44217"/>
                    </a:cubicBezTo>
                    <a:cubicBezTo>
                      <a:pt x="559" y="40400"/>
                      <a:pt x="0" y="35746"/>
                      <a:pt x="0" y="30254"/>
                    </a:cubicBezTo>
                    <a:cubicBezTo>
                      <a:pt x="0" y="24761"/>
                      <a:pt x="559" y="20200"/>
                      <a:pt x="1583" y="16384"/>
                    </a:cubicBezTo>
                    <a:cubicBezTo>
                      <a:pt x="2607"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60" y="9402"/>
                      <a:pt x="39656" y="12567"/>
                      <a:pt x="40679" y="16384"/>
                    </a:cubicBezTo>
                    <a:cubicBezTo>
                      <a:pt x="41704" y="20200"/>
                      <a:pt x="42262" y="24855"/>
                      <a:pt x="42262" y="30254"/>
                    </a:cubicBezTo>
                    <a:close/>
                    <a:moveTo>
                      <a:pt x="8657" y="30254"/>
                    </a:moveTo>
                    <a:cubicBezTo>
                      <a:pt x="8657" y="34908"/>
                      <a:pt x="9030" y="38725"/>
                      <a:pt x="9682" y="41796"/>
                    </a:cubicBezTo>
                    <a:cubicBezTo>
                      <a:pt x="10333" y="44868"/>
                      <a:pt x="11357" y="47382"/>
                      <a:pt x="12474" y="49244"/>
                    </a:cubicBezTo>
                    <a:cubicBezTo>
                      <a:pt x="13684" y="51105"/>
                      <a:pt x="14988" y="52409"/>
                      <a:pt x="16477" y="53246"/>
                    </a:cubicBezTo>
                    <a:cubicBezTo>
                      <a:pt x="17966" y="54084"/>
                      <a:pt x="19549" y="54456"/>
                      <a:pt x="21131" y="54456"/>
                    </a:cubicBezTo>
                    <a:cubicBezTo>
                      <a:pt x="22714" y="54456"/>
                      <a:pt x="24296" y="54084"/>
                      <a:pt x="25786" y="53246"/>
                    </a:cubicBezTo>
                    <a:cubicBezTo>
                      <a:pt x="27275" y="52409"/>
                      <a:pt x="28578" y="51105"/>
                      <a:pt x="29788" y="49244"/>
                    </a:cubicBezTo>
                    <a:cubicBezTo>
                      <a:pt x="30905" y="47382"/>
                      <a:pt x="31929" y="44868"/>
                      <a:pt x="32581" y="41796"/>
                    </a:cubicBezTo>
                    <a:cubicBezTo>
                      <a:pt x="33233" y="38725"/>
                      <a:pt x="33605" y="34815"/>
                      <a:pt x="33605" y="30254"/>
                    </a:cubicBezTo>
                    <a:cubicBezTo>
                      <a:pt x="33605" y="25692"/>
                      <a:pt x="33233" y="21876"/>
                      <a:pt x="32581" y="18711"/>
                    </a:cubicBezTo>
                    <a:cubicBezTo>
                      <a:pt x="31929" y="15546"/>
                      <a:pt x="30905"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8" y="8099"/>
                      <a:pt x="13684" y="9402"/>
                      <a:pt x="12474" y="11264"/>
                    </a:cubicBezTo>
                    <a:cubicBezTo>
                      <a:pt x="11357" y="13125"/>
                      <a:pt x="10333" y="15639"/>
                      <a:pt x="9682" y="18711"/>
                    </a:cubicBezTo>
                    <a:cubicBezTo>
                      <a:pt x="9030" y="21876"/>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9B1A760C-4A0A-BA31-B930-4F1190F32E4A}"/>
                  </a:ext>
                </a:extLst>
              </p:cNvPr>
              <p:cNvSpPr/>
              <p:nvPr/>
            </p:nvSpPr>
            <p:spPr>
              <a:xfrm>
                <a:off x="8536475" y="4539277"/>
                <a:ext cx="38817" cy="60320"/>
              </a:xfrm>
              <a:custGeom>
                <a:avLst/>
                <a:gdLst>
                  <a:gd name="connsiteX0" fmla="*/ 11264 w 38817"/>
                  <a:gd name="connsiteY0" fmla="*/ 21969 h 60320"/>
                  <a:gd name="connsiteX1" fmla="*/ 10426 w 38817"/>
                  <a:gd name="connsiteY1" fmla="*/ 19735 h 60320"/>
                  <a:gd name="connsiteX2" fmla="*/ 9588 w 38817"/>
                  <a:gd name="connsiteY2" fmla="*/ 17314 h 60320"/>
                  <a:gd name="connsiteX3" fmla="*/ 8750 w 38817"/>
                  <a:gd name="connsiteY3" fmla="*/ 14615 h 60320"/>
                  <a:gd name="connsiteX4" fmla="*/ 8378 w 38817"/>
                  <a:gd name="connsiteY4" fmla="*/ 14615 h 60320"/>
                  <a:gd name="connsiteX5" fmla="*/ 8564 w 38817"/>
                  <a:gd name="connsiteY5" fmla="*/ 17314 h 60320"/>
                  <a:gd name="connsiteX6" fmla="*/ 8657 w 38817"/>
                  <a:gd name="connsiteY6" fmla="*/ 19735 h 60320"/>
                  <a:gd name="connsiteX7" fmla="*/ 8657 w 38817"/>
                  <a:gd name="connsiteY7" fmla="*/ 21969 h 60320"/>
                  <a:gd name="connsiteX8" fmla="*/ 8657 w 38817"/>
                  <a:gd name="connsiteY8" fmla="*/ 60321 h 60320"/>
                  <a:gd name="connsiteX9" fmla="*/ 0 w 38817"/>
                  <a:gd name="connsiteY9" fmla="*/ 60321 h 60320"/>
                  <a:gd name="connsiteX10" fmla="*/ 0 w 38817"/>
                  <a:gd name="connsiteY10" fmla="*/ 0 h 60320"/>
                  <a:gd name="connsiteX11" fmla="*/ 9495 w 38817"/>
                  <a:gd name="connsiteY11" fmla="*/ 0 h 60320"/>
                  <a:gd name="connsiteX12" fmla="*/ 27554 w 38817"/>
                  <a:gd name="connsiteY12" fmla="*/ 38352 h 60320"/>
                  <a:gd name="connsiteX13" fmla="*/ 28392 w 38817"/>
                  <a:gd name="connsiteY13" fmla="*/ 40586 h 60320"/>
                  <a:gd name="connsiteX14" fmla="*/ 29230 w 38817"/>
                  <a:gd name="connsiteY14" fmla="*/ 43007 h 60320"/>
                  <a:gd name="connsiteX15" fmla="*/ 30068 w 38817"/>
                  <a:gd name="connsiteY15" fmla="*/ 45706 h 60320"/>
                  <a:gd name="connsiteX16" fmla="*/ 30440 w 38817"/>
                  <a:gd name="connsiteY16" fmla="*/ 45706 h 60320"/>
                  <a:gd name="connsiteX17" fmla="*/ 30254 w 38817"/>
                  <a:gd name="connsiteY17" fmla="*/ 43007 h 60320"/>
                  <a:gd name="connsiteX18" fmla="*/ 30160 w 38817"/>
                  <a:gd name="connsiteY18" fmla="*/ 40586 h 60320"/>
                  <a:gd name="connsiteX19" fmla="*/ 30160 w 38817"/>
                  <a:gd name="connsiteY19" fmla="*/ 38352 h 60320"/>
                  <a:gd name="connsiteX20" fmla="*/ 30160 w 38817"/>
                  <a:gd name="connsiteY20" fmla="*/ 0 h 60320"/>
                  <a:gd name="connsiteX21" fmla="*/ 38818 w 38817"/>
                  <a:gd name="connsiteY21" fmla="*/ 0 h 60320"/>
                  <a:gd name="connsiteX22" fmla="*/ 38818 w 38817"/>
                  <a:gd name="connsiteY22" fmla="*/ 60321 h 60320"/>
                  <a:gd name="connsiteX23" fmla="*/ 29323 w 38817"/>
                  <a:gd name="connsiteY23" fmla="*/ 60321 h 60320"/>
                  <a:gd name="connsiteX24" fmla="*/ 11171 w 38817"/>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0">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3"/>
                      <a:pt x="8564" y="17314"/>
                    </a:cubicBezTo>
                    <a:cubicBezTo>
                      <a:pt x="8564" y="18152"/>
                      <a:pt x="8564"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0" y="42262"/>
                      <a:pt x="29230" y="43007"/>
                    </a:cubicBezTo>
                    <a:cubicBezTo>
                      <a:pt x="29509" y="43938"/>
                      <a:pt x="29788" y="44775"/>
                      <a:pt x="30068" y="45706"/>
                    </a:cubicBezTo>
                    <a:lnTo>
                      <a:pt x="30440" y="45706"/>
                    </a:lnTo>
                    <a:cubicBezTo>
                      <a:pt x="30440" y="44868"/>
                      <a:pt x="30347" y="43938"/>
                      <a:pt x="30254" y="43007"/>
                    </a:cubicBezTo>
                    <a:cubicBezTo>
                      <a:pt x="30254" y="42262"/>
                      <a:pt x="30254" y="41424"/>
                      <a:pt x="30160" y="40586"/>
                    </a:cubicBezTo>
                    <a:cubicBezTo>
                      <a:pt x="30160" y="39748"/>
                      <a:pt x="30160" y="39004"/>
                      <a:pt x="30160" y="38352"/>
                    </a:cubicBezTo>
                    <a:lnTo>
                      <a:pt x="30160" y="0"/>
                    </a:lnTo>
                    <a:lnTo>
                      <a:pt x="38818" y="0"/>
                    </a:lnTo>
                    <a:lnTo>
                      <a:pt x="38818" y="60321"/>
                    </a:lnTo>
                    <a:lnTo>
                      <a:pt x="29323" y="60321"/>
                    </a:lnTo>
                    <a:lnTo>
                      <a:pt x="11171" y="21969"/>
                    </a:lnTo>
                    <a:close/>
                  </a:path>
                </a:pathLst>
              </a:custGeom>
              <a:solidFill>
                <a:srgbClr val="FFFFFF"/>
              </a:solidFill>
              <a:ln w="8840"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01C04D40-73D4-B1AE-F5F9-C2E9D948A0B7}"/>
                  </a:ext>
                </a:extLst>
              </p:cNvPr>
              <p:cNvSpPr/>
              <p:nvPr/>
            </p:nvSpPr>
            <p:spPr>
              <a:xfrm>
                <a:off x="8586091" y="4538998"/>
                <a:ext cx="37607" cy="60693"/>
              </a:xfrm>
              <a:custGeom>
                <a:avLst/>
                <a:gdLst>
                  <a:gd name="connsiteX0" fmla="*/ 18990 w 37607"/>
                  <a:gd name="connsiteY0" fmla="*/ 186 h 60693"/>
                  <a:gd name="connsiteX1" fmla="*/ 26344 w 37607"/>
                  <a:gd name="connsiteY1" fmla="*/ 931 h 60693"/>
                  <a:gd name="connsiteX2" fmla="*/ 31557 w 37607"/>
                  <a:gd name="connsiteY2" fmla="*/ 2606 h 60693"/>
                  <a:gd name="connsiteX3" fmla="*/ 35746 w 37607"/>
                  <a:gd name="connsiteY3" fmla="*/ 4934 h 60693"/>
                  <a:gd name="connsiteX4" fmla="*/ 32767 w 37607"/>
                  <a:gd name="connsiteY4" fmla="*/ 9960 h 60693"/>
                  <a:gd name="connsiteX5" fmla="*/ 31929 w 37607"/>
                  <a:gd name="connsiteY5" fmla="*/ 9960 h 60693"/>
                  <a:gd name="connsiteX6" fmla="*/ 28857 w 37607"/>
                  <a:gd name="connsiteY6" fmla="*/ 8099 h 60693"/>
                  <a:gd name="connsiteX7" fmla="*/ 25041 w 37607"/>
                  <a:gd name="connsiteY7" fmla="*/ 6795 h 60693"/>
                  <a:gd name="connsiteX8" fmla="*/ 19828 w 37607"/>
                  <a:gd name="connsiteY8" fmla="*/ 6144 h 60693"/>
                  <a:gd name="connsiteX9" fmla="*/ 15732 w 37607"/>
                  <a:gd name="connsiteY9" fmla="*/ 6888 h 60693"/>
                  <a:gd name="connsiteX10" fmla="*/ 12474 w 37607"/>
                  <a:gd name="connsiteY10" fmla="*/ 8936 h 60693"/>
                  <a:gd name="connsiteX11" fmla="*/ 10333 w 37607"/>
                  <a:gd name="connsiteY11" fmla="*/ 11822 h 60693"/>
                  <a:gd name="connsiteX12" fmla="*/ 9588 w 37607"/>
                  <a:gd name="connsiteY12" fmla="*/ 15359 h 60693"/>
                  <a:gd name="connsiteX13" fmla="*/ 11636 w 37607"/>
                  <a:gd name="connsiteY13" fmla="*/ 20852 h 60693"/>
                  <a:gd name="connsiteX14" fmla="*/ 16756 w 37607"/>
                  <a:gd name="connsiteY14" fmla="*/ 24668 h 60693"/>
                  <a:gd name="connsiteX15" fmla="*/ 23551 w 37607"/>
                  <a:gd name="connsiteY15" fmla="*/ 27740 h 60693"/>
                  <a:gd name="connsiteX16" fmla="*/ 30347 w 37607"/>
                  <a:gd name="connsiteY16" fmla="*/ 31277 h 60693"/>
                  <a:gd name="connsiteX17" fmla="*/ 35560 w 37607"/>
                  <a:gd name="connsiteY17" fmla="*/ 36304 h 60693"/>
                  <a:gd name="connsiteX18" fmla="*/ 37607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6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2 w 37607"/>
                  <a:gd name="connsiteY36" fmla="*/ 28671 h 60693"/>
                  <a:gd name="connsiteX37" fmla="*/ 2699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990" y="186"/>
                    </a:moveTo>
                    <a:cubicBezTo>
                      <a:pt x="21782" y="186"/>
                      <a:pt x="24203" y="465"/>
                      <a:pt x="26344" y="931"/>
                    </a:cubicBezTo>
                    <a:cubicBezTo>
                      <a:pt x="28392" y="1396"/>
                      <a:pt x="30160" y="1955"/>
                      <a:pt x="31557" y="2606"/>
                    </a:cubicBezTo>
                    <a:cubicBezTo>
                      <a:pt x="33139" y="3258"/>
                      <a:pt x="34536" y="4096"/>
                      <a:pt x="35746" y="4934"/>
                    </a:cubicBezTo>
                    <a:lnTo>
                      <a:pt x="32767" y="9960"/>
                    </a:lnTo>
                    <a:lnTo>
                      <a:pt x="31929" y="9960"/>
                    </a:lnTo>
                    <a:cubicBezTo>
                      <a:pt x="31091" y="9309"/>
                      <a:pt x="30067" y="8657"/>
                      <a:pt x="28857" y="8099"/>
                    </a:cubicBezTo>
                    <a:cubicBezTo>
                      <a:pt x="27833" y="7633"/>
                      <a:pt x="26530" y="7261"/>
                      <a:pt x="25041" y="6795"/>
                    </a:cubicBezTo>
                    <a:cubicBezTo>
                      <a:pt x="23551" y="6330"/>
                      <a:pt x="21782" y="6144"/>
                      <a:pt x="19828" y="6144"/>
                    </a:cubicBezTo>
                    <a:cubicBezTo>
                      <a:pt x="18338" y="6144"/>
                      <a:pt x="16942" y="6423"/>
                      <a:pt x="15732" y="6888"/>
                    </a:cubicBezTo>
                    <a:cubicBezTo>
                      <a:pt x="14429" y="7354"/>
                      <a:pt x="13405" y="8099"/>
                      <a:pt x="12474" y="8936"/>
                    </a:cubicBezTo>
                    <a:cubicBezTo>
                      <a:pt x="11543" y="9774"/>
                      <a:pt x="10798" y="10798"/>
                      <a:pt x="10333" y="11822"/>
                    </a:cubicBezTo>
                    <a:cubicBezTo>
                      <a:pt x="9774" y="12939"/>
                      <a:pt x="9588" y="14149"/>
                      <a:pt x="9588" y="15359"/>
                    </a:cubicBezTo>
                    <a:cubicBezTo>
                      <a:pt x="9588" y="17593"/>
                      <a:pt x="10333" y="19455"/>
                      <a:pt x="11636" y="20852"/>
                    </a:cubicBezTo>
                    <a:cubicBezTo>
                      <a:pt x="13033" y="22248"/>
                      <a:pt x="14708" y="23551"/>
                      <a:pt x="16756" y="24668"/>
                    </a:cubicBezTo>
                    <a:cubicBezTo>
                      <a:pt x="18804" y="25785"/>
                      <a:pt x="21131" y="26809"/>
                      <a:pt x="23551" y="27740"/>
                    </a:cubicBezTo>
                    <a:cubicBezTo>
                      <a:pt x="25971" y="28671"/>
                      <a:pt x="28299" y="29881"/>
                      <a:pt x="30347" y="31277"/>
                    </a:cubicBezTo>
                    <a:cubicBezTo>
                      <a:pt x="32395" y="32674"/>
                      <a:pt x="34163" y="34349"/>
                      <a:pt x="35560" y="36304"/>
                    </a:cubicBezTo>
                    <a:cubicBezTo>
                      <a:pt x="36956" y="38259"/>
                      <a:pt x="37607" y="40772"/>
                      <a:pt x="37607" y="43938"/>
                    </a:cubicBezTo>
                    <a:cubicBezTo>
                      <a:pt x="37607" y="46451"/>
                      <a:pt x="37142" y="48778"/>
                      <a:pt x="36305" y="50826"/>
                    </a:cubicBezTo>
                    <a:cubicBezTo>
                      <a:pt x="35467" y="52874"/>
                      <a:pt x="34163" y="54643"/>
                      <a:pt x="32488" y="56132"/>
                    </a:cubicBezTo>
                    <a:cubicBezTo>
                      <a:pt x="30812" y="57621"/>
                      <a:pt x="28764" y="58738"/>
                      <a:pt x="26251" y="59483"/>
                    </a:cubicBezTo>
                    <a:cubicBezTo>
                      <a:pt x="23737" y="60321"/>
                      <a:pt x="20945" y="60693"/>
                      <a:pt x="17687" y="60693"/>
                    </a:cubicBezTo>
                    <a:cubicBezTo>
                      <a:pt x="14894" y="60693"/>
                      <a:pt x="12381" y="60507"/>
                      <a:pt x="10146" y="60042"/>
                    </a:cubicBezTo>
                    <a:cubicBezTo>
                      <a:pt x="7912" y="59576"/>
                      <a:pt x="6144" y="59018"/>
                      <a:pt x="4654" y="58366"/>
                    </a:cubicBezTo>
                    <a:cubicBezTo>
                      <a:pt x="2886" y="57714"/>
                      <a:pt x="1303" y="56877"/>
                      <a:pt x="0" y="55946"/>
                    </a:cubicBezTo>
                    <a:lnTo>
                      <a:pt x="2979" y="50919"/>
                    </a:lnTo>
                    <a:lnTo>
                      <a:pt x="3816" y="50919"/>
                    </a:lnTo>
                    <a:cubicBezTo>
                      <a:pt x="4841" y="51664"/>
                      <a:pt x="6051" y="52315"/>
                      <a:pt x="7354" y="52874"/>
                    </a:cubicBezTo>
                    <a:cubicBezTo>
                      <a:pt x="8471" y="53339"/>
                      <a:pt x="9867" y="53712"/>
                      <a:pt x="11450" y="54084"/>
                    </a:cubicBezTo>
                    <a:cubicBezTo>
                      <a:pt x="13033" y="54456"/>
                      <a:pt x="14801" y="54643"/>
                      <a:pt x="16756" y="54643"/>
                    </a:cubicBezTo>
                    <a:cubicBezTo>
                      <a:pt x="20665" y="54643"/>
                      <a:pt x="23644" y="53712"/>
                      <a:pt x="25692" y="51850"/>
                    </a:cubicBezTo>
                    <a:cubicBezTo>
                      <a:pt x="27740" y="49988"/>
                      <a:pt x="28764" y="47568"/>
                      <a:pt x="28764" y="44589"/>
                    </a:cubicBezTo>
                    <a:cubicBezTo>
                      <a:pt x="28764" y="42355"/>
                      <a:pt x="28113" y="40493"/>
                      <a:pt x="26716" y="39097"/>
                    </a:cubicBezTo>
                    <a:cubicBezTo>
                      <a:pt x="25320" y="37700"/>
                      <a:pt x="23644" y="36397"/>
                      <a:pt x="21503" y="35280"/>
                    </a:cubicBezTo>
                    <a:cubicBezTo>
                      <a:pt x="19455" y="34163"/>
                      <a:pt x="17221" y="33139"/>
                      <a:pt x="14708" y="32208"/>
                    </a:cubicBezTo>
                    <a:cubicBezTo>
                      <a:pt x="12288" y="31277"/>
                      <a:pt x="10054" y="30067"/>
                      <a:pt x="7912" y="28671"/>
                    </a:cubicBezTo>
                    <a:cubicBezTo>
                      <a:pt x="5865" y="27275"/>
                      <a:pt x="4096" y="25599"/>
                      <a:pt x="2699" y="23644"/>
                    </a:cubicBezTo>
                    <a:cubicBezTo>
                      <a:pt x="1303" y="21689"/>
                      <a:pt x="652" y="19176"/>
                      <a:pt x="652" y="16011"/>
                    </a:cubicBezTo>
                    <a:cubicBezTo>
                      <a:pt x="652" y="13684"/>
                      <a:pt x="1024" y="11636"/>
                      <a:pt x="1862" y="9681"/>
                    </a:cubicBezTo>
                    <a:cubicBezTo>
                      <a:pt x="2699" y="7726"/>
                      <a:pt x="3910" y="6051"/>
                      <a:pt x="5399" y="4561"/>
                    </a:cubicBezTo>
                    <a:cubicBezTo>
                      <a:pt x="6982" y="3165"/>
                      <a:pt x="8843" y="2048"/>
                      <a:pt x="11078" y="1210"/>
                    </a:cubicBezTo>
                    <a:cubicBezTo>
                      <a:pt x="13312" y="465"/>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8406EF86-6019-A206-50E8-7A89E5B4E885}"/>
                  </a:ext>
                </a:extLst>
              </p:cNvPr>
              <p:cNvSpPr/>
              <p:nvPr/>
            </p:nvSpPr>
            <p:spPr>
              <a:xfrm>
                <a:off x="8634311" y="4539277"/>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1B57B37D-252A-6873-BF96-B9D60A475FF9}"/>
                  </a:ext>
                </a:extLst>
              </p:cNvPr>
              <p:cNvSpPr/>
              <p:nvPr/>
            </p:nvSpPr>
            <p:spPr>
              <a:xfrm>
                <a:off x="8658421" y="4539277"/>
                <a:ext cx="38817" cy="60320"/>
              </a:xfrm>
              <a:custGeom>
                <a:avLst/>
                <a:gdLst>
                  <a:gd name="connsiteX0" fmla="*/ 11263 w 38817"/>
                  <a:gd name="connsiteY0" fmla="*/ 21969 h 60320"/>
                  <a:gd name="connsiteX1" fmla="*/ 10426 w 38817"/>
                  <a:gd name="connsiteY1" fmla="*/ 19735 h 60320"/>
                  <a:gd name="connsiteX2" fmla="*/ 9588 w 38817"/>
                  <a:gd name="connsiteY2" fmla="*/ 17314 h 60320"/>
                  <a:gd name="connsiteX3" fmla="*/ 8750 w 38817"/>
                  <a:gd name="connsiteY3" fmla="*/ 14615 h 60320"/>
                  <a:gd name="connsiteX4" fmla="*/ 8378 w 38817"/>
                  <a:gd name="connsiteY4" fmla="*/ 14615 h 60320"/>
                  <a:gd name="connsiteX5" fmla="*/ 8564 w 38817"/>
                  <a:gd name="connsiteY5" fmla="*/ 17314 h 60320"/>
                  <a:gd name="connsiteX6" fmla="*/ 8657 w 38817"/>
                  <a:gd name="connsiteY6" fmla="*/ 19735 h 60320"/>
                  <a:gd name="connsiteX7" fmla="*/ 8657 w 38817"/>
                  <a:gd name="connsiteY7" fmla="*/ 21969 h 60320"/>
                  <a:gd name="connsiteX8" fmla="*/ 8657 w 38817"/>
                  <a:gd name="connsiteY8" fmla="*/ 60321 h 60320"/>
                  <a:gd name="connsiteX9" fmla="*/ 0 w 38817"/>
                  <a:gd name="connsiteY9" fmla="*/ 60321 h 60320"/>
                  <a:gd name="connsiteX10" fmla="*/ 0 w 38817"/>
                  <a:gd name="connsiteY10" fmla="*/ 0 h 60320"/>
                  <a:gd name="connsiteX11" fmla="*/ 9495 w 38817"/>
                  <a:gd name="connsiteY11" fmla="*/ 0 h 60320"/>
                  <a:gd name="connsiteX12" fmla="*/ 27554 w 38817"/>
                  <a:gd name="connsiteY12" fmla="*/ 38352 h 60320"/>
                  <a:gd name="connsiteX13" fmla="*/ 28392 w 38817"/>
                  <a:gd name="connsiteY13" fmla="*/ 40586 h 60320"/>
                  <a:gd name="connsiteX14" fmla="*/ 29229 w 38817"/>
                  <a:gd name="connsiteY14" fmla="*/ 43007 h 60320"/>
                  <a:gd name="connsiteX15" fmla="*/ 30067 w 38817"/>
                  <a:gd name="connsiteY15" fmla="*/ 45706 h 60320"/>
                  <a:gd name="connsiteX16" fmla="*/ 30439 w 38817"/>
                  <a:gd name="connsiteY16" fmla="*/ 45706 h 60320"/>
                  <a:gd name="connsiteX17" fmla="*/ 30254 w 38817"/>
                  <a:gd name="connsiteY17" fmla="*/ 43007 h 60320"/>
                  <a:gd name="connsiteX18" fmla="*/ 30160 w 38817"/>
                  <a:gd name="connsiteY18" fmla="*/ 40586 h 60320"/>
                  <a:gd name="connsiteX19" fmla="*/ 30160 w 38817"/>
                  <a:gd name="connsiteY19" fmla="*/ 38352 h 60320"/>
                  <a:gd name="connsiteX20" fmla="*/ 30160 w 38817"/>
                  <a:gd name="connsiteY20" fmla="*/ 0 h 60320"/>
                  <a:gd name="connsiteX21" fmla="*/ 38818 w 38817"/>
                  <a:gd name="connsiteY21" fmla="*/ 0 h 60320"/>
                  <a:gd name="connsiteX22" fmla="*/ 38818 w 38817"/>
                  <a:gd name="connsiteY22" fmla="*/ 60321 h 60320"/>
                  <a:gd name="connsiteX23" fmla="*/ 29322 w 38817"/>
                  <a:gd name="connsiteY23" fmla="*/ 60321 h 60320"/>
                  <a:gd name="connsiteX24" fmla="*/ 11170 w 38817"/>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0">
                    <a:moveTo>
                      <a:pt x="11263"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1" y="16383"/>
                      <a:pt x="8564" y="17314"/>
                    </a:cubicBezTo>
                    <a:cubicBezTo>
                      <a:pt x="8564" y="18152"/>
                      <a:pt x="8564"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2" y="39748"/>
                      <a:pt x="28392" y="40586"/>
                    </a:cubicBezTo>
                    <a:cubicBezTo>
                      <a:pt x="28671" y="41424"/>
                      <a:pt x="28950" y="42262"/>
                      <a:pt x="29229" y="43007"/>
                    </a:cubicBezTo>
                    <a:cubicBezTo>
                      <a:pt x="29509" y="43938"/>
                      <a:pt x="29788" y="44775"/>
                      <a:pt x="30067" y="45706"/>
                    </a:cubicBezTo>
                    <a:lnTo>
                      <a:pt x="30439" y="45706"/>
                    </a:lnTo>
                    <a:cubicBezTo>
                      <a:pt x="30439" y="44868"/>
                      <a:pt x="30346" y="43938"/>
                      <a:pt x="30254" y="43007"/>
                    </a:cubicBezTo>
                    <a:cubicBezTo>
                      <a:pt x="30254" y="42262"/>
                      <a:pt x="30254" y="41424"/>
                      <a:pt x="30160" y="40586"/>
                    </a:cubicBezTo>
                    <a:cubicBezTo>
                      <a:pt x="30160" y="39748"/>
                      <a:pt x="30160" y="39004"/>
                      <a:pt x="30160" y="38352"/>
                    </a:cubicBezTo>
                    <a:lnTo>
                      <a:pt x="30160" y="0"/>
                    </a:lnTo>
                    <a:lnTo>
                      <a:pt x="38818" y="0"/>
                    </a:lnTo>
                    <a:lnTo>
                      <a:pt x="38818" y="60321"/>
                    </a:lnTo>
                    <a:lnTo>
                      <a:pt x="29322" y="60321"/>
                    </a:lnTo>
                    <a:lnTo>
                      <a:pt x="11170" y="21969"/>
                    </a:lnTo>
                    <a:close/>
                  </a:path>
                </a:pathLst>
              </a:custGeom>
              <a:solidFill>
                <a:srgbClr val="FFFFFF"/>
              </a:solidFill>
              <a:ln w="8840" cap="flat">
                <a:noFill/>
                <a:prstDash val="solid"/>
                <a:miter/>
              </a:ln>
            </p:spPr>
            <p:txBody>
              <a:bodyPr rtlCol="0" anchor="ctr"/>
              <a:lstStyle/>
              <a:p>
                <a:endParaRPr lang="en-US"/>
              </a:p>
            </p:txBody>
          </p:sp>
        </p:grpSp>
        <p:grpSp>
          <p:nvGrpSpPr>
            <p:cNvPr id="571" name="Picture 2">
              <a:extLst>
                <a:ext uri="{FF2B5EF4-FFF2-40B4-BE49-F238E27FC236}">
                  <a16:creationId xmlns:a16="http://schemas.microsoft.com/office/drawing/2014/main" id="{B666064B-B82B-7F0B-07E1-0EBB55AA3323}"/>
                </a:ext>
              </a:extLst>
            </p:cNvPr>
            <p:cNvGrpSpPr/>
            <p:nvPr/>
          </p:nvGrpSpPr>
          <p:grpSpPr>
            <a:xfrm>
              <a:off x="9470150" y="4279934"/>
              <a:ext cx="374558" cy="92742"/>
              <a:chOff x="9470150" y="4279934"/>
              <a:chExt cx="374558" cy="92742"/>
            </a:xfrm>
            <a:solidFill>
              <a:srgbClr val="231F20"/>
            </a:solidFill>
          </p:grpSpPr>
          <p:sp>
            <p:nvSpPr>
              <p:cNvPr id="572" name="Freeform: Shape 571">
                <a:extLst>
                  <a:ext uri="{FF2B5EF4-FFF2-40B4-BE49-F238E27FC236}">
                    <a16:creationId xmlns:a16="http://schemas.microsoft.com/office/drawing/2014/main" id="{AC911E67-061B-CC95-9FDC-A567E98A8CA4}"/>
                  </a:ext>
                </a:extLst>
              </p:cNvPr>
              <p:cNvSpPr/>
              <p:nvPr/>
            </p:nvSpPr>
            <p:spPr>
              <a:xfrm>
                <a:off x="9470150" y="4279934"/>
                <a:ext cx="57063" cy="60321"/>
              </a:xfrm>
              <a:custGeom>
                <a:avLst/>
                <a:gdLst>
                  <a:gd name="connsiteX0" fmla="*/ 26716 w 57063"/>
                  <a:gd name="connsiteY0" fmla="*/ 36677 h 60321"/>
                  <a:gd name="connsiteX1" fmla="*/ 27368 w 57063"/>
                  <a:gd name="connsiteY1" fmla="*/ 37887 h 60321"/>
                  <a:gd name="connsiteX2" fmla="*/ 27834 w 57063"/>
                  <a:gd name="connsiteY2" fmla="*/ 39283 h 60321"/>
                  <a:gd name="connsiteX3" fmla="*/ 28299 w 57063"/>
                  <a:gd name="connsiteY3" fmla="*/ 40959 h 60321"/>
                  <a:gd name="connsiteX4" fmla="*/ 28671 w 57063"/>
                  <a:gd name="connsiteY4" fmla="*/ 40959 h 60321"/>
                  <a:gd name="connsiteX5" fmla="*/ 29137 w 57063"/>
                  <a:gd name="connsiteY5" fmla="*/ 39283 h 60321"/>
                  <a:gd name="connsiteX6" fmla="*/ 29603 w 57063"/>
                  <a:gd name="connsiteY6" fmla="*/ 37887 h 60321"/>
                  <a:gd name="connsiteX7" fmla="*/ 30254 w 57063"/>
                  <a:gd name="connsiteY7" fmla="*/ 36677 h 60321"/>
                  <a:gd name="connsiteX8" fmla="*/ 48406 w 57063"/>
                  <a:gd name="connsiteY8" fmla="*/ 0 h 60321"/>
                  <a:gd name="connsiteX9" fmla="*/ 57063 w 57063"/>
                  <a:gd name="connsiteY9" fmla="*/ 0 h 60321"/>
                  <a:gd name="connsiteX10" fmla="*/ 57063 w 57063"/>
                  <a:gd name="connsiteY10" fmla="*/ 60321 h 60321"/>
                  <a:gd name="connsiteX11" fmla="*/ 48406 w 57063"/>
                  <a:gd name="connsiteY11" fmla="*/ 60321 h 60321"/>
                  <a:gd name="connsiteX12" fmla="*/ 48406 w 57063"/>
                  <a:gd name="connsiteY12" fmla="*/ 24110 h 60321"/>
                  <a:gd name="connsiteX13" fmla="*/ 48406 w 57063"/>
                  <a:gd name="connsiteY13" fmla="*/ 21876 h 60321"/>
                  <a:gd name="connsiteX14" fmla="*/ 48499 w 57063"/>
                  <a:gd name="connsiteY14" fmla="*/ 19455 h 60321"/>
                  <a:gd name="connsiteX15" fmla="*/ 48686 w 57063"/>
                  <a:gd name="connsiteY15" fmla="*/ 16756 h 60321"/>
                  <a:gd name="connsiteX16" fmla="*/ 48313 w 57063"/>
                  <a:gd name="connsiteY16" fmla="*/ 16756 h 60321"/>
                  <a:gd name="connsiteX17" fmla="*/ 47569 w 57063"/>
                  <a:gd name="connsiteY17" fmla="*/ 19455 h 60321"/>
                  <a:gd name="connsiteX18" fmla="*/ 46637 w 57063"/>
                  <a:gd name="connsiteY18" fmla="*/ 21876 h 60321"/>
                  <a:gd name="connsiteX19" fmla="*/ 45707 w 57063"/>
                  <a:gd name="connsiteY19" fmla="*/ 24110 h 60321"/>
                  <a:gd name="connsiteX20" fmla="*/ 32767 w 57063"/>
                  <a:gd name="connsiteY20" fmla="*/ 49523 h 60321"/>
                  <a:gd name="connsiteX21" fmla="*/ 24203 w 57063"/>
                  <a:gd name="connsiteY21" fmla="*/ 49523 h 60321"/>
                  <a:gd name="connsiteX22" fmla="*/ 11264 w 57063"/>
                  <a:gd name="connsiteY22" fmla="*/ 24110 h 60321"/>
                  <a:gd name="connsiteX23" fmla="*/ 10333 w 57063"/>
                  <a:gd name="connsiteY23" fmla="*/ 21876 h 60321"/>
                  <a:gd name="connsiteX24" fmla="*/ 9495 w 57063"/>
                  <a:gd name="connsiteY24" fmla="*/ 19455 h 60321"/>
                  <a:gd name="connsiteX25" fmla="*/ 8750 w 57063"/>
                  <a:gd name="connsiteY25" fmla="*/ 16756 h 60321"/>
                  <a:gd name="connsiteX26" fmla="*/ 8378 w 57063"/>
                  <a:gd name="connsiteY26" fmla="*/ 16756 h 60321"/>
                  <a:gd name="connsiteX27" fmla="*/ 8565 w 57063"/>
                  <a:gd name="connsiteY27" fmla="*/ 19455 h 60321"/>
                  <a:gd name="connsiteX28" fmla="*/ 8658 w 57063"/>
                  <a:gd name="connsiteY28" fmla="*/ 21876 h 60321"/>
                  <a:gd name="connsiteX29" fmla="*/ 8658 w 57063"/>
                  <a:gd name="connsiteY29" fmla="*/ 24110 h 60321"/>
                  <a:gd name="connsiteX30" fmla="*/ 8658 w 57063"/>
                  <a:gd name="connsiteY30" fmla="*/ 60321 h 60321"/>
                  <a:gd name="connsiteX31" fmla="*/ 0 w 57063"/>
                  <a:gd name="connsiteY31" fmla="*/ 60321 h 60321"/>
                  <a:gd name="connsiteX32" fmla="*/ 0 w 57063"/>
                  <a:gd name="connsiteY32" fmla="*/ 0 h 60321"/>
                  <a:gd name="connsiteX33" fmla="*/ 8658 w 57063"/>
                  <a:gd name="connsiteY33" fmla="*/ 0 h 60321"/>
                  <a:gd name="connsiteX34" fmla="*/ 26809 w 57063"/>
                  <a:gd name="connsiteY34" fmla="*/ 366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063" h="60321">
                    <a:moveTo>
                      <a:pt x="26716" y="36677"/>
                    </a:moveTo>
                    <a:cubicBezTo>
                      <a:pt x="26716" y="36677"/>
                      <a:pt x="27182" y="37422"/>
                      <a:pt x="27368" y="37887"/>
                    </a:cubicBezTo>
                    <a:cubicBezTo>
                      <a:pt x="27554" y="38352"/>
                      <a:pt x="27741" y="38818"/>
                      <a:pt x="27834" y="39283"/>
                    </a:cubicBezTo>
                    <a:cubicBezTo>
                      <a:pt x="28020" y="39842"/>
                      <a:pt x="28113" y="40400"/>
                      <a:pt x="28299" y="40959"/>
                    </a:cubicBezTo>
                    <a:lnTo>
                      <a:pt x="28671" y="40959"/>
                    </a:lnTo>
                    <a:cubicBezTo>
                      <a:pt x="28765" y="40400"/>
                      <a:pt x="28951" y="39935"/>
                      <a:pt x="29137" y="39283"/>
                    </a:cubicBezTo>
                    <a:cubicBezTo>
                      <a:pt x="29230" y="38818"/>
                      <a:pt x="29416" y="38352"/>
                      <a:pt x="29603" y="37887"/>
                    </a:cubicBezTo>
                    <a:cubicBezTo>
                      <a:pt x="29788" y="37422"/>
                      <a:pt x="29975" y="36956"/>
                      <a:pt x="30254" y="36677"/>
                    </a:cubicBezTo>
                    <a:lnTo>
                      <a:pt x="48406" y="0"/>
                    </a:lnTo>
                    <a:lnTo>
                      <a:pt x="57063" y="0"/>
                    </a:lnTo>
                    <a:lnTo>
                      <a:pt x="57063" y="60321"/>
                    </a:lnTo>
                    <a:lnTo>
                      <a:pt x="48406" y="60321"/>
                    </a:lnTo>
                    <a:lnTo>
                      <a:pt x="48406" y="24110"/>
                    </a:lnTo>
                    <a:cubicBezTo>
                      <a:pt x="48406" y="23458"/>
                      <a:pt x="48406" y="22713"/>
                      <a:pt x="48406" y="21876"/>
                    </a:cubicBezTo>
                    <a:cubicBezTo>
                      <a:pt x="48406" y="21038"/>
                      <a:pt x="48406" y="20200"/>
                      <a:pt x="48499" y="19455"/>
                    </a:cubicBezTo>
                    <a:cubicBezTo>
                      <a:pt x="48499" y="18618"/>
                      <a:pt x="48592" y="17687"/>
                      <a:pt x="48686" y="16756"/>
                    </a:cubicBezTo>
                    <a:lnTo>
                      <a:pt x="48313" y="16756"/>
                    </a:lnTo>
                    <a:cubicBezTo>
                      <a:pt x="48127" y="17687"/>
                      <a:pt x="47847" y="18524"/>
                      <a:pt x="47569" y="19455"/>
                    </a:cubicBezTo>
                    <a:cubicBezTo>
                      <a:pt x="47289" y="20293"/>
                      <a:pt x="47010" y="21038"/>
                      <a:pt x="46637" y="21876"/>
                    </a:cubicBezTo>
                    <a:cubicBezTo>
                      <a:pt x="46358" y="22713"/>
                      <a:pt x="45986" y="23458"/>
                      <a:pt x="45707" y="24110"/>
                    </a:cubicBezTo>
                    <a:lnTo>
                      <a:pt x="32767" y="49523"/>
                    </a:lnTo>
                    <a:lnTo>
                      <a:pt x="24203" y="49523"/>
                    </a:lnTo>
                    <a:lnTo>
                      <a:pt x="11264" y="24110"/>
                    </a:lnTo>
                    <a:cubicBezTo>
                      <a:pt x="10892" y="23458"/>
                      <a:pt x="10612" y="22713"/>
                      <a:pt x="10333" y="21876"/>
                    </a:cubicBezTo>
                    <a:cubicBezTo>
                      <a:pt x="10054" y="21038"/>
                      <a:pt x="9775" y="20200"/>
                      <a:pt x="9495" y="19455"/>
                    </a:cubicBezTo>
                    <a:cubicBezTo>
                      <a:pt x="9216" y="18618"/>
                      <a:pt x="8937" y="17687"/>
                      <a:pt x="8750" y="16756"/>
                    </a:cubicBezTo>
                    <a:lnTo>
                      <a:pt x="8378" y="16756"/>
                    </a:lnTo>
                    <a:cubicBezTo>
                      <a:pt x="8378" y="17687"/>
                      <a:pt x="8471" y="18524"/>
                      <a:pt x="8565" y="19455"/>
                    </a:cubicBezTo>
                    <a:cubicBezTo>
                      <a:pt x="8565" y="20293"/>
                      <a:pt x="8565" y="21038"/>
                      <a:pt x="8658" y="21876"/>
                    </a:cubicBezTo>
                    <a:cubicBezTo>
                      <a:pt x="8658" y="22713"/>
                      <a:pt x="8658" y="23458"/>
                      <a:pt x="8658" y="24110"/>
                    </a:cubicBezTo>
                    <a:lnTo>
                      <a:pt x="8658" y="60321"/>
                    </a:lnTo>
                    <a:lnTo>
                      <a:pt x="0" y="60321"/>
                    </a:lnTo>
                    <a:lnTo>
                      <a:pt x="0" y="0"/>
                    </a:lnTo>
                    <a:lnTo>
                      <a:pt x="8658" y="0"/>
                    </a:lnTo>
                    <a:lnTo>
                      <a:pt x="26809" y="36677"/>
                    </a:lnTo>
                    <a:close/>
                  </a:path>
                </a:pathLst>
              </a:custGeom>
              <a:solidFill>
                <a:srgbClr val="231F20"/>
              </a:solidFill>
              <a:ln w="8840"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ED45A154-AD20-C6EA-27F5-80610A214AB7}"/>
                  </a:ext>
                </a:extLst>
              </p:cNvPr>
              <p:cNvSpPr/>
              <p:nvPr/>
            </p:nvSpPr>
            <p:spPr>
              <a:xfrm>
                <a:off x="9542573" y="4280027"/>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FC19468A-CF32-2F07-B291-953806100236}"/>
                  </a:ext>
                </a:extLst>
              </p:cNvPr>
              <p:cNvSpPr/>
              <p:nvPr/>
            </p:nvSpPr>
            <p:spPr>
              <a:xfrm>
                <a:off x="9563704" y="4279934"/>
                <a:ext cx="37514" cy="60413"/>
              </a:xfrm>
              <a:custGeom>
                <a:avLst/>
                <a:gdLst>
                  <a:gd name="connsiteX0" fmla="*/ 0 w 37514"/>
                  <a:gd name="connsiteY0" fmla="*/ 30254 h 60413"/>
                  <a:gd name="connsiteX1" fmla="*/ 1582 w 37514"/>
                  <a:gd name="connsiteY1" fmla="*/ 16384 h 60413"/>
                  <a:gd name="connsiteX2" fmla="*/ 5957 w 37514"/>
                  <a:gd name="connsiteY2" fmla="*/ 6982 h 60413"/>
                  <a:gd name="connsiteX3" fmla="*/ 12753 w 37514"/>
                  <a:gd name="connsiteY3" fmla="*/ 1676 h 60413"/>
                  <a:gd name="connsiteX4" fmla="*/ 21503 w 37514"/>
                  <a:gd name="connsiteY4" fmla="*/ 0 h 60413"/>
                  <a:gd name="connsiteX5" fmla="*/ 27926 w 37514"/>
                  <a:gd name="connsiteY5" fmla="*/ 745 h 60413"/>
                  <a:gd name="connsiteX6" fmla="*/ 32673 w 37514"/>
                  <a:gd name="connsiteY6" fmla="*/ 2420 h 60413"/>
                  <a:gd name="connsiteX7" fmla="*/ 36584 w 37514"/>
                  <a:gd name="connsiteY7" fmla="*/ 4748 h 60413"/>
                  <a:gd name="connsiteX8" fmla="*/ 33605 w 37514"/>
                  <a:gd name="connsiteY8" fmla="*/ 9774 h 60413"/>
                  <a:gd name="connsiteX9" fmla="*/ 32767 w 37514"/>
                  <a:gd name="connsiteY9" fmla="*/ 9774 h 60413"/>
                  <a:gd name="connsiteX10" fmla="*/ 29881 w 37514"/>
                  <a:gd name="connsiteY10" fmla="*/ 7913 h 60413"/>
                  <a:gd name="connsiteX11" fmla="*/ 26623 w 37514"/>
                  <a:gd name="connsiteY11" fmla="*/ 6609 h 60413"/>
                  <a:gd name="connsiteX12" fmla="*/ 22527 w 37514"/>
                  <a:gd name="connsiteY12" fmla="*/ 5958 h 60413"/>
                  <a:gd name="connsiteX13" fmla="*/ 17128 w 37514"/>
                  <a:gd name="connsiteY13" fmla="*/ 7168 h 60413"/>
                  <a:gd name="connsiteX14" fmla="*/ 12753 w 37514"/>
                  <a:gd name="connsiteY14" fmla="*/ 11171 h 60413"/>
                  <a:gd name="connsiteX15" fmla="*/ 9867 w 37514"/>
                  <a:gd name="connsiteY15" fmla="*/ 18618 h 60413"/>
                  <a:gd name="connsiteX16" fmla="*/ 8750 w 37514"/>
                  <a:gd name="connsiteY16" fmla="*/ 30160 h 60413"/>
                  <a:gd name="connsiteX17" fmla="*/ 9867 w 37514"/>
                  <a:gd name="connsiteY17" fmla="*/ 41703 h 60413"/>
                  <a:gd name="connsiteX18" fmla="*/ 12846 w 37514"/>
                  <a:gd name="connsiteY18" fmla="*/ 49150 h 60413"/>
                  <a:gd name="connsiteX19" fmla="*/ 17501 w 37514"/>
                  <a:gd name="connsiteY19" fmla="*/ 53153 h 60413"/>
                  <a:gd name="connsiteX20" fmla="*/ 23458 w 37514"/>
                  <a:gd name="connsiteY20" fmla="*/ 54363 h 60413"/>
                  <a:gd name="connsiteX21" fmla="*/ 27554 w 37514"/>
                  <a:gd name="connsiteY21" fmla="*/ 53805 h 60413"/>
                  <a:gd name="connsiteX22" fmla="*/ 30812 w 37514"/>
                  <a:gd name="connsiteY22" fmla="*/ 52595 h 60413"/>
                  <a:gd name="connsiteX23" fmla="*/ 33698 w 37514"/>
                  <a:gd name="connsiteY23" fmla="*/ 50640 h 60413"/>
                  <a:gd name="connsiteX24" fmla="*/ 34535 w 37514"/>
                  <a:gd name="connsiteY24" fmla="*/ 50640 h 60413"/>
                  <a:gd name="connsiteX25" fmla="*/ 37514 w 37514"/>
                  <a:gd name="connsiteY25" fmla="*/ 55667 h 60413"/>
                  <a:gd name="connsiteX26" fmla="*/ 33512 w 37514"/>
                  <a:gd name="connsiteY26" fmla="*/ 58087 h 60413"/>
                  <a:gd name="connsiteX27" fmla="*/ 28764 w 37514"/>
                  <a:gd name="connsiteY27" fmla="*/ 59763 h 60413"/>
                  <a:gd name="connsiteX28" fmla="*/ 22434 w 37514"/>
                  <a:gd name="connsiteY28" fmla="*/ 60414 h 60413"/>
                  <a:gd name="connsiteX29" fmla="*/ 13125 w 37514"/>
                  <a:gd name="connsiteY29" fmla="*/ 58738 h 60413"/>
                  <a:gd name="connsiteX30" fmla="*/ 6050 w 37514"/>
                  <a:gd name="connsiteY30" fmla="*/ 53432 h 60413"/>
                  <a:gd name="connsiteX31" fmla="*/ 1582 w 37514"/>
                  <a:gd name="connsiteY31" fmla="*/ 44031 h 60413"/>
                  <a:gd name="connsiteX32" fmla="*/ 0 w 37514"/>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514" h="60413">
                    <a:moveTo>
                      <a:pt x="0" y="30254"/>
                    </a:moveTo>
                    <a:cubicBezTo>
                      <a:pt x="0" y="24855"/>
                      <a:pt x="559" y="20200"/>
                      <a:pt x="1582" y="16384"/>
                    </a:cubicBezTo>
                    <a:cubicBezTo>
                      <a:pt x="2606" y="12567"/>
                      <a:pt x="4096" y="9402"/>
                      <a:pt x="5957" y="6982"/>
                    </a:cubicBezTo>
                    <a:cubicBezTo>
                      <a:pt x="7819" y="4561"/>
                      <a:pt x="10146" y="2793"/>
                      <a:pt x="12753" y="1676"/>
                    </a:cubicBezTo>
                    <a:cubicBezTo>
                      <a:pt x="15359" y="559"/>
                      <a:pt x="18338" y="0"/>
                      <a:pt x="21503" y="0"/>
                    </a:cubicBezTo>
                    <a:cubicBezTo>
                      <a:pt x="23923" y="0"/>
                      <a:pt x="26065" y="279"/>
                      <a:pt x="27926" y="745"/>
                    </a:cubicBezTo>
                    <a:cubicBezTo>
                      <a:pt x="29788" y="1210"/>
                      <a:pt x="31371" y="1769"/>
                      <a:pt x="32673" y="2420"/>
                    </a:cubicBezTo>
                    <a:cubicBezTo>
                      <a:pt x="34163" y="3072"/>
                      <a:pt x="35467" y="3910"/>
                      <a:pt x="36584" y="4748"/>
                    </a:cubicBezTo>
                    <a:lnTo>
                      <a:pt x="33605" y="9774"/>
                    </a:lnTo>
                    <a:lnTo>
                      <a:pt x="32767" y="9774"/>
                    </a:lnTo>
                    <a:cubicBezTo>
                      <a:pt x="31836" y="9123"/>
                      <a:pt x="30905" y="8471"/>
                      <a:pt x="29881" y="7913"/>
                    </a:cubicBezTo>
                    <a:cubicBezTo>
                      <a:pt x="28950" y="7447"/>
                      <a:pt x="27833" y="7075"/>
                      <a:pt x="26623" y="6609"/>
                    </a:cubicBezTo>
                    <a:cubicBezTo>
                      <a:pt x="25320" y="6144"/>
                      <a:pt x="23923" y="5958"/>
                      <a:pt x="22527" y="5958"/>
                    </a:cubicBezTo>
                    <a:cubicBezTo>
                      <a:pt x="20572" y="5958"/>
                      <a:pt x="18710" y="6330"/>
                      <a:pt x="17128" y="7168"/>
                    </a:cubicBezTo>
                    <a:cubicBezTo>
                      <a:pt x="15452" y="8006"/>
                      <a:pt x="14056" y="9309"/>
                      <a:pt x="12753" y="11171"/>
                    </a:cubicBezTo>
                    <a:cubicBezTo>
                      <a:pt x="11543" y="13032"/>
                      <a:pt x="10519" y="15546"/>
                      <a:pt x="9867" y="18618"/>
                    </a:cubicBezTo>
                    <a:cubicBezTo>
                      <a:pt x="9122" y="21783"/>
                      <a:pt x="8750" y="25599"/>
                      <a:pt x="8750" y="30160"/>
                    </a:cubicBezTo>
                    <a:cubicBezTo>
                      <a:pt x="8750" y="34722"/>
                      <a:pt x="9122" y="38631"/>
                      <a:pt x="9867" y="41703"/>
                    </a:cubicBezTo>
                    <a:cubicBezTo>
                      <a:pt x="10612" y="44775"/>
                      <a:pt x="11636" y="47289"/>
                      <a:pt x="12846" y="49150"/>
                    </a:cubicBezTo>
                    <a:cubicBezTo>
                      <a:pt x="14149" y="51012"/>
                      <a:pt x="15732" y="52315"/>
                      <a:pt x="17501" y="53153"/>
                    </a:cubicBezTo>
                    <a:cubicBezTo>
                      <a:pt x="19269" y="53991"/>
                      <a:pt x="21317" y="54363"/>
                      <a:pt x="23458" y="54363"/>
                    </a:cubicBezTo>
                    <a:cubicBezTo>
                      <a:pt x="24948" y="54363"/>
                      <a:pt x="26344" y="54177"/>
                      <a:pt x="27554" y="53805"/>
                    </a:cubicBezTo>
                    <a:cubicBezTo>
                      <a:pt x="28857" y="53432"/>
                      <a:pt x="29881" y="52967"/>
                      <a:pt x="30812" y="52595"/>
                    </a:cubicBezTo>
                    <a:cubicBezTo>
                      <a:pt x="31836" y="52036"/>
                      <a:pt x="32767" y="51385"/>
                      <a:pt x="33698" y="50640"/>
                    </a:cubicBezTo>
                    <a:lnTo>
                      <a:pt x="34535" y="50640"/>
                    </a:lnTo>
                    <a:lnTo>
                      <a:pt x="37514" y="55667"/>
                    </a:lnTo>
                    <a:cubicBezTo>
                      <a:pt x="36397" y="56598"/>
                      <a:pt x="35001" y="57435"/>
                      <a:pt x="33512" y="58087"/>
                    </a:cubicBezTo>
                    <a:cubicBezTo>
                      <a:pt x="32208" y="58738"/>
                      <a:pt x="30626" y="59297"/>
                      <a:pt x="28764" y="59763"/>
                    </a:cubicBezTo>
                    <a:cubicBezTo>
                      <a:pt x="26902" y="60228"/>
                      <a:pt x="24854" y="60414"/>
                      <a:pt x="22434" y="60414"/>
                    </a:cubicBezTo>
                    <a:cubicBezTo>
                      <a:pt x="18990" y="60414"/>
                      <a:pt x="15825" y="59855"/>
                      <a:pt x="13125" y="58738"/>
                    </a:cubicBezTo>
                    <a:cubicBezTo>
                      <a:pt x="10333" y="57621"/>
                      <a:pt x="8005" y="55853"/>
                      <a:pt x="6050" y="53432"/>
                    </a:cubicBezTo>
                    <a:cubicBezTo>
                      <a:pt x="4096" y="51012"/>
                      <a:pt x="2606" y="47847"/>
                      <a:pt x="1582" y="44031"/>
                    </a:cubicBezTo>
                    <a:cubicBezTo>
                      <a:pt x="559" y="40214"/>
                      <a:pt x="0" y="35560"/>
                      <a:pt x="0" y="30067"/>
                    </a:cubicBezTo>
                    <a:close/>
                  </a:path>
                </a:pathLst>
              </a:custGeom>
              <a:solidFill>
                <a:srgbClr val="231F20"/>
              </a:solidFill>
              <a:ln w="8840"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E8C4823D-A004-9644-14DF-F207206074A2}"/>
                  </a:ext>
                </a:extLst>
              </p:cNvPr>
              <p:cNvSpPr/>
              <p:nvPr/>
            </p:nvSpPr>
            <p:spPr>
              <a:xfrm>
                <a:off x="9611085" y="4280027"/>
                <a:ext cx="38817" cy="60320"/>
              </a:xfrm>
              <a:custGeom>
                <a:avLst/>
                <a:gdLst>
                  <a:gd name="connsiteX0" fmla="*/ 38818 w 38817"/>
                  <a:gd name="connsiteY0" fmla="*/ 0 h 60320"/>
                  <a:gd name="connsiteX1" fmla="*/ 38818 w 38817"/>
                  <a:gd name="connsiteY1" fmla="*/ 60321 h 60320"/>
                  <a:gd name="connsiteX2" fmla="*/ 30160 w 38817"/>
                  <a:gd name="connsiteY2" fmla="*/ 60321 h 60320"/>
                  <a:gd name="connsiteX3" fmla="*/ 30160 w 38817"/>
                  <a:gd name="connsiteY3" fmla="*/ 32767 h 60320"/>
                  <a:gd name="connsiteX4" fmla="*/ 8657 w 38817"/>
                  <a:gd name="connsiteY4" fmla="*/ 32767 h 60320"/>
                  <a:gd name="connsiteX5" fmla="*/ 8657 w 38817"/>
                  <a:gd name="connsiteY5" fmla="*/ 60321 h 60320"/>
                  <a:gd name="connsiteX6" fmla="*/ 0 w 38817"/>
                  <a:gd name="connsiteY6" fmla="*/ 60321 h 60320"/>
                  <a:gd name="connsiteX7" fmla="*/ 0 w 38817"/>
                  <a:gd name="connsiteY7" fmla="*/ 0 h 60320"/>
                  <a:gd name="connsiteX8" fmla="*/ 8657 w 38817"/>
                  <a:gd name="connsiteY8" fmla="*/ 0 h 60320"/>
                  <a:gd name="connsiteX9" fmla="*/ 8657 w 38817"/>
                  <a:gd name="connsiteY9" fmla="*/ 26716 h 60320"/>
                  <a:gd name="connsiteX10" fmla="*/ 30160 w 38817"/>
                  <a:gd name="connsiteY10" fmla="*/ 26716 h 60320"/>
                  <a:gd name="connsiteX11" fmla="*/ 30160 w 38817"/>
                  <a:gd name="connsiteY11" fmla="*/ 0 h 60320"/>
                  <a:gd name="connsiteX12" fmla="*/ 38818 w 38817"/>
                  <a:gd name="connsiteY12" fmla="*/ 0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7" h="60320">
                    <a:moveTo>
                      <a:pt x="38818" y="0"/>
                    </a:moveTo>
                    <a:lnTo>
                      <a:pt x="38818" y="60321"/>
                    </a:lnTo>
                    <a:lnTo>
                      <a:pt x="30160" y="60321"/>
                    </a:lnTo>
                    <a:lnTo>
                      <a:pt x="30160" y="32767"/>
                    </a:lnTo>
                    <a:lnTo>
                      <a:pt x="8657" y="32767"/>
                    </a:lnTo>
                    <a:lnTo>
                      <a:pt x="8657" y="60321"/>
                    </a:lnTo>
                    <a:lnTo>
                      <a:pt x="0" y="60321"/>
                    </a:lnTo>
                    <a:lnTo>
                      <a:pt x="0" y="0"/>
                    </a:lnTo>
                    <a:lnTo>
                      <a:pt x="8657" y="0"/>
                    </a:lnTo>
                    <a:lnTo>
                      <a:pt x="8657" y="26716"/>
                    </a:lnTo>
                    <a:lnTo>
                      <a:pt x="30160" y="26716"/>
                    </a:lnTo>
                    <a:lnTo>
                      <a:pt x="30160" y="0"/>
                    </a:lnTo>
                    <a:lnTo>
                      <a:pt x="38818" y="0"/>
                    </a:lnTo>
                    <a:close/>
                  </a:path>
                </a:pathLst>
              </a:custGeom>
              <a:solidFill>
                <a:srgbClr val="231F20"/>
              </a:solidFill>
              <a:ln w="8840"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C8EFD2C5-7C3A-BA24-A978-3621164D5C03}"/>
                  </a:ext>
                </a:extLst>
              </p:cNvPr>
              <p:cNvSpPr/>
              <p:nvPr/>
            </p:nvSpPr>
            <p:spPr>
              <a:xfrm>
                <a:off x="9665356" y="4280027"/>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A13B2AB1-0337-2A19-287E-6CC563D7862D}"/>
                  </a:ext>
                </a:extLst>
              </p:cNvPr>
              <p:cNvSpPr/>
              <p:nvPr/>
            </p:nvSpPr>
            <p:spPr>
              <a:xfrm>
                <a:off x="9686580" y="4279934"/>
                <a:ext cx="38538" cy="60507"/>
              </a:xfrm>
              <a:custGeom>
                <a:avLst/>
                <a:gdLst>
                  <a:gd name="connsiteX0" fmla="*/ 38260 w 38538"/>
                  <a:gd name="connsiteY0" fmla="*/ 55760 h 60507"/>
                  <a:gd name="connsiteX1" fmla="*/ 34071 w 38538"/>
                  <a:gd name="connsiteY1" fmla="*/ 58180 h 60507"/>
                  <a:gd name="connsiteX2" fmla="*/ 29043 w 38538"/>
                  <a:gd name="connsiteY2" fmla="*/ 59855 h 60507"/>
                  <a:gd name="connsiteX3" fmla="*/ 22341 w 38538"/>
                  <a:gd name="connsiteY3" fmla="*/ 60507 h 60507"/>
                  <a:gd name="connsiteX4" fmla="*/ 13405 w 38538"/>
                  <a:gd name="connsiteY4" fmla="*/ 58738 h 60507"/>
                  <a:gd name="connsiteX5" fmla="*/ 6330 w 38538"/>
                  <a:gd name="connsiteY5" fmla="*/ 53246 h 60507"/>
                  <a:gd name="connsiteX6" fmla="*/ 1676 w 38538"/>
                  <a:gd name="connsiteY6" fmla="*/ 43844 h 60507"/>
                  <a:gd name="connsiteX7" fmla="*/ 0 w 38538"/>
                  <a:gd name="connsiteY7" fmla="*/ 30254 h 60507"/>
                  <a:gd name="connsiteX8" fmla="*/ 1676 w 38538"/>
                  <a:gd name="connsiteY8" fmla="*/ 16663 h 60507"/>
                  <a:gd name="connsiteX9" fmla="*/ 6237 w 38538"/>
                  <a:gd name="connsiteY9" fmla="*/ 7261 h 60507"/>
                  <a:gd name="connsiteX10" fmla="*/ 13033 w 38538"/>
                  <a:gd name="connsiteY10" fmla="*/ 1769 h 60507"/>
                  <a:gd name="connsiteX11" fmla="*/ 21503 w 38538"/>
                  <a:gd name="connsiteY11" fmla="*/ 0 h 60507"/>
                  <a:gd name="connsiteX12" fmla="*/ 27834 w 38538"/>
                  <a:gd name="connsiteY12" fmla="*/ 745 h 60507"/>
                  <a:gd name="connsiteX13" fmla="*/ 32581 w 38538"/>
                  <a:gd name="connsiteY13" fmla="*/ 2420 h 60507"/>
                  <a:gd name="connsiteX14" fmla="*/ 36584 w 38538"/>
                  <a:gd name="connsiteY14" fmla="*/ 4748 h 60507"/>
                  <a:gd name="connsiteX15" fmla="*/ 33605 w 38538"/>
                  <a:gd name="connsiteY15" fmla="*/ 9681 h 60507"/>
                  <a:gd name="connsiteX16" fmla="*/ 32767 w 38538"/>
                  <a:gd name="connsiteY16" fmla="*/ 9681 h 60507"/>
                  <a:gd name="connsiteX17" fmla="*/ 29882 w 38538"/>
                  <a:gd name="connsiteY17" fmla="*/ 7913 h 60507"/>
                  <a:gd name="connsiteX18" fmla="*/ 26624 w 38538"/>
                  <a:gd name="connsiteY18" fmla="*/ 6702 h 60507"/>
                  <a:gd name="connsiteX19" fmla="*/ 22528 w 38538"/>
                  <a:gd name="connsiteY19" fmla="*/ 6144 h 60507"/>
                  <a:gd name="connsiteX20" fmla="*/ 17128 w 38538"/>
                  <a:gd name="connsiteY20" fmla="*/ 7354 h 60507"/>
                  <a:gd name="connsiteX21" fmla="*/ 12753 w 38538"/>
                  <a:gd name="connsiteY21" fmla="*/ 11357 h 60507"/>
                  <a:gd name="connsiteX22" fmla="*/ 9867 w 38538"/>
                  <a:gd name="connsiteY22" fmla="*/ 18804 h 60507"/>
                  <a:gd name="connsiteX23" fmla="*/ 8843 w 38538"/>
                  <a:gd name="connsiteY23" fmla="*/ 30347 h 60507"/>
                  <a:gd name="connsiteX24" fmla="*/ 9867 w 38538"/>
                  <a:gd name="connsiteY24" fmla="*/ 41890 h 60507"/>
                  <a:gd name="connsiteX25" fmla="*/ 12846 w 38538"/>
                  <a:gd name="connsiteY25" fmla="*/ 49337 h 60507"/>
                  <a:gd name="connsiteX26" fmla="*/ 17501 w 38538"/>
                  <a:gd name="connsiteY26" fmla="*/ 53339 h 60507"/>
                  <a:gd name="connsiteX27" fmla="*/ 23458 w 38538"/>
                  <a:gd name="connsiteY27" fmla="*/ 54550 h 60507"/>
                  <a:gd name="connsiteX28" fmla="*/ 25879 w 38538"/>
                  <a:gd name="connsiteY28" fmla="*/ 54270 h 60507"/>
                  <a:gd name="connsiteX29" fmla="*/ 27926 w 38538"/>
                  <a:gd name="connsiteY29" fmla="*/ 53712 h 60507"/>
                  <a:gd name="connsiteX30" fmla="*/ 29882 w 38538"/>
                  <a:gd name="connsiteY30" fmla="*/ 52874 h 60507"/>
                  <a:gd name="connsiteX31" fmla="*/ 29882 w 38538"/>
                  <a:gd name="connsiteY31" fmla="*/ 33046 h 60507"/>
                  <a:gd name="connsiteX32" fmla="*/ 20014 w 38538"/>
                  <a:gd name="connsiteY32" fmla="*/ 33046 h 60507"/>
                  <a:gd name="connsiteX33" fmla="*/ 20014 w 38538"/>
                  <a:gd name="connsiteY33" fmla="*/ 26995 h 60507"/>
                  <a:gd name="connsiteX34" fmla="*/ 35932 w 38538"/>
                  <a:gd name="connsiteY34" fmla="*/ 26995 h 60507"/>
                  <a:gd name="connsiteX35" fmla="*/ 38539 w 38538"/>
                  <a:gd name="connsiteY35" fmla="*/ 29602 h 60507"/>
                  <a:gd name="connsiteX36" fmla="*/ 38539 w 38538"/>
                  <a:gd name="connsiteY36" fmla="*/ 55853 h 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38" h="60507">
                    <a:moveTo>
                      <a:pt x="38260" y="55760"/>
                    </a:moveTo>
                    <a:cubicBezTo>
                      <a:pt x="37049" y="56691"/>
                      <a:pt x="35653" y="57528"/>
                      <a:pt x="34071" y="58180"/>
                    </a:cubicBezTo>
                    <a:cubicBezTo>
                      <a:pt x="32674" y="58832"/>
                      <a:pt x="30999" y="59390"/>
                      <a:pt x="29043" y="59855"/>
                    </a:cubicBezTo>
                    <a:cubicBezTo>
                      <a:pt x="27089" y="60321"/>
                      <a:pt x="24855" y="60507"/>
                      <a:pt x="22341" y="60507"/>
                    </a:cubicBezTo>
                    <a:cubicBezTo>
                      <a:pt x="19084" y="60507"/>
                      <a:pt x="16105" y="59949"/>
                      <a:pt x="13405" y="58738"/>
                    </a:cubicBezTo>
                    <a:cubicBezTo>
                      <a:pt x="10612" y="57528"/>
                      <a:pt x="8285" y="55760"/>
                      <a:pt x="6330" y="53246"/>
                    </a:cubicBezTo>
                    <a:cubicBezTo>
                      <a:pt x="4375" y="50826"/>
                      <a:pt x="2793" y="47661"/>
                      <a:pt x="1676" y="43844"/>
                    </a:cubicBezTo>
                    <a:cubicBezTo>
                      <a:pt x="559" y="40028"/>
                      <a:pt x="0" y="35466"/>
                      <a:pt x="0" y="30254"/>
                    </a:cubicBezTo>
                    <a:cubicBezTo>
                      <a:pt x="0" y="25041"/>
                      <a:pt x="559" y="20479"/>
                      <a:pt x="1676" y="16663"/>
                    </a:cubicBezTo>
                    <a:cubicBezTo>
                      <a:pt x="2793" y="12846"/>
                      <a:pt x="4282" y="9681"/>
                      <a:pt x="6237" y="7261"/>
                    </a:cubicBezTo>
                    <a:cubicBezTo>
                      <a:pt x="8192" y="4841"/>
                      <a:pt x="10426" y="2979"/>
                      <a:pt x="13033" y="1769"/>
                    </a:cubicBezTo>
                    <a:cubicBezTo>
                      <a:pt x="15639" y="559"/>
                      <a:pt x="18525" y="0"/>
                      <a:pt x="21503" y="0"/>
                    </a:cubicBezTo>
                    <a:cubicBezTo>
                      <a:pt x="23924" y="0"/>
                      <a:pt x="26065" y="279"/>
                      <a:pt x="27834" y="745"/>
                    </a:cubicBezTo>
                    <a:cubicBezTo>
                      <a:pt x="29695" y="1210"/>
                      <a:pt x="31278" y="1769"/>
                      <a:pt x="32581" y="2420"/>
                    </a:cubicBezTo>
                    <a:cubicBezTo>
                      <a:pt x="34071" y="3072"/>
                      <a:pt x="35374" y="3910"/>
                      <a:pt x="36584" y="4748"/>
                    </a:cubicBezTo>
                    <a:lnTo>
                      <a:pt x="33605" y="9681"/>
                    </a:lnTo>
                    <a:lnTo>
                      <a:pt x="32767" y="9681"/>
                    </a:lnTo>
                    <a:cubicBezTo>
                      <a:pt x="31837" y="9030"/>
                      <a:pt x="30905" y="8471"/>
                      <a:pt x="29882" y="7913"/>
                    </a:cubicBezTo>
                    <a:cubicBezTo>
                      <a:pt x="28951" y="7447"/>
                      <a:pt x="27834" y="7075"/>
                      <a:pt x="26624" y="6702"/>
                    </a:cubicBezTo>
                    <a:cubicBezTo>
                      <a:pt x="25320" y="6330"/>
                      <a:pt x="24017" y="6144"/>
                      <a:pt x="22528" y="6144"/>
                    </a:cubicBezTo>
                    <a:cubicBezTo>
                      <a:pt x="20573" y="6144"/>
                      <a:pt x="18711" y="6516"/>
                      <a:pt x="17128" y="7354"/>
                    </a:cubicBezTo>
                    <a:cubicBezTo>
                      <a:pt x="15453" y="8192"/>
                      <a:pt x="14056" y="9495"/>
                      <a:pt x="12753" y="11357"/>
                    </a:cubicBezTo>
                    <a:cubicBezTo>
                      <a:pt x="11543" y="13219"/>
                      <a:pt x="10519" y="15732"/>
                      <a:pt x="9867" y="18804"/>
                    </a:cubicBezTo>
                    <a:cubicBezTo>
                      <a:pt x="9123" y="21969"/>
                      <a:pt x="8843" y="25786"/>
                      <a:pt x="8843" y="30347"/>
                    </a:cubicBezTo>
                    <a:cubicBezTo>
                      <a:pt x="8843" y="34908"/>
                      <a:pt x="9216" y="38818"/>
                      <a:pt x="9867" y="41890"/>
                    </a:cubicBezTo>
                    <a:cubicBezTo>
                      <a:pt x="10612" y="44962"/>
                      <a:pt x="11636" y="47475"/>
                      <a:pt x="12846" y="49337"/>
                    </a:cubicBezTo>
                    <a:cubicBezTo>
                      <a:pt x="14150" y="51198"/>
                      <a:pt x="15639" y="52502"/>
                      <a:pt x="17501" y="53339"/>
                    </a:cubicBezTo>
                    <a:cubicBezTo>
                      <a:pt x="19269" y="54177"/>
                      <a:pt x="21224" y="54550"/>
                      <a:pt x="23458" y="54550"/>
                    </a:cubicBezTo>
                    <a:cubicBezTo>
                      <a:pt x="24296" y="54550"/>
                      <a:pt x="25134" y="54456"/>
                      <a:pt x="25879" y="54270"/>
                    </a:cubicBezTo>
                    <a:cubicBezTo>
                      <a:pt x="26624" y="54084"/>
                      <a:pt x="27368" y="53898"/>
                      <a:pt x="27926" y="53712"/>
                    </a:cubicBezTo>
                    <a:cubicBezTo>
                      <a:pt x="28578" y="53526"/>
                      <a:pt x="29137" y="53246"/>
                      <a:pt x="29882" y="52874"/>
                    </a:cubicBezTo>
                    <a:lnTo>
                      <a:pt x="29882" y="33046"/>
                    </a:lnTo>
                    <a:lnTo>
                      <a:pt x="20014" y="33046"/>
                    </a:lnTo>
                    <a:lnTo>
                      <a:pt x="20014" y="26995"/>
                    </a:lnTo>
                    <a:lnTo>
                      <a:pt x="35932" y="26995"/>
                    </a:lnTo>
                    <a:lnTo>
                      <a:pt x="38539" y="29602"/>
                    </a:lnTo>
                    <a:lnTo>
                      <a:pt x="38539" y="55853"/>
                    </a:lnTo>
                    <a:close/>
                  </a:path>
                </a:pathLst>
              </a:custGeom>
              <a:solidFill>
                <a:srgbClr val="231F20"/>
              </a:solidFill>
              <a:ln w="8840"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71D52910-B8D4-B72C-80F9-22015F0C2432}"/>
                  </a:ext>
                </a:extLst>
              </p:cNvPr>
              <p:cNvSpPr/>
              <p:nvPr/>
            </p:nvSpPr>
            <p:spPr>
              <a:xfrm>
                <a:off x="9731728" y="4280027"/>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6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173 w 46544"/>
                  <a:gd name="connsiteY9" fmla="*/ 38725 h 60320"/>
                  <a:gd name="connsiteX10" fmla="*/ 31557 w 46544"/>
                  <a:gd name="connsiteY10" fmla="*/ 38725 h 60320"/>
                  <a:gd name="connsiteX11" fmla="*/ 24668 w 46544"/>
                  <a:gd name="connsiteY11" fmla="*/ 14987 h 60320"/>
                  <a:gd name="connsiteX12" fmla="*/ 24110 w 46544"/>
                  <a:gd name="connsiteY12" fmla="*/ 12939 h 60320"/>
                  <a:gd name="connsiteX13" fmla="*/ 23737 w 46544"/>
                  <a:gd name="connsiteY13" fmla="*/ 10891 h 60320"/>
                  <a:gd name="connsiteX14" fmla="*/ 23458 w 46544"/>
                  <a:gd name="connsiteY14" fmla="*/ 8936 h 60320"/>
                  <a:gd name="connsiteX15" fmla="*/ 23086 w 46544"/>
                  <a:gd name="connsiteY15" fmla="*/ 8936 h 60320"/>
                  <a:gd name="connsiteX16" fmla="*/ 22807 w 46544"/>
                  <a:gd name="connsiteY16" fmla="*/ 10984 h 60320"/>
                  <a:gd name="connsiteX17" fmla="*/ 22434 w 46544"/>
                  <a:gd name="connsiteY17" fmla="*/ 12939 h 60320"/>
                  <a:gd name="connsiteX18" fmla="*/ 21969 w 46544"/>
                  <a:gd name="connsiteY18" fmla="*/ 14894 h 60320"/>
                  <a:gd name="connsiteX19" fmla="*/ 15080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173" y="38725"/>
                    </a:moveTo>
                    <a:lnTo>
                      <a:pt x="31557" y="38725"/>
                    </a:lnTo>
                    <a:lnTo>
                      <a:pt x="24668" y="14987"/>
                    </a:lnTo>
                    <a:cubicBezTo>
                      <a:pt x="24482" y="14336"/>
                      <a:pt x="24296" y="13684"/>
                      <a:pt x="24110" y="12939"/>
                    </a:cubicBezTo>
                    <a:cubicBezTo>
                      <a:pt x="24017" y="12194"/>
                      <a:pt x="23924" y="11543"/>
                      <a:pt x="23737" y="10891"/>
                    </a:cubicBezTo>
                    <a:cubicBezTo>
                      <a:pt x="23644" y="10240"/>
                      <a:pt x="23551" y="9495"/>
                      <a:pt x="23458" y="8936"/>
                    </a:cubicBezTo>
                    <a:lnTo>
                      <a:pt x="23086" y="8936"/>
                    </a:lnTo>
                    <a:cubicBezTo>
                      <a:pt x="23086" y="9588"/>
                      <a:pt x="22899" y="10333"/>
                      <a:pt x="22807" y="10984"/>
                    </a:cubicBezTo>
                    <a:cubicBezTo>
                      <a:pt x="22714" y="11636"/>
                      <a:pt x="22527" y="12288"/>
                      <a:pt x="22434" y="12939"/>
                    </a:cubicBezTo>
                    <a:cubicBezTo>
                      <a:pt x="22341" y="13591"/>
                      <a:pt x="22155" y="14336"/>
                      <a:pt x="21969" y="14894"/>
                    </a:cubicBezTo>
                    <a:lnTo>
                      <a:pt x="15080" y="38631"/>
                    </a:lnTo>
                    <a:close/>
                  </a:path>
                </a:pathLst>
              </a:custGeom>
              <a:solidFill>
                <a:srgbClr val="231F20"/>
              </a:solidFill>
              <a:ln w="8840"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8E1B91F8-7111-876C-4463-7EE0A693E109}"/>
                  </a:ext>
                </a:extLst>
              </p:cNvPr>
              <p:cNvSpPr/>
              <p:nvPr/>
            </p:nvSpPr>
            <p:spPr>
              <a:xfrm>
                <a:off x="9787301" y="4280027"/>
                <a:ext cx="38818" cy="60320"/>
              </a:xfrm>
              <a:custGeom>
                <a:avLst/>
                <a:gdLst>
                  <a:gd name="connsiteX0" fmla="*/ 11264 w 38818"/>
                  <a:gd name="connsiteY0" fmla="*/ 21969 h 60320"/>
                  <a:gd name="connsiteX1" fmla="*/ 10426 w 38818"/>
                  <a:gd name="connsiteY1" fmla="*/ 19735 h 60320"/>
                  <a:gd name="connsiteX2" fmla="*/ 9588 w 38818"/>
                  <a:gd name="connsiteY2" fmla="*/ 17314 h 60320"/>
                  <a:gd name="connsiteX3" fmla="*/ 8750 w 38818"/>
                  <a:gd name="connsiteY3" fmla="*/ 14615 h 60320"/>
                  <a:gd name="connsiteX4" fmla="*/ 8378 w 38818"/>
                  <a:gd name="connsiteY4" fmla="*/ 14615 h 60320"/>
                  <a:gd name="connsiteX5" fmla="*/ 8565 w 38818"/>
                  <a:gd name="connsiteY5" fmla="*/ 17314 h 60320"/>
                  <a:gd name="connsiteX6" fmla="*/ 8657 w 38818"/>
                  <a:gd name="connsiteY6" fmla="*/ 19735 h 60320"/>
                  <a:gd name="connsiteX7" fmla="*/ 8657 w 38818"/>
                  <a:gd name="connsiteY7" fmla="*/ 21969 h 60320"/>
                  <a:gd name="connsiteX8" fmla="*/ 8657 w 38818"/>
                  <a:gd name="connsiteY8" fmla="*/ 60321 h 60320"/>
                  <a:gd name="connsiteX9" fmla="*/ 0 w 38818"/>
                  <a:gd name="connsiteY9" fmla="*/ 60321 h 60320"/>
                  <a:gd name="connsiteX10" fmla="*/ 0 w 38818"/>
                  <a:gd name="connsiteY10" fmla="*/ 0 h 60320"/>
                  <a:gd name="connsiteX11" fmla="*/ 9495 w 38818"/>
                  <a:gd name="connsiteY11" fmla="*/ 0 h 60320"/>
                  <a:gd name="connsiteX12" fmla="*/ 27554 w 38818"/>
                  <a:gd name="connsiteY12" fmla="*/ 38352 h 60320"/>
                  <a:gd name="connsiteX13" fmla="*/ 28392 w 38818"/>
                  <a:gd name="connsiteY13" fmla="*/ 40586 h 60320"/>
                  <a:gd name="connsiteX14" fmla="*/ 29230 w 38818"/>
                  <a:gd name="connsiteY14" fmla="*/ 43007 h 60320"/>
                  <a:gd name="connsiteX15" fmla="*/ 30068 w 38818"/>
                  <a:gd name="connsiteY15" fmla="*/ 45706 h 60320"/>
                  <a:gd name="connsiteX16" fmla="*/ 30440 w 38818"/>
                  <a:gd name="connsiteY16" fmla="*/ 45706 h 60320"/>
                  <a:gd name="connsiteX17" fmla="*/ 30254 w 38818"/>
                  <a:gd name="connsiteY17" fmla="*/ 43007 h 60320"/>
                  <a:gd name="connsiteX18" fmla="*/ 30160 w 38818"/>
                  <a:gd name="connsiteY18" fmla="*/ 40586 h 60320"/>
                  <a:gd name="connsiteX19" fmla="*/ 30160 w 38818"/>
                  <a:gd name="connsiteY19" fmla="*/ 38352 h 60320"/>
                  <a:gd name="connsiteX20" fmla="*/ 30160 w 38818"/>
                  <a:gd name="connsiteY20" fmla="*/ 0 h 60320"/>
                  <a:gd name="connsiteX21" fmla="*/ 38818 w 38818"/>
                  <a:gd name="connsiteY21" fmla="*/ 0 h 60320"/>
                  <a:gd name="connsiteX22" fmla="*/ 38818 w 38818"/>
                  <a:gd name="connsiteY22" fmla="*/ 60321 h 60320"/>
                  <a:gd name="connsiteX23" fmla="*/ 29323 w 38818"/>
                  <a:gd name="connsiteY23" fmla="*/ 60321 h 60320"/>
                  <a:gd name="connsiteX24" fmla="*/ 11264 w 38818"/>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8" h="60320">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4"/>
                      <a:pt x="8565" y="17314"/>
                    </a:cubicBezTo>
                    <a:cubicBezTo>
                      <a:pt x="8565" y="18152"/>
                      <a:pt x="8565"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1" y="42262"/>
                      <a:pt x="29230" y="43007"/>
                    </a:cubicBezTo>
                    <a:cubicBezTo>
                      <a:pt x="29509" y="43938"/>
                      <a:pt x="29788" y="44775"/>
                      <a:pt x="30068" y="45706"/>
                    </a:cubicBezTo>
                    <a:lnTo>
                      <a:pt x="30440" y="45706"/>
                    </a:lnTo>
                    <a:cubicBezTo>
                      <a:pt x="30440" y="44868"/>
                      <a:pt x="30347" y="43938"/>
                      <a:pt x="30254" y="43007"/>
                    </a:cubicBezTo>
                    <a:cubicBezTo>
                      <a:pt x="30254" y="42262"/>
                      <a:pt x="30254" y="41424"/>
                      <a:pt x="30160" y="40586"/>
                    </a:cubicBezTo>
                    <a:cubicBezTo>
                      <a:pt x="30160" y="39748"/>
                      <a:pt x="30160" y="39004"/>
                      <a:pt x="30160" y="38352"/>
                    </a:cubicBezTo>
                    <a:lnTo>
                      <a:pt x="30160" y="0"/>
                    </a:lnTo>
                    <a:lnTo>
                      <a:pt x="38818" y="0"/>
                    </a:lnTo>
                    <a:lnTo>
                      <a:pt x="38818" y="60321"/>
                    </a:lnTo>
                    <a:lnTo>
                      <a:pt x="29323" y="60321"/>
                    </a:lnTo>
                    <a:lnTo>
                      <a:pt x="11264" y="21969"/>
                    </a:lnTo>
                    <a:close/>
                  </a:path>
                </a:pathLst>
              </a:custGeom>
              <a:solidFill>
                <a:srgbClr val="231F20"/>
              </a:solidFill>
              <a:ln w="8840" cap="flat">
                <a:noFill/>
                <a:prstDash val="solid"/>
                <a:miter/>
              </a:ln>
            </p:spPr>
            <p:txBody>
              <a:bodyPr rtlCol="0" anchor="ctr"/>
              <a:lstStyle/>
              <a:p>
                <a:endParaRPr lang="en-US"/>
              </a:p>
            </p:txBody>
          </p:sp>
        </p:grpSp>
        <p:grpSp>
          <p:nvGrpSpPr>
            <p:cNvPr id="580" name="Picture 2">
              <a:extLst>
                <a:ext uri="{FF2B5EF4-FFF2-40B4-BE49-F238E27FC236}">
                  <a16:creationId xmlns:a16="http://schemas.microsoft.com/office/drawing/2014/main" id="{B9054E4A-E734-CA39-43EF-1BE2AF04848A}"/>
                </a:ext>
              </a:extLst>
            </p:cNvPr>
            <p:cNvGrpSpPr/>
            <p:nvPr/>
          </p:nvGrpSpPr>
          <p:grpSpPr>
            <a:xfrm>
              <a:off x="8444225" y="5221891"/>
              <a:ext cx="311380" cy="93170"/>
              <a:chOff x="8444225" y="5221891"/>
              <a:chExt cx="311380" cy="93170"/>
            </a:xfrm>
            <a:solidFill>
              <a:srgbClr val="FFFFFF"/>
            </a:solidFill>
          </p:grpSpPr>
          <p:sp>
            <p:nvSpPr>
              <p:cNvPr id="581" name="Freeform: Shape 580">
                <a:extLst>
                  <a:ext uri="{FF2B5EF4-FFF2-40B4-BE49-F238E27FC236}">
                    <a16:creationId xmlns:a16="http://schemas.microsoft.com/office/drawing/2014/main" id="{577083B0-97AC-1A4C-E9EF-B5D1D40EA2A4}"/>
                  </a:ext>
                </a:extLst>
              </p:cNvPr>
              <p:cNvSpPr/>
              <p:nvPr/>
            </p:nvSpPr>
            <p:spPr>
              <a:xfrm>
                <a:off x="8444225" y="5222170"/>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ACF93EFE-7DFD-984F-A1B0-0BBD8F67A5DB}"/>
                  </a:ext>
                </a:extLst>
              </p:cNvPr>
              <p:cNvSpPr/>
              <p:nvPr/>
            </p:nvSpPr>
            <p:spPr>
              <a:xfrm>
                <a:off x="8468428" y="5222170"/>
                <a:ext cx="33604" cy="60321"/>
              </a:xfrm>
              <a:custGeom>
                <a:avLst/>
                <a:gdLst>
                  <a:gd name="connsiteX0" fmla="*/ 8564 w 33604"/>
                  <a:gd name="connsiteY0" fmla="*/ 0 h 60321"/>
                  <a:gd name="connsiteX1" fmla="*/ 8564 w 33604"/>
                  <a:gd name="connsiteY1" fmla="*/ 54270 h 60321"/>
                  <a:gd name="connsiteX2" fmla="*/ 33605 w 33604"/>
                  <a:gd name="connsiteY2" fmla="*/ 54270 h 60321"/>
                  <a:gd name="connsiteX3" fmla="*/ 33605 w 33604"/>
                  <a:gd name="connsiteY3" fmla="*/ 60321 h 60321"/>
                  <a:gd name="connsiteX4" fmla="*/ 0 w 33604"/>
                  <a:gd name="connsiteY4" fmla="*/ 60321 h 60321"/>
                  <a:gd name="connsiteX5" fmla="*/ 0 w 33604"/>
                  <a:gd name="connsiteY5" fmla="*/ 0 h 60321"/>
                  <a:gd name="connsiteX6" fmla="*/ 8657 w 33604"/>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321">
                    <a:moveTo>
                      <a:pt x="8564" y="0"/>
                    </a:moveTo>
                    <a:lnTo>
                      <a:pt x="8564" y="54270"/>
                    </a:lnTo>
                    <a:lnTo>
                      <a:pt x="33605" y="54270"/>
                    </a:lnTo>
                    <a:lnTo>
                      <a:pt x="33605" y="60321"/>
                    </a:lnTo>
                    <a:lnTo>
                      <a:pt x="0" y="60321"/>
                    </a:lnTo>
                    <a:lnTo>
                      <a:pt x="0" y="0"/>
                    </a:lnTo>
                    <a:lnTo>
                      <a:pt x="8657" y="0"/>
                    </a:lnTo>
                    <a:close/>
                  </a:path>
                </a:pathLst>
              </a:custGeom>
              <a:solidFill>
                <a:srgbClr val="FFFFFF"/>
              </a:solidFill>
              <a:ln w="8840"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5FB74FA4-62B7-2C4F-AD4C-7D0C135EEBDE}"/>
                  </a:ext>
                </a:extLst>
              </p:cNvPr>
              <p:cNvSpPr/>
              <p:nvPr/>
            </p:nvSpPr>
            <p:spPr>
              <a:xfrm>
                <a:off x="8510690" y="5222170"/>
                <a:ext cx="33604" cy="60321"/>
              </a:xfrm>
              <a:custGeom>
                <a:avLst/>
                <a:gdLst>
                  <a:gd name="connsiteX0" fmla="*/ 8564 w 33604"/>
                  <a:gd name="connsiteY0" fmla="*/ 0 h 60321"/>
                  <a:gd name="connsiteX1" fmla="*/ 8564 w 33604"/>
                  <a:gd name="connsiteY1" fmla="*/ 54270 h 60321"/>
                  <a:gd name="connsiteX2" fmla="*/ 33605 w 33604"/>
                  <a:gd name="connsiteY2" fmla="*/ 54270 h 60321"/>
                  <a:gd name="connsiteX3" fmla="*/ 33605 w 33604"/>
                  <a:gd name="connsiteY3" fmla="*/ 60321 h 60321"/>
                  <a:gd name="connsiteX4" fmla="*/ 0 w 33604"/>
                  <a:gd name="connsiteY4" fmla="*/ 60321 h 60321"/>
                  <a:gd name="connsiteX5" fmla="*/ 0 w 33604"/>
                  <a:gd name="connsiteY5" fmla="*/ 0 h 60321"/>
                  <a:gd name="connsiteX6" fmla="*/ 8657 w 33604"/>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321">
                    <a:moveTo>
                      <a:pt x="8564" y="0"/>
                    </a:moveTo>
                    <a:lnTo>
                      <a:pt x="8564" y="54270"/>
                    </a:lnTo>
                    <a:lnTo>
                      <a:pt x="33605" y="54270"/>
                    </a:lnTo>
                    <a:lnTo>
                      <a:pt x="33605" y="60321"/>
                    </a:lnTo>
                    <a:lnTo>
                      <a:pt x="0" y="60321"/>
                    </a:lnTo>
                    <a:lnTo>
                      <a:pt x="0" y="0"/>
                    </a:lnTo>
                    <a:lnTo>
                      <a:pt x="8657" y="0"/>
                    </a:lnTo>
                    <a:close/>
                  </a:path>
                </a:pathLst>
              </a:custGeom>
              <a:solidFill>
                <a:srgbClr val="FFFFFF"/>
              </a:solidFill>
              <a:ln w="8840"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FEEDD733-F40A-ACA1-DB6C-C4DF1F49FABF}"/>
                  </a:ext>
                </a:extLst>
              </p:cNvPr>
              <p:cNvSpPr/>
              <p:nvPr/>
            </p:nvSpPr>
            <p:spPr>
              <a:xfrm>
                <a:off x="8552859" y="5222170"/>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4D83604A-3CCE-97F8-9F7C-92AAA1BCE103}"/>
                  </a:ext>
                </a:extLst>
              </p:cNvPr>
              <p:cNvSpPr/>
              <p:nvPr/>
            </p:nvSpPr>
            <p:spPr>
              <a:xfrm>
                <a:off x="8576969" y="5222170"/>
                <a:ext cx="38817" cy="60321"/>
              </a:xfrm>
              <a:custGeom>
                <a:avLst/>
                <a:gdLst>
                  <a:gd name="connsiteX0" fmla="*/ 11263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29 w 38817"/>
                  <a:gd name="connsiteY14" fmla="*/ 43007 h 60321"/>
                  <a:gd name="connsiteX15" fmla="*/ 30067 w 38817"/>
                  <a:gd name="connsiteY15" fmla="*/ 45706 h 60321"/>
                  <a:gd name="connsiteX16" fmla="*/ 30439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2 w 38817"/>
                  <a:gd name="connsiteY23" fmla="*/ 60321 h 60321"/>
                  <a:gd name="connsiteX24" fmla="*/ 11263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3"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1" y="16384"/>
                      <a:pt x="8564" y="17314"/>
                    </a:cubicBezTo>
                    <a:cubicBezTo>
                      <a:pt x="8564" y="18152"/>
                      <a:pt x="8564"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2" y="39748"/>
                      <a:pt x="28392" y="40586"/>
                    </a:cubicBezTo>
                    <a:cubicBezTo>
                      <a:pt x="28671" y="41424"/>
                      <a:pt x="28950" y="42262"/>
                      <a:pt x="29229" y="43007"/>
                    </a:cubicBezTo>
                    <a:cubicBezTo>
                      <a:pt x="29509" y="43938"/>
                      <a:pt x="29788" y="44775"/>
                      <a:pt x="30067" y="45706"/>
                    </a:cubicBezTo>
                    <a:lnTo>
                      <a:pt x="30439" y="45706"/>
                    </a:lnTo>
                    <a:cubicBezTo>
                      <a:pt x="30439" y="44868"/>
                      <a:pt x="30346" y="43938"/>
                      <a:pt x="30254" y="43007"/>
                    </a:cubicBezTo>
                    <a:cubicBezTo>
                      <a:pt x="30254" y="42262"/>
                      <a:pt x="30254" y="41424"/>
                      <a:pt x="30160" y="40586"/>
                    </a:cubicBezTo>
                    <a:cubicBezTo>
                      <a:pt x="30160" y="39748"/>
                      <a:pt x="30160" y="39004"/>
                      <a:pt x="30160" y="38352"/>
                    </a:cubicBezTo>
                    <a:lnTo>
                      <a:pt x="30160" y="0"/>
                    </a:lnTo>
                    <a:lnTo>
                      <a:pt x="38818" y="0"/>
                    </a:lnTo>
                    <a:lnTo>
                      <a:pt x="38818" y="60321"/>
                    </a:lnTo>
                    <a:lnTo>
                      <a:pt x="29322" y="60321"/>
                    </a:lnTo>
                    <a:lnTo>
                      <a:pt x="11263" y="21969"/>
                    </a:lnTo>
                    <a:close/>
                  </a:path>
                </a:pathLst>
              </a:custGeom>
              <a:solidFill>
                <a:srgbClr val="FFFFFF"/>
              </a:solidFill>
              <a:ln w="8840"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08A11ABE-9A45-574E-8E38-514698D8109B}"/>
                  </a:ext>
                </a:extLst>
              </p:cNvPr>
              <p:cNvSpPr/>
              <p:nvPr/>
            </p:nvSpPr>
            <p:spPr>
              <a:xfrm>
                <a:off x="8628260" y="5222077"/>
                <a:ext cx="42262" cy="60600"/>
              </a:xfrm>
              <a:custGeom>
                <a:avLst/>
                <a:gdLst>
                  <a:gd name="connsiteX0" fmla="*/ 42262 w 42262"/>
                  <a:gd name="connsiteY0" fmla="*/ 30254 h 60600"/>
                  <a:gd name="connsiteX1" fmla="*/ 40680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3 w 42262"/>
                  <a:gd name="connsiteY7" fmla="*/ 44217 h 60600"/>
                  <a:gd name="connsiteX8" fmla="*/ 0 w 42262"/>
                  <a:gd name="connsiteY8" fmla="*/ 30254 h 60600"/>
                  <a:gd name="connsiteX9" fmla="*/ 1583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80 w 42262"/>
                  <a:gd name="connsiteY15" fmla="*/ 16384 h 60600"/>
                  <a:gd name="connsiteX16" fmla="*/ 42262 w 42262"/>
                  <a:gd name="connsiteY16" fmla="*/ 30254 h 60600"/>
                  <a:gd name="connsiteX17" fmla="*/ 8658 w 42262"/>
                  <a:gd name="connsiteY17" fmla="*/ 30254 h 60600"/>
                  <a:gd name="connsiteX18" fmla="*/ 9682 w 42262"/>
                  <a:gd name="connsiteY18" fmla="*/ 41797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7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8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80"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3" y="44217"/>
                    </a:cubicBezTo>
                    <a:cubicBezTo>
                      <a:pt x="559" y="40400"/>
                      <a:pt x="0" y="35746"/>
                      <a:pt x="0" y="30254"/>
                    </a:cubicBezTo>
                    <a:cubicBezTo>
                      <a:pt x="0" y="24761"/>
                      <a:pt x="559" y="20200"/>
                      <a:pt x="1583" y="16384"/>
                    </a:cubicBezTo>
                    <a:cubicBezTo>
                      <a:pt x="2607" y="12567"/>
                      <a:pt x="4096" y="9402"/>
                      <a:pt x="5865" y="6982"/>
                    </a:cubicBezTo>
                    <a:cubicBezTo>
                      <a:pt x="7726" y="4562"/>
                      <a:pt x="9961" y="2793"/>
                      <a:pt x="12567" y="1676"/>
                    </a:cubicBezTo>
                    <a:cubicBezTo>
                      <a:pt x="15173" y="559"/>
                      <a:pt x="18059" y="0"/>
                      <a:pt x="21131" y="0"/>
                    </a:cubicBezTo>
                    <a:cubicBezTo>
                      <a:pt x="24203" y="0"/>
                      <a:pt x="27089" y="559"/>
                      <a:pt x="29695" y="1676"/>
                    </a:cubicBezTo>
                    <a:cubicBezTo>
                      <a:pt x="32302" y="2793"/>
                      <a:pt x="34536" y="4562"/>
                      <a:pt x="36398" y="6982"/>
                    </a:cubicBezTo>
                    <a:cubicBezTo>
                      <a:pt x="38260" y="9402"/>
                      <a:pt x="39656" y="12567"/>
                      <a:pt x="40680" y="16384"/>
                    </a:cubicBezTo>
                    <a:cubicBezTo>
                      <a:pt x="41704" y="20200"/>
                      <a:pt x="42262" y="24855"/>
                      <a:pt x="42262" y="30254"/>
                    </a:cubicBezTo>
                    <a:close/>
                    <a:moveTo>
                      <a:pt x="8658" y="30254"/>
                    </a:moveTo>
                    <a:cubicBezTo>
                      <a:pt x="8658" y="34908"/>
                      <a:pt x="9030" y="38725"/>
                      <a:pt x="9682" y="41797"/>
                    </a:cubicBezTo>
                    <a:cubicBezTo>
                      <a:pt x="10333" y="44868"/>
                      <a:pt x="11264" y="47382"/>
                      <a:pt x="12474" y="49244"/>
                    </a:cubicBezTo>
                    <a:cubicBezTo>
                      <a:pt x="13684" y="51105"/>
                      <a:pt x="14988" y="52409"/>
                      <a:pt x="16477" y="53246"/>
                    </a:cubicBezTo>
                    <a:cubicBezTo>
                      <a:pt x="17967" y="54084"/>
                      <a:pt x="19549" y="54456"/>
                      <a:pt x="21131" y="54456"/>
                    </a:cubicBezTo>
                    <a:cubicBezTo>
                      <a:pt x="22714" y="54456"/>
                      <a:pt x="24296" y="54084"/>
                      <a:pt x="25786" y="53246"/>
                    </a:cubicBezTo>
                    <a:cubicBezTo>
                      <a:pt x="27275" y="52409"/>
                      <a:pt x="28578" y="51105"/>
                      <a:pt x="29788" y="49244"/>
                    </a:cubicBezTo>
                    <a:cubicBezTo>
                      <a:pt x="30999" y="47382"/>
                      <a:pt x="31930" y="44868"/>
                      <a:pt x="32581" y="41797"/>
                    </a:cubicBezTo>
                    <a:cubicBezTo>
                      <a:pt x="33233" y="38725"/>
                      <a:pt x="33605" y="34815"/>
                      <a:pt x="33605" y="30254"/>
                    </a:cubicBezTo>
                    <a:cubicBezTo>
                      <a:pt x="33605" y="25692"/>
                      <a:pt x="33233" y="21876"/>
                      <a:pt x="32581" y="18711"/>
                    </a:cubicBezTo>
                    <a:cubicBezTo>
                      <a:pt x="31930" y="15546"/>
                      <a:pt x="30905" y="13125"/>
                      <a:pt x="29788" y="11264"/>
                    </a:cubicBezTo>
                    <a:cubicBezTo>
                      <a:pt x="28578" y="9402"/>
                      <a:pt x="27275" y="8099"/>
                      <a:pt x="25786" y="7261"/>
                    </a:cubicBezTo>
                    <a:cubicBezTo>
                      <a:pt x="24296" y="6423"/>
                      <a:pt x="22714" y="6051"/>
                      <a:pt x="21131" y="6051"/>
                    </a:cubicBezTo>
                    <a:cubicBezTo>
                      <a:pt x="19549" y="6051"/>
                      <a:pt x="17967" y="6423"/>
                      <a:pt x="16477" y="7261"/>
                    </a:cubicBezTo>
                    <a:cubicBezTo>
                      <a:pt x="14988" y="8099"/>
                      <a:pt x="13684" y="9402"/>
                      <a:pt x="12474" y="11264"/>
                    </a:cubicBezTo>
                    <a:cubicBezTo>
                      <a:pt x="11264" y="13125"/>
                      <a:pt x="10333" y="15639"/>
                      <a:pt x="9682" y="18711"/>
                    </a:cubicBezTo>
                    <a:cubicBezTo>
                      <a:pt x="9030" y="21876"/>
                      <a:pt x="8658" y="25692"/>
                      <a:pt x="8658" y="30254"/>
                    </a:cubicBezTo>
                    <a:close/>
                  </a:path>
                </a:pathLst>
              </a:custGeom>
              <a:solidFill>
                <a:srgbClr val="FFFFFF"/>
              </a:solidFill>
              <a:ln w="8840"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852614BE-1AB3-2645-2D5D-13875A50E05D}"/>
                  </a:ext>
                </a:extLst>
              </p:cNvPr>
              <p:cNvSpPr/>
              <p:nvPr/>
            </p:nvSpPr>
            <p:spPr>
              <a:xfrm>
                <a:off x="8682996" y="5222170"/>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146DB78D-8158-15FC-1AF4-B29DA5C19FE5}"/>
                  </a:ext>
                </a:extLst>
              </p:cNvPr>
              <p:cNvSpPr/>
              <p:nvPr/>
            </p:nvSpPr>
            <p:spPr>
              <a:xfrm>
                <a:off x="8702545" y="5221891"/>
                <a:ext cx="37607" cy="60693"/>
              </a:xfrm>
              <a:custGeom>
                <a:avLst/>
                <a:gdLst>
                  <a:gd name="connsiteX0" fmla="*/ 18897 w 37607"/>
                  <a:gd name="connsiteY0" fmla="*/ 186 h 60693"/>
                  <a:gd name="connsiteX1" fmla="*/ 26251 w 37607"/>
                  <a:gd name="connsiteY1" fmla="*/ 931 h 60693"/>
                  <a:gd name="connsiteX2" fmla="*/ 31464 w 37607"/>
                  <a:gd name="connsiteY2" fmla="*/ 2606 h 60693"/>
                  <a:gd name="connsiteX3" fmla="*/ 35652 w 37607"/>
                  <a:gd name="connsiteY3" fmla="*/ 4934 h 60693"/>
                  <a:gd name="connsiteX4" fmla="*/ 32674 w 37607"/>
                  <a:gd name="connsiteY4" fmla="*/ 9960 h 60693"/>
                  <a:gd name="connsiteX5" fmla="*/ 31836 w 37607"/>
                  <a:gd name="connsiteY5" fmla="*/ 9960 h 60693"/>
                  <a:gd name="connsiteX6" fmla="*/ 28764 w 37607"/>
                  <a:gd name="connsiteY6" fmla="*/ 8099 h 60693"/>
                  <a:gd name="connsiteX7" fmla="*/ 24948 w 37607"/>
                  <a:gd name="connsiteY7" fmla="*/ 6796 h 60693"/>
                  <a:gd name="connsiteX8" fmla="*/ 19735 w 37607"/>
                  <a:gd name="connsiteY8" fmla="*/ 6144 h 60693"/>
                  <a:gd name="connsiteX9" fmla="*/ 15639 w 37607"/>
                  <a:gd name="connsiteY9" fmla="*/ 6888 h 60693"/>
                  <a:gd name="connsiteX10" fmla="*/ 12380 w 37607"/>
                  <a:gd name="connsiteY10" fmla="*/ 8936 h 60693"/>
                  <a:gd name="connsiteX11" fmla="*/ 10239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1 w 37607"/>
                  <a:gd name="connsiteY15" fmla="*/ 27740 h 60693"/>
                  <a:gd name="connsiteX16" fmla="*/ 30347 w 37607"/>
                  <a:gd name="connsiteY16" fmla="*/ 31278 h 60693"/>
                  <a:gd name="connsiteX17" fmla="*/ 35560 w 37607"/>
                  <a:gd name="connsiteY17" fmla="*/ 36304 h 60693"/>
                  <a:gd name="connsiteX18" fmla="*/ 37607 w 37607"/>
                  <a:gd name="connsiteY18" fmla="*/ 43938 h 60693"/>
                  <a:gd name="connsiteX19" fmla="*/ 36304 w 37607"/>
                  <a:gd name="connsiteY19" fmla="*/ 50826 h 60693"/>
                  <a:gd name="connsiteX20" fmla="*/ 32488 w 37607"/>
                  <a:gd name="connsiteY20" fmla="*/ 56132 h 60693"/>
                  <a:gd name="connsiteX21" fmla="*/ 26251 w 37607"/>
                  <a:gd name="connsiteY21" fmla="*/ 59483 h 60693"/>
                  <a:gd name="connsiteX22" fmla="*/ 17686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6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2 w 37607"/>
                  <a:gd name="connsiteY36" fmla="*/ 28671 h 60693"/>
                  <a:gd name="connsiteX37" fmla="*/ 2699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89" y="186"/>
                      <a:pt x="24110" y="465"/>
                      <a:pt x="26251" y="931"/>
                    </a:cubicBezTo>
                    <a:cubicBezTo>
                      <a:pt x="28299" y="1396"/>
                      <a:pt x="30067" y="1955"/>
                      <a:pt x="31464" y="2606"/>
                    </a:cubicBezTo>
                    <a:cubicBezTo>
                      <a:pt x="33046" y="3258"/>
                      <a:pt x="34443" y="4096"/>
                      <a:pt x="35652" y="4934"/>
                    </a:cubicBezTo>
                    <a:lnTo>
                      <a:pt x="32674" y="9960"/>
                    </a:lnTo>
                    <a:lnTo>
                      <a:pt x="31836" y="9960"/>
                    </a:lnTo>
                    <a:cubicBezTo>
                      <a:pt x="30998" y="9309"/>
                      <a:pt x="29974" y="8657"/>
                      <a:pt x="28764" y="8099"/>
                    </a:cubicBezTo>
                    <a:cubicBezTo>
                      <a:pt x="27740" y="7633"/>
                      <a:pt x="26437" y="7261"/>
                      <a:pt x="24948" y="6796"/>
                    </a:cubicBezTo>
                    <a:cubicBezTo>
                      <a:pt x="23458" y="6330"/>
                      <a:pt x="21689" y="6144"/>
                      <a:pt x="19735" y="6144"/>
                    </a:cubicBezTo>
                    <a:cubicBezTo>
                      <a:pt x="18245" y="6144"/>
                      <a:pt x="16849" y="6423"/>
                      <a:pt x="15639" y="6888"/>
                    </a:cubicBezTo>
                    <a:cubicBezTo>
                      <a:pt x="14335" y="7354"/>
                      <a:pt x="13312" y="8099"/>
                      <a:pt x="12380" y="8936"/>
                    </a:cubicBezTo>
                    <a:cubicBezTo>
                      <a:pt x="11450" y="9774"/>
                      <a:pt x="10705" y="10798"/>
                      <a:pt x="10239" y="11822"/>
                    </a:cubicBezTo>
                    <a:cubicBezTo>
                      <a:pt x="9681" y="12939"/>
                      <a:pt x="9495" y="14149"/>
                      <a:pt x="9495" y="15359"/>
                    </a:cubicBezTo>
                    <a:cubicBezTo>
                      <a:pt x="9495" y="17594"/>
                      <a:pt x="10146" y="19455"/>
                      <a:pt x="11543" y="20852"/>
                    </a:cubicBezTo>
                    <a:cubicBezTo>
                      <a:pt x="12939" y="22248"/>
                      <a:pt x="14615" y="23551"/>
                      <a:pt x="16756" y="24668"/>
                    </a:cubicBezTo>
                    <a:cubicBezTo>
                      <a:pt x="18803" y="25785"/>
                      <a:pt x="21038" y="26809"/>
                      <a:pt x="23551" y="27740"/>
                    </a:cubicBezTo>
                    <a:cubicBezTo>
                      <a:pt x="25971" y="28671"/>
                      <a:pt x="28299" y="29881"/>
                      <a:pt x="30347" y="31278"/>
                    </a:cubicBezTo>
                    <a:cubicBezTo>
                      <a:pt x="32395" y="32674"/>
                      <a:pt x="34163" y="34349"/>
                      <a:pt x="35560" y="36304"/>
                    </a:cubicBezTo>
                    <a:cubicBezTo>
                      <a:pt x="36956" y="38259"/>
                      <a:pt x="37607" y="40773"/>
                      <a:pt x="37607" y="43938"/>
                    </a:cubicBezTo>
                    <a:cubicBezTo>
                      <a:pt x="37607" y="46451"/>
                      <a:pt x="37142" y="48778"/>
                      <a:pt x="36304" y="50826"/>
                    </a:cubicBezTo>
                    <a:cubicBezTo>
                      <a:pt x="35467" y="52874"/>
                      <a:pt x="34163" y="54643"/>
                      <a:pt x="32488" y="56132"/>
                    </a:cubicBezTo>
                    <a:cubicBezTo>
                      <a:pt x="30812" y="57621"/>
                      <a:pt x="28764" y="58738"/>
                      <a:pt x="26251" y="59483"/>
                    </a:cubicBezTo>
                    <a:cubicBezTo>
                      <a:pt x="23737" y="60321"/>
                      <a:pt x="20945" y="60693"/>
                      <a:pt x="17686" y="60693"/>
                    </a:cubicBezTo>
                    <a:cubicBezTo>
                      <a:pt x="14894" y="60693"/>
                      <a:pt x="12380" y="60507"/>
                      <a:pt x="10146" y="60042"/>
                    </a:cubicBezTo>
                    <a:cubicBezTo>
                      <a:pt x="8005" y="59576"/>
                      <a:pt x="6144" y="59018"/>
                      <a:pt x="4654" y="58366"/>
                    </a:cubicBezTo>
                    <a:cubicBezTo>
                      <a:pt x="2886" y="57715"/>
                      <a:pt x="1303" y="56877"/>
                      <a:pt x="0" y="55946"/>
                    </a:cubicBezTo>
                    <a:lnTo>
                      <a:pt x="2979" y="50919"/>
                    </a:lnTo>
                    <a:lnTo>
                      <a:pt x="3816" y="50919"/>
                    </a:lnTo>
                    <a:cubicBezTo>
                      <a:pt x="4840" y="51664"/>
                      <a:pt x="6050" y="52315"/>
                      <a:pt x="7354" y="52874"/>
                    </a:cubicBezTo>
                    <a:cubicBezTo>
                      <a:pt x="8471" y="53339"/>
                      <a:pt x="9867" y="53712"/>
                      <a:pt x="11450" y="54084"/>
                    </a:cubicBezTo>
                    <a:cubicBezTo>
                      <a:pt x="13032" y="54456"/>
                      <a:pt x="14801" y="54643"/>
                      <a:pt x="16756" y="54643"/>
                    </a:cubicBezTo>
                    <a:cubicBezTo>
                      <a:pt x="20665" y="54643"/>
                      <a:pt x="23644" y="53712"/>
                      <a:pt x="25692" y="51850"/>
                    </a:cubicBezTo>
                    <a:cubicBezTo>
                      <a:pt x="27740" y="49988"/>
                      <a:pt x="28764" y="47568"/>
                      <a:pt x="28764" y="44589"/>
                    </a:cubicBezTo>
                    <a:cubicBezTo>
                      <a:pt x="28764" y="42355"/>
                      <a:pt x="28112" y="40493"/>
                      <a:pt x="26716" y="39097"/>
                    </a:cubicBezTo>
                    <a:cubicBezTo>
                      <a:pt x="25320" y="37700"/>
                      <a:pt x="23644" y="36397"/>
                      <a:pt x="21503" y="35280"/>
                    </a:cubicBezTo>
                    <a:cubicBezTo>
                      <a:pt x="19455" y="34163"/>
                      <a:pt x="17128" y="33139"/>
                      <a:pt x="14708" y="32208"/>
                    </a:cubicBezTo>
                    <a:cubicBezTo>
                      <a:pt x="12288" y="31278"/>
                      <a:pt x="10053" y="30067"/>
                      <a:pt x="7912" y="28671"/>
                    </a:cubicBezTo>
                    <a:cubicBezTo>
                      <a:pt x="5865" y="27275"/>
                      <a:pt x="4096" y="25599"/>
                      <a:pt x="2699" y="23644"/>
                    </a:cubicBezTo>
                    <a:cubicBezTo>
                      <a:pt x="1303" y="21690"/>
                      <a:pt x="652" y="19176"/>
                      <a:pt x="652" y="16011"/>
                    </a:cubicBezTo>
                    <a:cubicBezTo>
                      <a:pt x="652" y="13684"/>
                      <a:pt x="1024" y="11636"/>
                      <a:pt x="1862" y="9681"/>
                    </a:cubicBezTo>
                    <a:cubicBezTo>
                      <a:pt x="2699" y="7726"/>
                      <a:pt x="3910" y="6051"/>
                      <a:pt x="5399" y="4561"/>
                    </a:cubicBezTo>
                    <a:cubicBezTo>
                      <a:pt x="6982" y="3165"/>
                      <a:pt x="8843" y="2048"/>
                      <a:pt x="11078" y="1210"/>
                    </a:cubicBezTo>
                    <a:cubicBezTo>
                      <a:pt x="13312" y="465"/>
                      <a:pt x="15825" y="0"/>
                      <a:pt x="18711" y="0"/>
                    </a:cubicBezTo>
                    <a:close/>
                  </a:path>
                </a:pathLst>
              </a:custGeom>
              <a:solidFill>
                <a:srgbClr val="FFFFFF"/>
              </a:solidFill>
              <a:ln w="8840" cap="flat">
                <a:noFill/>
                <a:prstDash val="solid"/>
                <a:miter/>
              </a:ln>
            </p:spPr>
            <p:txBody>
              <a:bodyPr rtlCol="0" anchor="ctr"/>
              <a:lstStyle/>
              <a:p>
                <a:endParaRPr lang="en-US"/>
              </a:p>
            </p:txBody>
          </p:sp>
        </p:grpSp>
        <p:grpSp>
          <p:nvGrpSpPr>
            <p:cNvPr id="589" name="Picture 2">
              <a:extLst>
                <a:ext uri="{FF2B5EF4-FFF2-40B4-BE49-F238E27FC236}">
                  <a16:creationId xmlns:a16="http://schemas.microsoft.com/office/drawing/2014/main" id="{1ED17260-3AEA-4F23-0D1C-ECB32519874A}"/>
                </a:ext>
              </a:extLst>
            </p:cNvPr>
            <p:cNvGrpSpPr/>
            <p:nvPr/>
          </p:nvGrpSpPr>
          <p:grpSpPr>
            <a:xfrm>
              <a:off x="8822628" y="5263222"/>
              <a:ext cx="311969" cy="92598"/>
              <a:chOff x="8822628" y="5263222"/>
              <a:chExt cx="311969" cy="92598"/>
            </a:xfrm>
            <a:solidFill>
              <a:srgbClr val="FFFFFF"/>
            </a:solidFill>
          </p:grpSpPr>
          <p:sp>
            <p:nvSpPr>
              <p:cNvPr id="590" name="Freeform: Shape 589">
                <a:extLst>
                  <a:ext uri="{FF2B5EF4-FFF2-40B4-BE49-F238E27FC236}">
                    <a16:creationId xmlns:a16="http://schemas.microsoft.com/office/drawing/2014/main" id="{535C7BFE-B96D-D084-41FF-707B0D69403E}"/>
                  </a:ext>
                </a:extLst>
              </p:cNvPr>
              <p:cNvSpPr/>
              <p:nvPr/>
            </p:nvSpPr>
            <p:spPr>
              <a:xfrm>
                <a:off x="8822628" y="5263222"/>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6559D40D-DF2E-23E9-8495-77F82D35DFDE}"/>
                  </a:ext>
                </a:extLst>
              </p:cNvPr>
              <p:cNvSpPr/>
              <p:nvPr/>
            </p:nvSpPr>
            <p:spPr>
              <a:xfrm>
                <a:off x="8846738" y="5263222"/>
                <a:ext cx="38817" cy="60321"/>
              </a:xfrm>
              <a:custGeom>
                <a:avLst/>
                <a:gdLst>
                  <a:gd name="connsiteX0" fmla="*/ 11264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30 w 38817"/>
                  <a:gd name="connsiteY14" fmla="*/ 43007 h 60321"/>
                  <a:gd name="connsiteX15" fmla="*/ 30067 w 38817"/>
                  <a:gd name="connsiteY15" fmla="*/ 45706 h 60321"/>
                  <a:gd name="connsiteX16" fmla="*/ 30440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3 w 38817"/>
                  <a:gd name="connsiteY23" fmla="*/ 60321 h 60321"/>
                  <a:gd name="connsiteX24" fmla="*/ 11264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4"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1" y="16384"/>
                      <a:pt x="8564" y="17314"/>
                    </a:cubicBezTo>
                    <a:cubicBezTo>
                      <a:pt x="8564" y="18152"/>
                      <a:pt x="8564"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0" y="42262"/>
                      <a:pt x="29230" y="43007"/>
                    </a:cubicBezTo>
                    <a:cubicBezTo>
                      <a:pt x="29509" y="43938"/>
                      <a:pt x="29788" y="44775"/>
                      <a:pt x="30067" y="45706"/>
                    </a:cubicBezTo>
                    <a:lnTo>
                      <a:pt x="30440" y="45706"/>
                    </a:lnTo>
                    <a:cubicBezTo>
                      <a:pt x="30440" y="44868"/>
                      <a:pt x="30347" y="43938"/>
                      <a:pt x="30254" y="43007"/>
                    </a:cubicBezTo>
                    <a:cubicBezTo>
                      <a:pt x="30254" y="42262"/>
                      <a:pt x="30254" y="41424"/>
                      <a:pt x="30160" y="40586"/>
                    </a:cubicBezTo>
                    <a:cubicBezTo>
                      <a:pt x="30160" y="39748"/>
                      <a:pt x="30160" y="39004"/>
                      <a:pt x="30160" y="38352"/>
                    </a:cubicBezTo>
                    <a:lnTo>
                      <a:pt x="30160"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12E17635-E288-D8BD-64D7-476F4442A7F2}"/>
                  </a:ext>
                </a:extLst>
              </p:cNvPr>
              <p:cNvSpPr/>
              <p:nvPr/>
            </p:nvSpPr>
            <p:spPr>
              <a:xfrm>
                <a:off x="8901102" y="5263222"/>
                <a:ext cx="37886" cy="60413"/>
              </a:xfrm>
              <a:custGeom>
                <a:avLst/>
                <a:gdLst>
                  <a:gd name="connsiteX0" fmla="*/ 0 w 37886"/>
                  <a:gd name="connsiteY0" fmla="*/ 60321 h 60413"/>
                  <a:gd name="connsiteX1" fmla="*/ 0 w 37886"/>
                  <a:gd name="connsiteY1" fmla="*/ 0 h 60413"/>
                  <a:gd name="connsiteX2" fmla="*/ 12939 w 37886"/>
                  <a:gd name="connsiteY2" fmla="*/ 0 h 60413"/>
                  <a:gd name="connsiteX3" fmla="*/ 23738 w 37886"/>
                  <a:gd name="connsiteY3" fmla="*/ 1676 h 60413"/>
                  <a:gd name="connsiteX4" fmla="*/ 31557 w 37886"/>
                  <a:gd name="connsiteY4" fmla="*/ 6982 h 60413"/>
                  <a:gd name="connsiteX5" fmla="*/ 36305 w 37886"/>
                  <a:gd name="connsiteY5" fmla="*/ 16384 h 60413"/>
                  <a:gd name="connsiteX6" fmla="*/ 37887 w 37886"/>
                  <a:gd name="connsiteY6" fmla="*/ 30254 h 60413"/>
                  <a:gd name="connsiteX7" fmla="*/ 36305 w 37886"/>
                  <a:gd name="connsiteY7" fmla="*/ 44124 h 60413"/>
                  <a:gd name="connsiteX8" fmla="*/ 31557 w 37886"/>
                  <a:gd name="connsiteY8" fmla="*/ 53432 h 60413"/>
                  <a:gd name="connsiteX9" fmla="*/ 23738 w 37886"/>
                  <a:gd name="connsiteY9" fmla="*/ 58738 h 60413"/>
                  <a:gd name="connsiteX10" fmla="*/ 12939 w 37886"/>
                  <a:gd name="connsiteY10" fmla="*/ 60414 h 60413"/>
                  <a:gd name="connsiteX11" fmla="*/ 0 w 37886"/>
                  <a:gd name="connsiteY11" fmla="*/ 60414 h 60413"/>
                  <a:gd name="connsiteX12" fmla="*/ 12939 w 37886"/>
                  <a:gd name="connsiteY12" fmla="*/ 54270 h 60413"/>
                  <a:gd name="connsiteX13" fmla="*/ 19921 w 37886"/>
                  <a:gd name="connsiteY13" fmla="*/ 53060 h 60413"/>
                  <a:gd name="connsiteX14" fmla="*/ 25041 w 37886"/>
                  <a:gd name="connsiteY14" fmla="*/ 49057 h 60413"/>
                  <a:gd name="connsiteX15" fmla="*/ 28206 w 37886"/>
                  <a:gd name="connsiteY15" fmla="*/ 41610 h 60413"/>
                  <a:gd name="connsiteX16" fmla="*/ 29323 w 37886"/>
                  <a:gd name="connsiteY16" fmla="*/ 30160 h 60413"/>
                  <a:gd name="connsiteX17" fmla="*/ 28206 w 37886"/>
                  <a:gd name="connsiteY17" fmla="*/ 18711 h 60413"/>
                  <a:gd name="connsiteX18" fmla="*/ 25041 w 37886"/>
                  <a:gd name="connsiteY18" fmla="*/ 11264 h 60413"/>
                  <a:gd name="connsiteX19" fmla="*/ 19921 w 37886"/>
                  <a:gd name="connsiteY19" fmla="*/ 7168 h 60413"/>
                  <a:gd name="connsiteX20" fmla="*/ 12939 w 37886"/>
                  <a:gd name="connsiteY20" fmla="*/ 5958 h 60413"/>
                  <a:gd name="connsiteX21" fmla="*/ 8658 w 37886"/>
                  <a:gd name="connsiteY21" fmla="*/ 5958 h 60413"/>
                  <a:gd name="connsiteX22" fmla="*/ 8658 w 37886"/>
                  <a:gd name="connsiteY22" fmla="*/ 54270 h 60413"/>
                  <a:gd name="connsiteX23" fmla="*/ 12939 w 37886"/>
                  <a:gd name="connsiteY23" fmla="*/ 54270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 h="60413">
                    <a:moveTo>
                      <a:pt x="0" y="60321"/>
                    </a:moveTo>
                    <a:lnTo>
                      <a:pt x="0" y="0"/>
                    </a:lnTo>
                    <a:lnTo>
                      <a:pt x="12939" y="0"/>
                    </a:lnTo>
                    <a:cubicBezTo>
                      <a:pt x="17035" y="0"/>
                      <a:pt x="20573" y="559"/>
                      <a:pt x="23738" y="1676"/>
                    </a:cubicBezTo>
                    <a:cubicBezTo>
                      <a:pt x="26903" y="2793"/>
                      <a:pt x="29509" y="4561"/>
                      <a:pt x="31557" y="6982"/>
                    </a:cubicBezTo>
                    <a:cubicBezTo>
                      <a:pt x="33605" y="9402"/>
                      <a:pt x="35188" y="12567"/>
                      <a:pt x="36305" y="16384"/>
                    </a:cubicBezTo>
                    <a:cubicBezTo>
                      <a:pt x="37328" y="20200"/>
                      <a:pt x="37887" y="24855"/>
                      <a:pt x="37887" y="30254"/>
                    </a:cubicBezTo>
                    <a:cubicBezTo>
                      <a:pt x="37887" y="35653"/>
                      <a:pt x="37328" y="40307"/>
                      <a:pt x="36305" y="44124"/>
                    </a:cubicBezTo>
                    <a:cubicBezTo>
                      <a:pt x="35281" y="47940"/>
                      <a:pt x="33698" y="51012"/>
                      <a:pt x="31557" y="53432"/>
                    </a:cubicBezTo>
                    <a:cubicBezTo>
                      <a:pt x="29416" y="55853"/>
                      <a:pt x="26809" y="57621"/>
                      <a:pt x="23738" y="58738"/>
                    </a:cubicBezTo>
                    <a:cubicBezTo>
                      <a:pt x="20573" y="59855"/>
                      <a:pt x="17035" y="60414"/>
                      <a:pt x="12939" y="60414"/>
                    </a:cubicBezTo>
                    <a:lnTo>
                      <a:pt x="0" y="60414"/>
                    </a:lnTo>
                    <a:close/>
                    <a:moveTo>
                      <a:pt x="12939" y="54270"/>
                    </a:moveTo>
                    <a:cubicBezTo>
                      <a:pt x="15546" y="54270"/>
                      <a:pt x="17873" y="53898"/>
                      <a:pt x="19921" y="53060"/>
                    </a:cubicBezTo>
                    <a:cubicBezTo>
                      <a:pt x="21969" y="52222"/>
                      <a:pt x="23645" y="50919"/>
                      <a:pt x="25041" y="49057"/>
                    </a:cubicBezTo>
                    <a:cubicBezTo>
                      <a:pt x="26437" y="47196"/>
                      <a:pt x="27461" y="44682"/>
                      <a:pt x="28206" y="41610"/>
                    </a:cubicBezTo>
                    <a:cubicBezTo>
                      <a:pt x="28951" y="38539"/>
                      <a:pt x="29323" y="34722"/>
                      <a:pt x="29323" y="30160"/>
                    </a:cubicBezTo>
                    <a:cubicBezTo>
                      <a:pt x="29323" y="25599"/>
                      <a:pt x="28951" y="21783"/>
                      <a:pt x="28206" y="18711"/>
                    </a:cubicBezTo>
                    <a:cubicBezTo>
                      <a:pt x="27461" y="15639"/>
                      <a:pt x="26344" y="13125"/>
                      <a:pt x="25041" y="11264"/>
                    </a:cubicBezTo>
                    <a:cubicBezTo>
                      <a:pt x="23645" y="9402"/>
                      <a:pt x="21969" y="8005"/>
                      <a:pt x="19921" y="7168"/>
                    </a:cubicBezTo>
                    <a:cubicBezTo>
                      <a:pt x="17873" y="6330"/>
                      <a:pt x="15546" y="5958"/>
                      <a:pt x="12939" y="5958"/>
                    </a:cubicBezTo>
                    <a:lnTo>
                      <a:pt x="8658" y="5958"/>
                    </a:lnTo>
                    <a:lnTo>
                      <a:pt x="8658" y="54270"/>
                    </a:lnTo>
                    <a:lnTo>
                      <a:pt x="12939" y="54270"/>
                    </a:lnTo>
                    <a:close/>
                  </a:path>
                </a:pathLst>
              </a:custGeom>
              <a:solidFill>
                <a:srgbClr val="FFFFFF"/>
              </a:solidFill>
              <a:ln w="8840"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273F446F-75CA-F498-96E4-030B5684C997}"/>
                  </a:ext>
                </a:extLst>
              </p:cNvPr>
              <p:cNvSpPr/>
              <p:nvPr/>
            </p:nvSpPr>
            <p:spPr>
              <a:xfrm>
                <a:off x="8951556" y="5263222"/>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C71ECE99-899B-1DA5-146B-C9806F5FC781}"/>
                  </a:ext>
                </a:extLst>
              </p:cNvPr>
              <p:cNvSpPr/>
              <p:nvPr/>
            </p:nvSpPr>
            <p:spPr>
              <a:xfrm>
                <a:off x="8969150" y="5263222"/>
                <a:ext cx="46544" cy="60321"/>
              </a:xfrm>
              <a:custGeom>
                <a:avLst/>
                <a:gdLst>
                  <a:gd name="connsiteX0" fmla="*/ 37980 w 46544"/>
                  <a:gd name="connsiteY0" fmla="*/ 60321 h 60321"/>
                  <a:gd name="connsiteX1" fmla="*/ 33232 w 46544"/>
                  <a:gd name="connsiteY1" fmla="*/ 44775 h 60321"/>
                  <a:gd name="connsiteX2" fmla="*/ 13404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6 w 46544"/>
                  <a:gd name="connsiteY8" fmla="*/ 60321 h 60321"/>
                  <a:gd name="connsiteX9" fmla="*/ 15173 w 46544"/>
                  <a:gd name="connsiteY9" fmla="*/ 38818 h 60321"/>
                  <a:gd name="connsiteX10" fmla="*/ 31556 w 46544"/>
                  <a:gd name="connsiteY10" fmla="*/ 38818 h 60321"/>
                  <a:gd name="connsiteX11" fmla="*/ 24668 w 46544"/>
                  <a:gd name="connsiteY11" fmla="*/ 15080 h 60321"/>
                  <a:gd name="connsiteX12" fmla="*/ 24110 w 46544"/>
                  <a:gd name="connsiteY12" fmla="*/ 13032 h 60321"/>
                  <a:gd name="connsiteX13" fmla="*/ 23737 w 46544"/>
                  <a:gd name="connsiteY13" fmla="*/ 10984 h 60321"/>
                  <a:gd name="connsiteX14" fmla="*/ 23458 w 46544"/>
                  <a:gd name="connsiteY14" fmla="*/ 9030 h 60321"/>
                  <a:gd name="connsiteX15" fmla="*/ 23086 w 46544"/>
                  <a:gd name="connsiteY15" fmla="*/ 9030 h 60321"/>
                  <a:gd name="connsiteX16" fmla="*/ 22806 w 46544"/>
                  <a:gd name="connsiteY16" fmla="*/ 11077 h 60321"/>
                  <a:gd name="connsiteX17" fmla="*/ 22434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2" y="44775"/>
                    </a:lnTo>
                    <a:lnTo>
                      <a:pt x="13404" y="44775"/>
                    </a:lnTo>
                    <a:lnTo>
                      <a:pt x="8657" y="60321"/>
                    </a:lnTo>
                    <a:lnTo>
                      <a:pt x="0" y="60321"/>
                    </a:lnTo>
                    <a:lnTo>
                      <a:pt x="17686" y="0"/>
                    </a:lnTo>
                    <a:lnTo>
                      <a:pt x="28857" y="0"/>
                    </a:lnTo>
                    <a:lnTo>
                      <a:pt x="46544" y="60321"/>
                    </a:lnTo>
                    <a:lnTo>
                      <a:pt x="37886" y="60321"/>
                    </a:lnTo>
                    <a:close/>
                    <a:moveTo>
                      <a:pt x="15173" y="38818"/>
                    </a:moveTo>
                    <a:lnTo>
                      <a:pt x="31556" y="38818"/>
                    </a:lnTo>
                    <a:lnTo>
                      <a:pt x="24668" y="15080"/>
                    </a:lnTo>
                    <a:cubicBezTo>
                      <a:pt x="24482" y="14429"/>
                      <a:pt x="24296" y="13777"/>
                      <a:pt x="24110" y="13032"/>
                    </a:cubicBezTo>
                    <a:cubicBezTo>
                      <a:pt x="24016" y="12288"/>
                      <a:pt x="23923" y="11636"/>
                      <a:pt x="23737" y="10984"/>
                    </a:cubicBezTo>
                    <a:cubicBezTo>
                      <a:pt x="23644" y="10333"/>
                      <a:pt x="23551" y="9588"/>
                      <a:pt x="23458" y="9030"/>
                    </a:cubicBezTo>
                    <a:lnTo>
                      <a:pt x="23086" y="9030"/>
                    </a:lnTo>
                    <a:cubicBezTo>
                      <a:pt x="23086" y="9681"/>
                      <a:pt x="22993" y="10426"/>
                      <a:pt x="22806" y="11077"/>
                    </a:cubicBezTo>
                    <a:cubicBezTo>
                      <a:pt x="22713" y="11729"/>
                      <a:pt x="22527" y="12381"/>
                      <a:pt x="22434" y="13032"/>
                    </a:cubicBezTo>
                    <a:cubicBezTo>
                      <a:pt x="22341" y="13684"/>
                      <a:pt x="22154"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FE08A240-3C25-0410-D177-6C2892F84C32}"/>
                  </a:ext>
                </a:extLst>
              </p:cNvPr>
              <p:cNvSpPr/>
              <p:nvPr/>
            </p:nvSpPr>
            <p:spPr>
              <a:xfrm>
                <a:off x="9024723" y="5263222"/>
                <a:ext cx="38910" cy="60321"/>
              </a:xfrm>
              <a:custGeom>
                <a:avLst/>
                <a:gdLst>
                  <a:gd name="connsiteX0" fmla="*/ 11264 w 38910"/>
                  <a:gd name="connsiteY0" fmla="*/ 21969 h 60321"/>
                  <a:gd name="connsiteX1" fmla="*/ 10426 w 38910"/>
                  <a:gd name="connsiteY1" fmla="*/ 19735 h 60321"/>
                  <a:gd name="connsiteX2" fmla="*/ 9588 w 38910"/>
                  <a:gd name="connsiteY2" fmla="*/ 17314 h 60321"/>
                  <a:gd name="connsiteX3" fmla="*/ 8750 w 38910"/>
                  <a:gd name="connsiteY3" fmla="*/ 14615 h 60321"/>
                  <a:gd name="connsiteX4" fmla="*/ 8378 w 38910"/>
                  <a:gd name="connsiteY4" fmla="*/ 14615 h 60321"/>
                  <a:gd name="connsiteX5" fmla="*/ 8564 w 38910"/>
                  <a:gd name="connsiteY5" fmla="*/ 17314 h 60321"/>
                  <a:gd name="connsiteX6" fmla="*/ 8657 w 38910"/>
                  <a:gd name="connsiteY6" fmla="*/ 19735 h 60321"/>
                  <a:gd name="connsiteX7" fmla="*/ 8657 w 38910"/>
                  <a:gd name="connsiteY7" fmla="*/ 21969 h 60321"/>
                  <a:gd name="connsiteX8" fmla="*/ 8657 w 38910"/>
                  <a:gd name="connsiteY8" fmla="*/ 60321 h 60321"/>
                  <a:gd name="connsiteX9" fmla="*/ 0 w 38910"/>
                  <a:gd name="connsiteY9" fmla="*/ 60321 h 60321"/>
                  <a:gd name="connsiteX10" fmla="*/ 0 w 38910"/>
                  <a:gd name="connsiteY10" fmla="*/ 0 h 60321"/>
                  <a:gd name="connsiteX11" fmla="*/ 9495 w 38910"/>
                  <a:gd name="connsiteY11" fmla="*/ 0 h 60321"/>
                  <a:gd name="connsiteX12" fmla="*/ 27647 w 38910"/>
                  <a:gd name="connsiteY12" fmla="*/ 38352 h 60321"/>
                  <a:gd name="connsiteX13" fmla="*/ 28485 w 38910"/>
                  <a:gd name="connsiteY13" fmla="*/ 40586 h 60321"/>
                  <a:gd name="connsiteX14" fmla="*/ 29323 w 38910"/>
                  <a:gd name="connsiteY14" fmla="*/ 43007 h 60321"/>
                  <a:gd name="connsiteX15" fmla="*/ 30160 w 38910"/>
                  <a:gd name="connsiteY15" fmla="*/ 45706 h 60321"/>
                  <a:gd name="connsiteX16" fmla="*/ 30533 w 38910"/>
                  <a:gd name="connsiteY16" fmla="*/ 45706 h 60321"/>
                  <a:gd name="connsiteX17" fmla="*/ 30347 w 38910"/>
                  <a:gd name="connsiteY17" fmla="*/ 43007 h 60321"/>
                  <a:gd name="connsiteX18" fmla="*/ 30254 w 38910"/>
                  <a:gd name="connsiteY18" fmla="*/ 40586 h 60321"/>
                  <a:gd name="connsiteX19" fmla="*/ 30254 w 38910"/>
                  <a:gd name="connsiteY19" fmla="*/ 38352 h 60321"/>
                  <a:gd name="connsiteX20" fmla="*/ 30254 w 38910"/>
                  <a:gd name="connsiteY20" fmla="*/ 0 h 60321"/>
                  <a:gd name="connsiteX21" fmla="*/ 38911 w 38910"/>
                  <a:gd name="connsiteY21" fmla="*/ 0 h 60321"/>
                  <a:gd name="connsiteX22" fmla="*/ 38911 w 38910"/>
                  <a:gd name="connsiteY22" fmla="*/ 60321 h 60321"/>
                  <a:gd name="connsiteX23" fmla="*/ 29416 w 38910"/>
                  <a:gd name="connsiteY23" fmla="*/ 60321 h 60321"/>
                  <a:gd name="connsiteX24" fmla="*/ 11264 w 38910"/>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0" h="60321">
                    <a:moveTo>
                      <a:pt x="11264" y="21969"/>
                    </a:moveTo>
                    <a:cubicBezTo>
                      <a:pt x="10984" y="21317"/>
                      <a:pt x="10705" y="20572"/>
                      <a:pt x="10426" y="19735"/>
                    </a:cubicBezTo>
                    <a:cubicBezTo>
                      <a:pt x="10147" y="18897"/>
                      <a:pt x="9867" y="18059"/>
                      <a:pt x="9588" y="17314"/>
                    </a:cubicBezTo>
                    <a:cubicBezTo>
                      <a:pt x="9309" y="16476"/>
                      <a:pt x="9029" y="15546"/>
                      <a:pt x="8750" y="14615"/>
                    </a:cubicBezTo>
                    <a:lnTo>
                      <a:pt x="8378" y="14615"/>
                    </a:lnTo>
                    <a:cubicBezTo>
                      <a:pt x="8378" y="15546"/>
                      <a:pt x="8471" y="16384"/>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647" y="38352"/>
                    </a:lnTo>
                    <a:cubicBezTo>
                      <a:pt x="27926" y="39004"/>
                      <a:pt x="28206" y="39748"/>
                      <a:pt x="28485" y="40586"/>
                    </a:cubicBezTo>
                    <a:cubicBezTo>
                      <a:pt x="28765" y="41424"/>
                      <a:pt x="29043" y="42262"/>
                      <a:pt x="29323" y="43007"/>
                    </a:cubicBezTo>
                    <a:cubicBezTo>
                      <a:pt x="29602" y="43938"/>
                      <a:pt x="29882" y="44775"/>
                      <a:pt x="30160" y="45706"/>
                    </a:cubicBezTo>
                    <a:lnTo>
                      <a:pt x="30533" y="45706"/>
                    </a:lnTo>
                    <a:cubicBezTo>
                      <a:pt x="30533" y="44868"/>
                      <a:pt x="30440" y="43938"/>
                      <a:pt x="30347" y="43007"/>
                    </a:cubicBezTo>
                    <a:cubicBezTo>
                      <a:pt x="30347" y="42262"/>
                      <a:pt x="30254" y="41424"/>
                      <a:pt x="30254" y="40586"/>
                    </a:cubicBezTo>
                    <a:cubicBezTo>
                      <a:pt x="30254" y="39748"/>
                      <a:pt x="30254" y="39004"/>
                      <a:pt x="30254" y="38352"/>
                    </a:cubicBezTo>
                    <a:lnTo>
                      <a:pt x="30254" y="0"/>
                    </a:lnTo>
                    <a:lnTo>
                      <a:pt x="38911" y="0"/>
                    </a:lnTo>
                    <a:lnTo>
                      <a:pt x="38911" y="60321"/>
                    </a:lnTo>
                    <a:lnTo>
                      <a:pt x="29416"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8D7C1E56-BC37-B601-4D60-BAF942FF1AA9}"/>
                  </a:ext>
                </a:extLst>
              </p:cNvPr>
              <p:cNvSpPr/>
              <p:nvPr/>
            </p:nvSpPr>
            <p:spPr>
              <a:xfrm>
                <a:off x="9072570" y="5263222"/>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980 w 46544"/>
                  <a:gd name="connsiteY8" fmla="*/ 60321 h 60321"/>
                  <a:gd name="connsiteX9" fmla="*/ 15173 w 46544"/>
                  <a:gd name="connsiteY9" fmla="*/ 38818 h 60321"/>
                  <a:gd name="connsiteX10" fmla="*/ 31557 w 46544"/>
                  <a:gd name="connsiteY10" fmla="*/ 38818 h 60321"/>
                  <a:gd name="connsiteX11" fmla="*/ 24668 w 46544"/>
                  <a:gd name="connsiteY11" fmla="*/ 15080 h 60321"/>
                  <a:gd name="connsiteX12" fmla="*/ 24110 w 46544"/>
                  <a:gd name="connsiteY12" fmla="*/ 13032 h 60321"/>
                  <a:gd name="connsiteX13" fmla="*/ 23737 w 46544"/>
                  <a:gd name="connsiteY13" fmla="*/ 10984 h 60321"/>
                  <a:gd name="connsiteX14" fmla="*/ 23458 w 46544"/>
                  <a:gd name="connsiteY14" fmla="*/ 9030 h 60321"/>
                  <a:gd name="connsiteX15" fmla="*/ 23086 w 46544"/>
                  <a:gd name="connsiteY15" fmla="*/ 9030 h 60321"/>
                  <a:gd name="connsiteX16" fmla="*/ 22807 w 46544"/>
                  <a:gd name="connsiteY16" fmla="*/ 11077 h 60321"/>
                  <a:gd name="connsiteX17" fmla="*/ 22434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980" y="60321"/>
                    </a:lnTo>
                    <a:close/>
                    <a:moveTo>
                      <a:pt x="15173" y="38818"/>
                    </a:moveTo>
                    <a:lnTo>
                      <a:pt x="31557" y="38818"/>
                    </a:lnTo>
                    <a:lnTo>
                      <a:pt x="24668" y="15080"/>
                    </a:lnTo>
                    <a:cubicBezTo>
                      <a:pt x="24482" y="14429"/>
                      <a:pt x="24296" y="13777"/>
                      <a:pt x="24110" y="13032"/>
                    </a:cubicBezTo>
                    <a:cubicBezTo>
                      <a:pt x="24016" y="12288"/>
                      <a:pt x="23924" y="11636"/>
                      <a:pt x="23737" y="10984"/>
                    </a:cubicBezTo>
                    <a:cubicBezTo>
                      <a:pt x="23644" y="10333"/>
                      <a:pt x="23551" y="9588"/>
                      <a:pt x="23458" y="9030"/>
                    </a:cubicBezTo>
                    <a:lnTo>
                      <a:pt x="23086" y="9030"/>
                    </a:lnTo>
                    <a:cubicBezTo>
                      <a:pt x="23086" y="9681"/>
                      <a:pt x="22993" y="10426"/>
                      <a:pt x="22807" y="11077"/>
                    </a:cubicBezTo>
                    <a:cubicBezTo>
                      <a:pt x="22714" y="11729"/>
                      <a:pt x="22527" y="12381"/>
                      <a:pt x="22434" y="13032"/>
                    </a:cubicBezTo>
                    <a:cubicBezTo>
                      <a:pt x="22341" y="13684"/>
                      <a:pt x="22155"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grpSp>
        <p:grpSp>
          <p:nvGrpSpPr>
            <p:cNvPr id="597" name="Picture 2">
              <a:extLst>
                <a:ext uri="{FF2B5EF4-FFF2-40B4-BE49-F238E27FC236}">
                  <a16:creationId xmlns:a16="http://schemas.microsoft.com/office/drawing/2014/main" id="{DEE1048D-9A54-64E7-580B-F4F24C096EF6}"/>
                </a:ext>
              </a:extLst>
            </p:cNvPr>
            <p:cNvGrpSpPr/>
            <p:nvPr/>
          </p:nvGrpSpPr>
          <p:grpSpPr>
            <a:xfrm>
              <a:off x="9244132" y="5219191"/>
              <a:ext cx="181401" cy="92884"/>
              <a:chOff x="9244132" y="5219191"/>
              <a:chExt cx="181401" cy="92884"/>
            </a:xfrm>
            <a:solidFill>
              <a:srgbClr val="FFFFFF"/>
            </a:solidFill>
          </p:grpSpPr>
          <p:sp>
            <p:nvSpPr>
              <p:cNvPr id="598" name="Freeform: Shape 597">
                <a:extLst>
                  <a:ext uri="{FF2B5EF4-FFF2-40B4-BE49-F238E27FC236}">
                    <a16:creationId xmlns:a16="http://schemas.microsoft.com/office/drawing/2014/main" id="{D5C52A8F-7957-5EC8-2B63-031F7953FA68}"/>
                  </a:ext>
                </a:extLst>
              </p:cNvPr>
              <p:cNvSpPr/>
              <p:nvPr/>
            </p:nvSpPr>
            <p:spPr>
              <a:xfrm>
                <a:off x="9244132" y="5219191"/>
                <a:ext cx="42261" cy="60600"/>
              </a:xfrm>
              <a:custGeom>
                <a:avLst/>
                <a:gdLst>
                  <a:gd name="connsiteX0" fmla="*/ 42262 w 42261"/>
                  <a:gd name="connsiteY0" fmla="*/ 30254 h 60600"/>
                  <a:gd name="connsiteX1" fmla="*/ 40679 w 42261"/>
                  <a:gd name="connsiteY1" fmla="*/ 44217 h 60600"/>
                  <a:gd name="connsiteX2" fmla="*/ 36397 w 42261"/>
                  <a:gd name="connsiteY2" fmla="*/ 53619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9 h 60600"/>
                  <a:gd name="connsiteX7" fmla="*/ 1582 w 42261"/>
                  <a:gd name="connsiteY7" fmla="*/ 44217 h 60600"/>
                  <a:gd name="connsiteX8" fmla="*/ 0 w 42261"/>
                  <a:gd name="connsiteY8" fmla="*/ 30254 h 60600"/>
                  <a:gd name="connsiteX9" fmla="*/ 1582 w 42261"/>
                  <a:gd name="connsiteY9" fmla="*/ 16384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4 h 60600"/>
                  <a:gd name="connsiteX16" fmla="*/ 42262 w 42261"/>
                  <a:gd name="connsiteY16" fmla="*/ 30254 h 60600"/>
                  <a:gd name="connsiteX17" fmla="*/ 8564 w 42261"/>
                  <a:gd name="connsiteY17" fmla="*/ 30254 h 60600"/>
                  <a:gd name="connsiteX18" fmla="*/ 9588 w 42261"/>
                  <a:gd name="connsiteY18" fmla="*/ 41797 h 60600"/>
                  <a:gd name="connsiteX19" fmla="*/ 12381 w 42261"/>
                  <a:gd name="connsiteY19" fmla="*/ 49244 h 60600"/>
                  <a:gd name="connsiteX20" fmla="*/ 16384 w 42261"/>
                  <a:gd name="connsiteY20" fmla="*/ 53246 h 60600"/>
                  <a:gd name="connsiteX21" fmla="*/ 21038 w 42261"/>
                  <a:gd name="connsiteY21" fmla="*/ 54456 h 60600"/>
                  <a:gd name="connsiteX22" fmla="*/ 25692 w 42261"/>
                  <a:gd name="connsiteY22" fmla="*/ 53246 h 60600"/>
                  <a:gd name="connsiteX23" fmla="*/ 29695 w 42261"/>
                  <a:gd name="connsiteY23" fmla="*/ 49244 h 60600"/>
                  <a:gd name="connsiteX24" fmla="*/ 32488 w 42261"/>
                  <a:gd name="connsiteY24" fmla="*/ 41797 h 60600"/>
                  <a:gd name="connsiteX25" fmla="*/ 33512 w 42261"/>
                  <a:gd name="connsiteY25" fmla="*/ 30254 h 60600"/>
                  <a:gd name="connsiteX26" fmla="*/ 32488 w 42261"/>
                  <a:gd name="connsiteY26" fmla="*/ 18711 h 60600"/>
                  <a:gd name="connsiteX27" fmla="*/ 29695 w 42261"/>
                  <a:gd name="connsiteY27" fmla="*/ 11264 h 60600"/>
                  <a:gd name="connsiteX28" fmla="*/ 25692 w 42261"/>
                  <a:gd name="connsiteY28" fmla="*/ 7261 h 60600"/>
                  <a:gd name="connsiteX29" fmla="*/ 21038 w 42261"/>
                  <a:gd name="connsiteY29" fmla="*/ 6051 h 60600"/>
                  <a:gd name="connsiteX30" fmla="*/ 16384 w 42261"/>
                  <a:gd name="connsiteY30" fmla="*/ 7261 h 60600"/>
                  <a:gd name="connsiteX31" fmla="*/ 12381 w 42261"/>
                  <a:gd name="connsiteY31" fmla="*/ 11264 h 60600"/>
                  <a:gd name="connsiteX32" fmla="*/ 9588 w 42261"/>
                  <a:gd name="connsiteY32" fmla="*/ 18711 h 60600"/>
                  <a:gd name="connsiteX33" fmla="*/ 8564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2" y="30254"/>
                    </a:moveTo>
                    <a:cubicBezTo>
                      <a:pt x="42262" y="35746"/>
                      <a:pt x="41703" y="40400"/>
                      <a:pt x="40679" y="44217"/>
                    </a:cubicBezTo>
                    <a:cubicBezTo>
                      <a:pt x="39656" y="48033"/>
                      <a:pt x="38166" y="51198"/>
                      <a:pt x="36397" y="53619"/>
                    </a:cubicBezTo>
                    <a:cubicBezTo>
                      <a:pt x="34536" y="56039"/>
                      <a:pt x="32301" y="57808"/>
                      <a:pt x="29695" y="58925"/>
                    </a:cubicBezTo>
                    <a:cubicBezTo>
                      <a:pt x="27088" y="60042"/>
                      <a:pt x="24203" y="60600"/>
                      <a:pt x="21131" y="60600"/>
                    </a:cubicBezTo>
                    <a:cubicBezTo>
                      <a:pt x="18059" y="60600"/>
                      <a:pt x="15173" y="60042"/>
                      <a:pt x="12567" y="58925"/>
                    </a:cubicBezTo>
                    <a:cubicBezTo>
                      <a:pt x="9961" y="57808"/>
                      <a:pt x="7726" y="56039"/>
                      <a:pt x="5865" y="53619"/>
                    </a:cubicBezTo>
                    <a:cubicBezTo>
                      <a:pt x="4003" y="51198"/>
                      <a:pt x="2606" y="48033"/>
                      <a:pt x="1582" y="44217"/>
                    </a:cubicBezTo>
                    <a:cubicBezTo>
                      <a:pt x="559" y="40400"/>
                      <a:pt x="0" y="35746"/>
                      <a:pt x="0" y="30254"/>
                    </a:cubicBezTo>
                    <a:cubicBezTo>
                      <a:pt x="0" y="24761"/>
                      <a:pt x="559" y="20200"/>
                      <a:pt x="1582" y="16384"/>
                    </a:cubicBezTo>
                    <a:cubicBezTo>
                      <a:pt x="2606" y="12567"/>
                      <a:pt x="4096" y="9402"/>
                      <a:pt x="5865" y="6982"/>
                    </a:cubicBezTo>
                    <a:cubicBezTo>
                      <a:pt x="7726" y="4562"/>
                      <a:pt x="9961" y="2793"/>
                      <a:pt x="12567" y="1676"/>
                    </a:cubicBezTo>
                    <a:cubicBezTo>
                      <a:pt x="15173" y="559"/>
                      <a:pt x="18059" y="0"/>
                      <a:pt x="21131" y="0"/>
                    </a:cubicBezTo>
                    <a:cubicBezTo>
                      <a:pt x="24203" y="0"/>
                      <a:pt x="27088" y="559"/>
                      <a:pt x="29695" y="1676"/>
                    </a:cubicBezTo>
                    <a:cubicBezTo>
                      <a:pt x="32301" y="2793"/>
                      <a:pt x="34536" y="4562"/>
                      <a:pt x="36397" y="6982"/>
                    </a:cubicBezTo>
                    <a:cubicBezTo>
                      <a:pt x="38259" y="9402"/>
                      <a:pt x="39656" y="12567"/>
                      <a:pt x="40679" y="16384"/>
                    </a:cubicBezTo>
                    <a:cubicBezTo>
                      <a:pt x="41703" y="20200"/>
                      <a:pt x="42262" y="24855"/>
                      <a:pt x="42262" y="30254"/>
                    </a:cubicBezTo>
                    <a:close/>
                    <a:moveTo>
                      <a:pt x="8564" y="30254"/>
                    </a:moveTo>
                    <a:cubicBezTo>
                      <a:pt x="8564" y="34908"/>
                      <a:pt x="8937" y="38725"/>
                      <a:pt x="9588" y="41797"/>
                    </a:cubicBezTo>
                    <a:cubicBezTo>
                      <a:pt x="10239" y="44868"/>
                      <a:pt x="11171" y="47382"/>
                      <a:pt x="12381" y="49244"/>
                    </a:cubicBezTo>
                    <a:cubicBezTo>
                      <a:pt x="13591" y="51105"/>
                      <a:pt x="14894" y="52409"/>
                      <a:pt x="16384" y="53246"/>
                    </a:cubicBezTo>
                    <a:cubicBezTo>
                      <a:pt x="17873" y="54084"/>
                      <a:pt x="19455" y="54456"/>
                      <a:pt x="21038" y="54456"/>
                    </a:cubicBezTo>
                    <a:cubicBezTo>
                      <a:pt x="22620" y="54456"/>
                      <a:pt x="24203" y="54084"/>
                      <a:pt x="25692" y="53246"/>
                    </a:cubicBezTo>
                    <a:cubicBezTo>
                      <a:pt x="27182" y="52409"/>
                      <a:pt x="28485" y="51105"/>
                      <a:pt x="29695" y="49244"/>
                    </a:cubicBezTo>
                    <a:cubicBezTo>
                      <a:pt x="30905" y="47382"/>
                      <a:pt x="31836" y="44868"/>
                      <a:pt x="32488" y="41797"/>
                    </a:cubicBezTo>
                    <a:cubicBezTo>
                      <a:pt x="33139" y="38725"/>
                      <a:pt x="33512" y="34815"/>
                      <a:pt x="33512" y="30254"/>
                    </a:cubicBezTo>
                    <a:cubicBezTo>
                      <a:pt x="33512" y="25692"/>
                      <a:pt x="33139" y="21876"/>
                      <a:pt x="32488" y="18711"/>
                    </a:cubicBezTo>
                    <a:cubicBezTo>
                      <a:pt x="31836" y="15546"/>
                      <a:pt x="30812" y="13125"/>
                      <a:pt x="29695" y="11264"/>
                    </a:cubicBezTo>
                    <a:cubicBezTo>
                      <a:pt x="28485" y="9402"/>
                      <a:pt x="27182" y="8099"/>
                      <a:pt x="25692" y="7261"/>
                    </a:cubicBezTo>
                    <a:cubicBezTo>
                      <a:pt x="24203" y="6423"/>
                      <a:pt x="22620" y="6051"/>
                      <a:pt x="21038" y="6051"/>
                    </a:cubicBezTo>
                    <a:cubicBezTo>
                      <a:pt x="19455" y="6051"/>
                      <a:pt x="17873" y="6423"/>
                      <a:pt x="16384" y="7261"/>
                    </a:cubicBezTo>
                    <a:cubicBezTo>
                      <a:pt x="14894" y="8099"/>
                      <a:pt x="13591" y="9402"/>
                      <a:pt x="12381" y="11264"/>
                    </a:cubicBezTo>
                    <a:cubicBezTo>
                      <a:pt x="11171" y="13125"/>
                      <a:pt x="10239" y="15639"/>
                      <a:pt x="9588" y="18711"/>
                    </a:cubicBezTo>
                    <a:cubicBezTo>
                      <a:pt x="8937" y="21876"/>
                      <a:pt x="8564" y="25692"/>
                      <a:pt x="8564" y="30254"/>
                    </a:cubicBezTo>
                    <a:close/>
                  </a:path>
                </a:pathLst>
              </a:custGeom>
              <a:solidFill>
                <a:srgbClr val="FFFFFF"/>
              </a:solidFill>
              <a:ln w="8840"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DFBFDC7E-4F71-7FBC-A9E3-BBE0D7995EC4}"/>
                  </a:ext>
                </a:extLst>
              </p:cNvPr>
              <p:cNvSpPr/>
              <p:nvPr/>
            </p:nvSpPr>
            <p:spPr>
              <a:xfrm>
                <a:off x="9298868" y="5219284"/>
                <a:ext cx="38817" cy="60321"/>
              </a:xfrm>
              <a:custGeom>
                <a:avLst/>
                <a:gdLst>
                  <a:gd name="connsiteX0" fmla="*/ 38818 w 38817"/>
                  <a:gd name="connsiteY0" fmla="*/ 0 h 60321"/>
                  <a:gd name="connsiteX1" fmla="*/ 38818 w 38817"/>
                  <a:gd name="connsiteY1" fmla="*/ 60321 h 60321"/>
                  <a:gd name="connsiteX2" fmla="*/ 30160 w 38817"/>
                  <a:gd name="connsiteY2" fmla="*/ 60321 h 60321"/>
                  <a:gd name="connsiteX3" fmla="*/ 30160 w 38817"/>
                  <a:gd name="connsiteY3" fmla="*/ 32767 h 60321"/>
                  <a:gd name="connsiteX4" fmla="*/ 8657 w 38817"/>
                  <a:gd name="connsiteY4" fmla="*/ 32767 h 60321"/>
                  <a:gd name="connsiteX5" fmla="*/ 8657 w 38817"/>
                  <a:gd name="connsiteY5" fmla="*/ 60321 h 60321"/>
                  <a:gd name="connsiteX6" fmla="*/ 0 w 38817"/>
                  <a:gd name="connsiteY6" fmla="*/ 60321 h 60321"/>
                  <a:gd name="connsiteX7" fmla="*/ 0 w 38817"/>
                  <a:gd name="connsiteY7" fmla="*/ 0 h 60321"/>
                  <a:gd name="connsiteX8" fmla="*/ 8657 w 38817"/>
                  <a:gd name="connsiteY8" fmla="*/ 0 h 60321"/>
                  <a:gd name="connsiteX9" fmla="*/ 8657 w 38817"/>
                  <a:gd name="connsiteY9" fmla="*/ 26716 h 60321"/>
                  <a:gd name="connsiteX10" fmla="*/ 30160 w 38817"/>
                  <a:gd name="connsiteY10" fmla="*/ 26716 h 60321"/>
                  <a:gd name="connsiteX11" fmla="*/ 30160 w 38817"/>
                  <a:gd name="connsiteY11" fmla="*/ 0 h 60321"/>
                  <a:gd name="connsiteX12" fmla="*/ 38818 w 38817"/>
                  <a:gd name="connsiteY12"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7" h="60321">
                    <a:moveTo>
                      <a:pt x="38818" y="0"/>
                    </a:moveTo>
                    <a:lnTo>
                      <a:pt x="38818" y="60321"/>
                    </a:lnTo>
                    <a:lnTo>
                      <a:pt x="30160" y="60321"/>
                    </a:lnTo>
                    <a:lnTo>
                      <a:pt x="30160" y="32767"/>
                    </a:lnTo>
                    <a:lnTo>
                      <a:pt x="8657" y="32767"/>
                    </a:lnTo>
                    <a:lnTo>
                      <a:pt x="8657" y="60321"/>
                    </a:lnTo>
                    <a:lnTo>
                      <a:pt x="0" y="60321"/>
                    </a:lnTo>
                    <a:lnTo>
                      <a:pt x="0" y="0"/>
                    </a:lnTo>
                    <a:lnTo>
                      <a:pt x="8657" y="0"/>
                    </a:lnTo>
                    <a:lnTo>
                      <a:pt x="8657" y="26716"/>
                    </a:lnTo>
                    <a:lnTo>
                      <a:pt x="30160" y="26716"/>
                    </a:lnTo>
                    <a:lnTo>
                      <a:pt x="30160" y="0"/>
                    </a:lnTo>
                    <a:lnTo>
                      <a:pt x="38818" y="0"/>
                    </a:lnTo>
                    <a:close/>
                  </a:path>
                </a:pathLst>
              </a:custGeom>
              <a:solidFill>
                <a:srgbClr val="FFFFFF"/>
              </a:solidFill>
              <a:ln w="8840"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AB0553FB-30FC-FC9F-7CA8-A26B6A4927AE}"/>
                  </a:ext>
                </a:extLst>
              </p:cNvPr>
              <p:cNvSpPr/>
              <p:nvPr/>
            </p:nvSpPr>
            <p:spPr>
              <a:xfrm>
                <a:off x="9353138" y="5219284"/>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4D23EC27-B9C2-488E-1579-DCF01C802A57}"/>
                  </a:ext>
                </a:extLst>
              </p:cNvPr>
              <p:cNvSpPr/>
              <p:nvPr/>
            </p:nvSpPr>
            <p:spPr>
              <a:xfrm>
                <a:off x="9374269" y="5219191"/>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2 w 42262"/>
                  <a:gd name="connsiteY7" fmla="*/ 44217 h 60600"/>
                  <a:gd name="connsiteX8" fmla="*/ 0 w 42262"/>
                  <a:gd name="connsiteY8" fmla="*/ 30254 h 60600"/>
                  <a:gd name="connsiteX9" fmla="*/ 1582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4 h 60600"/>
                  <a:gd name="connsiteX16" fmla="*/ 42262 w 42262"/>
                  <a:gd name="connsiteY16" fmla="*/ 30254 h 60600"/>
                  <a:gd name="connsiteX17" fmla="*/ 8657 w 42262"/>
                  <a:gd name="connsiteY17" fmla="*/ 30254 h 60600"/>
                  <a:gd name="connsiteX18" fmla="*/ 9682 w 42262"/>
                  <a:gd name="connsiteY18" fmla="*/ 41797 h 60600"/>
                  <a:gd name="connsiteX19" fmla="*/ 12474 w 42262"/>
                  <a:gd name="connsiteY19" fmla="*/ 49244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4 h 60600"/>
                  <a:gd name="connsiteX24" fmla="*/ 32581 w 42262"/>
                  <a:gd name="connsiteY24" fmla="*/ 41797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2" y="44217"/>
                    </a:cubicBezTo>
                    <a:cubicBezTo>
                      <a:pt x="559" y="40400"/>
                      <a:pt x="0" y="35746"/>
                      <a:pt x="0" y="30254"/>
                    </a:cubicBezTo>
                    <a:cubicBezTo>
                      <a:pt x="0" y="24761"/>
                      <a:pt x="559" y="20200"/>
                      <a:pt x="1582" y="16384"/>
                    </a:cubicBezTo>
                    <a:cubicBezTo>
                      <a:pt x="2607" y="12567"/>
                      <a:pt x="4096" y="9402"/>
                      <a:pt x="5865" y="6982"/>
                    </a:cubicBezTo>
                    <a:cubicBezTo>
                      <a:pt x="7726" y="4562"/>
                      <a:pt x="9961" y="2793"/>
                      <a:pt x="12567" y="1676"/>
                    </a:cubicBezTo>
                    <a:cubicBezTo>
                      <a:pt x="15173" y="559"/>
                      <a:pt x="18059" y="0"/>
                      <a:pt x="21131" y="0"/>
                    </a:cubicBezTo>
                    <a:cubicBezTo>
                      <a:pt x="24203" y="0"/>
                      <a:pt x="27089" y="559"/>
                      <a:pt x="29695" y="1676"/>
                    </a:cubicBezTo>
                    <a:cubicBezTo>
                      <a:pt x="32302" y="2793"/>
                      <a:pt x="34536" y="4562"/>
                      <a:pt x="36398" y="6982"/>
                    </a:cubicBezTo>
                    <a:cubicBezTo>
                      <a:pt x="38259" y="9402"/>
                      <a:pt x="39656" y="12567"/>
                      <a:pt x="40679" y="16384"/>
                    </a:cubicBezTo>
                    <a:cubicBezTo>
                      <a:pt x="41704" y="20200"/>
                      <a:pt x="42262" y="24855"/>
                      <a:pt x="42262" y="30254"/>
                    </a:cubicBezTo>
                    <a:close/>
                    <a:moveTo>
                      <a:pt x="8657" y="30254"/>
                    </a:moveTo>
                    <a:cubicBezTo>
                      <a:pt x="8657" y="34908"/>
                      <a:pt x="9030" y="38725"/>
                      <a:pt x="9682" y="41797"/>
                    </a:cubicBezTo>
                    <a:cubicBezTo>
                      <a:pt x="10333" y="44868"/>
                      <a:pt x="11357" y="47382"/>
                      <a:pt x="12474" y="49244"/>
                    </a:cubicBezTo>
                    <a:cubicBezTo>
                      <a:pt x="13684" y="51105"/>
                      <a:pt x="14987" y="52409"/>
                      <a:pt x="16477" y="53246"/>
                    </a:cubicBezTo>
                    <a:cubicBezTo>
                      <a:pt x="17966" y="54084"/>
                      <a:pt x="19549" y="54456"/>
                      <a:pt x="21131" y="54456"/>
                    </a:cubicBezTo>
                    <a:cubicBezTo>
                      <a:pt x="22714" y="54456"/>
                      <a:pt x="24296" y="54084"/>
                      <a:pt x="25786" y="53246"/>
                    </a:cubicBezTo>
                    <a:cubicBezTo>
                      <a:pt x="27275" y="52409"/>
                      <a:pt x="28578" y="51105"/>
                      <a:pt x="29788" y="49244"/>
                    </a:cubicBezTo>
                    <a:cubicBezTo>
                      <a:pt x="30999" y="47382"/>
                      <a:pt x="31929" y="44868"/>
                      <a:pt x="32581" y="41797"/>
                    </a:cubicBezTo>
                    <a:cubicBezTo>
                      <a:pt x="33326" y="38725"/>
                      <a:pt x="33605" y="34815"/>
                      <a:pt x="33605" y="30254"/>
                    </a:cubicBezTo>
                    <a:cubicBezTo>
                      <a:pt x="33605" y="25692"/>
                      <a:pt x="33233" y="21876"/>
                      <a:pt x="32581" y="18711"/>
                    </a:cubicBezTo>
                    <a:cubicBezTo>
                      <a:pt x="31929" y="15546"/>
                      <a:pt x="30999"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7" y="8099"/>
                      <a:pt x="13684" y="9402"/>
                      <a:pt x="12474" y="11264"/>
                    </a:cubicBezTo>
                    <a:cubicBezTo>
                      <a:pt x="11264" y="13125"/>
                      <a:pt x="10333" y="15639"/>
                      <a:pt x="9682" y="18711"/>
                    </a:cubicBezTo>
                    <a:cubicBezTo>
                      <a:pt x="9030" y="21876"/>
                      <a:pt x="8657" y="25692"/>
                      <a:pt x="8657" y="30254"/>
                    </a:cubicBezTo>
                    <a:close/>
                  </a:path>
                </a:pathLst>
              </a:custGeom>
              <a:solidFill>
                <a:srgbClr val="FFFFFF"/>
              </a:solidFill>
              <a:ln w="8840" cap="flat">
                <a:noFill/>
                <a:prstDash val="solid"/>
                <a:miter/>
              </a:ln>
            </p:spPr>
            <p:txBody>
              <a:bodyPr rtlCol="0" anchor="ctr"/>
              <a:lstStyle/>
              <a:p>
                <a:endParaRPr lang="en-US"/>
              </a:p>
            </p:txBody>
          </p:sp>
        </p:grpSp>
        <p:grpSp>
          <p:nvGrpSpPr>
            <p:cNvPr id="602" name="Picture 2">
              <a:extLst>
                <a:ext uri="{FF2B5EF4-FFF2-40B4-BE49-F238E27FC236}">
                  <a16:creationId xmlns:a16="http://schemas.microsoft.com/office/drawing/2014/main" id="{A3C15E4B-4AF1-FEC3-7621-09DFAA511C28}"/>
                </a:ext>
              </a:extLst>
            </p:cNvPr>
            <p:cNvGrpSpPr/>
            <p:nvPr/>
          </p:nvGrpSpPr>
          <p:grpSpPr>
            <a:xfrm>
              <a:off x="8867683" y="5636783"/>
              <a:ext cx="390523" cy="92884"/>
              <a:chOff x="8867683" y="5636783"/>
              <a:chExt cx="390523" cy="92884"/>
            </a:xfrm>
            <a:solidFill>
              <a:srgbClr val="FFFFFF"/>
            </a:solidFill>
          </p:grpSpPr>
          <p:sp>
            <p:nvSpPr>
              <p:cNvPr id="603" name="Freeform: Shape 602">
                <a:extLst>
                  <a:ext uri="{FF2B5EF4-FFF2-40B4-BE49-F238E27FC236}">
                    <a16:creationId xmlns:a16="http://schemas.microsoft.com/office/drawing/2014/main" id="{B12A2A54-DBBD-BDFD-BCBF-E625A45110AC}"/>
                  </a:ext>
                </a:extLst>
              </p:cNvPr>
              <p:cNvSpPr/>
              <p:nvPr/>
            </p:nvSpPr>
            <p:spPr>
              <a:xfrm>
                <a:off x="8867683" y="5636970"/>
                <a:ext cx="38817" cy="60321"/>
              </a:xfrm>
              <a:custGeom>
                <a:avLst/>
                <a:gdLst>
                  <a:gd name="connsiteX0" fmla="*/ 38818 w 38817"/>
                  <a:gd name="connsiteY0" fmla="*/ 60321 h 60321"/>
                  <a:gd name="connsiteX1" fmla="*/ 28950 w 38817"/>
                  <a:gd name="connsiteY1" fmla="*/ 60321 h 60321"/>
                  <a:gd name="connsiteX2" fmla="*/ 8657 w 38817"/>
                  <a:gd name="connsiteY2" fmla="*/ 30161 h 60321"/>
                  <a:gd name="connsiteX3" fmla="*/ 8657 w 38817"/>
                  <a:gd name="connsiteY3" fmla="*/ 60321 h 60321"/>
                  <a:gd name="connsiteX4" fmla="*/ 0 w 38817"/>
                  <a:gd name="connsiteY4" fmla="*/ 60321 h 60321"/>
                  <a:gd name="connsiteX5" fmla="*/ 0 w 38817"/>
                  <a:gd name="connsiteY5" fmla="*/ 0 h 60321"/>
                  <a:gd name="connsiteX6" fmla="*/ 8657 w 38817"/>
                  <a:gd name="connsiteY6" fmla="*/ 0 h 60321"/>
                  <a:gd name="connsiteX7" fmla="*/ 8657 w 38817"/>
                  <a:gd name="connsiteY7" fmla="*/ 28485 h 60321"/>
                  <a:gd name="connsiteX8" fmla="*/ 28020 w 38817"/>
                  <a:gd name="connsiteY8" fmla="*/ 0 h 60321"/>
                  <a:gd name="connsiteX9" fmla="*/ 37980 w 38817"/>
                  <a:gd name="connsiteY9" fmla="*/ 0 h 60321"/>
                  <a:gd name="connsiteX10" fmla="*/ 18152 w 38817"/>
                  <a:gd name="connsiteY10" fmla="*/ 29323 h 60321"/>
                  <a:gd name="connsiteX11" fmla="*/ 38818 w 38817"/>
                  <a:gd name="connsiteY11"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7" h="60321">
                    <a:moveTo>
                      <a:pt x="38818" y="60321"/>
                    </a:moveTo>
                    <a:lnTo>
                      <a:pt x="28950" y="60321"/>
                    </a:lnTo>
                    <a:lnTo>
                      <a:pt x="8657" y="30161"/>
                    </a:lnTo>
                    <a:lnTo>
                      <a:pt x="8657" y="60321"/>
                    </a:lnTo>
                    <a:lnTo>
                      <a:pt x="0" y="60321"/>
                    </a:lnTo>
                    <a:lnTo>
                      <a:pt x="0" y="0"/>
                    </a:lnTo>
                    <a:lnTo>
                      <a:pt x="8657" y="0"/>
                    </a:lnTo>
                    <a:lnTo>
                      <a:pt x="8657" y="28485"/>
                    </a:lnTo>
                    <a:lnTo>
                      <a:pt x="28020" y="0"/>
                    </a:lnTo>
                    <a:lnTo>
                      <a:pt x="37980" y="0"/>
                    </a:lnTo>
                    <a:lnTo>
                      <a:pt x="18152" y="29323"/>
                    </a:lnTo>
                    <a:lnTo>
                      <a:pt x="38818" y="60321"/>
                    </a:lnTo>
                    <a:close/>
                  </a:path>
                </a:pathLst>
              </a:custGeom>
              <a:solidFill>
                <a:srgbClr val="FFFFFF"/>
              </a:solidFill>
              <a:ln w="8840"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2ACA7D3B-7C58-008A-01F5-219529B9548B}"/>
                  </a:ext>
                </a:extLst>
              </p:cNvPr>
              <p:cNvSpPr/>
              <p:nvPr/>
            </p:nvSpPr>
            <p:spPr>
              <a:xfrm>
                <a:off x="8915531" y="5636970"/>
                <a:ext cx="33604" cy="60414"/>
              </a:xfrm>
              <a:custGeom>
                <a:avLst/>
                <a:gdLst>
                  <a:gd name="connsiteX0" fmla="*/ 0 w 33604"/>
                  <a:gd name="connsiteY0" fmla="*/ 60321 h 60414"/>
                  <a:gd name="connsiteX1" fmla="*/ 0 w 33604"/>
                  <a:gd name="connsiteY1" fmla="*/ 0 h 60414"/>
                  <a:gd name="connsiteX2" fmla="*/ 33605 w 33604"/>
                  <a:gd name="connsiteY2" fmla="*/ 0 h 60414"/>
                  <a:gd name="connsiteX3" fmla="*/ 33605 w 33604"/>
                  <a:gd name="connsiteY3" fmla="*/ 6051 h 60414"/>
                  <a:gd name="connsiteX4" fmla="*/ 8657 w 33604"/>
                  <a:gd name="connsiteY4" fmla="*/ 6051 h 60414"/>
                  <a:gd name="connsiteX5" fmla="*/ 8657 w 33604"/>
                  <a:gd name="connsiteY5" fmla="*/ 25878 h 60414"/>
                  <a:gd name="connsiteX6" fmla="*/ 28485 w 33604"/>
                  <a:gd name="connsiteY6" fmla="*/ 25878 h 60414"/>
                  <a:gd name="connsiteX7" fmla="*/ 28485 w 33604"/>
                  <a:gd name="connsiteY7" fmla="*/ 31929 h 60414"/>
                  <a:gd name="connsiteX8" fmla="*/ 8657 w 33604"/>
                  <a:gd name="connsiteY8" fmla="*/ 31929 h 60414"/>
                  <a:gd name="connsiteX9" fmla="*/ 8657 w 33604"/>
                  <a:gd name="connsiteY9" fmla="*/ 54363 h 60414"/>
                  <a:gd name="connsiteX10" fmla="*/ 33605 w 33604"/>
                  <a:gd name="connsiteY10" fmla="*/ 54363 h 60414"/>
                  <a:gd name="connsiteX11" fmla="*/ 33605 w 33604"/>
                  <a:gd name="connsiteY11" fmla="*/ 60414 h 60414"/>
                  <a:gd name="connsiteX12" fmla="*/ 0 w 33604"/>
                  <a:gd name="connsiteY12"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4">
                    <a:moveTo>
                      <a:pt x="0" y="60321"/>
                    </a:moveTo>
                    <a:lnTo>
                      <a:pt x="0" y="0"/>
                    </a:lnTo>
                    <a:lnTo>
                      <a:pt x="33605" y="0"/>
                    </a:lnTo>
                    <a:lnTo>
                      <a:pt x="33605" y="6051"/>
                    </a:lnTo>
                    <a:lnTo>
                      <a:pt x="8657" y="6051"/>
                    </a:lnTo>
                    <a:lnTo>
                      <a:pt x="8657" y="25878"/>
                    </a:lnTo>
                    <a:lnTo>
                      <a:pt x="28485" y="25878"/>
                    </a:lnTo>
                    <a:lnTo>
                      <a:pt x="28485" y="31929"/>
                    </a:lnTo>
                    <a:lnTo>
                      <a:pt x="8657" y="31929"/>
                    </a:lnTo>
                    <a:lnTo>
                      <a:pt x="8657"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B1F3D4F8-71B1-E5D3-588C-C07399AFF4E4}"/>
                  </a:ext>
                </a:extLst>
              </p:cNvPr>
              <p:cNvSpPr/>
              <p:nvPr/>
            </p:nvSpPr>
            <p:spPr>
              <a:xfrm>
                <a:off x="8959468" y="5636877"/>
                <a:ext cx="38910" cy="60320"/>
              </a:xfrm>
              <a:custGeom>
                <a:avLst/>
                <a:gdLst>
                  <a:gd name="connsiteX0" fmla="*/ 11264 w 38910"/>
                  <a:gd name="connsiteY0" fmla="*/ 21969 h 60320"/>
                  <a:gd name="connsiteX1" fmla="*/ 10426 w 38910"/>
                  <a:gd name="connsiteY1" fmla="*/ 19735 h 60320"/>
                  <a:gd name="connsiteX2" fmla="*/ 9588 w 38910"/>
                  <a:gd name="connsiteY2" fmla="*/ 17314 h 60320"/>
                  <a:gd name="connsiteX3" fmla="*/ 8750 w 38910"/>
                  <a:gd name="connsiteY3" fmla="*/ 14615 h 60320"/>
                  <a:gd name="connsiteX4" fmla="*/ 8378 w 38910"/>
                  <a:gd name="connsiteY4" fmla="*/ 14615 h 60320"/>
                  <a:gd name="connsiteX5" fmla="*/ 8564 w 38910"/>
                  <a:gd name="connsiteY5" fmla="*/ 17314 h 60320"/>
                  <a:gd name="connsiteX6" fmla="*/ 8657 w 38910"/>
                  <a:gd name="connsiteY6" fmla="*/ 19735 h 60320"/>
                  <a:gd name="connsiteX7" fmla="*/ 8657 w 38910"/>
                  <a:gd name="connsiteY7" fmla="*/ 21969 h 60320"/>
                  <a:gd name="connsiteX8" fmla="*/ 8657 w 38910"/>
                  <a:gd name="connsiteY8" fmla="*/ 60321 h 60320"/>
                  <a:gd name="connsiteX9" fmla="*/ 0 w 38910"/>
                  <a:gd name="connsiteY9" fmla="*/ 60321 h 60320"/>
                  <a:gd name="connsiteX10" fmla="*/ 0 w 38910"/>
                  <a:gd name="connsiteY10" fmla="*/ 0 h 60320"/>
                  <a:gd name="connsiteX11" fmla="*/ 9495 w 38910"/>
                  <a:gd name="connsiteY11" fmla="*/ 0 h 60320"/>
                  <a:gd name="connsiteX12" fmla="*/ 27647 w 38910"/>
                  <a:gd name="connsiteY12" fmla="*/ 38352 h 60320"/>
                  <a:gd name="connsiteX13" fmla="*/ 28485 w 38910"/>
                  <a:gd name="connsiteY13" fmla="*/ 40586 h 60320"/>
                  <a:gd name="connsiteX14" fmla="*/ 29323 w 38910"/>
                  <a:gd name="connsiteY14" fmla="*/ 43007 h 60320"/>
                  <a:gd name="connsiteX15" fmla="*/ 30160 w 38910"/>
                  <a:gd name="connsiteY15" fmla="*/ 45706 h 60320"/>
                  <a:gd name="connsiteX16" fmla="*/ 30533 w 38910"/>
                  <a:gd name="connsiteY16" fmla="*/ 45706 h 60320"/>
                  <a:gd name="connsiteX17" fmla="*/ 30347 w 38910"/>
                  <a:gd name="connsiteY17" fmla="*/ 43007 h 60320"/>
                  <a:gd name="connsiteX18" fmla="*/ 30254 w 38910"/>
                  <a:gd name="connsiteY18" fmla="*/ 40586 h 60320"/>
                  <a:gd name="connsiteX19" fmla="*/ 30254 w 38910"/>
                  <a:gd name="connsiteY19" fmla="*/ 38352 h 60320"/>
                  <a:gd name="connsiteX20" fmla="*/ 30254 w 38910"/>
                  <a:gd name="connsiteY20" fmla="*/ 0 h 60320"/>
                  <a:gd name="connsiteX21" fmla="*/ 38911 w 38910"/>
                  <a:gd name="connsiteY21" fmla="*/ 0 h 60320"/>
                  <a:gd name="connsiteX22" fmla="*/ 38911 w 38910"/>
                  <a:gd name="connsiteY22" fmla="*/ 60321 h 60320"/>
                  <a:gd name="connsiteX23" fmla="*/ 29416 w 38910"/>
                  <a:gd name="connsiteY23" fmla="*/ 60321 h 60320"/>
                  <a:gd name="connsiteX24" fmla="*/ 11264 w 38910"/>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0" h="60320">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3"/>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647" y="38352"/>
                    </a:lnTo>
                    <a:cubicBezTo>
                      <a:pt x="27926" y="39004"/>
                      <a:pt x="28206" y="39748"/>
                      <a:pt x="28485" y="40586"/>
                    </a:cubicBezTo>
                    <a:cubicBezTo>
                      <a:pt x="28765" y="41424"/>
                      <a:pt x="29043" y="42262"/>
                      <a:pt x="29323" y="43007"/>
                    </a:cubicBezTo>
                    <a:cubicBezTo>
                      <a:pt x="29602" y="43937"/>
                      <a:pt x="29882" y="44775"/>
                      <a:pt x="30160" y="45706"/>
                    </a:cubicBezTo>
                    <a:lnTo>
                      <a:pt x="30533" y="45706"/>
                    </a:lnTo>
                    <a:cubicBezTo>
                      <a:pt x="30533" y="44868"/>
                      <a:pt x="30440" y="43937"/>
                      <a:pt x="30347" y="43007"/>
                    </a:cubicBezTo>
                    <a:cubicBezTo>
                      <a:pt x="30347" y="42262"/>
                      <a:pt x="30254" y="41424"/>
                      <a:pt x="30254" y="40586"/>
                    </a:cubicBezTo>
                    <a:cubicBezTo>
                      <a:pt x="30254" y="39748"/>
                      <a:pt x="30254" y="39004"/>
                      <a:pt x="30254" y="38352"/>
                    </a:cubicBezTo>
                    <a:lnTo>
                      <a:pt x="30254" y="0"/>
                    </a:lnTo>
                    <a:lnTo>
                      <a:pt x="38911" y="0"/>
                    </a:lnTo>
                    <a:lnTo>
                      <a:pt x="38911" y="60321"/>
                    </a:lnTo>
                    <a:lnTo>
                      <a:pt x="29416"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28426543-F209-78BC-E7A5-3FB2E8689371}"/>
                  </a:ext>
                </a:extLst>
              </p:cNvPr>
              <p:cNvSpPr/>
              <p:nvPr/>
            </p:nvSpPr>
            <p:spPr>
              <a:xfrm>
                <a:off x="9006850" y="5636970"/>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6 w 39655"/>
                  <a:gd name="connsiteY4" fmla="*/ 0 h 60321"/>
                  <a:gd name="connsiteX5" fmla="*/ 39656 w 39655"/>
                  <a:gd name="connsiteY5" fmla="*/ 6051 h 60321"/>
                  <a:gd name="connsiteX6" fmla="*/ 24110 w 39655"/>
                  <a:gd name="connsiteY6" fmla="*/ 6051 h 60321"/>
                  <a:gd name="connsiteX7" fmla="*/ 24110 w 39655"/>
                  <a:gd name="connsiteY7" fmla="*/ 60321 h 60321"/>
                  <a:gd name="connsiteX8" fmla="*/ 15452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6" y="0"/>
                    </a:lnTo>
                    <a:lnTo>
                      <a:pt x="39656" y="6051"/>
                    </a:lnTo>
                    <a:lnTo>
                      <a:pt x="24110" y="6051"/>
                    </a:lnTo>
                    <a:lnTo>
                      <a:pt x="24110" y="60321"/>
                    </a:lnTo>
                    <a:lnTo>
                      <a:pt x="15452" y="60321"/>
                    </a:lnTo>
                    <a:close/>
                  </a:path>
                </a:pathLst>
              </a:custGeom>
              <a:solidFill>
                <a:srgbClr val="FFFFFF"/>
              </a:solidFill>
              <a:ln w="8840"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32DD6BEF-E973-EE0D-BDE8-5E418C5AB9F0}"/>
                  </a:ext>
                </a:extLst>
              </p:cNvPr>
              <p:cNvSpPr/>
              <p:nvPr/>
            </p:nvSpPr>
            <p:spPr>
              <a:xfrm>
                <a:off x="9054605" y="5636970"/>
                <a:ext cx="38910" cy="60414"/>
              </a:xfrm>
              <a:custGeom>
                <a:avLst/>
                <a:gdLst>
                  <a:gd name="connsiteX0" fmla="*/ 19548 w 38910"/>
                  <a:gd name="connsiteY0" fmla="*/ 54363 h 60414"/>
                  <a:gd name="connsiteX1" fmla="*/ 27368 w 38910"/>
                  <a:gd name="connsiteY1" fmla="*/ 51105 h 60414"/>
                  <a:gd name="connsiteX2" fmla="*/ 30254 w 38910"/>
                  <a:gd name="connsiteY2" fmla="*/ 40773 h 60414"/>
                  <a:gd name="connsiteX3" fmla="*/ 30254 w 38910"/>
                  <a:gd name="connsiteY3" fmla="*/ 0 h 60414"/>
                  <a:gd name="connsiteX4" fmla="*/ 38911 w 38910"/>
                  <a:gd name="connsiteY4" fmla="*/ 0 h 60414"/>
                  <a:gd name="connsiteX5" fmla="*/ 38911 w 38910"/>
                  <a:gd name="connsiteY5" fmla="*/ 40866 h 60414"/>
                  <a:gd name="connsiteX6" fmla="*/ 33884 w 38910"/>
                  <a:gd name="connsiteY6" fmla="*/ 55480 h 60414"/>
                  <a:gd name="connsiteX7" fmla="*/ 19455 w 38910"/>
                  <a:gd name="connsiteY7" fmla="*/ 60414 h 60414"/>
                  <a:gd name="connsiteX8" fmla="*/ 5027 w 38910"/>
                  <a:gd name="connsiteY8" fmla="*/ 55480 h 60414"/>
                  <a:gd name="connsiteX9" fmla="*/ 0 w 38910"/>
                  <a:gd name="connsiteY9" fmla="*/ 40866 h 60414"/>
                  <a:gd name="connsiteX10" fmla="*/ 0 w 38910"/>
                  <a:gd name="connsiteY10" fmla="*/ 0 h 60414"/>
                  <a:gd name="connsiteX11" fmla="*/ 8657 w 38910"/>
                  <a:gd name="connsiteY11" fmla="*/ 0 h 60414"/>
                  <a:gd name="connsiteX12" fmla="*/ 8657 w 38910"/>
                  <a:gd name="connsiteY12" fmla="*/ 40773 h 60414"/>
                  <a:gd name="connsiteX13" fmla="*/ 11543 w 38910"/>
                  <a:gd name="connsiteY13" fmla="*/ 51105 h 60414"/>
                  <a:gd name="connsiteX14" fmla="*/ 19362 w 38910"/>
                  <a:gd name="connsiteY14" fmla="*/ 54363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10" h="60414">
                    <a:moveTo>
                      <a:pt x="19548" y="54363"/>
                    </a:moveTo>
                    <a:cubicBezTo>
                      <a:pt x="22806" y="54363"/>
                      <a:pt x="25413" y="53246"/>
                      <a:pt x="27368" y="51105"/>
                    </a:cubicBezTo>
                    <a:cubicBezTo>
                      <a:pt x="29322" y="48964"/>
                      <a:pt x="30254" y="45520"/>
                      <a:pt x="30254" y="40773"/>
                    </a:cubicBezTo>
                    <a:lnTo>
                      <a:pt x="30254" y="0"/>
                    </a:lnTo>
                    <a:lnTo>
                      <a:pt x="38911" y="0"/>
                    </a:lnTo>
                    <a:lnTo>
                      <a:pt x="38911" y="40866"/>
                    </a:lnTo>
                    <a:cubicBezTo>
                      <a:pt x="38911" y="47289"/>
                      <a:pt x="37235" y="52129"/>
                      <a:pt x="33884" y="55480"/>
                    </a:cubicBezTo>
                    <a:cubicBezTo>
                      <a:pt x="30533" y="58832"/>
                      <a:pt x="25785" y="60414"/>
                      <a:pt x="19455" y="60414"/>
                    </a:cubicBezTo>
                    <a:cubicBezTo>
                      <a:pt x="13125" y="60414"/>
                      <a:pt x="8378" y="58738"/>
                      <a:pt x="5027" y="55480"/>
                    </a:cubicBezTo>
                    <a:cubicBezTo>
                      <a:pt x="1676" y="52129"/>
                      <a:pt x="0" y="47289"/>
                      <a:pt x="0" y="40866"/>
                    </a:cubicBezTo>
                    <a:lnTo>
                      <a:pt x="0" y="0"/>
                    </a:lnTo>
                    <a:lnTo>
                      <a:pt x="8657" y="0"/>
                    </a:lnTo>
                    <a:lnTo>
                      <a:pt x="8657" y="40773"/>
                    </a:lnTo>
                    <a:cubicBezTo>
                      <a:pt x="8657" y="45520"/>
                      <a:pt x="9588" y="48871"/>
                      <a:pt x="11543" y="51105"/>
                    </a:cubicBezTo>
                    <a:cubicBezTo>
                      <a:pt x="13497" y="53246"/>
                      <a:pt x="16104" y="54363"/>
                      <a:pt x="19362" y="54363"/>
                    </a:cubicBezTo>
                    <a:close/>
                  </a:path>
                </a:pathLst>
              </a:custGeom>
              <a:solidFill>
                <a:srgbClr val="FFFFFF"/>
              </a:solidFill>
              <a:ln w="8840"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1DAF42FF-3B8B-2DA5-2A55-48149851EB7C}"/>
                  </a:ext>
                </a:extLst>
              </p:cNvPr>
              <p:cNvSpPr/>
              <p:nvPr/>
            </p:nvSpPr>
            <p:spPr>
              <a:xfrm>
                <a:off x="9105617" y="5636783"/>
                <a:ext cx="37514" cy="60413"/>
              </a:xfrm>
              <a:custGeom>
                <a:avLst/>
                <a:gdLst>
                  <a:gd name="connsiteX0" fmla="*/ 0 w 37514"/>
                  <a:gd name="connsiteY0" fmla="*/ 30254 h 60413"/>
                  <a:gd name="connsiteX1" fmla="*/ 1582 w 37514"/>
                  <a:gd name="connsiteY1" fmla="*/ 16384 h 60413"/>
                  <a:gd name="connsiteX2" fmla="*/ 5958 w 37514"/>
                  <a:gd name="connsiteY2" fmla="*/ 6982 h 60413"/>
                  <a:gd name="connsiteX3" fmla="*/ 12753 w 37514"/>
                  <a:gd name="connsiteY3" fmla="*/ 1676 h 60413"/>
                  <a:gd name="connsiteX4" fmla="*/ 21503 w 37514"/>
                  <a:gd name="connsiteY4" fmla="*/ 0 h 60413"/>
                  <a:gd name="connsiteX5" fmla="*/ 27926 w 37514"/>
                  <a:gd name="connsiteY5" fmla="*/ 745 h 60413"/>
                  <a:gd name="connsiteX6" fmla="*/ 32674 w 37514"/>
                  <a:gd name="connsiteY6" fmla="*/ 2420 h 60413"/>
                  <a:gd name="connsiteX7" fmla="*/ 36584 w 37514"/>
                  <a:gd name="connsiteY7" fmla="*/ 4748 h 60413"/>
                  <a:gd name="connsiteX8" fmla="*/ 33605 w 37514"/>
                  <a:gd name="connsiteY8" fmla="*/ 9774 h 60413"/>
                  <a:gd name="connsiteX9" fmla="*/ 32767 w 37514"/>
                  <a:gd name="connsiteY9" fmla="*/ 9774 h 60413"/>
                  <a:gd name="connsiteX10" fmla="*/ 29882 w 37514"/>
                  <a:gd name="connsiteY10" fmla="*/ 7913 h 60413"/>
                  <a:gd name="connsiteX11" fmla="*/ 26623 w 37514"/>
                  <a:gd name="connsiteY11" fmla="*/ 6609 h 60413"/>
                  <a:gd name="connsiteX12" fmla="*/ 22527 w 37514"/>
                  <a:gd name="connsiteY12" fmla="*/ 5957 h 60413"/>
                  <a:gd name="connsiteX13" fmla="*/ 17128 w 37514"/>
                  <a:gd name="connsiteY13" fmla="*/ 7168 h 60413"/>
                  <a:gd name="connsiteX14" fmla="*/ 12753 w 37514"/>
                  <a:gd name="connsiteY14" fmla="*/ 11170 h 60413"/>
                  <a:gd name="connsiteX15" fmla="*/ 9867 w 37514"/>
                  <a:gd name="connsiteY15" fmla="*/ 18618 h 60413"/>
                  <a:gd name="connsiteX16" fmla="*/ 8750 w 37514"/>
                  <a:gd name="connsiteY16" fmla="*/ 30160 h 60413"/>
                  <a:gd name="connsiteX17" fmla="*/ 9867 w 37514"/>
                  <a:gd name="connsiteY17" fmla="*/ 41703 h 60413"/>
                  <a:gd name="connsiteX18" fmla="*/ 12846 w 37514"/>
                  <a:gd name="connsiteY18" fmla="*/ 49150 h 60413"/>
                  <a:gd name="connsiteX19" fmla="*/ 17501 w 37514"/>
                  <a:gd name="connsiteY19" fmla="*/ 53153 h 60413"/>
                  <a:gd name="connsiteX20" fmla="*/ 23458 w 37514"/>
                  <a:gd name="connsiteY20" fmla="*/ 54363 h 60413"/>
                  <a:gd name="connsiteX21" fmla="*/ 27554 w 37514"/>
                  <a:gd name="connsiteY21" fmla="*/ 53805 h 60413"/>
                  <a:gd name="connsiteX22" fmla="*/ 30812 w 37514"/>
                  <a:gd name="connsiteY22" fmla="*/ 52595 h 60413"/>
                  <a:gd name="connsiteX23" fmla="*/ 33698 w 37514"/>
                  <a:gd name="connsiteY23" fmla="*/ 50640 h 60413"/>
                  <a:gd name="connsiteX24" fmla="*/ 34536 w 37514"/>
                  <a:gd name="connsiteY24" fmla="*/ 50640 h 60413"/>
                  <a:gd name="connsiteX25" fmla="*/ 37514 w 37514"/>
                  <a:gd name="connsiteY25" fmla="*/ 55666 h 60413"/>
                  <a:gd name="connsiteX26" fmla="*/ 33512 w 37514"/>
                  <a:gd name="connsiteY26" fmla="*/ 58087 h 60413"/>
                  <a:gd name="connsiteX27" fmla="*/ 28765 w 37514"/>
                  <a:gd name="connsiteY27" fmla="*/ 59762 h 60413"/>
                  <a:gd name="connsiteX28" fmla="*/ 22434 w 37514"/>
                  <a:gd name="connsiteY28" fmla="*/ 60414 h 60413"/>
                  <a:gd name="connsiteX29" fmla="*/ 13125 w 37514"/>
                  <a:gd name="connsiteY29" fmla="*/ 58738 h 60413"/>
                  <a:gd name="connsiteX30" fmla="*/ 6051 w 37514"/>
                  <a:gd name="connsiteY30" fmla="*/ 53432 h 60413"/>
                  <a:gd name="connsiteX31" fmla="*/ 1582 w 37514"/>
                  <a:gd name="connsiteY31" fmla="*/ 44030 h 60413"/>
                  <a:gd name="connsiteX32" fmla="*/ 0 w 37514"/>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514" h="60413">
                    <a:moveTo>
                      <a:pt x="0" y="30254"/>
                    </a:moveTo>
                    <a:cubicBezTo>
                      <a:pt x="0" y="24854"/>
                      <a:pt x="559" y="20200"/>
                      <a:pt x="1582" y="16384"/>
                    </a:cubicBezTo>
                    <a:cubicBezTo>
                      <a:pt x="2606" y="12567"/>
                      <a:pt x="4096" y="9402"/>
                      <a:pt x="5958" y="6982"/>
                    </a:cubicBezTo>
                    <a:cubicBezTo>
                      <a:pt x="7820" y="4561"/>
                      <a:pt x="10147" y="2793"/>
                      <a:pt x="12753" y="1676"/>
                    </a:cubicBezTo>
                    <a:cubicBezTo>
                      <a:pt x="15360" y="559"/>
                      <a:pt x="18338" y="0"/>
                      <a:pt x="21503" y="0"/>
                    </a:cubicBezTo>
                    <a:cubicBezTo>
                      <a:pt x="23924" y="0"/>
                      <a:pt x="26065" y="279"/>
                      <a:pt x="27926" y="745"/>
                    </a:cubicBezTo>
                    <a:cubicBezTo>
                      <a:pt x="29788" y="1210"/>
                      <a:pt x="31371" y="1769"/>
                      <a:pt x="32674" y="2420"/>
                    </a:cubicBezTo>
                    <a:cubicBezTo>
                      <a:pt x="34163" y="3072"/>
                      <a:pt x="35467" y="3910"/>
                      <a:pt x="36584" y="4748"/>
                    </a:cubicBezTo>
                    <a:lnTo>
                      <a:pt x="33605" y="9774"/>
                    </a:lnTo>
                    <a:lnTo>
                      <a:pt x="32767" y="9774"/>
                    </a:lnTo>
                    <a:cubicBezTo>
                      <a:pt x="31836" y="9122"/>
                      <a:pt x="30905" y="8471"/>
                      <a:pt x="29882" y="7913"/>
                    </a:cubicBezTo>
                    <a:cubicBezTo>
                      <a:pt x="28950" y="7447"/>
                      <a:pt x="27833" y="7075"/>
                      <a:pt x="26623" y="6609"/>
                    </a:cubicBezTo>
                    <a:cubicBezTo>
                      <a:pt x="25320" y="6144"/>
                      <a:pt x="23924" y="5957"/>
                      <a:pt x="22527" y="5957"/>
                    </a:cubicBezTo>
                    <a:cubicBezTo>
                      <a:pt x="20573" y="5957"/>
                      <a:pt x="18711" y="6330"/>
                      <a:pt x="17128" y="7168"/>
                    </a:cubicBezTo>
                    <a:cubicBezTo>
                      <a:pt x="15452" y="8005"/>
                      <a:pt x="14056" y="9309"/>
                      <a:pt x="12753" y="11170"/>
                    </a:cubicBezTo>
                    <a:cubicBezTo>
                      <a:pt x="11543" y="13032"/>
                      <a:pt x="10519" y="15546"/>
                      <a:pt x="9867" y="18618"/>
                    </a:cubicBezTo>
                    <a:cubicBezTo>
                      <a:pt x="9122" y="21783"/>
                      <a:pt x="8750" y="25599"/>
                      <a:pt x="8750" y="30160"/>
                    </a:cubicBezTo>
                    <a:cubicBezTo>
                      <a:pt x="8750" y="34722"/>
                      <a:pt x="9122" y="38631"/>
                      <a:pt x="9867" y="41703"/>
                    </a:cubicBezTo>
                    <a:cubicBezTo>
                      <a:pt x="10612" y="44775"/>
                      <a:pt x="11636" y="47289"/>
                      <a:pt x="12846" y="49150"/>
                    </a:cubicBezTo>
                    <a:cubicBezTo>
                      <a:pt x="14150" y="51012"/>
                      <a:pt x="15732" y="52315"/>
                      <a:pt x="17501" y="53153"/>
                    </a:cubicBezTo>
                    <a:cubicBezTo>
                      <a:pt x="19269" y="53991"/>
                      <a:pt x="21317" y="54363"/>
                      <a:pt x="23458" y="54363"/>
                    </a:cubicBezTo>
                    <a:cubicBezTo>
                      <a:pt x="24948" y="54363"/>
                      <a:pt x="26344" y="54177"/>
                      <a:pt x="27554" y="53805"/>
                    </a:cubicBezTo>
                    <a:cubicBezTo>
                      <a:pt x="28857" y="53432"/>
                      <a:pt x="29882" y="52967"/>
                      <a:pt x="30812" y="52595"/>
                    </a:cubicBezTo>
                    <a:cubicBezTo>
                      <a:pt x="31836" y="52036"/>
                      <a:pt x="32767" y="51384"/>
                      <a:pt x="33698" y="50640"/>
                    </a:cubicBezTo>
                    <a:lnTo>
                      <a:pt x="34536" y="50640"/>
                    </a:lnTo>
                    <a:lnTo>
                      <a:pt x="37514" y="55666"/>
                    </a:lnTo>
                    <a:cubicBezTo>
                      <a:pt x="36397" y="56597"/>
                      <a:pt x="35001" y="57435"/>
                      <a:pt x="33512" y="58087"/>
                    </a:cubicBezTo>
                    <a:cubicBezTo>
                      <a:pt x="32209" y="58738"/>
                      <a:pt x="30626" y="59297"/>
                      <a:pt x="28765" y="59762"/>
                    </a:cubicBezTo>
                    <a:cubicBezTo>
                      <a:pt x="26903" y="60228"/>
                      <a:pt x="24854" y="60414"/>
                      <a:pt x="22434" y="60414"/>
                    </a:cubicBezTo>
                    <a:cubicBezTo>
                      <a:pt x="18990" y="60414"/>
                      <a:pt x="15825" y="59855"/>
                      <a:pt x="13125" y="58738"/>
                    </a:cubicBezTo>
                    <a:cubicBezTo>
                      <a:pt x="10333" y="57621"/>
                      <a:pt x="8005" y="55853"/>
                      <a:pt x="6051" y="53432"/>
                    </a:cubicBezTo>
                    <a:cubicBezTo>
                      <a:pt x="4096" y="51012"/>
                      <a:pt x="2606" y="47847"/>
                      <a:pt x="1582" y="44030"/>
                    </a:cubicBezTo>
                    <a:cubicBezTo>
                      <a:pt x="559" y="40214"/>
                      <a:pt x="0" y="35560"/>
                      <a:pt x="0" y="30067"/>
                    </a:cubicBezTo>
                    <a:close/>
                  </a:path>
                </a:pathLst>
              </a:custGeom>
              <a:solidFill>
                <a:srgbClr val="FFFFFF"/>
              </a:solidFill>
              <a:ln w="8840"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4EC08EF5-356E-DD74-695E-1480D2455C53}"/>
                  </a:ext>
                </a:extLst>
              </p:cNvPr>
              <p:cNvSpPr/>
              <p:nvPr/>
            </p:nvSpPr>
            <p:spPr>
              <a:xfrm>
                <a:off x="9152999" y="5636970"/>
                <a:ext cx="38817" cy="60321"/>
              </a:xfrm>
              <a:custGeom>
                <a:avLst/>
                <a:gdLst>
                  <a:gd name="connsiteX0" fmla="*/ 38818 w 38817"/>
                  <a:gd name="connsiteY0" fmla="*/ 60321 h 60321"/>
                  <a:gd name="connsiteX1" fmla="*/ 28950 w 38817"/>
                  <a:gd name="connsiteY1" fmla="*/ 60321 h 60321"/>
                  <a:gd name="connsiteX2" fmla="*/ 8657 w 38817"/>
                  <a:gd name="connsiteY2" fmla="*/ 30161 h 60321"/>
                  <a:gd name="connsiteX3" fmla="*/ 8657 w 38817"/>
                  <a:gd name="connsiteY3" fmla="*/ 60321 h 60321"/>
                  <a:gd name="connsiteX4" fmla="*/ 0 w 38817"/>
                  <a:gd name="connsiteY4" fmla="*/ 60321 h 60321"/>
                  <a:gd name="connsiteX5" fmla="*/ 0 w 38817"/>
                  <a:gd name="connsiteY5" fmla="*/ 0 h 60321"/>
                  <a:gd name="connsiteX6" fmla="*/ 8657 w 38817"/>
                  <a:gd name="connsiteY6" fmla="*/ 0 h 60321"/>
                  <a:gd name="connsiteX7" fmla="*/ 8657 w 38817"/>
                  <a:gd name="connsiteY7" fmla="*/ 28485 h 60321"/>
                  <a:gd name="connsiteX8" fmla="*/ 28019 w 38817"/>
                  <a:gd name="connsiteY8" fmla="*/ 0 h 60321"/>
                  <a:gd name="connsiteX9" fmla="*/ 37980 w 38817"/>
                  <a:gd name="connsiteY9" fmla="*/ 0 h 60321"/>
                  <a:gd name="connsiteX10" fmla="*/ 18152 w 38817"/>
                  <a:gd name="connsiteY10" fmla="*/ 29323 h 60321"/>
                  <a:gd name="connsiteX11" fmla="*/ 38818 w 38817"/>
                  <a:gd name="connsiteY11"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7" h="60321">
                    <a:moveTo>
                      <a:pt x="38818" y="60321"/>
                    </a:moveTo>
                    <a:lnTo>
                      <a:pt x="28950" y="60321"/>
                    </a:lnTo>
                    <a:lnTo>
                      <a:pt x="8657" y="30161"/>
                    </a:lnTo>
                    <a:lnTo>
                      <a:pt x="8657" y="60321"/>
                    </a:lnTo>
                    <a:lnTo>
                      <a:pt x="0" y="60321"/>
                    </a:lnTo>
                    <a:lnTo>
                      <a:pt x="0" y="0"/>
                    </a:lnTo>
                    <a:lnTo>
                      <a:pt x="8657" y="0"/>
                    </a:lnTo>
                    <a:lnTo>
                      <a:pt x="8657" y="28485"/>
                    </a:lnTo>
                    <a:lnTo>
                      <a:pt x="28019" y="0"/>
                    </a:lnTo>
                    <a:lnTo>
                      <a:pt x="37980" y="0"/>
                    </a:lnTo>
                    <a:lnTo>
                      <a:pt x="18152" y="29323"/>
                    </a:lnTo>
                    <a:lnTo>
                      <a:pt x="38818" y="60321"/>
                    </a:lnTo>
                    <a:close/>
                  </a:path>
                </a:pathLst>
              </a:custGeom>
              <a:solidFill>
                <a:srgbClr val="FFFFFF"/>
              </a:solidFill>
              <a:ln w="8840"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8BFD0244-EDA3-498F-89F4-A3A867275AAF}"/>
                  </a:ext>
                </a:extLst>
              </p:cNvPr>
              <p:cNvSpPr/>
              <p:nvPr/>
            </p:nvSpPr>
            <p:spPr>
              <a:xfrm>
                <a:off x="9193120" y="5636877"/>
                <a:ext cx="45706" cy="60320"/>
              </a:xfrm>
              <a:custGeom>
                <a:avLst/>
                <a:gdLst>
                  <a:gd name="connsiteX0" fmla="*/ 36677 w 45706"/>
                  <a:gd name="connsiteY0" fmla="*/ 0 h 60320"/>
                  <a:gd name="connsiteX1" fmla="*/ 45706 w 45706"/>
                  <a:gd name="connsiteY1" fmla="*/ 0 h 60320"/>
                  <a:gd name="connsiteX2" fmla="*/ 27182 w 45706"/>
                  <a:gd name="connsiteY2" fmla="*/ 40493 h 60320"/>
                  <a:gd name="connsiteX3" fmla="*/ 27182 w 45706"/>
                  <a:gd name="connsiteY3" fmla="*/ 60321 h 60320"/>
                  <a:gd name="connsiteX4" fmla="*/ 18524 w 45706"/>
                  <a:gd name="connsiteY4" fmla="*/ 60321 h 60320"/>
                  <a:gd name="connsiteX5" fmla="*/ 18524 w 45706"/>
                  <a:gd name="connsiteY5" fmla="*/ 40493 h 60320"/>
                  <a:gd name="connsiteX6" fmla="*/ 0 w 45706"/>
                  <a:gd name="connsiteY6" fmla="*/ 0 h 60320"/>
                  <a:gd name="connsiteX7" fmla="*/ 9029 w 45706"/>
                  <a:gd name="connsiteY7" fmla="*/ 0 h 60320"/>
                  <a:gd name="connsiteX8" fmla="*/ 21131 w 45706"/>
                  <a:gd name="connsiteY8" fmla="*/ 26251 h 60320"/>
                  <a:gd name="connsiteX9" fmla="*/ 21782 w 45706"/>
                  <a:gd name="connsiteY9" fmla="*/ 28019 h 60320"/>
                  <a:gd name="connsiteX10" fmla="*/ 22248 w 45706"/>
                  <a:gd name="connsiteY10" fmla="*/ 29695 h 60320"/>
                  <a:gd name="connsiteX11" fmla="*/ 22714 w 45706"/>
                  <a:gd name="connsiteY11" fmla="*/ 31557 h 60320"/>
                  <a:gd name="connsiteX12" fmla="*/ 23086 w 45706"/>
                  <a:gd name="connsiteY12" fmla="*/ 31557 h 60320"/>
                  <a:gd name="connsiteX13" fmla="*/ 23551 w 45706"/>
                  <a:gd name="connsiteY13" fmla="*/ 29695 h 60320"/>
                  <a:gd name="connsiteX14" fmla="*/ 24016 w 45706"/>
                  <a:gd name="connsiteY14" fmla="*/ 28019 h 60320"/>
                  <a:gd name="connsiteX15" fmla="*/ 24668 w 45706"/>
                  <a:gd name="connsiteY15" fmla="*/ 26251 h 60320"/>
                  <a:gd name="connsiteX16" fmla="*/ 36769 w 45706"/>
                  <a:gd name="connsiteY16" fmla="*/ 0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06" h="60320">
                    <a:moveTo>
                      <a:pt x="36677" y="0"/>
                    </a:moveTo>
                    <a:lnTo>
                      <a:pt x="45706" y="0"/>
                    </a:lnTo>
                    <a:lnTo>
                      <a:pt x="27182" y="40493"/>
                    </a:lnTo>
                    <a:lnTo>
                      <a:pt x="27182" y="60321"/>
                    </a:lnTo>
                    <a:lnTo>
                      <a:pt x="18524" y="60321"/>
                    </a:lnTo>
                    <a:lnTo>
                      <a:pt x="18524" y="40493"/>
                    </a:lnTo>
                    <a:lnTo>
                      <a:pt x="0" y="0"/>
                    </a:lnTo>
                    <a:lnTo>
                      <a:pt x="9029" y="0"/>
                    </a:lnTo>
                    <a:lnTo>
                      <a:pt x="21131" y="26251"/>
                    </a:lnTo>
                    <a:cubicBezTo>
                      <a:pt x="21317" y="26809"/>
                      <a:pt x="21596" y="27368"/>
                      <a:pt x="21782" y="28019"/>
                    </a:cubicBezTo>
                    <a:cubicBezTo>
                      <a:pt x="21969" y="28578"/>
                      <a:pt x="22154" y="29136"/>
                      <a:pt x="22248" y="29695"/>
                    </a:cubicBezTo>
                    <a:cubicBezTo>
                      <a:pt x="22434" y="30346"/>
                      <a:pt x="22527" y="30905"/>
                      <a:pt x="22714" y="31557"/>
                    </a:cubicBezTo>
                    <a:lnTo>
                      <a:pt x="23086" y="31557"/>
                    </a:lnTo>
                    <a:cubicBezTo>
                      <a:pt x="23179" y="30998"/>
                      <a:pt x="23365" y="30346"/>
                      <a:pt x="23551" y="29695"/>
                    </a:cubicBezTo>
                    <a:cubicBezTo>
                      <a:pt x="23644" y="29229"/>
                      <a:pt x="23831" y="28671"/>
                      <a:pt x="24016" y="28019"/>
                    </a:cubicBezTo>
                    <a:cubicBezTo>
                      <a:pt x="24203" y="27461"/>
                      <a:pt x="24389" y="26902"/>
                      <a:pt x="24668" y="26251"/>
                    </a:cubicBezTo>
                    <a:lnTo>
                      <a:pt x="36769" y="0"/>
                    </a:lnTo>
                    <a:close/>
                  </a:path>
                </a:pathLst>
              </a:custGeom>
              <a:solidFill>
                <a:srgbClr val="FFFFFF"/>
              </a:solidFill>
              <a:ln w="8840" cap="flat">
                <a:noFill/>
                <a:prstDash val="solid"/>
                <a:miter/>
              </a:ln>
            </p:spPr>
            <p:txBody>
              <a:bodyPr rtlCol="0" anchor="ctr"/>
              <a:lstStyle/>
              <a:p>
                <a:endParaRPr lang="en-US"/>
              </a:p>
            </p:txBody>
          </p:sp>
        </p:grpSp>
        <p:grpSp>
          <p:nvGrpSpPr>
            <p:cNvPr id="611" name="Picture 2">
              <a:extLst>
                <a:ext uri="{FF2B5EF4-FFF2-40B4-BE49-F238E27FC236}">
                  <a16:creationId xmlns:a16="http://schemas.microsoft.com/office/drawing/2014/main" id="{7C2EE335-5E1C-C155-50DA-CD16856DA0C1}"/>
                </a:ext>
              </a:extLst>
            </p:cNvPr>
            <p:cNvGrpSpPr/>
            <p:nvPr/>
          </p:nvGrpSpPr>
          <p:grpSpPr>
            <a:xfrm>
              <a:off x="9564541" y="5683700"/>
              <a:ext cx="335672" cy="92884"/>
              <a:chOff x="9564541" y="5683700"/>
              <a:chExt cx="335672" cy="92884"/>
            </a:xfrm>
            <a:solidFill>
              <a:srgbClr val="FFFFFF"/>
            </a:solidFill>
          </p:grpSpPr>
          <p:sp>
            <p:nvSpPr>
              <p:cNvPr id="612" name="Freeform: Shape 611">
                <a:extLst>
                  <a:ext uri="{FF2B5EF4-FFF2-40B4-BE49-F238E27FC236}">
                    <a16:creationId xmlns:a16="http://schemas.microsoft.com/office/drawing/2014/main" id="{064C706E-F26F-8A98-AB5B-3C5013842D5F}"/>
                  </a:ext>
                </a:extLst>
              </p:cNvPr>
              <p:cNvSpPr/>
              <p:nvPr/>
            </p:nvSpPr>
            <p:spPr>
              <a:xfrm>
                <a:off x="9564541" y="5683886"/>
                <a:ext cx="44868" cy="60321"/>
              </a:xfrm>
              <a:custGeom>
                <a:avLst/>
                <a:gdLst>
                  <a:gd name="connsiteX0" fmla="*/ 22620 w 44868"/>
                  <a:gd name="connsiteY0" fmla="*/ 51198 h 60321"/>
                  <a:gd name="connsiteX1" fmla="*/ 22900 w 44868"/>
                  <a:gd name="connsiteY1" fmla="*/ 49150 h 60321"/>
                  <a:gd name="connsiteX2" fmla="*/ 23272 w 44868"/>
                  <a:gd name="connsiteY2" fmla="*/ 47196 h 60321"/>
                  <a:gd name="connsiteX3" fmla="*/ 23737 w 44868"/>
                  <a:gd name="connsiteY3" fmla="*/ 45241 h 60321"/>
                  <a:gd name="connsiteX4" fmla="*/ 36211 w 44868"/>
                  <a:gd name="connsiteY4" fmla="*/ 0 h 60321"/>
                  <a:gd name="connsiteX5" fmla="*/ 44869 w 44868"/>
                  <a:gd name="connsiteY5" fmla="*/ 0 h 60321"/>
                  <a:gd name="connsiteX6" fmla="*/ 28020 w 44868"/>
                  <a:gd name="connsiteY6" fmla="*/ 60321 h 60321"/>
                  <a:gd name="connsiteX7" fmla="*/ 16849 w 44868"/>
                  <a:gd name="connsiteY7" fmla="*/ 60321 h 60321"/>
                  <a:gd name="connsiteX8" fmla="*/ 0 w 44868"/>
                  <a:gd name="connsiteY8" fmla="*/ 0 h 60321"/>
                  <a:gd name="connsiteX9" fmla="*/ 8657 w 44868"/>
                  <a:gd name="connsiteY9" fmla="*/ 0 h 60321"/>
                  <a:gd name="connsiteX10" fmla="*/ 21131 w 44868"/>
                  <a:gd name="connsiteY10" fmla="*/ 45241 h 60321"/>
                  <a:gd name="connsiteX11" fmla="*/ 21597 w 44868"/>
                  <a:gd name="connsiteY11" fmla="*/ 47196 h 60321"/>
                  <a:gd name="connsiteX12" fmla="*/ 21969 w 44868"/>
                  <a:gd name="connsiteY12" fmla="*/ 49150 h 60321"/>
                  <a:gd name="connsiteX13" fmla="*/ 22341 w 44868"/>
                  <a:gd name="connsiteY13" fmla="*/ 51198 h 60321"/>
                  <a:gd name="connsiteX14" fmla="*/ 22714 w 44868"/>
                  <a:gd name="connsiteY14" fmla="*/ 51198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68" h="60321">
                    <a:moveTo>
                      <a:pt x="22620" y="51198"/>
                    </a:moveTo>
                    <a:cubicBezTo>
                      <a:pt x="22620" y="50547"/>
                      <a:pt x="22714" y="49802"/>
                      <a:pt x="22900" y="49150"/>
                    </a:cubicBezTo>
                    <a:cubicBezTo>
                      <a:pt x="22993" y="48499"/>
                      <a:pt x="23179" y="47847"/>
                      <a:pt x="23272" y="47196"/>
                    </a:cubicBezTo>
                    <a:cubicBezTo>
                      <a:pt x="23458" y="46544"/>
                      <a:pt x="23552" y="45892"/>
                      <a:pt x="23737" y="45241"/>
                    </a:cubicBezTo>
                    <a:lnTo>
                      <a:pt x="36211" y="0"/>
                    </a:lnTo>
                    <a:lnTo>
                      <a:pt x="44869" y="0"/>
                    </a:lnTo>
                    <a:lnTo>
                      <a:pt x="28020" y="60321"/>
                    </a:lnTo>
                    <a:lnTo>
                      <a:pt x="16849" y="60321"/>
                    </a:lnTo>
                    <a:lnTo>
                      <a:pt x="0" y="0"/>
                    </a:lnTo>
                    <a:lnTo>
                      <a:pt x="8657" y="0"/>
                    </a:lnTo>
                    <a:lnTo>
                      <a:pt x="21131" y="45241"/>
                    </a:lnTo>
                    <a:cubicBezTo>
                      <a:pt x="21318" y="45892"/>
                      <a:pt x="21410" y="46544"/>
                      <a:pt x="21597" y="47196"/>
                    </a:cubicBezTo>
                    <a:cubicBezTo>
                      <a:pt x="21690" y="47847"/>
                      <a:pt x="21783" y="48592"/>
                      <a:pt x="21969" y="49150"/>
                    </a:cubicBezTo>
                    <a:cubicBezTo>
                      <a:pt x="22062" y="49802"/>
                      <a:pt x="22155" y="50547"/>
                      <a:pt x="22341" y="51198"/>
                    </a:cubicBezTo>
                    <a:lnTo>
                      <a:pt x="22714" y="51198"/>
                    </a:lnTo>
                    <a:close/>
                  </a:path>
                </a:pathLst>
              </a:custGeom>
              <a:solidFill>
                <a:srgbClr val="FFFFFF"/>
              </a:solidFill>
              <a:ln w="8840"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E61EA757-FC22-7E05-9CC5-98F987229E6C}"/>
                  </a:ext>
                </a:extLst>
              </p:cNvPr>
              <p:cNvSpPr/>
              <p:nvPr/>
            </p:nvSpPr>
            <p:spPr>
              <a:xfrm>
                <a:off x="9618440" y="5683793"/>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C8337C1C-3D44-559A-6452-7917BF584078}"/>
                  </a:ext>
                </a:extLst>
              </p:cNvPr>
              <p:cNvSpPr/>
              <p:nvPr/>
            </p:nvSpPr>
            <p:spPr>
              <a:xfrm>
                <a:off x="9642549" y="5683886"/>
                <a:ext cx="38817" cy="60413"/>
              </a:xfrm>
              <a:custGeom>
                <a:avLst/>
                <a:gdLst>
                  <a:gd name="connsiteX0" fmla="*/ 8657 w 38817"/>
                  <a:gd name="connsiteY0" fmla="*/ 37887 h 60413"/>
                  <a:gd name="connsiteX1" fmla="*/ 8657 w 38817"/>
                  <a:gd name="connsiteY1" fmla="*/ 60321 h 60413"/>
                  <a:gd name="connsiteX2" fmla="*/ 0 w 38817"/>
                  <a:gd name="connsiteY2" fmla="*/ 60321 h 60413"/>
                  <a:gd name="connsiteX3" fmla="*/ 0 w 38817"/>
                  <a:gd name="connsiteY3" fmla="*/ 0 h 60413"/>
                  <a:gd name="connsiteX4" fmla="*/ 14615 w 38817"/>
                  <a:gd name="connsiteY4" fmla="*/ 0 h 60413"/>
                  <a:gd name="connsiteX5" fmla="*/ 30905 w 38817"/>
                  <a:gd name="connsiteY5" fmla="*/ 4934 h 60413"/>
                  <a:gd name="connsiteX6" fmla="*/ 36211 w 38817"/>
                  <a:gd name="connsiteY6" fmla="*/ 18990 h 60413"/>
                  <a:gd name="connsiteX7" fmla="*/ 24389 w 38817"/>
                  <a:gd name="connsiteY7" fmla="*/ 36677 h 60413"/>
                  <a:gd name="connsiteX8" fmla="*/ 38818 w 38817"/>
                  <a:gd name="connsiteY8" fmla="*/ 60414 h 60413"/>
                  <a:gd name="connsiteX9" fmla="*/ 28950 w 38817"/>
                  <a:gd name="connsiteY9" fmla="*/ 60414 h 60413"/>
                  <a:gd name="connsiteX10" fmla="*/ 15546 w 38817"/>
                  <a:gd name="connsiteY10" fmla="*/ 37980 h 60413"/>
                  <a:gd name="connsiteX11" fmla="*/ 8657 w 38817"/>
                  <a:gd name="connsiteY11" fmla="*/ 37980 h 60413"/>
                  <a:gd name="connsiteX12" fmla="*/ 14708 w 38817"/>
                  <a:gd name="connsiteY12" fmla="*/ 31836 h 60413"/>
                  <a:gd name="connsiteX13" fmla="*/ 27647 w 38817"/>
                  <a:gd name="connsiteY13" fmla="*/ 18897 h 60413"/>
                  <a:gd name="connsiteX14" fmla="*/ 14708 w 38817"/>
                  <a:gd name="connsiteY14" fmla="*/ 5957 h 60413"/>
                  <a:gd name="connsiteX15" fmla="*/ 8657 w 38817"/>
                  <a:gd name="connsiteY15" fmla="*/ 5957 h 60413"/>
                  <a:gd name="connsiteX16" fmla="*/ 8657 w 38817"/>
                  <a:gd name="connsiteY16" fmla="*/ 31836 h 60413"/>
                  <a:gd name="connsiteX17" fmla="*/ 14708 w 38817"/>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7" h="60413">
                    <a:moveTo>
                      <a:pt x="8657" y="37887"/>
                    </a:moveTo>
                    <a:lnTo>
                      <a:pt x="8657" y="60321"/>
                    </a:lnTo>
                    <a:lnTo>
                      <a:pt x="0" y="60321"/>
                    </a:lnTo>
                    <a:lnTo>
                      <a:pt x="0" y="0"/>
                    </a:lnTo>
                    <a:lnTo>
                      <a:pt x="14615" y="0"/>
                    </a:lnTo>
                    <a:cubicBezTo>
                      <a:pt x="21969" y="0"/>
                      <a:pt x="27368" y="1676"/>
                      <a:pt x="30905" y="4934"/>
                    </a:cubicBezTo>
                    <a:cubicBezTo>
                      <a:pt x="34443" y="8192"/>
                      <a:pt x="36211" y="12939"/>
                      <a:pt x="36211" y="18990"/>
                    </a:cubicBezTo>
                    <a:cubicBezTo>
                      <a:pt x="36211" y="28206"/>
                      <a:pt x="32302" y="34070"/>
                      <a:pt x="24389" y="36677"/>
                    </a:cubicBezTo>
                    <a:lnTo>
                      <a:pt x="38818" y="60414"/>
                    </a:lnTo>
                    <a:lnTo>
                      <a:pt x="28950" y="60414"/>
                    </a:lnTo>
                    <a:lnTo>
                      <a:pt x="15546" y="37980"/>
                    </a:lnTo>
                    <a:lnTo>
                      <a:pt x="8657" y="37980"/>
                    </a:lnTo>
                    <a:close/>
                    <a:moveTo>
                      <a:pt x="14708" y="31836"/>
                    </a:moveTo>
                    <a:cubicBezTo>
                      <a:pt x="23365" y="31836"/>
                      <a:pt x="27647" y="27554"/>
                      <a:pt x="27647" y="18897"/>
                    </a:cubicBezTo>
                    <a:cubicBezTo>
                      <a:pt x="27647" y="10240"/>
                      <a:pt x="23365" y="5957"/>
                      <a:pt x="14708" y="5957"/>
                    </a:cubicBezTo>
                    <a:lnTo>
                      <a:pt x="8657" y="5957"/>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7B3CD024-BBDD-23B9-C997-703ACF5CAAF1}"/>
                  </a:ext>
                </a:extLst>
              </p:cNvPr>
              <p:cNvSpPr/>
              <p:nvPr/>
            </p:nvSpPr>
            <p:spPr>
              <a:xfrm>
                <a:off x="9689280" y="5683700"/>
                <a:ext cx="38445" cy="60507"/>
              </a:xfrm>
              <a:custGeom>
                <a:avLst/>
                <a:gdLst>
                  <a:gd name="connsiteX0" fmla="*/ 38259 w 38445"/>
                  <a:gd name="connsiteY0" fmla="*/ 55760 h 60507"/>
                  <a:gd name="connsiteX1" fmla="*/ 34070 w 38445"/>
                  <a:gd name="connsiteY1" fmla="*/ 58180 h 60507"/>
                  <a:gd name="connsiteX2" fmla="*/ 29043 w 38445"/>
                  <a:gd name="connsiteY2" fmla="*/ 59855 h 60507"/>
                  <a:gd name="connsiteX3" fmla="*/ 22341 w 38445"/>
                  <a:gd name="connsiteY3" fmla="*/ 60507 h 60507"/>
                  <a:gd name="connsiteX4" fmla="*/ 13405 w 38445"/>
                  <a:gd name="connsiteY4" fmla="*/ 58738 h 60507"/>
                  <a:gd name="connsiteX5" fmla="*/ 6330 w 38445"/>
                  <a:gd name="connsiteY5" fmla="*/ 53246 h 60507"/>
                  <a:gd name="connsiteX6" fmla="*/ 1676 w 38445"/>
                  <a:gd name="connsiteY6" fmla="*/ 43844 h 60507"/>
                  <a:gd name="connsiteX7" fmla="*/ 0 w 38445"/>
                  <a:gd name="connsiteY7" fmla="*/ 30254 h 60507"/>
                  <a:gd name="connsiteX8" fmla="*/ 1676 w 38445"/>
                  <a:gd name="connsiteY8" fmla="*/ 16663 h 60507"/>
                  <a:gd name="connsiteX9" fmla="*/ 6237 w 38445"/>
                  <a:gd name="connsiteY9" fmla="*/ 7261 h 60507"/>
                  <a:gd name="connsiteX10" fmla="*/ 13032 w 38445"/>
                  <a:gd name="connsiteY10" fmla="*/ 1768 h 60507"/>
                  <a:gd name="connsiteX11" fmla="*/ 21503 w 38445"/>
                  <a:gd name="connsiteY11" fmla="*/ 0 h 60507"/>
                  <a:gd name="connsiteX12" fmla="*/ 27926 w 38445"/>
                  <a:gd name="connsiteY12" fmla="*/ 745 h 60507"/>
                  <a:gd name="connsiteX13" fmla="*/ 32674 w 38445"/>
                  <a:gd name="connsiteY13" fmla="*/ 2420 h 60507"/>
                  <a:gd name="connsiteX14" fmla="*/ 36584 w 38445"/>
                  <a:gd name="connsiteY14" fmla="*/ 4747 h 60507"/>
                  <a:gd name="connsiteX15" fmla="*/ 33605 w 38445"/>
                  <a:gd name="connsiteY15" fmla="*/ 9681 h 60507"/>
                  <a:gd name="connsiteX16" fmla="*/ 32767 w 38445"/>
                  <a:gd name="connsiteY16" fmla="*/ 9681 h 60507"/>
                  <a:gd name="connsiteX17" fmla="*/ 29881 w 38445"/>
                  <a:gd name="connsiteY17" fmla="*/ 7912 h 60507"/>
                  <a:gd name="connsiteX18" fmla="*/ 26623 w 38445"/>
                  <a:gd name="connsiteY18" fmla="*/ 6702 h 60507"/>
                  <a:gd name="connsiteX19" fmla="*/ 22527 w 38445"/>
                  <a:gd name="connsiteY19" fmla="*/ 6144 h 60507"/>
                  <a:gd name="connsiteX20" fmla="*/ 17128 w 38445"/>
                  <a:gd name="connsiteY20" fmla="*/ 7354 h 60507"/>
                  <a:gd name="connsiteX21" fmla="*/ 12753 w 38445"/>
                  <a:gd name="connsiteY21" fmla="*/ 11357 h 60507"/>
                  <a:gd name="connsiteX22" fmla="*/ 9867 w 38445"/>
                  <a:gd name="connsiteY22" fmla="*/ 18804 h 60507"/>
                  <a:gd name="connsiteX23" fmla="*/ 8750 w 38445"/>
                  <a:gd name="connsiteY23" fmla="*/ 30346 h 60507"/>
                  <a:gd name="connsiteX24" fmla="*/ 9867 w 38445"/>
                  <a:gd name="connsiteY24" fmla="*/ 41890 h 60507"/>
                  <a:gd name="connsiteX25" fmla="*/ 12846 w 38445"/>
                  <a:gd name="connsiteY25" fmla="*/ 49336 h 60507"/>
                  <a:gd name="connsiteX26" fmla="*/ 17501 w 38445"/>
                  <a:gd name="connsiteY26" fmla="*/ 53339 h 60507"/>
                  <a:gd name="connsiteX27" fmla="*/ 23458 w 38445"/>
                  <a:gd name="connsiteY27" fmla="*/ 54549 h 60507"/>
                  <a:gd name="connsiteX28" fmla="*/ 25878 w 38445"/>
                  <a:gd name="connsiteY28" fmla="*/ 54270 h 60507"/>
                  <a:gd name="connsiteX29" fmla="*/ 27926 w 38445"/>
                  <a:gd name="connsiteY29" fmla="*/ 53712 h 60507"/>
                  <a:gd name="connsiteX30" fmla="*/ 29881 w 38445"/>
                  <a:gd name="connsiteY30" fmla="*/ 52874 h 60507"/>
                  <a:gd name="connsiteX31" fmla="*/ 29881 w 38445"/>
                  <a:gd name="connsiteY31" fmla="*/ 33046 h 60507"/>
                  <a:gd name="connsiteX32" fmla="*/ 19921 w 38445"/>
                  <a:gd name="connsiteY32" fmla="*/ 33046 h 60507"/>
                  <a:gd name="connsiteX33" fmla="*/ 19921 w 38445"/>
                  <a:gd name="connsiteY33" fmla="*/ 26995 h 60507"/>
                  <a:gd name="connsiteX34" fmla="*/ 35839 w 38445"/>
                  <a:gd name="connsiteY34" fmla="*/ 26995 h 60507"/>
                  <a:gd name="connsiteX35" fmla="*/ 38445 w 38445"/>
                  <a:gd name="connsiteY35" fmla="*/ 29602 h 60507"/>
                  <a:gd name="connsiteX36" fmla="*/ 38445 w 38445"/>
                  <a:gd name="connsiteY36" fmla="*/ 55946 h 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445" h="60507">
                    <a:moveTo>
                      <a:pt x="38259" y="55760"/>
                    </a:moveTo>
                    <a:cubicBezTo>
                      <a:pt x="37049" y="56691"/>
                      <a:pt x="35652" y="57528"/>
                      <a:pt x="34070" y="58180"/>
                    </a:cubicBezTo>
                    <a:cubicBezTo>
                      <a:pt x="32674" y="58831"/>
                      <a:pt x="30998" y="59390"/>
                      <a:pt x="29043" y="59855"/>
                    </a:cubicBezTo>
                    <a:cubicBezTo>
                      <a:pt x="27088" y="60321"/>
                      <a:pt x="24854" y="60507"/>
                      <a:pt x="22341" y="60507"/>
                    </a:cubicBezTo>
                    <a:cubicBezTo>
                      <a:pt x="19083" y="60507"/>
                      <a:pt x="16104" y="59948"/>
                      <a:pt x="13405" y="58738"/>
                    </a:cubicBezTo>
                    <a:cubicBezTo>
                      <a:pt x="10612" y="57528"/>
                      <a:pt x="8285" y="55760"/>
                      <a:pt x="6330" y="53246"/>
                    </a:cubicBezTo>
                    <a:cubicBezTo>
                      <a:pt x="4375" y="50826"/>
                      <a:pt x="2793" y="47661"/>
                      <a:pt x="1676" y="43844"/>
                    </a:cubicBezTo>
                    <a:cubicBezTo>
                      <a:pt x="559" y="40028"/>
                      <a:pt x="0" y="35466"/>
                      <a:pt x="0" y="30254"/>
                    </a:cubicBezTo>
                    <a:cubicBezTo>
                      <a:pt x="0" y="25040"/>
                      <a:pt x="559" y="20479"/>
                      <a:pt x="1676" y="16663"/>
                    </a:cubicBezTo>
                    <a:cubicBezTo>
                      <a:pt x="2793" y="12846"/>
                      <a:pt x="4375" y="9681"/>
                      <a:pt x="6237" y="7261"/>
                    </a:cubicBezTo>
                    <a:cubicBezTo>
                      <a:pt x="8192" y="4840"/>
                      <a:pt x="10426" y="2979"/>
                      <a:pt x="13032" y="1768"/>
                    </a:cubicBezTo>
                    <a:cubicBezTo>
                      <a:pt x="15639" y="559"/>
                      <a:pt x="18431" y="0"/>
                      <a:pt x="21503" y="0"/>
                    </a:cubicBezTo>
                    <a:cubicBezTo>
                      <a:pt x="23924" y="0"/>
                      <a:pt x="26065" y="279"/>
                      <a:pt x="27926" y="745"/>
                    </a:cubicBezTo>
                    <a:cubicBezTo>
                      <a:pt x="29788" y="1210"/>
                      <a:pt x="31371" y="1768"/>
                      <a:pt x="32674" y="2420"/>
                    </a:cubicBezTo>
                    <a:cubicBezTo>
                      <a:pt x="34163" y="3072"/>
                      <a:pt x="35467" y="3910"/>
                      <a:pt x="36584" y="4747"/>
                    </a:cubicBezTo>
                    <a:lnTo>
                      <a:pt x="33605" y="9681"/>
                    </a:lnTo>
                    <a:lnTo>
                      <a:pt x="32767" y="9681"/>
                    </a:lnTo>
                    <a:cubicBezTo>
                      <a:pt x="31836" y="9030"/>
                      <a:pt x="30905" y="8471"/>
                      <a:pt x="29881" y="7912"/>
                    </a:cubicBezTo>
                    <a:cubicBezTo>
                      <a:pt x="28950" y="7447"/>
                      <a:pt x="27833" y="7074"/>
                      <a:pt x="26623" y="6702"/>
                    </a:cubicBezTo>
                    <a:cubicBezTo>
                      <a:pt x="25320" y="6330"/>
                      <a:pt x="23924" y="6144"/>
                      <a:pt x="22527" y="6144"/>
                    </a:cubicBezTo>
                    <a:cubicBezTo>
                      <a:pt x="20572" y="6144"/>
                      <a:pt x="18711" y="6516"/>
                      <a:pt x="17128" y="7354"/>
                    </a:cubicBezTo>
                    <a:cubicBezTo>
                      <a:pt x="15452" y="8191"/>
                      <a:pt x="14056" y="9495"/>
                      <a:pt x="12753" y="11357"/>
                    </a:cubicBezTo>
                    <a:cubicBezTo>
                      <a:pt x="11543" y="13218"/>
                      <a:pt x="10519" y="15732"/>
                      <a:pt x="9867" y="18804"/>
                    </a:cubicBezTo>
                    <a:cubicBezTo>
                      <a:pt x="9122" y="21969"/>
                      <a:pt x="8750" y="25785"/>
                      <a:pt x="8750" y="30346"/>
                    </a:cubicBezTo>
                    <a:cubicBezTo>
                      <a:pt x="8750" y="34908"/>
                      <a:pt x="9122" y="38817"/>
                      <a:pt x="9867" y="41890"/>
                    </a:cubicBezTo>
                    <a:cubicBezTo>
                      <a:pt x="10612" y="44961"/>
                      <a:pt x="11636" y="47475"/>
                      <a:pt x="12846" y="49336"/>
                    </a:cubicBezTo>
                    <a:cubicBezTo>
                      <a:pt x="14149" y="51198"/>
                      <a:pt x="15732" y="52501"/>
                      <a:pt x="17501" y="53339"/>
                    </a:cubicBezTo>
                    <a:cubicBezTo>
                      <a:pt x="19269" y="54177"/>
                      <a:pt x="21317" y="54549"/>
                      <a:pt x="23458" y="54549"/>
                    </a:cubicBezTo>
                    <a:cubicBezTo>
                      <a:pt x="24296" y="54549"/>
                      <a:pt x="25134" y="54456"/>
                      <a:pt x="25878" y="54270"/>
                    </a:cubicBezTo>
                    <a:cubicBezTo>
                      <a:pt x="26623" y="54084"/>
                      <a:pt x="27368" y="53898"/>
                      <a:pt x="27926" y="53712"/>
                    </a:cubicBezTo>
                    <a:cubicBezTo>
                      <a:pt x="28578" y="53526"/>
                      <a:pt x="29137" y="53246"/>
                      <a:pt x="29881" y="52874"/>
                    </a:cubicBezTo>
                    <a:lnTo>
                      <a:pt x="29881" y="33046"/>
                    </a:lnTo>
                    <a:lnTo>
                      <a:pt x="19921" y="33046"/>
                    </a:lnTo>
                    <a:lnTo>
                      <a:pt x="19921" y="26995"/>
                    </a:lnTo>
                    <a:lnTo>
                      <a:pt x="35839" y="26995"/>
                    </a:lnTo>
                    <a:lnTo>
                      <a:pt x="38445" y="29602"/>
                    </a:lnTo>
                    <a:lnTo>
                      <a:pt x="38445" y="55946"/>
                    </a:lnTo>
                    <a:close/>
                  </a:path>
                </a:pathLst>
              </a:custGeom>
              <a:solidFill>
                <a:srgbClr val="FFFFFF"/>
              </a:solidFill>
              <a:ln w="8840"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784E6690-7839-1171-4F38-1DB597D2EB42}"/>
                  </a:ext>
                </a:extLst>
              </p:cNvPr>
              <p:cNvSpPr/>
              <p:nvPr/>
            </p:nvSpPr>
            <p:spPr>
              <a:xfrm>
                <a:off x="9740850" y="5683793"/>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A6EAE45B-06CC-F2DC-A0CB-6BF6CEC3CAEE}"/>
                  </a:ext>
                </a:extLst>
              </p:cNvPr>
              <p:cNvSpPr/>
              <p:nvPr/>
            </p:nvSpPr>
            <p:spPr>
              <a:xfrm>
                <a:off x="9764961" y="5683793"/>
                <a:ext cx="38817" cy="60321"/>
              </a:xfrm>
              <a:custGeom>
                <a:avLst/>
                <a:gdLst>
                  <a:gd name="connsiteX0" fmla="*/ 11263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29 w 38817"/>
                  <a:gd name="connsiteY14" fmla="*/ 43007 h 60321"/>
                  <a:gd name="connsiteX15" fmla="*/ 30067 w 38817"/>
                  <a:gd name="connsiteY15" fmla="*/ 45706 h 60321"/>
                  <a:gd name="connsiteX16" fmla="*/ 30439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2 w 38817"/>
                  <a:gd name="connsiteY23" fmla="*/ 60321 h 60321"/>
                  <a:gd name="connsiteX24" fmla="*/ 11263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3" y="21969"/>
                    </a:moveTo>
                    <a:cubicBezTo>
                      <a:pt x="10984" y="21317"/>
                      <a:pt x="10705" y="20573"/>
                      <a:pt x="10426" y="19735"/>
                    </a:cubicBezTo>
                    <a:cubicBezTo>
                      <a:pt x="10146" y="18897"/>
                      <a:pt x="9867" y="18059"/>
                      <a:pt x="9588" y="17314"/>
                    </a:cubicBezTo>
                    <a:cubicBezTo>
                      <a:pt x="9309" y="16477"/>
                      <a:pt x="9029" y="15546"/>
                      <a:pt x="8750" y="14615"/>
                    </a:cubicBezTo>
                    <a:lnTo>
                      <a:pt x="8378" y="14615"/>
                    </a:lnTo>
                    <a:cubicBezTo>
                      <a:pt x="8378" y="15546"/>
                      <a:pt x="8471" y="16384"/>
                      <a:pt x="8564" y="17314"/>
                    </a:cubicBezTo>
                    <a:cubicBezTo>
                      <a:pt x="8564" y="18152"/>
                      <a:pt x="8564" y="18897"/>
                      <a:pt x="8657" y="19735"/>
                    </a:cubicBezTo>
                    <a:cubicBezTo>
                      <a:pt x="8657" y="20573"/>
                      <a:pt x="8657" y="21317"/>
                      <a:pt x="8657" y="21969"/>
                    </a:cubicBezTo>
                    <a:lnTo>
                      <a:pt x="8657" y="60321"/>
                    </a:lnTo>
                    <a:lnTo>
                      <a:pt x="0" y="60321"/>
                    </a:lnTo>
                    <a:lnTo>
                      <a:pt x="0" y="0"/>
                    </a:lnTo>
                    <a:lnTo>
                      <a:pt x="9495" y="0"/>
                    </a:lnTo>
                    <a:lnTo>
                      <a:pt x="27554" y="38352"/>
                    </a:lnTo>
                    <a:cubicBezTo>
                      <a:pt x="27833" y="39004"/>
                      <a:pt x="28112" y="39749"/>
                      <a:pt x="28392" y="40586"/>
                    </a:cubicBezTo>
                    <a:cubicBezTo>
                      <a:pt x="28671" y="41424"/>
                      <a:pt x="28950" y="42262"/>
                      <a:pt x="29229" y="43007"/>
                    </a:cubicBezTo>
                    <a:cubicBezTo>
                      <a:pt x="29509" y="43938"/>
                      <a:pt x="29788" y="44775"/>
                      <a:pt x="30067" y="45706"/>
                    </a:cubicBezTo>
                    <a:lnTo>
                      <a:pt x="30439" y="45706"/>
                    </a:lnTo>
                    <a:cubicBezTo>
                      <a:pt x="30439" y="44868"/>
                      <a:pt x="30347" y="43938"/>
                      <a:pt x="30254" y="43007"/>
                    </a:cubicBezTo>
                    <a:cubicBezTo>
                      <a:pt x="30254" y="42262"/>
                      <a:pt x="30254" y="41424"/>
                      <a:pt x="30160" y="40586"/>
                    </a:cubicBezTo>
                    <a:cubicBezTo>
                      <a:pt x="30160" y="39749"/>
                      <a:pt x="30160" y="39004"/>
                      <a:pt x="30160" y="38352"/>
                    </a:cubicBezTo>
                    <a:lnTo>
                      <a:pt x="30160" y="0"/>
                    </a:lnTo>
                    <a:lnTo>
                      <a:pt x="38818" y="0"/>
                    </a:lnTo>
                    <a:lnTo>
                      <a:pt x="38818" y="60321"/>
                    </a:lnTo>
                    <a:lnTo>
                      <a:pt x="29322" y="60321"/>
                    </a:lnTo>
                    <a:lnTo>
                      <a:pt x="11263" y="21969"/>
                    </a:lnTo>
                    <a:close/>
                  </a:path>
                </a:pathLst>
              </a:custGeom>
              <a:solidFill>
                <a:srgbClr val="FFFFFF"/>
              </a:solidFill>
              <a:ln w="8840"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0DAE6CD7-9107-132E-7701-51AB4CAD29FB}"/>
                  </a:ext>
                </a:extLst>
              </p:cNvPr>
              <p:cNvSpPr/>
              <p:nvPr/>
            </p:nvSpPr>
            <p:spPr>
              <a:xfrm>
                <a:off x="9819324" y="5683793"/>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8F0F3883-D797-23B0-1169-515B74B25F50}"/>
                  </a:ext>
                </a:extLst>
              </p:cNvPr>
              <p:cNvSpPr/>
              <p:nvPr/>
            </p:nvSpPr>
            <p:spPr>
              <a:xfrm>
                <a:off x="9837011" y="5683793"/>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080 w 46544"/>
                  <a:gd name="connsiteY9" fmla="*/ 38818 h 60321"/>
                  <a:gd name="connsiteX10" fmla="*/ 31464 w 46544"/>
                  <a:gd name="connsiteY10" fmla="*/ 38818 h 60321"/>
                  <a:gd name="connsiteX11" fmla="*/ 24575 w 46544"/>
                  <a:gd name="connsiteY11" fmla="*/ 15080 h 60321"/>
                  <a:gd name="connsiteX12" fmla="*/ 24017 w 46544"/>
                  <a:gd name="connsiteY12" fmla="*/ 13032 h 60321"/>
                  <a:gd name="connsiteX13" fmla="*/ 23644 w 46544"/>
                  <a:gd name="connsiteY13" fmla="*/ 10984 h 60321"/>
                  <a:gd name="connsiteX14" fmla="*/ 23365 w 46544"/>
                  <a:gd name="connsiteY14" fmla="*/ 9030 h 60321"/>
                  <a:gd name="connsiteX15" fmla="*/ 22993 w 46544"/>
                  <a:gd name="connsiteY15" fmla="*/ 9030 h 60321"/>
                  <a:gd name="connsiteX16" fmla="*/ 22714 w 46544"/>
                  <a:gd name="connsiteY16" fmla="*/ 11077 h 60321"/>
                  <a:gd name="connsiteX17" fmla="*/ 22341 w 46544"/>
                  <a:gd name="connsiteY17" fmla="*/ 13032 h 60321"/>
                  <a:gd name="connsiteX18" fmla="*/ 21875 w 46544"/>
                  <a:gd name="connsiteY18" fmla="*/ 14987 h 60321"/>
                  <a:gd name="connsiteX19" fmla="*/ 14987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080" y="38818"/>
                    </a:moveTo>
                    <a:lnTo>
                      <a:pt x="31464" y="38818"/>
                    </a:lnTo>
                    <a:lnTo>
                      <a:pt x="24575" y="15080"/>
                    </a:lnTo>
                    <a:cubicBezTo>
                      <a:pt x="24389" y="14429"/>
                      <a:pt x="24203" y="13777"/>
                      <a:pt x="24017" y="13032"/>
                    </a:cubicBezTo>
                    <a:cubicBezTo>
                      <a:pt x="23924" y="12288"/>
                      <a:pt x="23831" y="11636"/>
                      <a:pt x="23644" y="10984"/>
                    </a:cubicBezTo>
                    <a:cubicBezTo>
                      <a:pt x="23551" y="10333"/>
                      <a:pt x="23458" y="9588"/>
                      <a:pt x="23365" y="9030"/>
                    </a:cubicBezTo>
                    <a:lnTo>
                      <a:pt x="22993" y="9030"/>
                    </a:lnTo>
                    <a:cubicBezTo>
                      <a:pt x="22993" y="9681"/>
                      <a:pt x="22807" y="10426"/>
                      <a:pt x="22714" y="11077"/>
                    </a:cubicBezTo>
                    <a:cubicBezTo>
                      <a:pt x="22620" y="11729"/>
                      <a:pt x="22434" y="12381"/>
                      <a:pt x="22341" y="13032"/>
                    </a:cubicBezTo>
                    <a:cubicBezTo>
                      <a:pt x="22248" y="13684"/>
                      <a:pt x="22062" y="14429"/>
                      <a:pt x="21875" y="14987"/>
                    </a:cubicBezTo>
                    <a:lnTo>
                      <a:pt x="14987" y="38725"/>
                    </a:lnTo>
                    <a:close/>
                  </a:path>
                </a:pathLst>
              </a:custGeom>
              <a:solidFill>
                <a:srgbClr val="FFFFFF"/>
              </a:solidFill>
              <a:ln w="8840" cap="flat">
                <a:noFill/>
                <a:prstDash val="solid"/>
                <a:miter/>
              </a:ln>
            </p:spPr>
            <p:txBody>
              <a:bodyPr rtlCol="0" anchor="ctr"/>
              <a:lstStyle/>
              <a:p>
                <a:endParaRPr lang="en-US"/>
              </a:p>
            </p:txBody>
          </p:sp>
        </p:grpSp>
        <p:grpSp>
          <p:nvGrpSpPr>
            <p:cNvPr id="620" name="Picture 2">
              <a:extLst>
                <a:ext uri="{FF2B5EF4-FFF2-40B4-BE49-F238E27FC236}">
                  <a16:creationId xmlns:a16="http://schemas.microsoft.com/office/drawing/2014/main" id="{A5CAB397-8251-21CD-D0E6-3617A19B6C93}"/>
                </a:ext>
              </a:extLst>
            </p:cNvPr>
            <p:cNvGrpSpPr/>
            <p:nvPr/>
          </p:nvGrpSpPr>
          <p:grpSpPr>
            <a:xfrm>
              <a:off x="9393632" y="5437296"/>
              <a:ext cx="335672" cy="251687"/>
              <a:chOff x="9393632" y="5437296"/>
              <a:chExt cx="335672" cy="251687"/>
            </a:xfrm>
            <a:solidFill>
              <a:srgbClr val="FFFFFF"/>
            </a:solidFill>
          </p:grpSpPr>
          <p:sp>
            <p:nvSpPr>
              <p:cNvPr id="621" name="Freeform: Shape 620">
                <a:extLst>
                  <a:ext uri="{FF2B5EF4-FFF2-40B4-BE49-F238E27FC236}">
                    <a16:creationId xmlns:a16="http://schemas.microsoft.com/office/drawing/2014/main" id="{53AAE0FD-DEA7-C92D-5283-52D947232E3A}"/>
                  </a:ext>
                </a:extLst>
              </p:cNvPr>
              <p:cNvSpPr/>
              <p:nvPr/>
            </p:nvSpPr>
            <p:spPr>
              <a:xfrm>
                <a:off x="9393632" y="5437575"/>
                <a:ext cx="71771" cy="60320"/>
              </a:xfrm>
              <a:custGeom>
                <a:avLst/>
                <a:gdLst>
                  <a:gd name="connsiteX0" fmla="*/ 51012 w 71771"/>
                  <a:gd name="connsiteY0" fmla="*/ 42262 h 60320"/>
                  <a:gd name="connsiteX1" fmla="*/ 51385 w 71771"/>
                  <a:gd name="connsiteY1" fmla="*/ 44403 h 60320"/>
                  <a:gd name="connsiteX2" fmla="*/ 51757 w 71771"/>
                  <a:gd name="connsiteY2" fmla="*/ 46637 h 60320"/>
                  <a:gd name="connsiteX3" fmla="*/ 52036 w 71771"/>
                  <a:gd name="connsiteY3" fmla="*/ 49150 h 60320"/>
                  <a:gd name="connsiteX4" fmla="*/ 52409 w 71771"/>
                  <a:gd name="connsiteY4" fmla="*/ 49150 h 60320"/>
                  <a:gd name="connsiteX5" fmla="*/ 52595 w 71771"/>
                  <a:gd name="connsiteY5" fmla="*/ 46637 h 60320"/>
                  <a:gd name="connsiteX6" fmla="*/ 52874 w 71771"/>
                  <a:gd name="connsiteY6" fmla="*/ 44403 h 60320"/>
                  <a:gd name="connsiteX7" fmla="*/ 53246 w 71771"/>
                  <a:gd name="connsiteY7" fmla="*/ 42262 h 60320"/>
                  <a:gd name="connsiteX8" fmla="*/ 63114 w 71771"/>
                  <a:gd name="connsiteY8" fmla="*/ 0 h 60320"/>
                  <a:gd name="connsiteX9" fmla="*/ 71771 w 71771"/>
                  <a:gd name="connsiteY9" fmla="*/ 0 h 60320"/>
                  <a:gd name="connsiteX10" fmla="*/ 57528 w 71771"/>
                  <a:gd name="connsiteY10" fmla="*/ 60321 h 60320"/>
                  <a:gd name="connsiteX11" fmla="*/ 47196 w 71771"/>
                  <a:gd name="connsiteY11" fmla="*/ 60321 h 60320"/>
                  <a:gd name="connsiteX12" fmla="*/ 37235 w 71771"/>
                  <a:gd name="connsiteY12" fmla="*/ 18059 h 60320"/>
                  <a:gd name="connsiteX13" fmla="*/ 36770 w 71771"/>
                  <a:gd name="connsiteY13" fmla="*/ 15918 h 60320"/>
                  <a:gd name="connsiteX14" fmla="*/ 36397 w 71771"/>
                  <a:gd name="connsiteY14" fmla="*/ 13684 h 60320"/>
                  <a:gd name="connsiteX15" fmla="*/ 36025 w 71771"/>
                  <a:gd name="connsiteY15" fmla="*/ 11170 h 60320"/>
                  <a:gd name="connsiteX16" fmla="*/ 35653 w 71771"/>
                  <a:gd name="connsiteY16" fmla="*/ 11170 h 60320"/>
                  <a:gd name="connsiteX17" fmla="*/ 35280 w 71771"/>
                  <a:gd name="connsiteY17" fmla="*/ 13684 h 60320"/>
                  <a:gd name="connsiteX18" fmla="*/ 34908 w 71771"/>
                  <a:gd name="connsiteY18" fmla="*/ 15918 h 60320"/>
                  <a:gd name="connsiteX19" fmla="*/ 34536 w 71771"/>
                  <a:gd name="connsiteY19" fmla="*/ 18059 h 60320"/>
                  <a:gd name="connsiteX20" fmla="*/ 24575 w 71771"/>
                  <a:gd name="connsiteY20" fmla="*/ 60321 h 60320"/>
                  <a:gd name="connsiteX21" fmla="*/ 14242 w 71771"/>
                  <a:gd name="connsiteY21" fmla="*/ 60321 h 60320"/>
                  <a:gd name="connsiteX22" fmla="*/ 0 w 71771"/>
                  <a:gd name="connsiteY22" fmla="*/ 0 h 60320"/>
                  <a:gd name="connsiteX23" fmla="*/ 8657 w 71771"/>
                  <a:gd name="connsiteY23" fmla="*/ 0 h 60320"/>
                  <a:gd name="connsiteX24" fmla="*/ 18524 w 71771"/>
                  <a:gd name="connsiteY24" fmla="*/ 42262 h 60320"/>
                  <a:gd name="connsiteX25" fmla="*/ 18897 w 71771"/>
                  <a:gd name="connsiteY25" fmla="*/ 44403 h 60320"/>
                  <a:gd name="connsiteX26" fmla="*/ 19269 w 71771"/>
                  <a:gd name="connsiteY26" fmla="*/ 46637 h 60320"/>
                  <a:gd name="connsiteX27" fmla="*/ 19455 w 71771"/>
                  <a:gd name="connsiteY27" fmla="*/ 49150 h 60320"/>
                  <a:gd name="connsiteX28" fmla="*/ 19828 w 71771"/>
                  <a:gd name="connsiteY28" fmla="*/ 49150 h 60320"/>
                  <a:gd name="connsiteX29" fmla="*/ 20107 w 71771"/>
                  <a:gd name="connsiteY29" fmla="*/ 46637 h 60320"/>
                  <a:gd name="connsiteX30" fmla="*/ 20386 w 71771"/>
                  <a:gd name="connsiteY30" fmla="*/ 44403 h 60320"/>
                  <a:gd name="connsiteX31" fmla="*/ 20758 w 71771"/>
                  <a:gd name="connsiteY31" fmla="*/ 42262 h 60320"/>
                  <a:gd name="connsiteX32" fmla="*/ 30719 w 71771"/>
                  <a:gd name="connsiteY32" fmla="*/ 0 h 60320"/>
                  <a:gd name="connsiteX33" fmla="*/ 41052 w 71771"/>
                  <a:gd name="connsiteY33" fmla="*/ 0 h 60320"/>
                  <a:gd name="connsiteX34" fmla="*/ 51012 w 71771"/>
                  <a:gd name="connsiteY34" fmla="*/ 42262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71" h="60320">
                    <a:moveTo>
                      <a:pt x="51012" y="42262"/>
                    </a:moveTo>
                    <a:cubicBezTo>
                      <a:pt x="51105" y="42913"/>
                      <a:pt x="51199" y="43658"/>
                      <a:pt x="51385" y="44403"/>
                    </a:cubicBezTo>
                    <a:cubicBezTo>
                      <a:pt x="51477" y="45241"/>
                      <a:pt x="51571" y="45985"/>
                      <a:pt x="51757" y="46637"/>
                    </a:cubicBezTo>
                    <a:cubicBezTo>
                      <a:pt x="51850" y="47475"/>
                      <a:pt x="51943" y="48313"/>
                      <a:pt x="52036" y="49150"/>
                    </a:cubicBezTo>
                    <a:lnTo>
                      <a:pt x="52409" y="49150"/>
                    </a:lnTo>
                    <a:cubicBezTo>
                      <a:pt x="52409" y="48313"/>
                      <a:pt x="52409" y="47475"/>
                      <a:pt x="52595" y="46637"/>
                    </a:cubicBezTo>
                    <a:cubicBezTo>
                      <a:pt x="52688" y="45985"/>
                      <a:pt x="52781" y="45241"/>
                      <a:pt x="52874" y="44403"/>
                    </a:cubicBezTo>
                    <a:cubicBezTo>
                      <a:pt x="52874" y="43565"/>
                      <a:pt x="53060" y="42913"/>
                      <a:pt x="53246" y="42262"/>
                    </a:cubicBezTo>
                    <a:lnTo>
                      <a:pt x="63114" y="0"/>
                    </a:lnTo>
                    <a:lnTo>
                      <a:pt x="71771" y="0"/>
                    </a:lnTo>
                    <a:lnTo>
                      <a:pt x="57528" y="60321"/>
                    </a:lnTo>
                    <a:lnTo>
                      <a:pt x="47196" y="60321"/>
                    </a:lnTo>
                    <a:lnTo>
                      <a:pt x="37235" y="18059"/>
                    </a:lnTo>
                    <a:cubicBezTo>
                      <a:pt x="37049" y="17407"/>
                      <a:pt x="36956" y="16663"/>
                      <a:pt x="36770" y="15918"/>
                    </a:cubicBezTo>
                    <a:cubicBezTo>
                      <a:pt x="36677" y="15080"/>
                      <a:pt x="36584" y="14335"/>
                      <a:pt x="36397" y="13684"/>
                    </a:cubicBezTo>
                    <a:cubicBezTo>
                      <a:pt x="36305" y="12846"/>
                      <a:pt x="36211" y="12008"/>
                      <a:pt x="36025" y="11170"/>
                    </a:cubicBezTo>
                    <a:lnTo>
                      <a:pt x="35653" y="11170"/>
                    </a:lnTo>
                    <a:cubicBezTo>
                      <a:pt x="35560" y="12008"/>
                      <a:pt x="35467" y="12846"/>
                      <a:pt x="35280" y="13684"/>
                    </a:cubicBezTo>
                    <a:cubicBezTo>
                      <a:pt x="35187" y="14335"/>
                      <a:pt x="35001" y="15080"/>
                      <a:pt x="34908" y="15918"/>
                    </a:cubicBezTo>
                    <a:cubicBezTo>
                      <a:pt x="34815" y="16756"/>
                      <a:pt x="34629" y="17407"/>
                      <a:pt x="34536" y="18059"/>
                    </a:cubicBezTo>
                    <a:lnTo>
                      <a:pt x="24575" y="60321"/>
                    </a:lnTo>
                    <a:lnTo>
                      <a:pt x="14242" y="60321"/>
                    </a:lnTo>
                    <a:lnTo>
                      <a:pt x="0" y="0"/>
                    </a:lnTo>
                    <a:lnTo>
                      <a:pt x="8657" y="0"/>
                    </a:lnTo>
                    <a:lnTo>
                      <a:pt x="18524" y="42262"/>
                    </a:lnTo>
                    <a:cubicBezTo>
                      <a:pt x="18618" y="42913"/>
                      <a:pt x="18711" y="43658"/>
                      <a:pt x="18897" y="44403"/>
                    </a:cubicBezTo>
                    <a:cubicBezTo>
                      <a:pt x="18990" y="45241"/>
                      <a:pt x="19083" y="45985"/>
                      <a:pt x="19269" y="46637"/>
                    </a:cubicBezTo>
                    <a:cubicBezTo>
                      <a:pt x="19363" y="47475"/>
                      <a:pt x="19455" y="48313"/>
                      <a:pt x="19455" y="49150"/>
                    </a:cubicBezTo>
                    <a:lnTo>
                      <a:pt x="19828" y="49150"/>
                    </a:lnTo>
                    <a:cubicBezTo>
                      <a:pt x="19828" y="48313"/>
                      <a:pt x="19921" y="47475"/>
                      <a:pt x="20107" y="46637"/>
                    </a:cubicBezTo>
                    <a:cubicBezTo>
                      <a:pt x="20200" y="45985"/>
                      <a:pt x="20293" y="45241"/>
                      <a:pt x="20386" y="44403"/>
                    </a:cubicBezTo>
                    <a:cubicBezTo>
                      <a:pt x="20386" y="43565"/>
                      <a:pt x="20573" y="42913"/>
                      <a:pt x="20758" y="42262"/>
                    </a:cubicBezTo>
                    <a:lnTo>
                      <a:pt x="30719" y="0"/>
                    </a:lnTo>
                    <a:lnTo>
                      <a:pt x="41052" y="0"/>
                    </a:lnTo>
                    <a:lnTo>
                      <a:pt x="51012" y="42262"/>
                    </a:lnTo>
                    <a:close/>
                  </a:path>
                </a:pathLst>
              </a:custGeom>
              <a:solidFill>
                <a:srgbClr val="FFFFFF"/>
              </a:solidFill>
              <a:ln w="8840"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57B99A51-80BA-05D3-9EDA-C6BE33FB6A1E}"/>
                  </a:ext>
                </a:extLst>
              </p:cNvPr>
              <p:cNvSpPr/>
              <p:nvPr/>
            </p:nvSpPr>
            <p:spPr>
              <a:xfrm>
                <a:off x="9474339" y="5437575"/>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657 w 33604"/>
                  <a:gd name="connsiteY4" fmla="*/ 6051 h 60413"/>
                  <a:gd name="connsiteX5" fmla="*/ 8657 w 33604"/>
                  <a:gd name="connsiteY5" fmla="*/ 25878 h 60413"/>
                  <a:gd name="connsiteX6" fmla="*/ 28485 w 33604"/>
                  <a:gd name="connsiteY6" fmla="*/ 25878 h 60413"/>
                  <a:gd name="connsiteX7" fmla="*/ 28485 w 33604"/>
                  <a:gd name="connsiteY7" fmla="*/ 31929 h 60413"/>
                  <a:gd name="connsiteX8" fmla="*/ 8657 w 33604"/>
                  <a:gd name="connsiteY8" fmla="*/ 31929 h 60413"/>
                  <a:gd name="connsiteX9" fmla="*/ 8657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657" y="6051"/>
                    </a:lnTo>
                    <a:lnTo>
                      <a:pt x="8657" y="25878"/>
                    </a:lnTo>
                    <a:lnTo>
                      <a:pt x="28485" y="25878"/>
                    </a:lnTo>
                    <a:lnTo>
                      <a:pt x="28485" y="31929"/>
                    </a:lnTo>
                    <a:lnTo>
                      <a:pt x="8657" y="31929"/>
                    </a:lnTo>
                    <a:lnTo>
                      <a:pt x="8657"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4758071E-10E0-1DB3-199F-3C81A5410D42}"/>
                  </a:ext>
                </a:extLst>
              </p:cNvPr>
              <p:cNvSpPr/>
              <p:nvPr/>
            </p:nvSpPr>
            <p:spPr>
              <a:xfrm>
                <a:off x="9513622" y="5437296"/>
                <a:ext cx="37607" cy="60693"/>
              </a:xfrm>
              <a:custGeom>
                <a:avLst/>
                <a:gdLst>
                  <a:gd name="connsiteX0" fmla="*/ 18897 w 37607"/>
                  <a:gd name="connsiteY0" fmla="*/ 186 h 60693"/>
                  <a:gd name="connsiteX1" fmla="*/ 26251 w 37607"/>
                  <a:gd name="connsiteY1" fmla="*/ 931 h 60693"/>
                  <a:gd name="connsiteX2" fmla="*/ 31464 w 37607"/>
                  <a:gd name="connsiteY2" fmla="*/ 2606 h 60693"/>
                  <a:gd name="connsiteX3" fmla="*/ 35652 w 37607"/>
                  <a:gd name="connsiteY3" fmla="*/ 4934 h 60693"/>
                  <a:gd name="connsiteX4" fmla="*/ 32674 w 37607"/>
                  <a:gd name="connsiteY4" fmla="*/ 9960 h 60693"/>
                  <a:gd name="connsiteX5" fmla="*/ 31836 w 37607"/>
                  <a:gd name="connsiteY5" fmla="*/ 9960 h 60693"/>
                  <a:gd name="connsiteX6" fmla="*/ 28764 w 37607"/>
                  <a:gd name="connsiteY6" fmla="*/ 8099 h 60693"/>
                  <a:gd name="connsiteX7" fmla="*/ 24948 w 37607"/>
                  <a:gd name="connsiteY7" fmla="*/ 6795 h 60693"/>
                  <a:gd name="connsiteX8" fmla="*/ 19735 w 37607"/>
                  <a:gd name="connsiteY8" fmla="*/ 6144 h 60693"/>
                  <a:gd name="connsiteX9" fmla="*/ 15639 w 37607"/>
                  <a:gd name="connsiteY9" fmla="*/ 6888 h 60693"/>
                  <a:gd name="connsiteX10" fmla="*/ 12380 w 37607"/>
                  <a:gd name="connsiteY10" fmla="*/ 8936 h 60693"/>
                  <a:gd name="connsiteX11" fmla="*/ 10239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1 w 37607"/>
                  <a:gd name="connsiteY15" fmla="*/ 27740 h 60693"/>
                  <a:gd name="connsiteX16" fmla="*/ 30347 w 37607"/>
                  <a:gd name="connsiteY16" fmla="*/ 31277 h 60693"/>
                  <a:gd name="connsiteX17" fmla="*/ 35560 w 37607"/>
                  <a:gd name="connsiteY17" fmla="*/ 36304 h 60693"/>
                  <a:gd name="connsiteX18" fmla="*/ 37607 w 37607"/>
                  <a:gd name="connsiteY18" fmla="*/ 43938 h 60693"/>
                  <a:gd name="connsiteX19" fmla="*/ 36304 w 37607"/>
                  <a:gd name="connsiteY19" fmla="*/ 50826 h 60693"/>
                  <a:gd name="connsiteX20" fmla="*/ 32488 w 37607"/>
                  <a:gd name="connsiteY20" fmla="*/ 56132 h 60693"/>
                  <a:gd name="connsiteX21" fmla="*/ 26251 w 37607"/>
                  <a:gd name="connsiteY21" fmla="*/ 59483 h 60693"/>
                  <a:gd name="connsiteX22" fmla="*/ 17686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6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2 w 37607"/>
                  <a:gd name="connsiteY36" fmla="*/ 28671 h 60693"/>
                  <a:gd name="connsiteX37" fmla="*/ 2699 w 37607"/>
                  <a:gd name="connsiteY37" fmla="*/ 23644 h 60693"/>
                  <a:gd name="connsiteX38" fmla="*/ 652 w 37607"/>
                  <a:gd name="connsiteY38" fmla="*/ 16011 h 60693"/>
                  <a:gd name="connsiteX39" fmla="*/ 1861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89" y="186"/>
                      <a:pt x="24110" y="465"/>
                      <a:pt x="26251" y="931"/>
                    </a:cubicBezTo>
                    <a:cubicBezTo>
                      <a:pt x="28299" y="1396"/>
                      <a:pt x="30067" y="1955"/>
                      <a:pt x="31464" y="2606"/>
                    </a:cubicBezTo>
                    <a:cubicBezTo>
                      <a:pt x="33046" y="3258"/>
                      <a:pt x="34442" y="4096"/>
                      <a:pt x="35652" y="4934"/>
                    </a:cubicBezTo>
                    <a:lnTo>
                      <a:pt x="32674" y="9960"/>
                    </a:lnTo>
                    <a:lnTo>
                      <a:pt x="31836" y="9960"/>
                    </a:lnTo>
                    <a:cubicBezTo>
                      <a:pt x="30998" y="9309"/>
                      <a:pt x="29974" y="8657"/>
                      <a:pt x="28764" y="8099"/>
                    </a:cubicBezTo>
                    <a:cubicBezTo>
                      <a:pt x="27740" y="7633"/>
                      <a:pt x="26437" y="7261"/>
                      <a:pt x="24948" y="6795"/>
                    </a:cubicBezTo>
                    <a:cubicBezTo>
                      <a:pt x="23458" y="6330"/>
                      <a:pt x="21689" y="6144"/>
                      <a:pt x="19735" y="6144"/>
                    </a:cubicBezTo>
                    <a:cubicBezTo>
                      <a:pt x="18245" y="6144"/>
                      <a:pt x="16849" y="6423"/>
                      <a:pt x="15639" y="6888"/>
                    </a:cubicBezTo>
                    <a:cubicBezTo>
                      <a:pt x="14335" y="7354"/>
                      <a:pt x="13312" y="8099"/>
                      <a:pt x="12380" y="8936"/>
                    </a:cubicBezTo>
                    <a:cubicBezTo>
                      <a:pt x="11450" y="9774"/>
                      <a:pt x="10705" y="10798"/>
                      <a:pt x="10239" y="11822"/>
                    </a:cubicBezTo>
                    <a:cubicBezTo>
                      <a:pt x="9681" y="12939"/>
                      <a:pt x="9495" y="14149"/>
                      <a:pt x="9495" y="15359"/>
                    </a:cubicBezTo>
                    <a:cubicBezTo>
                      <a:pt x="9495" y="17593"/>
                      <a:pt x="10146" y="19455"/>
                      <a:pt x="11543" y="20852"/>
                    </a:cubicBezTo>
                    <a:cubicBezTo>
                      <a:pt x="12939" y="22248"/>
                      <a:pt x="14615" y="23551"/>
                      <a:pt x="16756" y="24668"/>
                    </a:cubicBezTo>
                    <a:cubicBezTo>
                      <a:pt x="18803" y="25785"/>
                      <a:pt x="21038" y="26809"/>
                      <a:pt x="23551" y="27740"/>
                    </a:cubicBezTo>
                    <a:cubicBezTo>
                      <a:pt x="25971" y="28671"/>
                      <a:pt x="28299" y="29881"/>
                      <a:pt x="30347" y="31277"/>
                    </a:cubicBezTo>
                    <a:cubicBezTo>
                      <a:pt x="32395" y="32674"/>
                      <a:pt x="34163" y="34349"/>
                      <a:pt x="35560" y="36304"/>
                    </a:cubicBezTo>
                    <a:cubicBezTo>
                      <a:pt x="36956" y="38259"/>
                      <a:pt x="37607" y="40772"/>
                      <a:pt x="37607" y="43938"/>
                    </a:cubicBezTo>
                    <a:cubicBezTo>
                      <a:pt x="37607" y="46451"/>
                      <a:pt x="37142" y="48778"/>
                      <a:pt x="36304" y="50826"/>
                    </a:cubicBezTo>
                    <a:cubicBezTo>
                      <a:pt x="35467" y="52874"/>
                      <a:pt x="34163" y="54643"/>
                      <a:pt x="32488" y="56132"/>
                    </a:cubicBezTo>
                    <a:cubicBezTo>
                      <a:pt x="30812" y="57621"/>
                      <a:pt x="28764" y="58738"/>
                      <a:pt x="26251" y="59483"/>
                    </a:cubicBezTo>
                    <a:cubicBezTo>
                      <a:pt x="23737" y="60321"/>
                      <a:pt x="20945" y="60693"/>
                      <a:pt x="17686" y="60693"/>
                    </a:cubicBezTo>
                    <a:cubicBezTo>
                      <a:pt x="14894" y="60693"/>
                      <a:pt x="12380" y="60507"/>
                      <a:pt x="10146" y="60042"/>
                    </a:cubicBezTo>
                    <a:cubicBezTo>
                      <a:pt x="8005" y="59576"/>
                      <a:pt x="6144" y="59018"/>
                      <a:pt x="4654" y="58366"/>
                    </a:cubicBezTo>
                    <a:cubicBezTo>
                      <a:pt x="2886" y="57714"/>
                      <a:pt x="1303" y="56877"/>
                      <a:pt x="0" y="55946"/>
                    </a:cubicBezTo>
                    <a:lnTo>
                      <a:pt x="2979" y="50919"/>
                    </a:lnTo>
                    <a:lnTo>
                      <a:pt x="3816" y="50919"/>
                    </a:lnTo>
                    <a:cubicBezTo>
                      <a:pt x="4840" y="51664"/>
                      <a:pt x="6050" y="52315"/>
                      <a:pt x="7354" y="52874"/>
                    </a:cubicBezTo>
                    <a:cubicBezTo>
                      <a:pt x="8471" y="53339"/>
                      <a:pt x="9867" y="53712"/>
                      <a:pt x="11450" y="54084"/>
                    </a:cubicBezTo>
                    <a:cubicBezTo>
                      <a:pt x="13032" y="54456"/>
                      <a:pt x="14801" y="54643"/>
                      <a:pt x="16756" y="54643"/>
                    </a:cubicBezTo>
                    <a:cubicBezTo>
                      <a:pt x="20665" y="54643"/>
                      <a:pt x="23644" y="53712"/>
                      <a:pt x="25692" y="51850"/>
                    </a:cubicBezTo>
                    <a:cubicBezTo>
                      <a:pt x="27740" y="49988"/>
                      <a:pt x="28764" y="47568"/>
                      <a:pt x="28764" y="44589"/>
                    </a:cubicBezTo>
                    <a:cubicBezTo>
                      <a:pt x="28764" y="42355"/>
                      <a:pt x="28112" y="40493"/>
                      <a:pt x="26716" y="39097"/>
                    </a:cubicBezTo>
                    <a:cubicBezTo>
                      <a:pt x="25320" y="37700"/>
                      <a:pt x="23644" y="36397"/>
                      <a:pt x="21503" y="35280"/>
                    </a:cubicBezTo>
                    <a:cubicBezTo>
                      <a:pt x="19455" y="34163"/>
                      <a:pt x="17128" y="33139"/>
                      <a:pt x="14708" y="32208"/>
                    </a:cubicBezTo>
                    <a:cubicBezTo>
                      <a:pt x="12288" y="31277"/>
                      <a:pt x="10053" y="30067"/>
                      <a:pt x="7912" y="28671"/>
                    </a:cubicBezTo>
                    <a:cubicBezTo>
                      <a:pt x="5865" y="27275"/>
                      <a:pt x="4096" y="25599"/>
                      <a:pt x="2699" y="23644"/>
                    </a:cubicBezTo>
                    <a:cubicBezTo>
                      <a:pt x="1303" y="21689"/>
                      <a:pt x="652" y="19176"/>
                      <a:pt x="652" y="16011"/>
                    </a:cubicBezTo>
                    <a:cubicBezTo>
                      <a:pt x="652" y="13684"/>
                      <a:pt x="1024" y="11636"/>
                      <a:pt x="1861" y="9681"/>
                    </a:cubicBezTo>
                    <a:cubicBezTo>
                      <a:pt x="2699" y="7726"/>
                      <a:pt x="3910" y="6051"/>
                      <a:pt x="5399" y="4561"/>
                    </a:cubicBezTo>
                    <a:cubicBezTo>
                      <a:pt x="6982" y="3165"/>
                      <a:pt x="8843" y="2048"/>
                      <a:pt x="11078" y="1210"/>
                    </a:cubicBezTo>
                    <a:cubicBezTo>
                      <a:pt x="13312" y="465"/>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2898587E-BD01-AC3F-ED50-EDAE8A7E63CC}"/>
                  </a:ext>
                </a:extLst>
              </p:cNvPr>
              <p:cNvSpPr/>
              <p:nvPr/>
            </p:nvSpPr>
            <p:spPr>
              <a:xfrm>
                <a:off x="9553185" y="5437575"/>
                <a:ext cx="39655" cy="60320"/>
              </a:xfrm>
              <a:custGeom>
                <a:avLst/>
                <a:gdLst>
                  <a:gd name="connsiteX0" fmla="*/ 15546 w 39655"/>
                  <a:gd name="connsiteY0" fmla="*/ 60321 h 60320"/>
                  <a:gd name="connsiteX1" fmla="*/ 15546 w 39655"/>
                  <a:gd name="connsiteY1" fmla="*/ 6051 h 60320"/>
                  <a:gd name="connsiteX2" fmla="*/ 0 w 39655"/>
                  <a:gd name="connsiteY2" fmla="*/ 6051 h 60320"/>
                  <a:gd name="connsiteX3" fmla="*/ 0 w 39655"/>
                  <a:gd name="connsiteY3" fmla="*/ 0 h 60320"/>
                  <a:gd name="connsiteX4" fmla="*/ 39656 w 39655"/>
                  <a:gd name="connsiteY4" fmla="*/ 0 h 60320"/>
                  <a:gd name="connsiteX5" fmla="*/ 39656 w 39655"/>
                  <a:gd name="connsiteY5" fmla="*/ 6051 h 60320"/>
                  <a:gd name="connsiteX6" fmla="*/ 24110 w 39655"/>
                  <a:gd name="connsiteY6" fmla="*/ 6051 h 60320"/>
                  <a:gd name="connsiteX7" fmla="*/ 24110 w 39655"/>
                  <a:gd name="connsiteY7" fmla="*/ 60321 h 60320"/>
                  <a:gd name="connsiteX8" fmla="*/ 15452 w 39655"/>
                  <a:gd name="connsiteY8" fmla="*/ 6032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0">
                    <a:moveTo>
                      <a:pt x="15546" y="60321"/>
                    </a:moveTo>
                    <a:lnTo>
                      <a:pt x="15546" y="6051"/>
                    </a:lnTo>
                    <a:lnTo>
                      <a:pt x="0" y="6051"/>
                    </a:lnTo>
                    <a:lnTo>
                      <a:pt x="0" y="0"/>
                    </a:lnTo>
                    <a:lnTo>
                      <a:pt x="39656" y="0"/>
                    </a:lnTo>
                    <a:lnTo>
                      <a:pt x="39656" y="6051"/>
                    </a:lnTo>
                    <a:lnTo>
                      <a:pt x="24110" y="6051"/>
                    </a:lnTo>
                    <a:lnTo>
                      <a:pt x="24110" y="60321"/>
                    </a:lnTo>
                    <a:lnTo>
                      <a:pt x="15452" y="60321"/>
                    </a:lnTo>
                    <a:close/>
                  </a:path>
                </a:pathLst>
              </a:custGeom>
              <a:solidFill>
                <a:srgbClr val="FFFFFF"/>
              </a:solidFill>
              <a:ln w="8840"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EBB49136-5D4C-B692-73B6-42020FC188C5}"/>
                  </a:ext>
                </a:extLst>
              </p:cNvPr>
              <p:cNvSpPr/>
              <p:nvPr/>
            </p:nvSpPr>
            <p:spPr>
              <a:xfrm>
                <a:off x="9393725" y="5541182"/>
                <a:ext cx="44868" cy="60321"/>
              </a:xfrm>
              <a:custGeom>
                <a:avLst/>
                <a:gdLst>
                  <a:gd name="connsiteX0" fmla="*/ 22620 w 44868"/>
                  <a:gd name="connsiteY0" fmla="*/ 51198 h 60321"/>
                  <a:gd name="connsiteX1" fmla="*/ 22899 w 44868"/>
                  <a:gd name="connsiteY1" fmla="*/ 49151 h 60321"/>
                  <a:gd name="connsiteX2" fmla="*/ 23272 w 44868"/>
                  <a:gd name="connsiteY2" fmla="*/ 47196 h 60321"/>
                  <a:gd name="connsiteX3" fmla="*/ 23737 w 44868"/>
                  <a:gd name="connsiteY3" fmla="*/ 45241 h 60321"/>
                  <a:gd name="connsiteX4" fmla="*/ 36211 w 44868"/>
                  <a:gd name="connsiteY4" fmla="*/ 0 h 60321"/>
                  <a:gd name="connsiteX5" fmla="*/ 44869 w 44868"/>
                  <a:gd name="connsiteY5" fmla="*/ 0 h 60321"/>
                  <a:gd name="connsiteX6" fmla="*/ 28020 w 44868"/>
                  <a:gd name="connsiteY6" fmla="*/ 60321 h 60321"/>
                  <a:gd name="connsiteX7" fmla="*/ 16849 w 44868"/>
                  <a:gd name="connsiteY7" fmla="*/ 60321 h 60321"/>
                  <a:gd name="connsiteX8" fmla="*/ 0 w 44868"/>
                  <a:gd name="connsiteY8" fmla="*/ 0 h 60321"/>
                  <a:gd name="connsiteX9" fmla="*/ 8657 w 44868"/>
                  <a:gd name="connsiteY9" fmla="*/ 0 h 60321"/>
                  <a:gd name="connsiteX10" fmla="*/ 21131 w 44868"/>
                  <a:gd name="connsiteY10" fmla="*/ 45241 h 60321"/>
                  <a:gd name="connsiteX11" fmla="*/ 21597 w 44868"/>
                  <a:gd name="connsiteY11" fmla="*/ 47196 h 60321"/>
                  <a:gd name="connsiteX12" fmla="*/ 21969 w 44868"/>
                  <a:gd name="connsiteY12" fmla="*/ 49151 h 60321"/>
                  <a:gd name="connsiteX13" fmla="*/ 22341 w 44868"/>
                  <a:gd name="connsiteY13" fmla="*/ 51198 h 60321"/>
                  <a:gd name="connsiteX14" fmla="*/ 22714 w 44868"/>
                  <a:gd name="connsiteY14" fmla="*/ 51198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68" h="60321">
                    <a:moveTo>
                      <a:pt x="22620" y="51198"/>
                    </a:moveTo>
                    <a:cubicBezTo>
                      <a:pt x="22620" y="50547"/>
                      <a:pt x="22807" y="49802"/>
                      <a:pt x="22899" y="49151"/>
                    </a:cubicBezTo>
                    <a:cubicBezTo>
                      <a:pt x="22993" y="48499"/>
                      <a:pt x="23179" y="47847"/>
                      <a:pt x="23272" y="47196"/>
                    </a:cubicBezTo>
                    <a:cubicBezTo>
                      <a:pt x="23365" y="46544"/>
                      <a:pt x="23551" y="45893"/>
                      <a:pt x="23737" y="45241"/>
                    </a:cubicBezTo>
                    <a:lnTo>
                      <a:pt x="36211" y="0"/>
                    </a:lnTo>
                    <a:lnTo>
                      <a:pt x="44869" y="0"/>
                    </a:lnTo>
                    <a:lnTo>
                      <a:pt x="28020" y="60321"/>
                    </a:lnTo>
                    <a:lnTo>
                      <a:pt x="16849" y="60321"/>
                    </a:lnTo>
                    <a:lnTo>
                      <a:pt x="0" y="0"/>
                    </a:lnTo>
                    <a:lnTo>
                      <a:pt x="8657" y="0"/>
                    </a:lnTo>
                    <a:lnTo>
                      <a:pt x="21131" y="45241"/>
                    </a:lnTo>
                    <a:cubicBezTo>
                      <a:pt x="21317" y="45893"/>
                      <a:pt x="21410" y="46544"/>
                      <a:pt x="21597" y="47196"/>
                    </a:cubicBezTo>
                    <a:cubicBezTo>
                      <a:pt x="21689" y="47847"/>
                      <a:pt x="21782" y="48592"/>
                      <a:pt x="21969" y="49151"/>
                    </a:cubicBezTo>
                    <a:cubicBezTo>
                      <a:pt x="22062" y="49802"/>
                      <a:pt x="22155" y="50547"/>
                      <a:pt x="22341" y="51198"/>
                    </a:cubicBezTo>
                    <a:lnTo>
                      <a:pt x="22714" y="51198"/>
                    </a:lnTo>
                    <a:close/>
                  </a:path>
                </a:pathLst>
              </a:custGeom>
              <a:solidFill>
                <a:srgbClr val="FFFFFF"/>
              </a:solidFill>
              <a:ln w="8840"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20B895CD-FBBD-EF2C-AC6C-68798D424B3C}"/>
                  </a:ext>
                </a:extLst>
              </p:cNvPr>
              <p:cNvSpPr/>
              <p:nvPr/>
            </p:nvSpPr>
            <p:spPr>
              <a:xfrm>
                <a:off x="9447623" y="5540996"/>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581872A0-81AE-6DFC-86D3-EA1FF88D3303}"/>
                  </a:ext>
                </a:extLst>
              </p:cNvPr>
              <p:cNvSpPr/>
              <p:nvPr/>
            </p:nvSpPr>
            <p:spPr>
              <a:xfrm>
                <a:off x="9471733" y="5541089"/>
                <a:ext cx="38724" cy="60413"/>
              </a:xfrm>
              <a:custGeom>
                <a:avLst/>
                <a:gdLst>
                  <a:gd name="connsiteX0" fmla="*/ 8657 w 38724"/>
                  <a:gd name="connsiteY0" fmla="*/ 37887 h 60413"/>
                  <a:gd name="connsiteX1" fmla="*/ 8657 w 38724"/>
                  <a:gd name="connsiteY1" fmla="*/ 60321 h 60413"/>
                  <a:gd name="connsiteX2" fmla="*/ 0 w 38724"/>
                  <a:gd name="connsiteY2" fmla="*/ 60321 h 60413"/>
                  <a:gd name="connsiteX3" fmla="*/ 0 w 38724"/>
                  <a:gd name="connsiteY3" fmla="*/ 0 h 60413"/>
                  <a:gd name="connsiteX4" fmla="*/ 14615 w 38724"/>
                  <a:gd name="connsiteY4" fmla="*/ 0 h 60413"/>
                  <a:gd name="connsiteX5" fmla="*/ 30905 w 38724"/>
                  <a:gd name="connsiteY5" fmla="*/ 4934 h 60413"/>
                  <a:gd name="connsiteX6" fmla="*/ 36118 w 38724"/>
                  <a:gd name="connsiteY6" fmla="*/ 18990 h 60413"/>
                  <a:gd name="connsiteX7" fmla="*/ 24296 w 38724"/>
                  <a:gd name="connsiteY7" fmla="*/ 36677 h 60413"/>
                  <a:gd name="connsiteX8" fmla="*/ 38724 w 38724"/>
                  <a:gd name="connsiteY8" fmla="*/ 60414 h 60413"/>
                  <a:gd name="connsiteX9" fmla="*/ 28764 w 38724"/>
                  <a:gd name="connsiteY9" fmla="*/ 60414 h 60413"/>
                  <a:gd name="connsiteX10" fmla="*/ 15359 w 38724"/>
                  <a:gd name="connsiteY10" fmla="*/ 37980 h 60413"/>
                  <a:gd name="connsiteX11" fmla="*/ 8471 w 38724"/>
                  <a:gd name="connsiteY11" fmla="*/ 37980 h 60413"/>
                  <a:gd name="connsiteX12" fmla="*/ 14708 w 38724"/>
                  <a:gd name="connsiteY12" fmla="*/ 31836 h 60413"/>
                  <a:gd name="connsiteX13" fmla="*/ 27647 w 38724"/>
                  <a:gd name="connsiteY13" fmla="*/ 18897 h 60413"/>
                  <a:gd name="connsiteX14" fmla="*/ 14708 w 38724"/>
                  <a:gd name="connsiteY14" fmla="*/ 5957 h 60413"/>
                  <a:gd name="connsiteX15" fmla="*/ 8657 w 38724"/>
                  <a:gd name="connsiteY15" fmla="*/ 5957 h 60413"/>
                  <a:gd name="connsiteX16" fmla="*/ 8657 w 38724"/>
                  <a:gd name="connsiteY16" fmla="*/ 31836 h 60413"/>
                  <a:gd name="connsiteX17" fmla="*/ 14708 w 38724"/>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24" h="60413">
                    <a:moveTo>
                      <a:pt x="8657" y="37887"/>
                    </a:moveTo>
                    <a:lnTo>
                      <a:pt x="8657" y="60321"/>
                    </a:lnTo>
                    <a:lnTo>
                      <a:pt x="0" y="60321"/>
                    </a:lnTo>
                    <a:lnTo>
                      <a:pt x="0" y="0"/>
                    </a:lnTo>
                    <a:lnTo>
                      <a:pt x="14615" y="0"/>
                    </a:lnTo>
                    <a:cubicBezTo>
                      <a:pt x="21969" y="0"/>
                      <a:pt x="27368" y="1676"/>
                      <a:pt x="30905" y="4934"/>
                    </a:cubicBezTo>
                    <a:cubicBezTo>
                      <a:pt x="34442" y="8192"/>
                      <a:pt x="36118" y="12939"/>
                      <a:pt x="36118" y="18990"/>
                    </a:cubicBezTo>
                    <a:cubicBezTo>
                      <a:pt x="36118" y="28206"/>
                      <a:pt x="32208" y="34070"/>
                      <a:pt x="24296" y="36677"/>
                    </a:cubicBezTo>
                    <a:lnTo>
                      <a:pt x="38724" y="60414"/>
                    </a:lnTo>
                    <a:lnTo>
                      <a:pt x="28764" y="60414"/>
                    </a:lnTo>
                    <a:lnTo>
                      <a:pt x="15359" y="37980"/>
                    </a:lnTo>
                    <a:lnTo>
                      <a:pt x="8471" y="37980"/>
                    </a:lnTo>
                    <a:close/>
                    <a:moveTo>
                      <a:pt x="14708" y="31836"/>
                    </a:moveTo>
                    <a:cubicBezTo>
                      <a:pt x="23365" y="31836"/>
                      <a:pt x="27647" y="27554"/>
                      <a:pt x="27647" y="18897"/>
                    </a:cubicBezTo>
                    <a:cubicBezTo>
                      <a:pt x="27647" y="10240"/>
                      <a:pt x="23365" y="5957"/>
                      <a:pt x="14708" y="5957"/>
                    </a:cubicBezTo>
                    <a:lnTo>
                      <a:pt x="8657" y="5957"/>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9523766C-2090-0FD6-6E53-85E89C8C2272}"/>
                  </a:ext>
                </a:extLst>
              </p:cNvPr>
              <p:cNvSpPr/>
              <p:nvPr/>
            </p:nvSpPr>
            <p:spPr>
              <a:xfrm>
                <a:off x="9518463" y="5540996"/>
                <a:ext cx="38538" cy="60507"/>
              </a:xfrm>
              <a:custGeom>
                <a:avLst/>
                <a:gdLst>
                  <a:gd name="connsiteX0" fmla="*/ 38260 w 38538"/>
                  <a:gd name="connsiteY0" fmla="*/ 55760 h 60507"/>
                  <a:gd name="connsiteX1" fmla="*/ 34071 w 38538"/>
                  <a:gd name="connsiteY1" fmla="*/ 58180 h 60507"/>
                  <a:gd name="connsiteX2" fmla="*/ 29043 w 38538"/>
                  <a:gd name="connsiteY2" fmla="*/ 59855 h 60507"/>
                  <a:gd name="connsiteX3" fmla="*/ 22341 w 38538"/>
                  <a:gd name="connsiteY3" fmla="*/ 60507 h 60507"/>
                  <a:gd name="connsiteX4" fmla="*/ 13405 w 38538"/>
                  <a:gd name="connsiteY4" fmla="*/ 58738 h 60507"/>
                  <a:gd name="connsiteX5" fmla="*/ 6330 w 38538"/>
                  <a:gd name="connsiteY5" fmla="*/ 53246 h 60507"/>
                  <a:gd name="connsiteX6" fmla="*/ 1676 w 38538"/>
                  <a:gd name="connsiteY6" fmla="*/ 43844 h 60507"/>
                  <a:gd name="connsiteX7" fmla="*/ 0 w 38538"/>
                  <a:gd name="connsiteY7" fmla="*/ 30254 h 60507"/>
                  <a:gd name="connsiteX8" fmla="*/ 1676 w 38538"/>
                  <a:gd name="connsiteY8" fmla="*/ 16663 h 60507"/>
                  <a:gd name="connsiteX9" fmla="*/ 6237 w 38538"/>
                  <a:gd name="connsiteY9" fmla="*/ 7261 h 60507"/>
                  <a:gd name="connsiteX10" fmla="*/ 13033 w 38538"/>
                  <a:gd name="connsiteY10" fmla="*/ 1769 h 60507"/>
                  <a:gd name="connsiteX11" fmla="*/ 21503 w 38538"/>
                  <a:gd name="connsiteY11" fmla="*/ 0 h 60507"/>
                  <a:gd name="connsiteX12" fmla="*/ 27834 w 38538"/>
                  <a:gd name="connsiteY12" fmla="*/ 745 h 60507"/>
                  <a:gd name="connsiteX13" fmla="*/ 32581 w 38538"/>
                  <a:gd name="connsiteY13" fmla="*/ 2420 h 60507"/>
                  <a:gd name="connsiteX14" fmla="*/ 36584 w 38538"/>
                  <a:gd name="connsiteY14" fmla="*/ 4748 h 60507"/>
                  <a:gd name="connsiteX15" fmla="*/ 33605 w 38538"/>
                  <a:gd name="connsiteY15" fmla="*/ 9681 h 60507"/>
                  <a:gd name="connsiteX16" fmla="*/ 32767 w 38538"/>
                  <a:gd name="connsiteY16" fmla="*/ 9681 h 60507"/>
                  <a:gd name="connsiteX17" fmla="*/ 29882 w 38538"/>
                  <a:gd name="connsiteY17" fmla="*/ 7913 h 60507"/>
                  <a:gd name="connsiteX18" fmla="*/ 26624 w 38538"/>
                  <a:gd name="connsiteY18" fmla="*/ 6702 h 60507"/>
                  <a:gd name="connsiteX19" fmla="*/ 22528 w 38538"/>
                  <a:gd name="connsiteY19" fmla="*/ 6144 h 60507"/>
                  <a:gd name="connsiteX20" fmla="*/ 17128 w 38538"/>
                  <a:gd name="connsiteY20" fmla="*/ 7354 h 60507"/>
                  <a:gd name="connsiteX21" fmla="*/ 12753 w 38538"/>
                  <a:gd name="connsiteY21" fmla="*/ 11357 h 60507"/>
                  <a:gd name="connsiteX22" fmla="*/ 9867 w 38538"/>
                  <a:gd name="connsiteY22" fmla="*/ 18804 h 60507"/>
                  <a:gd name="connsiteX23" fmla="*/ 8843 w 38538"/>
                  <a:gd name="connsiteY23" fmla="*/ 30347 h 60507"/>
                  <a:gd name="connsiteX24" fmla="*/ 9867 w 38538"/>
                  <a:gd name="connsiteY24" fmla="*/ 41890 h 60507"/>
                  <a:gd name="connsiteX25" fmla="*/ 12846 w 38538"/>
                  <a:gd name="connsiteY25" fmla="*/ 49337 h 60507"/>
                  <a:gd name="connsiteX26" fmla="*/ 17501 w 38538"/>
                  <a:gd name="connsiteY26" fmla="*/ 53339 h 60507"/>
                  <a:gd name="connsiteX27" fmla="*/ 23458 w 38538"/>
                  <a:gd name="connsiteY27" fmla="*/ 54550 h 60507"/>
                  <a:gd name="connsiteX28" fmla="*/ 25879 w 38538"/>
                  <a:gd name="connsiteY28" fmla="*/ 54270 h 60507"/>
                  <a:gd name="connsiteX29" fmla="*/ 27926 w 38538"/>
                  <a:gd name="connsiteY29" fmla="*/ 53712 h 60507"/>
                  <a:gd name="connsiteX30" fmla="*/ 29882 w 38538"/>
                  <a:gd name="connsiteY30" fmla="*/ 52874 h 60507"/>
                  <a:gd name="connsiteX31" fmla="*/ 29882 w 38538"/>
                  <a:gd name="connsiteY31" fmla="*/ 33046 h 60507"/>
                  <a:gd name="connsiteX32" fmla="*/ 20014 w 38538"/>
                  <a:gd name="connsiteY32" fmla="*/ 33046 h 60507"/>
                  <a:gd name="connsiteX33" fmla="*/ 20014 w 38538"/>
                  <a:gd name="connsiteY33" fmla="*/ 26995 h 60507"/>
                  <a:gd name="connsiteX34" fmla="*/ 35932 w 38538"/>
                  <a:gd name="connsiteY34" fmla="*/ 26995 h 60507"/>
                  <a:gd name="connsiteX35" fmla="*/ 38539 w 38538"/>
                  <a:gd name="connsiteY35" fmla="*/ 29602 h 60507"/>
                  <a:gd name="connsiteX36" fmla="*/ 38539 w 38538"/>
                  <a:gd name="connsiteY36" fmla="*/ 55853 h 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538" h="60507">
                    <a:moveTo>
                      <a:pt x="38260" y="55760"/>
                    </a:moveTo>
                    <a:cubicBezTo>
                      <a:pt x="37049" y="56691"/>
                      <a:pt x="35653" y="57528"/>
                      <a:pt x="34071" y="58180"/>
                    </a:cubicBezTo>
                    <a:cubicBezTo>
                      <a:pt x="32674" y="58832"/>
                      <a:pt x="30999" y="59390"/>
                      <a:pt x="29043" y="59855"/>
                    </a:cubicBezTo>
                    <a:cubicBezTo>
                      <a:pt x="27089" y="60321"/>
                      <a:pt x="24855" y="60507"/>
                      <a:pt x="22341" y="60507"/>
                    </a:cubicBezTo>
                    <a:cubicBezTo>
                      <a:pt x="19084" y="60507"/>
                      <a:pt x="16105" y="59949"/>
                      <a:pt x="13405" y="58738"/>
                    </a:cubicBezTo>
                    <a:cubicBezTo>
                      <a:pt x="10612" y="57528"/>
                      <a:pt x="8285" y="55760"/>
                      <a:pt x="6330" y="53246"/>
                    </a:cubicBezTo>
                    <a:cubicBezTo>
                      <a:pt x="4375" y="50733"/>
                      <a:pt x="2793" y="47661"/>
                      <a:pt x="1676" y="43844"/>
                    </a:cubicBezTo>
                    <a:cubicBezTo>
                      <a:pt x="559" y="40028"/>
                      <a:pt x="0" y="35466"/>
                      <a:pt x="0" y="30254"/>
                    </a:cubicBezTo>
                    <a:cubicBezTo>
                      <a:pt x="0" y="25041"/>
                      <a:pt x="559" y="20479"/>
                      <a:pt x="1676" y="16663"/>
                    </a:cubicBezTo>
                    <a:cubicBezTo>
                      <a:pt x="2793" y="12846"/>
                      <a:pt x="4282" y="9681"/>
                      <a:pt x="6237" y="7261"/>
                    </a:cubicBezTo>
                    <a:cubicBezTo>
                      <a:pt x="8192" y="4840"/>
                      <a:pt x="10426" y="2979"/>
                      <a:pt x="13033" y="1769"/>
                    </a:cubicBezTo>
                    <a:cubicBezTo>
                      <a:pt x="15639" y="559"/>
                      <a:pt x="18525" y="0"/>
                      <a:pt x="21503" y="0"/>
                    </a:cubicBezTo>
                    <a:cubicBezTo>
                      <a:pt x="23924" y="0"/>
                      <a:pt x="26065" y="279"/>
                      <a:pt x="27834" y="745"/>
                    </a:cubicBezTo>
                    <a:cubicBezTo>
                      <a:pt x="29695" y="1210"/>
                      <a:pt x="31278" y="1769"/>
                      <a:pt x="32581" y="2420"/>
                    </a:cubicBezTo>
                    <a:cubicBezTo>
                      <a:pt x="34071" y="3072"/>
                      <a:pt x="35374" y="3910"/>
                      <a:pt x="36584" y="4748"/>
                    </a:cubicBezTo>
                    <a:lnTo>
                      <a:pt x="33605" y="9681"/>
                    </a:lnTo>
                    <a:lnTo>
                      <a:pt x="32767" y="9681"/>
                    </a:lnTo>
                    <a:cubicBezTo>
                      <a:pt x="31837" y="9030"/>
                      <a:pt x="30905" y="8471"/>
                      <a:pt x="29882" y="7913"/>
                    </a:cubicBezTo>
                    <a:cubicBezTo>
                      <a:pt x="28951" y="7447"/>
                      <a:pt x="27834" y="7075"/>
                      <a:pt x="26624" y="6702"/>
                    </a:cubicBezTo>
                    <a:cubicBezTo>
                      <a:pt x="25320" y="6330"/>
                      <a:pt x="24017" y="6144"/>
                      <a:pt x="22528" y="6144"/>
                    </a:cubicBezTo>
                    <a:cubicBezTo>
                      <a:pt x="20573" y="6144"/>
                      <a:pt x="18711" y="6516"/>
                      <a:pt x="17128" y="7354"/>
                    </a:cubicBezTo>
                    <a:cubicBezTo>
                      <a:pt x="15453" y="8192"/>
                      <a:pt x="14056" y="9495"/>
                      <a:pt x="12753" y="11357"/>
                    </a:cubicBezTo>
                    <a:cubicBezTo>
                      <a:pt x="11543" y="13219"/>
                      <a:pt x="10519" y="15732"/>
                      <a:pt x="9867" y="18804"/>
                    </a:cubicBezTo>
                    <a:cubicBezTo>
                      <a:pt x="9123" y="21969"/>
                      <a:pt x="8843" y="25785"/>
                      <a:pt x="8843" y="30347"/>
                    </a:cubicBezTo>
                    <a:cubicBezTo>
                      <a:pt x="8843" y="34908"/>
                      <a:pt x="9216" y="38818"/>
                      <a:pt x="9867" y="41890"/>
                    </a:cubicBezTo>
                    <a:cubicBezTo>
                      <a:pt x="10612" y="44962"/>
                      <a:pt x="11636" y="47475"/>
                      <a:pt x="12846" y="49337"/>
                    </a:cubicBezTo>
                    <a:cubicBezTo>
                      <a:pt x="14150" y="51198"/>
                      <a:pt x="15639" y="52502"/>
                      <a:pt x="17501" y="53339"/>
                    </a:cubicBezTo>
                    <a:cubicBezTo>
                      <a:pt x="19269" y="54177"/>
                      <a:pt x="21224" y="54550"/>
                      <a:pt x="23458" y="54550"/>
                    </a:cubicBezTo>
                    <a:cubicBezTo>
                      <a:pt x="24296" y="54550"/>
                      <a:pt x="25134" y="54456"/>
                      <a:pt x="25879" y="54270"/>
                    </a:cubicBezTo>
                    <a:cubicBezTo>
                      <a:pt x="26624" y="54084"/>
                      <a:pt x="27368" y="53898"/>
                      <a:pt x="27926" y="53712"/>
                    </a:cubicBezTo>
                    <a:cubicBezTo>
                      <a:pt x="28578" y="53526"/>
                      <a:pt x="29137" y="53246"/>
                      <a:pt x="29882" y="52874"/>
                    </a:cubicBezTo>
                    <a:lnTo>
                      <a:pt x="29882" y="33046"/>
                    </a:lnTo>
                    <a:lnTo>
                      <a:pt x="20014" y="33046"/>
                    </a:lnTo>
                    <a:lnTo>
                      <a:pt x="20014" y="26995"/>
                    </a:lnTo>
                    <a:lnTo>
                      <a:pt x="35932" y="26995"/>
                    </a:lnTo>
                    <a:lnTo>
                      <a:pt x="38539" y="29602"/>
                    </a:lnTo>
                    <a:lnTo>
                      <a:pt x="38539" y="55853"/>
                    </a:lnTo>
                    <a:close/>
                  </a:path>
                </a:pathLst>
              </a:custGeom>
              <a:solidFill>
                <a:srgbClr val="FFFFFF"/>
              </a:solidFill>
              <a:ln w="8840"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5613A8F2-A4A5-F51C-14D0-A368321C6127}"/>
                  </a:ext>
                </a:extLst>
              </p:cNvPr>
              <p:cNvSpPr/>
              <p:nvPr/>
            </p:nvSpPr>
            <p:spPr>
              <a:xfrm>
                <a:off x="9570034" y="5540996"/>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3F61A13B-E776-411E-446C-2890635E601F}"/>
                  </a:ext>
                </a:extLst>
              </p:cNvPr>
              <p:cNvSpPr/>
              <p:nvPr/>
            </p:nvSpPr>
            <p:spPr>
              <a:xfrm>
                <a:off x="9594143" y="5541089"/>
                <a:ext cx="38910" cy="60320"/>
              </a:xfrm>
              <a:custGeom>
                <a:avLst/>
                <a:gdLst>
                  <a:gd name="connsiteX0" fmla="*/ 11264 w 38910"/>
                  <a:gd name="connsiteY0" fmla="*/ 21969 h 60320"/>
                  <a:gd name="connsiteX1" fmla="*/ 10426 w 38910"/>
                  <a:gd name="connsiteY1" fmla="*/ 19735 h 60320"/>
                  <a:gd name="connsiteX2" fmla="*/ 9588 w 38910"/>
                  <a:gd name="connsiteY2" fmla="*/ 17314 h 60320"/>
                  <a:gd name="connsiteX3" fmla="*/ 8750 w 38910"/>
                  <a:gd name="connsiteY3" fmla="*/ 14615 h 60320"/>
                  <a:gd name="connsiteX4" fmla="*/ 8378 w 38910"/>
                  <a:gd name="connsiteY4" fmla="*/ 14615 h 60320"/>
                  <a:gd name="connsiteX5" fmla="*/ 8565 w 38910"/>
                  <a:gd name="connsiteY5" fmla="*/ 17314 h 60320"/>
                  <a:gd name="connsiteX6" fmla="*/ 8657 w 38910"/>
                  <a:gd name="connsiteY6" fmla="*/ 19735 h 60320"/>
                  <a:gd name="connsiteX7" fmla="*/ 8657 w 38910"/>
                  <a:gd name="connsiteY7" fmla="*/ 21969 h 60320"/>
                  <a:gd name="connsiteX8" fmla="*/ 8657 w 38910"/>
                  <a:gd name="connsiteY8" fmla="*/ 60321 h 60320"/>
                  <a:gd name="connsiteX9" fmla="*/ 0 w 38910"/>
                  <a:gd name="connsiteY9" fmla="*/ 60321 h 60320"/>
                  <a:gd name="connsiteX10" fmla="*/ 0 w 38910"/>
                  <a:gd name="connsiteY10" fmla="*/ 0 h 60320"/>
                  <a:gd name="connsiteX11" fmla="*/ 9495 w 38910"/>
                  <a:gd name="connsiteY11" fmla="*/ 0 h 60320"/>
                  <a:gd name="connsiteX12" fmla="*/ 27647 w 38910"/>
                  <a:gd name="connsiteY12" fmla="*/ 38352 h 60320"/>
                  <a:gd name="connsiteX13" fmla="*/ 28485 w 38910"/>
                  <a:gd name="connsiteY13" fmla="*/ 40586 h 60320"/>
                  <a:gd name="connsiteX14" fmla="*/ 29323 w 38910"/>
                  <a:gd name="connsiteY14" fmla="*/ 43007 h 60320"/>
                  <a:gd name="connsiteX15" fmla="*/ 30160 w 38910"/>
                  <a:gd name="connsiteY15" fmla="*/ 45706 h 60320"/>
                  <a:gd name="connsiteX16" fmla="*/ 30533 w 38910"/>
                  <a:gd name="connsiteY16" fmla="*/ 45706 h 60320"/>
                  <a:gd name="connsiteX17" fmla="*/ 30347 w 38910"/>
                  <a:gd name="connsiteY17" fmla="*/ 43007 h 60320"/>
                  <a:gd name="connsiteX18" fmla="*/ 30254 w 38910"/>
                  <a:gd name="connsiteY18" fmla="*/ 40586 h 60320"/>
                  <a:gd name="connsiteX19" fmla="*/ 30254 w 38910"/>
                  <a:gd name="connsiteY19" fmla="*/ 38352 h 60320"/>
                  <a:gd name="connsiteX20" fmla="*/ 30254 w 38910"/>
                  <a:gd name="connsiteY20" fmla="*/ 0 h 60320"/>
                  <a:gd name="connsiteX21" fmla="*/ 38911 w 38910"/>
                  <a:gd name="connsiteY21" fmla="*/ 0 h 60320"/>
                  <a:gd name="connsiteX22" fmla="*/ 38911 w 38910"/>
                  <a:gd name="connsiteY22" fmla="*/ 60321 h 60320"/>
                  <a:gd name="connsiteX23" fmla="*/ 29416 w 38910"/>
                  <a:gd name="connsiteY23" fmla="*/ 60321 h 60320"/>
                  <a:gd name="connsiteX24" fmla="*/ 11264 w 38910"/>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0" h="60320">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3"/>
                      <a:pt x="8565" y="17314"/>
                    </a:cubicBezTo>
                    <a:cubicBezTo>
                      <a:pt x="8565" y="18152"/>
                      <a:pt x="8657" y="18897"/>
                      <a:pt x="8657" y="19735"/>
                    </a:cubicBezTo>
                    <a:cubicBezTo>
                      <a:pt x="8657" y="20572"/>
                      <a:pt x="8657" y="21317"/>
                      <a:pt x="8657" y="21969"/>
                    </a:cubicBezTo>
                    <a:lnTo>
                      <a:pt x="8657" y="60321"/>
                    </a:lnTo>
                    <a:lnTo>
                      <a:pt x="0" y="60321"/>
                    </a:lnTo>
                    <a:lnTo>
                      <a:pt x="0" y="0"/>
                    </a:lnTo>
                    <a:lnTo>
                      <a:pt x="9495" y="0"/>
                    </a:lnTo>
                    <a:lnTo>
                      <a:pt x="27647" y="38352"/>
                    </a:lnTo>
                    <a:cubicBezTo>
                      <a:pt x="27926" y="39004"/>
                      <a:pt x="28206" y="39748"/>
                      <a:pt x="28485" y="40586"/>
                    </a:cubicBezTo>
                    <a:cubicBezTo>
                      <a:pt x="28765" y="41424"/>
                      <a:pt x="29043" y="42262"/>
                      <a:pt x="29323" y="43007"/>
                    </a:cubicBezTo>
                    <a:cubicBezTo>
                      <a:pt x="29602" y="43938"/>
                      <a:pt x="29882" y="44775"/>
                      <a:pt x="30160" y="45706"/>
                    </a:cubicBezTo>
                    <a:lnTo>
                      <a:pt x="30533" y="45706"/>
                    </a:lnTo>
                    <a:cubicBezTo>
                      <a:pt x="30533" y="44868"/>
                      <a:pt x="30440" y="43938"/>
                      <a:pt x="30347" y="43007"/>
                    </a:cubicBezTo>
                    <a:cubicBezTo>
                      <a:pt x="30347" y="42262"/>
                      <a:pt x="30254" y="41424"/>
                      <a:pt x="30254" y="40586"/>
                    </a:cubicBezTo>
                    <a:cubicBezTo>
                      <a:pt x="30254" y="39748"/>
                      <a:pt x="30254" y="39004"/>
                      <a:pt x="30254" y="38352"/>
                    </a:cubicBezTo>
                    <a:lnTo>
                      <a:pt x="30254" y="0"/>
                    </a:lnTo>
                    <a:lnTo>
                      <a:pt x="38911" y="0"/>
                    </a:lnTo>
                    <a:lnTo>
                      <a:pt x="38911" y="60321"/>
                    </a:lnTo>
                    <a:lnTo>
                      <a:pt x="29416"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B65C2522-7BAD-56F8-151C-98E7EB91F3FE}"/>
                  </a:ext>
                </a:extLst>
              </p:cNvPr>
              <p:cNvSpPr/>
              <p:nvPr/>
            </p:nvSpPr>
            <p:spPr>
              <a:xfrm>
                <a:off x="9648507" y="5540996"/>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3416E645-FBAF-6570-269C-4540968095F5}"/>
                  </a:ext>
                </a:extLst>
              </p:cNvPr>
              <p:cNvSpPr/>
              <p:nvPr/>
            </p:nvSpPr>
            <p:spPr>
              <a:xfrm>
                <a:off x="9666101" y="5541089"/>
                <a:ext cx="46544" cy="60320"/>
              </a:xfrm>
              <a:custGeom>
                <a:avLst/>
                <a:gdLst>
                  <a:gd name="connsiteX0" fmla="*/ 37980 w 46544"/>
                  <a:gd name="connsiteY0" fmla="*/ 60321 h 60320"/>
                  <a:gd name="connsiteX1" fmla="*/ 33232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6 w 46544"/>
                  <a:gd name="connsiteY5" fmla="*/ 0 h 60320"/>
                  <a:gd name="connsiteX6" fmla="*/ 28857 w 46544"/>
                  <a:gd name="connsiteY6" fmla="*/ 0 h 60320"/>
                  <a:gd name="connsiteX7" fmla="*/ 46544 w 46544"/>
                  <a:gd name="connsiteY7" fmla="*/ 60321 h 60320"/>
                  <a:gd name="connsiteX8" fmla="*/ 37886 w 46544"/>
                  <a:gd name="connsiteY8" fmla="*/ 60321 h 60320"/>
                  <a:gd name="connsiteX9" fmla="*/ 15173 w 46544"/>
                  <a:gd name="connsiteY9" fmla="*/ 38725 h 60320"/>
                  <a:gd name="connsiteX10" fmla="*/ 31556 w 46544"/>
                  <a:gd name="connsiteY10" fmla="*/ 38725 h 60320"/>
                  <a:gd name="connsiteX11" fmla="*/ 24668 w 46544"/>
                  <a:gd name="connsiteY11" fmla="*/ 14987 h 60320"/>
                  <a:gd name="connsiteX12" fmla="*/ 24110 w 46544"/>
                  <a:gd name="connsiteY12" fmla="*/ 12939 h 60320"/>
                  <a:gd name="connsiteX13" fmla="*/ 23737 w 46544"/>
                  <a:gd name="connsiteY13" fmla="*/ 10891 h 60320"/>
                  <a:gd name="connsiteX14" fmla="*/ 23458 w 46544"/>
                  <a:gd name="connsiteY14" fmla="*/ 8936 h 60320"/>
                  <a:gd name="connsiteX15" fmla="*/ 23086 w 46544"/>
                  <a:gd name="connsiteY15" fmla="*/ 8936 h 60320"/>
                  <a:gd name="connsiteX16" fmla="*/ 22806 w 46544"/>
                  <a:gd name="connsiteY16" fmla="*/ 10984 h 60320"/>
                  <a:gd name="connsiteX17" fmla="*/ 22434 w 46544"/>
                  <a:gd name="connsiteY17" fmla="*/ 12939 h 60320"/>
                  <a:gd name="connsiteX18" fmla="*/ 21969 w 46544"/>
                  <a:gd name="connsiteY18" fmla="*/ 14894 h 60320"/>
                  <a:gd name="connsiteX19" fmla="*/ 15080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2" y="44775"/>
                    </a:lnTo>
                    <a:lnTo>
                      <a:pt x="13405" y="44775"/>
                    </a:lnTo>
                    <a:lnTo>
                      <a:pt x="8657" y="60321"/>
                    </a:lnTo>
                    <a:lnTo>
                      <a:pt x="0" y="60321"/>
                    </a:lnTo>
                    <a:lnTo>
                      <a:pt x="17686" y="0"/>
                    </a:lnTo>
                    <a:lnTo>
                      <a:pt x="28857" y="0"/>
                    </a:lnTo>
                    <a:lnTo>
                      <a:pt x="46544" y="60321"/>
                    </a:lnTo>
                    <a:lnTo>
                      <a:pt x="37886" y="60321"/>
                    </a:lnTo>
                    <a:close/>
                    <a:moveTo>
                      <a:pt x="15173" y="38725"/>
                    </a:moveTo>
                    <a:lnTo>
                      <a:pt x="31556" y="38725"/>
                    </a:lnTo>
                    <a:lnTo>
                      <a:pt x="24668" y="14987"/>
                    </a:lnTo>
                    <a:cubicBezTo>
                      <a:pt x="24482" y="14336"/>
                      <a:pt x="24296" y="13684"/>
                      <a:pt x="24110" y="12939"/>
                    </a:cubicBezTo>
                    <a:cubicBezTo>
                      <a:pt x="24016" y="12194"/>
                      <a:pt x="23923" y="11543"/>
                      <a:pt x="23737" y="10891"/>
                    </a:cubicBezTo>
                    <a:cubicBezTo>
                      <a:pt x="23644" y="10240"/>
                      <a:pt x="23551" y="9495"/>
                      <a:pt x="23458" y="8936"/>
                    </a:cubicBezTo>
                    <a:lnTo>
                      <a:pt x="23086" y="8936"/>
                    </a:lnTo>
                    <a:cubicBezTo>
                      <a:pt x="23086" y="9588"/>
                      <a:pt x="22993" y="10333"/>
                      <a:pt x="22806" y="10984"/>
                    </a:cubicBezTo>
                    <a:cubicBezTo>
                      <a:pt x="22714" y="11636"/>
                      <a:pt x="22527" y="12288"/>
                      <a:pt x="22434" y="12939"/>
                    </a:cubicBezTo>
                    <a:cubicBezTo>
                      <a:pt x="22341" y="13591"/>
                      <a:pt x="22155" y="14336"/>
                      <a:pt x="21969" y="14894"/>
                    </a:cubicBezTo>
                    <a:lnTo>
                      <a:pt x="15080" y="38631"/>
                    </a:lnTo>
                    <a:close/>
                  </a:path>
                </a:pathLst>
              </a:custGeom>
              <a:solidFill>
                <a:srgbClr val="FFFFFF"/>
              </a:solidFill>
              <a:ln w="8840" cap="flat">
                <a:noFill/>
                <a:prstDash val="solid"/>
                <a:miter/>
              </a:ln>
            </p:spPr>
            <p:txBody>
              <a:bodyPr rtlCol="0" anchor="ctr"/>
              <a:lstStyle/>
              <a:p>
                <a:endParaRPr lang="en-US"/>
              </a:p>
            </p:txBody>
          </p:sp>
        </p:grpSp>
        <p:grpSp>
          <p:nvGrpSpPr>
            <p:cNvPr id="633" name="Picture 2">
              <a:extLst>
                <a:ext uri="{FF2B5EF4-FFF2-40B4-BE49-F238E27FC236}">
                  <a16:creationId xmlns:a16="http://schemas.microsoft.com/office/drawing/2014/main" id="{F877C2B2-1E06-DD73-478D-1998604DEF45}"/>
                </a:ext>
              </a:extLst>
            </p:cNvPr>
            <p:cNvGrpSpPr/>
            <p:nvPr/>
          </p:nvGrpSpPr>
          <p:grpSpPr>
            <a:xfrm>
              <a:off x="9595633" y="5127034"/>
              <a:ext cx="566440" cy="93027"/>
              <a:chOff x="9595633" y="5127034"/>
              <a:chExt cx="566440" cy="93027"/>
            </a:xfrm>
            <a:solidFill>
              <a:srgbClr val="FFFFFF"/>
            </a:solidFill>
          </p:grpSpPr>
          <p:sp>
            <p:nvSpPr>
              <p:cNvPr id="634" name="Freeform: Shape 633">
                <a:extLst>
                  <a:ext uri="{FF2B5EF4-FFF2-40B4-BE49-F238E27FC236}">
                    <a16:creationId xmlns:a16="http://schemas.microsoft.com/office/drawing/2014/main" id="{9EA21260-521F-892E-DE68-0FDFB7941D76}"/>
                  </a:ext>
                </a:extLst>
              </p:cNvPr>
              <p:cNvSpPr/>
              <p:nvPr/>
            </p:nvSpPr>
            <p:spPr>
              <a:xfrm>
                <a:off x="9595633" y="5127313"/>
                <a:ext cx="37048" cy="60321"/>
              </a:xfrm>
              <a:custGeom>
                <a:avLst/>
                <a:gdLst>
                  <a:gd name="connsiteX0" fmla="*/ 8657 w 37048"/>
                  <a:gd name="connsiteY0" fmla="*/ 39656 h 60321"/>
                  <a:gd name="connsiteX1" fmla="*/ 8657 w 37048"/>
                  <a:gd name="connsiteY1" fmla="*/ 60321 h 60321"/>
                  <a:gd name="connsiteX2" fmla="*/ 0 w 37048"/>
                  <a:gd name="connsiteY2" fmla="*/ 60321 h 60321"/>
                  <a:gd name="connsiteX3" fmla="*/ 0 w 37048"/>
                  <a:gd name="connsiteY3" fmla="*/ 0 h 60321"/>
                  <a:gd name="connsiteX4" fmla="*/ 15546 w 37048"/>
                  <a:gd name="connsiteY4" fmla="*/ 0 h 60321"/>
                  <a:gd name="connsiteX5" fmla="*/ 31836 w 37048"/>
                  <a:gd name="connsiteY5" fmla="*/ 5027 h 60321"/>
                  <a:gd name="connsiteX6" fmla="*/ 37049 w 37048"/>
                  <a:gd name="connsiteY6" fmla="*/ 19828 h 60321"/>
                  <a:gd name="connsiteX7" fmla="*/ 31836 w 37048"/>
                  <a:gd name="connsiteY7" fmla="*/ 34629 h 60321"/>
                  <a:gd name="connsiteX8" fmla="*/ 15546 w 37048"/>
                  <a:gd name="connsiteY8" fmla="*/ 39656 h 60321"/>
                  <a:gd name="connsiteX9" fmla="*/ 8657 w 37048"/>
                  <a:gd name="connsiteY9" fmla="*/ 39656 h 60321"/>
                  <a:gd name="connsiteX10" fmla="*/ 15546 w 37048"/>
                  <a:gd name="connsiteY10" fmla="*/ 33605 h 60321"/>
                  <a:gd name="connsiteX11" fmla="*/ 25227 w 37048"/>
                  <a:gd name="connsiteY11" fmla="*/ 30254 h 60321"/>
                  <a:gd name="connsiteX12" fmla="*/ 28485 w 37048"/>
                  <a:gd name="connsiteY12" fmla="*/ 19735 h 60321"/>
                  <a:gd name="connsiteX13" fmla="*/ 25227 w 37048"/>
                  <a:gd name="connsiteY13" fmla="*/ 9216 h 60321"/>
                  <a:gd name="connsiteX14" fmla="*/ 15546 w 37048"/>
                  <a:gd name="connsiteY14" fmla="*/ 5865 h 60321"/>
                  <a:gd name="connsiteX15" fmla="*/ 8657 w 37048"/>
                  <a:gd name="connsiteY15" fmla="*/ 5865 h 60321"/>
                  <a:gd name="connsiteX16" fmla="*/ 8657 w 37048"/>
                  <a:gd name="connsiteY16" fmla="*/ 33419 h 60321"/>
                  <a:gd name="connsiteX17" fmla="*/ 15546 w 37048"/>
                  <a:gd name="connsiteY17" fmla="*/ 3341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048" h="60321">
                    <a:moveTo>
                      <a:pt x="8657" y="39656"/>
                    </a:moveTo>
                    <a:lnTo>
                      <a:pt x="8657" y="60321"/>
                    </a:lnTo>
                    <a:lnTo>
                      <a:pt x="0" y="60321"/>
                    </a:lnTo>
                    <a:lnTo>
                      <a:pt x="0" y="0"/>
                    </a:lnTo>
                    <a:lnTo>
                      <a:pt x="15546" y="0"/>
                    </a:lnTo>
                    <a:cubicBezTo>
                      <a:pt x="22899" y="0"/>
                      <a:pt x="28299" y="1676"/>
                      <a:pt x="31836" y="5027"/>
                    </a:cubicBezTo>
                    <a:cubicBezTo>
                      <a:pt x="35373" y="8378"/>
                      <a:pt x="37049" y="13312"/>
                      <a:pt x="37049" y="19828"/>
                    </a:cubicBezTo>
                    <a:cubicBezTo>
                      <a:pt x="37049" y="26344"/>
                      <a:pt x="35280" y="31278"/>
                      <a:pt x="31836" y="34629"/>
                    </a:cubicBezTo>
                    <a:cubicBezTo>
                      <a:pt x="28299" y="37980"/>
                      <a:pt x="22899" y="39656"/>
                      <a:pt x="15546" y="39656"/>
                    </a:cubicBezTo>
                    <a:lnTo>
                      <a:pt x="8657" y="39656"/>
                    </a:lnTo>
                    <a:close/>
                    <a:moveTo>
                      <a:pt x="15546" y="33605"/>
                    </a:moveTo>
                    <a:cubicBezTo>
                      <a:pt x="19828" y="33605"/>
                      <a:pt x="23086" y="32488"/>
                      <a:pt x="25227" y="30254"/>
                    </a:cubicBezTo>
                    <a:cubicBezTo>
                      <a:pt x="27368" y="28020"/>
                      <a:pt x="28485" y="24575"/>
                      <a:pt x="28485" y="19735"/>
                    </a:cubicBezTo>
                    <a:cubicBezTo>
                      <a:pt x="28485" y="14894"/>
                      <a:pt x="27461" y="11450"/>
                      <a:pt x="25227" y="9216"/>
                    </a:cubicBezTo>
                    <a:cubicBezTo>
                      <a:pt x="22993" y="6982"/>
                      <a:pt x="19828" y="5865"/>
                      <a:pt x="15546" y="5865"/>
                    </a:cubicBezTo>
                    <a:lnTo>
                      <a:pt x="8657" y="5865"/>
                    </a:lnTo>
                    <a:lnTo>
                      <a:pt x="8657" y="33419"/>
                    </a:lnTo>
                    <a:lnTo>
                      <a:pt x="15546" y="33419"/>
                    </a:lnTo>
                    <a:close/>
                  </a:path>
                </a:pathLst>
              </a:custGeom>
              <a:solidFill>
                <a:srgbClr val="FFFFFF"/>
              </a:solidFill>
              <a:ln w="8840"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28A1D8CB-A068-FEEB-A222-0C36BC10D2DB}"/>
                  </a:ext>
                </a:extLst>
              </p:cNvPr>
              <p:cNvSpPr/>
              <p:nvPr/>
            </p:nvSpPr>
            <p:spPr>
              <a:xfrm>
                <a:off x="9644318" y="5127313"/>
                <a:ext cx="33604" cy="60414"/>
              </a:xfrm>
              <a:custGeom>
                <a:avLst/>
                <a:gdLst>
                  <a:gd name="connsiteX0" fmla="*/ 0 w 33604"/>
                  <a:gd name="connsiteY0" fmla="*/ 60321 h 60414"/>
                  <a:gd name="connsiteX1" fmla="*/ 0 w 33604"/>
                  <a:gd name="connsiteY1" fmla="*/ 0 h 60414"/>
                  <a:gd name="connsiteX2" fmla="*/ 33605 w 33604"/>
                  <a:gd name="connsiteY2" fmla="*/ 0 h 60414"/>
                  <a:gd name="connsiteX3" fmla="*/ 33605 w 33604"/>
                  <a:gd name="connsiteY3" fmla="*/ 6051 h 60414"/>
                  <a:gd name="connsiteX4" fmla="*/ 8564 w 33604"/>
                  <a:gd name="connsiteY4" fmla="*/ 6051 h 60414"/>
                  <a:gd name="connsiteX5" fmla="*/ 8564 w 33604"/>
                  <a:gd name="connsiteY5" fmla="*/ 25878 h 60414"/>
                  <a:gd name="connsiteX6" fmla="*/ 28392 w 33604"/>
                  <a:gd name="connsiteY6" fmla="*/ 25878 h 60414"/>
                  <a:gd name="connsiteX7" fmla="*/ 28392 w 33604"/>
                  <a:gd name="connsiteY7" fmla="*/ 31929 h 60414"/>
                  <a:gd name="connsiteX8" fmla="*/ 8564 w 33604"/>
                  <a:gd name="connsiteY8" fmla="*/ 31929 h 60414"/>
                  <a:gd name="connsiteX9" fmla="*/ 8564 w 33604"/>
                  <a:gd name="connsiteY9" fmla="*/ 54363 h 60414"/>
                  <a:gd name="connsiteX10" fmla="*/ 33605 w 33604"/>
                  <a:gd name="connsiteY10" fmla="*/ 54363 h 60414"/>
                  <a:gd name="connsiteX11" fmla="*/ 33605 w 33604"/>
                  <a:gd name="connsiteY11" fmla="*/ 60414 h 60414"/>
                  <a:gd name="connsiteX12" fmla="*/ 0 w 33604"/>
                  <a:gd name="connsiteY12"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4">
                    <a:moveTo>
                      <a:pt x="0" y="60321"/>
                    </a:moveTo>
                    <a:lnTo>
                      <a:pt x="0" y="0"/>
                    </a:lnTo>
                    <a:lnTo>
                      <a:pt x="33605" y="0"/>
                    </a:lnTo>
                    <a:lnTo>
                      <a:pt x="33605" y="6051"/>
                    </a:lnTo>
                    <a:lnTo>
                      <a:pt x="8564" y="6051"/>
                    </a:lnTo>
                    <a:lnTo>
                      <a:pt x="8564" y="25878"/>
                    </a:lnTo>
                    <a:lnTo>
                      <a:pt x="28392" y="25878"/>
                    </a:lnTo>
                    <a:lnTo>
                      <a:pt x="28392" y="31929"/>
                    </a:lnTo>
                    <a:lnTo>
                      <a:pt x="8564" y="31929"/>
                    </a:lnTo>
                    <a:lnTo>
                      <a:pt x="8564"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5EEC5E76-5DA9-DD08-EA1E-0D64416020D2}"/>
                  </a:ext>
                </a:extLst>
              </p:cNvPr>
              <p:cNvSpPr/>
              <p:nvPr/>
            </p:nvSpPr>
            <p:spPr>
              <a:xfrm>
                <a:off x="9688256" y="5127313"/>
                <a:ext cx="38817" cy="60321"/>
              </a:xfrm>
              <a:custGeom>
                <a:avLst/>
                <a:gdLst>
                  <a:gd name="connsiteX0" fmla="*/ 11263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29 w 38817"/>
                  <a:gd name="connsiteY14" fmla="*/ 43007 h 60321"/>
                  <a:gd name="connsiteX15" fmla="*/ 30067 w 38817"/>
                  <a:gd name="connsiteY15" fmla="*/ 45706 h 60321"/>
                  <a:gd name="connsiteX16" fmla="*/ 30439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2 w 38817"/>
                  <a:gd name="connsiteY23" fmla="*/ 60321 h 60321"/>
                  <a:gd name="connsiteX24" fmla="*/ 11263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3" y="21969"/>
                    </a:moveTo>
                    <a:cubicBezTo>
                      <a:pt x="10984" y="21317"/>
                      <a:pt x="10705" y="20572"/>
                      <a:pt x="10426" y="19735"/>
                    </a:cubicBezTo>
                    <a:cubicBezTo>
                      <a:pt x="10146" y="18897"/>
                      <a:pt x="9867" y="18059"/>
                      <a:pt x="9588" y="17314"/>
                    </a:cubicBezTo>
                    <a:cubicBezTo>
                      <a:pt x="9309" y="16477"/>
                      <a:pt x="9029" y="15546"/>
                      <a:pt x="8750" y="14615"/>
                    </a:cubicBezTo>
                    <a:lnTo>
                      <a:pt x="8378" y="14615"/>
                    </a:lnTo>
                    <a:cubicBezTo>
                      <a:pt x="8378" y="15546"/>
                      <a:pt x="8471" y="16384"/>
                      <a:pt x="8564" y="17314"/>
                    </a:cubicBezTo>
                    <a:cubicBezTo>
                      <a:pt x="8564" y="18152"/>
                      <a:pt x="8564"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2" y="39749"/>
                      <a:pt x="28392" y="40586"/>
                    </a:cubicBezTo>
                    <a:cubicBezTo>
                      <a:pt x="28671" y="41424"/>
                      <a:pt x="28950" y="42262"/>
                      <a:pt x="29229" y="43007"/>
                    </a:cubicBezTo>
                    <a:cubicBezTo>
                      <a:pt x="29509" y="43938"/>
                      <a:pt x="29788" y="44775"/>
                      <a:pt x="30067" y="45706"/>
                    </a:cubicBezTo>
                    <a:lnTo>
                      <a:pt x="30439" y="45706"/>
                    </a:lnTo>
                    <a:cubicBezTo>
                      <a:pt x="30439" y="44868"/>
                      <a:pt x="30346" y="43938"/>
                      <a:pt x="30254" y="43007"/>
                    </a:cubicBezTo>
                    <a:cubicBezTo>
                      <a:pt x="30254" y="42262"/>
                      <a:pt x="30254" y="41424"/>
                      <a:pt x="30160" y="40586"/>
                    </a:cubicBezTo>
                    <a:cubicBezTo>
                      <a:pt x="30160" y="39749"/>
                      <a:pt x="30160" y="39004"/>
                      <a:pt x="30160" y="38352"/>
                    </a:cubicBezTo>
                    <a:lnTo>
                      <a:pt x="30160" y="0"/>
                    </a:lnTo>
                    <a:lnTo>
                      <a:pt x="38818" y="0"/>
                    </a:lnTo>
                    <a:lnTo>
                      <a:pt x="38818" y="60321"/>
                    </a:lnTo>
                    <a:lnTo>
                      <a:pt x="29322" y="60321"/>
                    </a:lnTo>
                    <a:lnTo>
                      <a:pt x="11263" y="21969"/>
                    </a:lnTo>
                    <a:close/>
                  </a:path>
                </a:pathLst>
              </a:custGeom>
              <a:solidFill>
                <a:srgbClr val="FFFFFF"/>
              </a:solidFill>
              <a:ln w="8840"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8F0EE374-E5E8-9C0A-05EB-C0EA4A7E2FEA}"/>
                  </a:ext>
                </a:extLst>
              </p:cNvPr>
              <p:cNvSpPr/>
              <p:nvPr/>
            </p:nvSpPr>
            <p:spPr>
              <a:xfrm>
                <a:off x="9742526" y="5127313"/>
                <a:ext cx="38910" cy="60321"/>
              </a:xfrm>
              <a:custGeom>
                <a:avLst/>
                <a:gdLst>
                  <a:gd name="connsiteX0" fmla="*/ 11264 w 38910"/>
                  <a:gd name="connsiteY0" fmla="*/ 21969 h 60321"/>
                  <a:gd name="connsiteX1" fmla="*/ 10426 w 38910"/>
                  <a:gd name="connsiteY1" fmla="*/ 19735 h 60321"/>
                  <a:gd name="connsiteX2" fmla="*/ 9588 w 38910"/>
                  <a:gd name="connsiteY2" fmla="*/ 17314 h 60321"/>
                  <a:gd name="connsiteX3" fmla="*/ 8750 w 38910"/>
                  <a:gd name="connsiteY3" fmla="*/ 14615 h 60321"/>
                  <a:gd name="connsiteX4" fmla="*/ 8378 w 38910"/>
                  <a:gd name="connsiteY4" fmla="*/ 14615 h 60321"/>
                  <a:gd name="connsiteX5" fmla="*/ 8565 w 38910"/>
                  <a:gd name="connsiteY5" fmla="*/ 17314 h 60321"/>
                  <a:gd name="connsiteX6" fmla="*/ 8657 w 38910"/>
                  <a:gd name="connsiteY6" fmla="*/ 19735 h 60321"/>
                  <a:gd name="connsiteX7" fmla="*/ 8657 w 38910"/>
                  <a:gd name="connsiteY7" fmla="*/ 21969 h 60321"/>
                  <a:gd name="connsiteX8" fmla="*/ 8657 w 38910"/>
                  <a:gd name="connsiteY8" fmla="*/ 60321 h 60321"/>
                  <a:gd name="connsiteX9" fmla="*/ 0 w 38910"/>
                  <a:gd name="connsiteY9" fmla="*/ 60321 h 60321"/>
                  <a:gd name="connsiteX10" fmla="*/ 0 w 38910"/>
                  <a:gd name="connsiteY10" fmla="*/ 0 h 60321"/>
                  <a:gd name="connsiteX11" fmla="*/ 9495 w 38910"/>
                  <a:gd name="connsiteY11" fmla="*/ 0 h 60321"/>
                  <a:gd name="connsiteX12" fmla="*/ 27647 w 38910"/>
                  <a:gd name="connsiteY12" fmla="*/ 38352 h 60321"/>
                  <a:gd name="connsiteX13" fmla="*/ 28485 w 38910"/>
                  <a:gd name="connsiteY13" fmla="*/ 40586 h 60321"/>
                  <a:gd name="connsiteX14" fmla="*/ 29323 w 38910"/>
                  <a:gd name="connsiteY14" fmla="*/ 43007 h 60321"/>
                  <a:gd name="connsiteX15" fmla="*/ 30160 w 38910"/>
                  <a:gd name="connsiteY15" fmla="*/ 45706 h 60321"/>
                  <a:gd name="connsiteX16" fmla="*/ 30533 w 38910"/>
                  <a:gd name="connsiteY16" fmla="*/ 45706 h 60321"/>
                  <a:gd name="connsiteX17" fmla="*/ 30347 w 38910"/>
                  <a:gd name="connsiteY17" fmla="*/ 43007 h 60321"/>
                  <a:gd name="connsiteX18" fmla="*/ 30254 w 38910"/>
                  <a:gd name="connsiteY18" fmla="*/ 40586 h 60321"/>
                  <a:gd name="connsiteX19" fmla="*/ 30254 w 38910"/>
                  <a:gd name="connsiteY19" fmla="*/ 38352 h 60321"/>
                  <a:gd name="connsiteX20" fmla="*/ 30254 w 38910"/>
                  <a:gd name="connsiteY20" fmla="*/ 0 h 60321"/>
                  <a:gd name="connsiteX21" fmla="*/ 38911 w 38910"/>
                  <a:gd name="connsiteY21" fmla="*/ 0 h 60321"/>
                  <a:gd name="connsiteX22" fmla="*/ 38911 w 38910"/>
                  <a:gd name="connsiteY22" fmla="*/ 60321 h 60321"/>
                  <a:gd name="connsiteX23" fmla="*/ 29416 w 38910"/>
                  <a:gd name="connsiteY23" fmla="*/ 60321 h 60321"/>
                  <a:gd name="connsiteX24" fmla="*/ 11264 w 38910"/>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0" h="60321">
                    <a:moveTo>
                      <a:pt x="11264" y="21969"/>
                    </a:moveTo>
                    <a:cubicBezTo>
                      <a:pt x="10984" y="21317"/>
                      <a:pt x="10705" y="20572"/>
                      <a:pt x="10426" y="19735"/>
                    </a:cubicBezTo>
                    <a:cubicBezTo>
                      <a:pt x="10147" y="18897"/>
                      <a:pt x="9867" y="18059"/>
                      <a:pt x="9588" y="17314"/>
                    </a:cubicBezTo>
                    <a:cubicBezTo>
                      <a:pt x="9309" y="16477"/>
                      <a:pt x="9030" y="15546"/>
                      <a:pt x="8750" y="14615"/>
                    </a:cubicBezTo>
                    <a:lnTo>
                      <a:pt x="8378" y="14615"/>
                    </a:lnTo>
                    <a:cubicBezTo>
                      <a:pt x="8378" y="15546"/>
                      <a:pt x="8471" y="16384"/>
                      <a:pt x="8565" y="17314"/>
                    </a:cubicBezTo>
                    <a:cubicBezTo>
                      <a:pt x="8565" y="18152"/>
                      <a:pt x="8657" y="18897"/>
                      <a:pt x="8657" y="19735"/>
                    </a:cubicBezTo>
                    <a:cubicBezTo>
                      <a:pt x="8657" y="20572"/>
                      <a:pt x="8657" y="21317"/>
                      <a:pt x="8657" y="21969"/>
                    </a:cubicBezTo>
                    <a:lnTo>
                      <a:pt x="8657" y="60321"/>
                    </a:lnTo>
                    <a:lnTo>
                      <a:pt x="0" y="60321"/>
                    </a:lnTo>
                    <a:lnTo>
                      <a:pt x="0" y="0"/>
                    </a:lnTo>
                    <a:lnTo>
                      <a:pt x="9495" y="0"/>
                    </a:lnTo>
                    <a:lnTo>
                      <a:pt x="27647" y="38352"/>
                    </a:lnTo>
                    <a:cubicBezTo>
                      <a:pt x="27926" y="39004"/>
                      <a:pt x="28206" y="39749"/>
                      <a:pt x="28485" y="40586"/>
                    </a:cubicBezTo>
                    <a:cubicBezTo>
                      <a:pt x="28765" y="41424"/>
                      <a:pt x="29043" y="42262"/>
                      <a:pt x="29323" y="43007"/>
                    </a:cubicBezTo>
                    <a:cubicBezTo>
                      <a:pt x="29602" y="43938"/>
                      <a:pt x="29882" y="44775"/>
                      <a:pt x="30160" y="45706"/>
                    </a:cubicBezTo>
                    <a:lnTo>
                      <a:pt x="30533" y="45706"/>
                    </a:lnTo>
                    <a:cubicBezTo>
                      <a:pt x="30533" y="44868"/>
                      <a:pt x="30440" y="43938"/>
                      <a:pt x="30347" y="43007"/>
                    </a:cubicBezTo>
                    <a:cubicBezTo>
                      <a:pt x="30347" y="42262"/>
                      <a:pt x="30254" y="41424"/>
                      <a:pt x="30254" y="40586"/>
                    </a:cubicBezTo>
                    <a:cubicBezTo>
                      <a:pt x="30254" y="39749"/>
                      <a:pt x="30254" y="39004"/>
                      <a:pt x="30254" y="38352"/>
                    </a:cubicBezTo>
                    <a:lnTo>
                      <a:pt x="30254" y="0"/>
                    </a:lnTo>
                    <a:lnTo>
                      <a:pt x="38911" y="0"/>
                    </a:lnTo>
                    <a:lnTo>
                      <a:pt x="38911" y="60321"/>
                    </a:lnTo>
                    <a:lnTo>
                      <a:pt x="29416"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3AC51DBB-9869-A65D-5D06-FC5CC0D4ACD4}"/>
                  </a:ext>
                </a:extLst>
              </p:cNvPr>
              <p:cNvSpPr/>
              <p:nvPr/>
            </p:nvSpPr>
            <p:spPr>
              <a:xfrm>
                <a:off x="9792235" y="5127034"/>
                <a:ext cx="37607" cy="60693"/>
              </a:xfrm>
              <a:custGeom>
                <a:avLst/>
                <a:gdLst>
                  <a:gd name="connsiteX0" fmla="*/ 18897 w 37607"/>
                  <a:gd name="connsiteY0" fmla="*/ 186 h 60693"/>
                  <a:gd name="connsiteX1" fmla="*/ 26251 w 37607"/>
                  <a:gd name="connsiteY1" fmla="*/ 931 h 60693"/>
                  <a:gd name="connsiteX2" fmla="*/ 31557 w 37607"/>
                  <a:gd name="connsiteY2" fmla="*/ 2606 h 60693"/>
                  <a:gd name="connsiteX3" fmla="*/ 35746 w 37607"/>
                  <a:gd name="connsiteY3" fmla="*/ 4934 h 60693"/>
                  <a:gd name="connsiteX4" fmla="*/ 32767 w 37607"/>
                  <a:gd name="connsiteY4" fmla="*/ 9960 h 60693"/>
                  <a:gd name="connsiteX5" fmla="*/ 31929 w 37607"/>
                  <a:gd name="connsiteY5" fmla="*/ 9960 h 60693"/>
                  <a:gd name="connsiteX6" fmla="*/ 28857 w 37607"/>
                  <a:gd name="connsiteY6" fmla="*/ 8099 h 60693"/>
                  <a:gd name="connsiteX7" fmla="*/ 25041 w 37607"/>
                  <a:gd name="connsiteY7" fmla="*/ 6796 h 60693"/>
                  <a:gd name="connsiteX8" fmla="*/ 19828 w 37607"/>
                  <a:gd name="connsiteY8" fmla="*/ 6144 h 60693"/>
                  <a:gd name="connsiteX9" fmla="*/ 15732 w 37607"/>
                  <a:gd name="connsiteY9" fmla="*/ 6888 h 60693"/>
                  <a:gd name="connsiteX10" fmla="*/ 12474 w 37607"/>
                  <a:gd name="connsiteY10" fmla="*/ 8936 h 60693"/>
                  <a:gd name="connsiteX11" fmla="*/ 10333 w 37607"/>
                  <a:gd name="connsiteY11" fmla="*/ 11822 h 60693"/>
                  <a:gd name="connsiteX12" fmla="*/ 9588 w 37607"/>
                  <a:gd name="connsiteY12" fmla="*/ 15359 h 60693"/>
                  <a:gd name="connsiteX13" fmla="*/ 11636 w 37607"/>
                  <a:gd name="connsiteY13" fmla="*/ 20852 h 60693"/>
                  <a:gd name="connsiteX14" fmla="*/ 16756 w 37607"/>
                  <a:gd name="connsiteY14" fmla="*/ 24668 h 60693"/>
                  <a:gd name="connsiteX15" fmla="*/ 23551 w 37607"/>
                  <a:gd name="connsiteY15" fmla="*/ 27740 h 60693"/>
                  <a:gd name="connsiteX16" fmla="*/ 30347 w 37607"/>
                  <a:gd name="connsiteY16" fmla="*/ 31278 h 60693"/>
                  <a:gd name="connsiteX17" fmla="*/ 35560 w 37607"/>
                  <a:gd name="connsiteY17" fmla="*/ 36304 h 60693"/>
                  <a:gd name="connsiteX18" fmla="*/ 37607 w 37607"/>
                  <a:gd name="connsiteY18" fmla="*/ 43938 h 60693"/>
                  <a:gd name="connsiteX19" fmla="*/ 36304 w 37607"/>
                  <a:gd name="connsiteY19" fmla="*/ 50826 h 60693"/>
                  <a:gd name="connsiteX20" fmla="*/ 32488 w 37607"/>
                  <a:gd name="connsiteY20" fmla="*/ 56132 h 60693"/>
                  <a:gd name="connsiteX21" fmla="*/ 26251 w 37607"/>
                  <a:gd name="connsiteY21" fmla="*/ 59483 h 60693"/>
                  <a:gd name="connsiteX22" fmla="*/ 17686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6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2 w 37607"/>
                  <a:gd name="connsiteY36" fmla="*/ 28671 h 60693"/>
                  <a:gd name="connsiteX37" fmla="*/ 2699 w 37607"/>
                  <a:gd name="connsiteY37" fmla="*/ 23644 h 60693"/>
                  <a:gd name="connsiteX38" fmla="*/ 652 w 37607"/>
                  <a:gd name="connsiteY38" fmla="*/ 16011 h 60693"/>
                  <a:gd name="connsiteX39" fmla="*/ 1862 w 37607"/>
                  <a:gd name="connsiteY39" fmla="*/ 9681 h 60693"/>
                  <a:gd name="connsiteX40" fmla="*/ 5492 w 37607"/>
                  <a:gd name="connsiteY40" fmla="*/ 4561 h 60693"/>
                  <a:gd name="connsiteX41" fmla="*/ 11171 w 37607"/>
                  <a:gd name="connsiteY41" fmla="*/ 1210 h 60693"/>
                  <a:gd name="connsiteX42" fmla="*/ 18803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90" y="186"/>
                      <a:pt x="24203" y="466"/>
                      <a:pt x="26251" y="931"/>
                    </a:cubicBezTo>
                    <a:cubicBezTo>
                      <a:pt x="28299" y="1396"/>
                      <a:pt x="30067" y="1955"/>
                      <a:pt x="31557" y="2606"/>
                    </a:cubicBezTo>
                    <a:cubicBezTo>
                      <a:pt x="33139" y="3258"/>
                      <a:pt x="34535" y="4096"/>
                      <a:pt x="35746" y="4934"/>
                    </a:cubicBezTo>
                    <a:lnTo>
                      <a:pt x="32767" y="9960"/>
                    </a:lnTo>
                    <a:lnTo>
                      <a:pt x="31929" y="9960"/>
                    </a:lnTo>
                    <a:cubicBezTo>
                      <a:pt x="31091" y="9309"/>
                      <a:pt x="30067" y="8657"/>
                      <a:pt x="28857" y="8099"/>
                    </a:cubicBezTo>
                    <a:cubicBezTo>
                      <a:pt x="27833" y="7633"/>
                      <a:pt x="26530" y="7261"/>
                      <a:pt x="25041" y="6796"/>
                    </a:cubicBezTo>
                    <a:cubicBezTo>
                      <a:pt x="23551" y="6330"/>
                      <a:pt x="21782" y="6144"/>
                      <a:pt x="19828" y="6144"/>
                    </a:cubicBezTo>
                    <a:cubicBezTo>
                      <a:pt x="18338" y="6144"/>
                      <a:pt x="16942" y="6423"/>
                      <a:pt x="15732" y="6888"/>
                    </a:cubicBezTo>
                    <a:cubicBezTo>
                      <a:pt x="14429" y="7354"/>
                      <a:pt x="13405" y="8099"/>
                      <a:pt x="12474" y="8936"/>
                    </a:cubicBezTo>
                    <a:cubicBezTo>
                      <a:pt x="11543" y="9774"/>
                      <a:pt x="10798" y="10798"/>
                      <a:pt x="10333" y="11822"/>
                    </a:cubicBezTo>
                    <a:cubicBezTo>
                      <a:pt x="9774" y="12939"/>
                      <a:pt x="9588" y="14150"/>
                      <a:pt x="9588" y="15359"/>
                    </a:cubicBezTo>
                    <a:cubicBezTo>
                      <a:pt x="9588" y="17594"/>
                      <a:pt x="10239" y="19455"/>
                      <a:pt x="11636" y="20852"/>
                    </a:cubicBezTo>
                    <a:cubicBezTo>
                      <a:pt x="13032" y="22248"/>
                      <a:pt x="14708" y="23551"/>
                      <a:pt x="16756" y="24668"/>
                    </a:cubicBezTo>
                    <a:cubicBezTo>
                      <a:pt x="18803" y="25786"/>
                      <a:pt x="21131" y="26809"/>
                      <a:pt x="23551" y="27740"/>
                    </a:cubicBezTo>
                    <a:cubicBezTo>
                      <a:pt x="25971" y="28671"/>
                      <a:pt x="28205" y="29881"/>
                      <a:pt x="30347" y="31278"/>
                    </a:cubicBezTo>
                    <a:cubicBezTo>
                      <a:pt x="32395" y="32674"/>
                      <a:pt x="34163" y="34349"/>
                      <a:pt x="35560" y="36304"/>
                    </a:cubicBezTo>
                    <a:cubicBezTo>
                      <a:pt x="36956" y="38259"/>
                      <a:pt x="37607" y="40773"/>
                      <a:pt x="37607" y="43938"/>
                    </a:cubicBezTo>
                    <a:cubicBezTo>
                      <a:pt x="37607" y="46451"/>
                      <a:pt x="37142" y="48778"/>
                      <a:pt x="36304" y="50826"/>
                    </a:cubicBezTo>
                    <a:cubicBezTo>
                      <a:pt x="35467" y="52874"/>
                      <a:pt x="34163" y="54643"/>
                      <a:pt x="32488" y="56132"/>
                    </a:cubicBezTo>
                    <a:cubicBezTo>
                      <a:pt x="30812" y="57621"/>
                      <a:pt x="28764" y="58738"/>
                      <a:pt x="26251" y="59483"/>
                    </a:cubicBezTo>
                    <a:cubicBezTo>
                      <a:pt x="23737" y="60321"/>
                      <a:pt x="20945" y="60693"/>
                      <a:pt x="17686" y="60693"/>
                    </a:cubicBezTo>
                    <a:cubicBezTo>
                      <a:pt x="14894" y="60693"/>
                      <a:pt x="12381" y="60507"/>
                      <a:pt x="10146" y="60042"/>
                    </a:cubicBezTo>
                    <a:cubicBezTo>
                      <a:pt x="8005" y="59576"/>
                      <a:pt x="6144" y="59018"/>
                      <a:pt x="4654" y="58366"/>
                    </a:cubicBezTo>
                    <a:cubicBezTo>
                      <a:pt x="2886" y="57715"/>
                      <a:pt x="1303" y="56877"/>
                      <a:pt x="0" y="55946"/>
                    </a:cubicBezTo>
                    <a:lnTo>
                      <a:pt x="2979" y="50919"/>
                    </a:lnTo>
                    <a:lnTo>
                      <a:pt x="3816" y="50919"/>
                    </a:lnTo>
                    <a:cubicBezTo>
                      <a:pt x="4840" y="51664"/>
                      <a:pt x="6050" y="52315"/>
                      <a:pt x="7354" y="52874"/>
                    </a:cubicBezTo>
                    <a:cubicBezTo>
                      <a:pt x="8471" y="53339"/>
                      <a:pt x="9867" y="53712"/>
                      <a:pt x="11450" y="54084"/>
                    </a:cubicBezTo>
                    <a:cubicBezTo>
                      <a:pt x="13032" y="54456"/>
                      <a:pt x="14801" y="54643"/>
                      <a:pt x="16756" y="54643"/>
                    </a:cubicBezTo>
                    <a:cubicBezTo>
                      <a:pt x="20665" y="54643"/>
                      <a:pt x="23644" y="53712"/>
                      <a:pt x="25692" y="51850"/>
                    </a:cubicBezTo>
                    <a:cubicBezTo>
                      <a:pt x="27740" y="49988"/>
                      <a:pt x="28764" y="47568"/>
                      <a:pt x="28764" y="44589"/>
                    </a:cubicBezTo>
                    <a:cubicBezTo>
                      <a:pt x="28764" y="42355"/>
                      <a:pt x="28020" y="40493"/>
                      <a:pt x="26716" y="39097"/>
                    </a:cubicBezTo>
                    <a:cubicBezTo>
                      <a:pt x="25320" y="37701"/>
                      <a:pt x="23644" y="36397"/>
                      <a:pt x="21503" y="35280"/>
                    </a:cubicBezTo>
                    <a:cubicBezTo>
                      <a:pt x="19455" y="34163"/>
                      <a:pt x="17221" y="33139"/>
                      <a:pt x="14708" y="32208"/>
                    </a:cubicBezTo>
                    <a:cubicBezTo>
                      <a:pt x="12288" y="31278"/>
                      <a:pt x="9961" y="30067"/>
                      <a:pt x="7912" y="28671"/>
                    </a:cubicBezTo>
                    <a:cubicBezTo>
                      <a:pt x="5865" y="27275"/>
                      <a:pt x="4096" y="25599"/>
                      <a:pt x="2699" y="23644"/>
                    </a:cubicBezTo>
                    <a:cubicBezTo>
                      <a:pt x="1303" y="21690"/>
                      <a:pt x="652" y="19176"/>
                      <a:pt x="652" y="16011"/>
                    </a:cubicBezTo>
                    <a:cubicBezTo>
                      <a:pt x="652" y="13684"/>
                      <a:pt x="1117" y="11636"/>
                      <a:pt x="1862" y="9681"/>
                    </a:cubicBezTo>
                    <a:cubicBezTo>
                      <a:pt x="2699" y="7726"/>
                      <a:pt x="3910" y="6051"/>
                      <a:pt x="5492" y="4561"/>
                    </a:cubicBezTo>
                    <a:cubicBezTo>
                      <a:pt x="7075" y="3165"/>
                      <a:pt x="8936" y="2048"/>
                      <a:pt x="11171" y="1210"/>
                    </a:cubicBezTo>
                    <a:cubicBezTo>
                      <a:pt x="13405" y="466"/>
                      <a:pt x="15918" y="0"/>
                      <a:pt x="18803" y="0"/>
                    </a:cubicBezTo>
                    <a:close/>
                  </a:path>
                </a:pathLst>
              </a:custGeom>
              <a:solidFill>
                <a:srgbClr val="FFFFFF"/>
              </a:solidFill>
              <a:ln w="8840"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D005D4FD-6CA1-68B0-EA1E-8A934257EFA2}"/>
                  </a:ext>
                </a:extLst>
              </p:cNvPr>
              <p:cNvSpPr/>
              <p:nvPr/>
            </p:nvSpPr>
            <p:spPr>
              <a:xfrm>
                <a:off x="9832635" y="5127313"/>
                <a:ext cx="45706" cy="60321"/>
              </a:xfrm>
              <a:custGeom>
                <a:avLst/>
                <a:gdLst>
                  <a:gd name="connsiteX0" fmla="*/ 36677 w 45706"/>
                  <a:gd name="connsiteY0" fmla="*/ 0 h 60321"/>
                  <a:gd name="connsiteX1" fmla="*/ 45707 w 45706"/>
                  <a:gd name="connsiteY1" fmla="*/ 0 h 60321"/>
                  <a:gd name="connsiteX2" fmla="*/ 27182 w 45706"/>
                  <a:gd name="connsiteY2" fmla="*/ 40493 h 60321"/>
                  <a:gd name="connsiteX3" fmla="*/ 27182 w 45706"/>
                  <a:gd name="connsiteY3" fmla="*/ 60321 h 60321"/>
                  <a:gd name="connsiteX4" fmla="*/ 18525 w 45706"/>
                  <a:gd name="connsiteY4" fmla="*/ 60321 h 60321"/>
                  <a:gd name="connsiteX5" fmla="*/ 18525 w 45706"/>
                  <a:gd name="connsiteY5" fmla="*/ 40493 h 60321"/>
                  <a:gd name="connsiteX6" fmla="*/ 0 w 45706"/>
                  <a:gd name="connsiteY6" fmla="*/ 0 h 60321"/>
                  <a:gd name="connsiteX7" fmla="*/ 9030 w 45706"/>
                  <a:gd name="connsiteY7" fmla="*/ 0 h 60321"/>
                  <a:gd name="connsiteX8" fmla="*/ 21131 w 45706"/>
                  <a:gd name="connsiteY8" fmla="*/ 26251 h 60321"/>
                  <a:gd name="connsiteX9" fmla="*/ 21783 w 45706"/>
                  <a:gd name="connsiteY9" fmla="*/ 28020 h 60321"/>
                  <a:gd name="connsiteX10" fmla="*/ 22248 w 45706"/>
                  <a:gd name="connsiteY10" fmla="*/ 29695 h 60321"/>
                  <a:gd name="connsiteX11" fmla="*/ 22714 w 45706"/>
                  <a:gd name="connsiteY11" fmla="*/ 31557 h 60321"/>
                  <a:gd name="connsiteX12" fmla="*/ 23086 w 45706"/>
                  <a:gd name="connsiteY12" fmla="*/ 31557 h 60321"/>
                  <a:gd name="connsiteX13" fmla="*/ 23552 w 45706"/>
                  <a:gd name="connsiteY13" fmla="*/ 29695 h 60321"/>
                  <a:gd name="connsiteX14" fmla="*/ 24017 w 45706"/>
                  <a:gd name="connsiteY14" fmla="*/ 28020 h 60321"/>
                  <a:gd name="connsiteX15" fmla="*/ 24669 w 45706"/>
                  <a:gd name="connsiteY15" fmla="*/ 26251 h 60321"/>
                  <a:gd name="connsiteX16" fmla="*/ 36770 w 45706"/>
                  <a:gd name="connsiteY1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06" h="60321">
                    <a:moveTo>
                      <a:pt x="36677" y="0"/>
                    </a:moveTo>
                    <a:lnTo>
                      <a:pt x="45707" y="0"/>
                    </a:lnTo>
                    <a:lnTo>
                      <a:pt x="27182" y="40493"/>
                    </a:lnTo>
                    <a:lnTo>
                      <a:pt x="27182" y="60321"/>
                    </a:lnTo>
                    <a:lnTo>
                      <a:pt x="18525" y="60321"/>
                    </a:lnTo>
                    <a:lnTo>
                      <a:pt x="18525" y="40493"/>
                    </a:lnTo>
                    <a:lnTo>
                      <a:pt x="0" y="0"/>
                    </a:lnTo>
                    <a:lnTo>
                      <a:pt x="9030" y="0"/>
                    </a:lnTo>
                    <a:lnTo>
                      <a:pt x="21131" y="26251"/>
                    </a:lnTo>
                    <a:cubicBezTo>
                      <a:pt x="21318" y="26809"/>
                      <a:pt x="21597" y="27368"/>
                      <a:pt x="21783" y="28020"/>
                    </a:cubicBezTo>
                    <a:cubicBezTo>
                      <a:pt x="21969" y="28578"/>
                      <a:pt x="22155" y="29137"/>
                      <a:pt x="22248" y="29695"/>
                    </a:cubicBezTo>
                    <a:cubicBezTo>
                      <a:pt x="22435" y="30347"/>
                      <a:pt x="22528" y="30905"/>
                      <a:pt x="22714" y="31557"/>
                    </a:cubicBezTo>
                    <a:lnTo>
                      <a:pt x="23086" y="31557"/>
                    </a:lnTo>
                    <a:cubicBezTo>
                      <a:pt x="23179" y="30998"/>
                      <a:pt x="23365" y="30347"/>
                      <a:pt x="23552" y="29695"/>
                    </a:cubicBezTo>
                    <a:cubicBezTo>
                      <a:pt x="23645" y="29230"/>
                      <a:pt x="23831" y="28671"/>
                      <a:pt x="24017" y="28020"/>
                    </a:cubicBezTo>
                    <a:cubicBezTo>
                      <a:pt x="24203" y="27461"/>
                      <a:pt x="24389" y="26903"/>
                      <a:pt x="24669" y="26251"/>
                    </a:cubicBezTo>
                    <a:lnTo>
                      <a:pt x="36770" y="0"/>
                    </a:lnTo>
                    <a:close/>
                  </a:path>
                </a:pathLst>
              </a:custGeom>
              <a:solidFill>
                <a:srgbClr val="FFFFFF"/>
              </a:solidFill>
              <a:ln w="8840"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3DCD9519-7A20-D252-0273-4D2F52D1CD15}"/>
                  </a:ext>
                </a:extLst>
              </p:cNvPr>
              <p:cNvSpPr/>
              <p:nvPr/>
            </p:nvSpPr>
            <p:spPr>
              <a:xfrm>
                <a:off x="9886161" y="5127313"/>
                <a:ext cx="33605" cy="60321"/>
              </a:xfrm>
              <a:custGeom>
                <a:avLst/>
                <a:gdLst>
                  <a:gd name="connsiteX0" fmla="*/ 8657 w 33605"/>
                  <a:gd name="connsiteY0" fmla="*/ 0 h 60321"/>
                  <a:gd name="connsiteX1" fmla="*/ 8657 w 33605"/>
                  <a:gd name="connsiteY1" fmla="*/ 54270 h 60321"/>
                  <a:gd name="connsiteX2" fmla="*/ 33605 w 33605"/>
                  <a:gd name="connsiteY2" fmla="*/ 54270 h 60321"/>
                  <a:gd name="connsiteX3" fmla="*/ 33605 w 33605"/>
                  <a:gd name="connsiteY3" fmla="*/ 60321 h 60321"/>
                  <a:gd name="connsiteX4" fmla="*/ 0 w 33605"/>
                  <a:gd name="connsiteY4" fmla="*/ 60321 h 60321"/>
                  <a:gd name="connsiteX5" fmla="*/ 0 w 33605"/>
                  <a:gd name="connsiteY5" fmla="*/ 0 h 60321"/>
                  <a:gd name="connsiteX6" fmla="*/ 8657 w 33605"/>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5" h="60321">
                    <a:moveTo>
                      <a:pt x="8657" y="0"/>
                    </a:moveTo>
                    <a:lnTo>
                      <a:pt x="8657" y="54270"/>
                    </a:lnTo>
                    <a:lnTo>
                      <a:pt x="33605" y="54270"/>
                    </a:lnTo>
                    <a:lnTo>
                      <a:pt x="33605" y="60321"/>
                    </a:lnTo>
                    <a:lnTo>
                      <a:pt x="0" y="60321"/>
                    </a:lnTo>
                    <a:lnTo>
                      <a:pt x="0" y="0"/>
                    </a:lnTo>
                    <a:lnTo>
                      <a:pt x="8657" y="0"/>
                    </a:lnTo>
                    <a:close/>
                  </a:path>
                </a:pathLst>
              </a:custGeom>
              <a:solidFill>
                <a:srgbClr val="FFFFFF"/>
              </a:solidFill>
              <a:ln w="8840"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7C217394-7270-5817-B73A-21669C19A567}"/>
                  </a:ext>
                </a:extLst>
              </p:cNvPr>
              <p:cNvSpPr/>
              <p:nvPr/>
            </p:nvSpPr>
            <p:spPr>
              <a:xfrm>
                <a:off x="9916694" y="5127406"/>
                <a:ext cx="44868" cy="60321"/>
              </a:xfrm>
              <a:custGeom>
                <a:avLst/>
                <a:gdLst>
                  <a:gd name="connsiteX0" fmla="*/ 22620 w 44868"/>
                  <a:gd name="connsiteY0" fmla="*/ 51198 h 60321"/>
                  <a:gd name="connsiteX1" fmla="*/ 22900 w 44868"/>
                  <a:gd name="connsiteY1" fmla="*/ 49150 h 60321"/>
                  <a:gd name="connsiteX2" fmla="*/ 23272 w 44868"/>
                  <a:gd name="connsiteY2" fmla="*/ 47196 h 60321"/>
                  <a:gd name="connsiteX3" fmla="*/ 23737 w 44868"/>
                  <a:gd name="connsiteY3" fmla="*/ 45241 h 60321"/>
                  <a:gd name="connsiteX4" fmla="*/ 36211 w 44868"/>
                  <a:gd name="connsiteY4" fmla="*/ 0 h 60321"/>
                  <a:gd name="connsiteX5" fmla="*/ 44869 w 44868"/>
                  <a:gd name="connsiteY5" fmla="*/ 0 h 60321"/>
                  <a:gd name="connsiteX6" fmla="*/ 28020 w 44868"/>
                  <a:gd name="connsiteY6" fmla="*/ 60321 h 60321"/>
                  <a:gd name="connsiteX7" fmla="*/ 16849 w 44868"/>
                  <a:gd name="connsiteY7" fmla="*/ 60321 h 60321"/>
                  <a:gd name="connsiteX8" fmla="*/ 0 w 44868"/>
                  <a:gd name="connsiteY8" fmla="*/ 0 h 60321"/>
                  <a:gd name="connsiteX9" fmla="*/ 8657 w 44868"/>
                  <a:gd name="connsiteY9" fmla="*/ 0 h 60321"/>
                  <a:gd name="connsiteX10" fmla="*/ 21131 w 44868"/>
                  <a:gd name="connsiteY10" fmla="*/ 45241 h 60321"/>
                  <a:gd name="connsiteX11" fmla="*/ 21597 w 44868"/>
                  <a:gd name="connsiteY11" fmla="*/ 47196 h 60321"/>
                  <a:gd name="connsiteX12" fmla="*/ 21969 w 44868"/>
                  <a:gd name="connsiteY12" fmla="*/ 49150 h 60321"/>
                  <a:gd name="connsiteX13" fmla="*/ 22341 w 44868"/>
                  <a:gd name="connsiteY13" fmla="*/ 51198 h 60321"/>
                  <a:gd name="connsiteX14" fmla="*/ 22714 w 44868"/>
                  <a:gd name="connsiteY14" fmla="*/ 51198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68" h="60321">
                    <a:moveTo>
                      <a:pt x="22620" y="51198"/>
                    </a:moveTo>
                    <a:cubicBezTo>
                      <a:pt x="22620" y="50547"/>
                      <a:pt x="22714" y="49802"/>
                      <a:pt x="22900" y="49150"/>
                    </a:cubicBezTo>
                    <a:cubicBezTo>
                      <a:pt x="22993" y="48499"/>
                      <a:pt x="23179" y="47847"/>
                      <a:pt x="23272" y="47196"/>
                    </a:cubicBezTo>
                    <a:cubicBezTo>
                      <a:pt x="23458" y="46544"/>
                      <a:pt x="23551" y="45892"/>
                      <a:pt x="23737" y="45241"/>
                    </a:cubicBezTo>
                    <a:lnTo>
                      <a:pt x="36211" y="0"/>
                    </a:lnTo>
                    <a:lnTo>
                      <a:pt x="44869" y="0"/>
                    </a:lnTo>
                    <a:lnTo>
                      <a:pt x="28020" y="60321"/>
                    </a:lnTo>
                    <a:lnTo>
                      <a:pt x="16849" y="60321"/>
                    </a:lnTo>
                    <a:lnTo>
                      <a:pt x="0" y="0"/>
                    </a:lnTo>
                    <a:lnTo>
                      <a:pt x="8657" y="0"/>
                    </a:lnTo>
                    <a:lnTo>
                      <a:pt x="21131" y="45241"/>
                    </a:lnTo>
                    <a:cubicBezTo>
                      <a:pt x="21317" y="45892"/>
                      <a:pt x="21410" y="46544"/>
                      <a:pt x="21597" y="47196"/>
                    </a:cubicBezTo>
                    <a:cubicBezTo>
                      <a:pt x="21690" y="47847"/>
                      <a:pt x="21782" y="48592"/>
                      <a:pt x="21969" y="49150"/>
                    </a:cubicBezTo>
                    <a:cubicBezTo>
                      <a:pt x="22062" y="49802"/>
                      <a:pt x="22155" y="50547"/>
                      <a:pt x="22341" y="51198"/>
                    </a:cubicBezTo>
                    <a:lnTo>
                      <a:pt x="22714" y="51198"/>
                    </a:lnTo>
                    <a:close/>
                  </a:path>
                </a:pathLst>
              </a:custGeom>
              <a:solidFill>
                <a:srgbClr val="FFFFFF"/>
              </a:solidFill>
              <a:ln w="8840"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3BA32757-8588-647A-674B-1E1D830C47E4}"/>
                  </a:ext>
                </a:extLst>
              </p:cNvPr>
              <p:cNvSpPr/>
              <p:nvPr/>
            </p:nvSpPr>
            <p:spPr>
              <a:xfrm>
                <a:off x="9959794" y="5127313"/>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818 h 60321"/>
                  <a:gd name="connsiteX10" fmla="*/ 31557 w 46544"/>
                  <a:gd name="connsiteY10" fmla="*/ 38818 h 60321"/>
                  <a:gd name="connsiteX11" fmla="*/ 24668 w 46544"/>
                  <a:gd name="connsiteY11" fmla="*/ 15080 h 60321"/>
                  <a:gd name="connsiteX12" fmla="*/ 24110 w 46544"/>
                  <a:gd name="connsiteY12" fmla="*/ 13032 h 60321"/>
                  <a:gd name="connsiteX13" fmla="*/ 23737 w 46544"/>
                  <a:gd name="connsiteY13" fmla="*/ 10984 h 60321"/>
                  <a:gd name="connsiteX14" fmla="*/ 23458 w 46544"/>
                  <a:gd name="connsiteY14" fmla="*/ 9030 h 60321"/>
                  <a:gd name="connsiteX15" fmla="*/ 23086 w 46544"/>
                  <a:gd name="connsiteY15" fmla="*/ 9030 h 60321"/>
                  <a:gd name="connsiteX16" fmla="*/ 22807 w 46544"/>
                  <a:gd name="connsiteY16" fmla="*/ 11077 h 60321"/>
                  <a:gd name="connsiteX17" fmla="*/ 22434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173" y="38818"/>
                    </a:moveTo>
                    <a:lnTo>
                      <a:pt x="31557" y="38818"/>
                    </a:lnTo>
                    <a:lnTo>
                      <a:pt x="24668" y="15080"/>
                    </a:lnTo>
                    <a:cubicBezTo>
                      <a:pt x="24482" y="14429"/>
                      <a:pt x="24296" y="13777"/>
                      <a:pt x="24110" y="13032"/>
                    </a:cubicBezTo>
                    <a:cubicBezTo>
                      <a:pt x="24017" y="12288"/>
                      <a:pt x="23924" y="11636"/>
                      <a:pt x="23737" y="10984"/>
                    </a:cubicBezTo>
                    <a:cubicBezTo>
                      <a:pt x="23644" y="10333"/>
                      <a:pt x="23551" y="9588"/>
                      <a:pt x="23458" y="9030"/>
                    </a:cubicBezTo>
                    <a:lnTo>
                      <a:pt x="23086" y="9030"/>
                    </a:lnTo>
                    <a:cubicBezTo>
                      <a:pt x="23086" y="9681"/>
                      <a:pt x="22899" y="10426"/>
                      <a:pt x="22807" y="11077"/>
                    </a:cubicBezTo>
                    <a:cubicBezTo>
                      <a:pt x="22714" y="11729"/>
                      <a:pt x="22527" y="12381"/>
                      <a:pt x="22434" y="13032"/>
                    </a:cubicBezTo>
                    <a:cubicBezTo>
                      <a:pt x="22341" y="13684"/>
                      <a:pt x="22155"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13BE3D5B-41C9-FAFE-EE5B-0A9A4CF9AB5F}"/>
                  </a:ext>
                </a:extLst>
              </p:cNvPr>
              <p:cNvSpPr/>
              <p:nvPr/>
            </p:nvSpPr>
            <p:spPr>
              <a:xfrm>
                <a:off x="10015461" y="5127313"/>
                <a:ext cx="38817" cy="60321"/>
              </a:xfrm>
              <a:custGeom>
                <a:avLst/>
                <a:gdLst>
                  <a:gd name="connsiteX0" fmla="*/ 11264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30 w 38817"/>
                  <a:gd name="connsiteY14" fmla="*/ 43007 h 60321"/>
                  <a:gd name="connsiteX15" fmla="*/ 30067 w 38817"/>
                  <a:gd name="connsiteY15" fmla="*/ 45706 h 60321"/>
                  <a:gd name="connsiteX16" fmla="*/ 30440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3 w 38817"/>
                  <a:gd name="connsiteY23" fmla="*/ 60321 h 60321"/>
                  <a:gd name="connsiteX24" fmla="*/ 11264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4" y="21969"/>
                    </a:moveTo>
                    <a:cubicBezTo>
                      <a:pt x="10984" y="21317"/>
                      <a:pt x="10705" y="20572"/>
                      <a:pt x="10426" y="19735"/>
                    </a:cubicBezTo>
                    <a:cubicBezTo>
                      <a:pt x="10147" y="18897"/>
                      <a:pt x="9867" y="18059"/>
                      <a:pt x="9588" y="17314"/>
                    </a:cubicBezTo>
                    <a:cubicBezTo>
                      <a:pt x="9309" y="16477"/>
                      <a:pt x="9030" y="15546"/>
                      <a:pt x="8750" y="14615"/>
                    </a:cubicBezTo>
                    <a:lnTo>
                      <a:pt x="8378" y="14615"/>
                    </a:lnTo>
                    <a:cubicBezTo>
                      <a:pt x="8378" y="15546"/>
                      <a:pt x="8471" y="16384"/>
                      <a:pt x="8564" y="17314"/>
                    </a:cubicBezTo>
                    <a:cubicBezTo>
                      <a:pt x="8564" y="18152"/>
                      <a:pt x="8564"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9"/>
                      <a:pt x="28392" y="40586"/>
                    </a:cubicBezTo>
                    <a:cubicBezTo>
                      <a:pt x="28671" y="41424"/>
                      <a:pt x="28950" y="42262"/>
                      <a:pt x="29230" y="43007"/>
                    </a:cubicBezTo>
                    <a:cubicBezTo>
                      <a:pt x="29509" y="43938"/>
                      <a:pt x="29788" y="44775"/>
                      <a:pt x="30067" y="45706"/>
                    </a:cubicBezTo>
                    <a:lnTo>
                      <a:pt x="30440" y="45706"/>
                    </a:lnTo>
                    <a:cubicBezTo>
                      <a:pt x="30440" y="44868"/>
                      <a:pt x="30347" y="43938"/>
                      <a:pt x="30254" y="43007"/>
                    </a:cubicBezTo>
                    <a:cubicBezTo>
                      <a:pt x="30254" y="42262"/>
                      <a:pt x="30254" y="41424"/>
                      <a:pt x="30160" y="40586"/>
                    </a:cubicBezTo>
                    <a:cubicBezTo>
                      <a:pt x="30160" y="39749"/>
                      <a:pt x="30160" y="39004"/>
                      <a:pt x="30160" y="38352"/>
                    </a:cubicBezTo>
                    <a:lnTo>
                      <a:pt x="30160"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28043942-7DA9-06CE-D219-DCA6F9C2D585}"/>
                  </a:ext>
                </a:extLst>
              </p:cNvPr>
              <p:cNvSpPr/>
              <p:nvPr/>
            </p:nvSpPr>
            <p:spPr>
              <a:xfrm>
                <a:off x="10069731" y="5127313"/>
                <a:ext cx="8657" cy="60321"/>
              </a:xfrm>
              <a:custGeom>
                <a:avLst/>
                <a:gdLst>
                  <a:gd name="connsiteX0" fmla="*/ 0 w 8657"/>
                  <a:gd name="connsiteY0" fmla="*/ 0 h 60321"/>
                  <a:gd name="connsiteX1" fmla="*/ 8657 w 8657"/>
                  <a:gd name="connsiteY1" fmla="*/ 0 h 60321"/>
                  <a:gd name="connsiteX2" fmla="*/ 8657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7" y="0"/>
                    </a:lnTo>
                    <a:lnTo>
                      <a:pt x="8657" y="60321"/>
                    </a:lnTo>
                    <a:lnTo>
                      <a:pt x="0" y="60321"/>
                    </a:lnTo>
                    <a:lnTo>
                      <a:pt x="0" y="0"/>
                    </a:lnTo>
                    <a:close/>
                  </a:path>
                </a:pathLst>
              </a:custGeom>
              <a:solidFill>
                <a:srgbClr val="FFFFFF"/>
              </a:solidFill>
              <a:ln w="8840"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9214C5D0-496B-E48F-47FB-29A4FE5408D7}"/>
                  </a:ext>
                </a:extLst>
              </p:cNvPr>
              <p:cNvSpPr/>
              <p:nvPr/>
            </p:nvSpPr>
            <p:spPr>
              <a:xfrm>
                <a:off x="10087418" y="5127313"/>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8 w 46544"/>
                  <a:gd name="connsiteY3" fmla="*/ 60321 h 60321"/>
                  <a:gd name="connsiteX4" fmla="*/ 0 w 46544"/>
                  <a:gd name="connsiteY4" fmla="*/ 60321 h 60321"/>
                  <a:gd name="connsiteX5" fmla="*/ 17687 w 46544"/>
                  <a:gd name="connsiteY5" fmla="*/ 0 h 60321"/>
                  <a:gd name="connsiteX6" fmla="*/ 28858 w 46544"/>
                  <a:gd name="connsiteY6" fmla="*/ 0 h 60321"/>
                  <a:gd name="connsiteX7" fmla="*/ 46544 w 46544"/>
                  <a:gd name="connsiteY7" fmla="*/ 60321 h 60321"/>
                  <a:gd name="connsiteX8" fmla="*/ 37887 w 46544"/>
                  <a:gd name="connsiteY8" fmla="*/ 60321 h 60321"/>
                  <a:gd name="connsiteX9" fmla="*/ 15081 w 46544"/>
                  <a:gd name="connsiteY9" fmla="*/ 38818 h 60321"/>
                  <a:gd name="connsiteX10" fmla="*/ 31464 w 46544"/>
                  <a:gd name="connsiteY10" fmla="*/ 38818 h 60321"/>
                  <a:gd name="connsiteX11" fmla="*/ 24575 w 46544"/>
                  <a:gd name="connsiteY11" fmla="*/ 15080 h 60321"/>
                  <a:gd name="connsiteX12" fmla="*/ 24017 w 46544"/>
                  <a:gd name="connsiteY12" fmla="*/ 13032 h 60321"/>
                  <a:gd name="connsiteX13" fmla="*/ 23645 w 46544"/>
                  <a:gd name="connsiteY13" fmla="*/ 10984 h 60321"/>
                  <a:gd name="connsiteX14" fmla="*/ 23365 w 46544"/>
                  <a:gd name="connsiteY14" fmla="*/ 9030 h 60321"/>
                  <a:gd name="connsiteX15" fmla="*/ 22993 w 46544"/>
                  <a:gd name="connsiteY15" fmla="*/ 9030 h 60321"/>
                  <a:gd name="connsiteX16" fmla="*/ 22714 w 46544"/>
                  <a:gd name="connsiteY16" fmla="*/ 11077 h 60321"/>
                  <a:gd name="connsiteX17" fmla="*/ 22341 w 46544"/>
                  <a:gd name="connsiteY17" fmla="*/ 13032 h 60321"/>
                  <a:gd name="connsiteX18" fmla="*/ 21876 w 46544"/>
                  <a:gd name="connsiteY18" fmla="*/ 14987 h 60321"/>
                  <a:gd name="connsiteX19" fmla="*/ 14988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8" y="60321"/>
                    </a:lnTo>
                    <a:lnTo>
                      <a:pt x="0" y="60321"/>
                    </a:lnTo>
                    <a:lnTo>
                      <a:pt x="17687" y="0"/>
                    </a:lnTo>
                    <a:lnTo>
                      <a:pt x="28858" y="0"/>
                    </a:lnTo>
                    <a:lnTo>
                      <a:pt x="46544" y="60321"/>
                    </a:lnTo>
                    <a:lnTo>
                      <a:pt x="37887" y="60321"/>
                    </a:lnTo>
                    <a:close/>
                    <a:moveTo>
                      <a:pt x="15081" y="38818"/>
                    </a:moveTo>
                    <a:lnTo>
                      <a:pt x="31464" y="38818"/>
                    </a:lnTo>
                    <a:lnTo>
                      <a:pt x="24575" y="15080"/>
                    </a:lnTo>
                    <a:cubicBezTo>
                      <a:pt x="24390" y="14429"/>
                      <a:pt x="24203" y="13777"/>
                      <a:pt x="24017" y="13032"/>
                    </a:cubicBezTo>
                    <a:cubicBezTo>
                      <a:pt x="23924" y="12288"/>
                      <a:pt x="23831" y="11636"/>
                      <a:pt x="23645" y="10984"/>
                    </a:cubicBezTo>
                    <a:cubicBezTo>
                      <a:pt x="23552" y="10333"/>
                      <a:pt x="23458" y="9588"/>
                      <a:pt x="23365" y="9030"/>
                    </a:cubicBezTo>
                    <a:lnTo>
                      <a:pt x="22993" y="9030"/>
                    </a:lnTo>
                    <a:cubicBezTo>
                      <a:pt x="22993" y="9681"/>
                      <a:pt x="22807" y="10426"/>
                      <a:pt x="22714" y="11077"/>
                    </a:cubicBezTo>
                    <a:cubicBezTo>
                      <a:pt x="22621" y="11729"/>
                      <a:pt x="22435" y="12381"/>
                      <a:pt x="22341" y="13032"/>
                    </a:cubicBezTo>
                    <a:cubicBezTo>
                      <a:pt x="22248" y="13684"/>
                      <a:pt x="22062" y="14429"/>
                      <a:pt x="21876" y="14987"/>
                    </a:cubicBezTo>
                    <a:lnTo>
                      <a:pt x="14988" y="38725"/>
                    </a:lnTo>
                    <a:close/>
                  </a:path>
                </a:pathLst>
              </a:custGeom>
              <a:solidFill>
                <a:srgbClr val="FFFFFF"/>
              </a:solidFill>
              <a:ln w="8840" cap="flat">
                <a:noFill/>
                <a:prstDash val="solid"/>
                <a:miter/>
              </a:ln>
            </p:spPr>
            <p:txBody>
              <a:bodyPr rtlCol="0" anchor="ctr"/>
              <a:lstStyle/>
              <a:p>
                <a:endParaRPr lang="en-US"/>
              </a:p>
            </p:txBody>
          </p:sp>
        </p:grpSp>
        <p:grpSp>
          <p:nvGrpSpPr>
            <p:cNvPr id="646" name="Picture 2">
              <a:extLst>
                <a:ext uri="{FF2B5EF4-FFF2-40B4-BE49-F238E27FC236}">
                  <a16:creationId xmlns:a16="http://schemas.microsoft.com/office/drawing/2014/main" id="{730919E0-3E63-D95E-7BAE-03EDECBA14C0}"/>
                </a:ext>
              </a:extLst>
            </p:cNvPr>
            <p:cNvGrpSpPr/>
            <p:nvPr/>
          </p:nvGrpSpPr>
          <p:grpSpPr>
            <a:xfrm>
              <a:off x="9876945" y="4879699"/>
              <a:ext cx="401396" cy="92884"/>
              <a:chOff x="9876945" y="4879699"/>
              <a:chExt cx="401396" cy="92884"/>
            </a:xfrm>
            <a:solidFill>
              <a:srgbClr val="FFFFFF"/>
            </a:solidFill>
          </p:grpSpPr>
          <p:sp>
            <p:nvSpPr>
              <p:cNvPr id="647" name="Freeform: Shape 646">
                <a:extLst>
                  <a:ext uri="{FF2B5EF4-FFF2-40B4-BE49-F238E27FC236}">
                    <a16:creationId xmlns:a16="http://schemas.microsoft.com/office/drawing/2014/main" id="{7DF9CCDA-EC2C-0EE3-2A75-73837CCE9299}"/>
                  </a:ext>
                </a:extLst>
              </p:cNvPr>
              <p:cNvSpPr/>
              <p:nvPr/>
            </p:nvSpPr>
            <p:spPr>
              <a:xfrm>
                <a:off x="9876945" y="4879793"/>
                <a:ext cx="38817" cy="60321"/>
              </a:xfrm>
              <a:custGeom>
                <a:avLst/>
                <a:gdLst>
                  <a:gd name="connsiteX0" fmla="*/ 11264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30 w 38817"/>
                  <a:gd name="connsiteY14" fmla="*/ 43007 h 60321"/>
                  <a:gd name="connsiteX15" fmla="*/ 30068 w 38817"/>
                  <a:gd name="connsiteY15" fmla="*/ 45706 h 60321"/>
                  <a:gd name="connsiteX16" fmla="*/ 30440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3 w 38817"/>
                  <a:gd name="connsiteY23" fmla="*/ 60321 h 60321"/>
                  <a:gd name="connsiteX24" fmla="*/ 11264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4"/>
                      <a:pt x="8564" y="17314"/>
                    </a:cubicBezTo>
                    <a:cubicBezTo>
                      <a:pt x="8564" y="18152"/>
                      <a:pt x="8564"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0" y="42262"/>
                      <a:pt x="29230" y="43007"/>
                    </a:cubicBezTo>
                    <a:cubicBezTo>
                      <a:pt x="29509" y="43938"/>
                      <a:pt x="29788" y="44775"/>
                      <a:pt x="30068" y="45706"/>
                    </a:cubicBezTo>
                    <a:lnTo>
                      <a:pt x="30440" y="45706"/>
                    </a:lnTo>
                    <a:cubicBezTo>
                      <a:pt x="30440" y="44868"/>
                      <a:pt x="30347" y="43938"/>
                      <a:pt x="30254" y="43007"/>
                    </a:cubicBezTo>
                    <a:cubicBezTo>
                      <a:pt x="30254" y="42262"/>
                      <a:pt x="30254" y="41424"/>
                      <a:pt x="30160" y="40586"/>
                    </a:cubicBezTo>
                    <a:cubicBezTo>
                      <a:pt x="30160" y="39748"/>
                      <a:pt x="30160" y="39004"/>
                      <a:pt x="30160" y="38352"/>
                    </a:cubicBezTo>
                    <a:lnTo>
                      <a:pt x="30160"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0159AB99-7DD8-F904-E073-C1C2794D1C4D}"/>
                  </a:ext>
                </a:extLst>
              </p:cNvPr>
              <p:cNvSpPr/>
              <p:nvPr/>
            </p:nvSpPr>
            <p:spPr>
              <a:xfrm>
                <a:off x="9931309" y="4879793"/>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657 w 33604"/>
                  <a:gd name="connsiteY4" fmla="*/ 6051 h 60413"/>
                  <a:gd name="connsiteX5" fmla="*/ 8657 w 33604"/>
                  <a:gd name="connsiteY5" fmla="*/ 25878 h 60413"/>
                  <a:gd name="connsiteX6" fmla="*/ 28485 w 33604"/>
                  <a:gd name="connsiteY6" fmla="*/ 25878 h 60413"/>
                  <a:gd name="connsiteX7" fmla="*/ 28485 w 33604"/>
                  <a:gd name="connsiteY7" fmla="*/ 31929 h 60413"/>
                  <a:gd name="connsiteX8" fmla="*/ 8657 w 33604"/>
                  <a:gd name="connsiteY8" fmla="*/ 31929 h 60413"/>
                  <a:gd name="connsiteX9" fmla="*/ 8657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657" y="6051"/>
                    </a:lnTo>
                    <a:lnTo>
                      <a:pt x="8657" y="25878"/>
                    </a:lnTo>
                    <a:lnTo>
                      <a:pt x="28485" y="25878"/>
                    </a:lnTo>
                    <a:lnTo>
                      <a:pt x="28485" y="31929"/>
                    </a:lnTo>
                    <a:lnTo>
                      <a:pt x="8657" y="31929"/>
                    </a:lnTo>
                    <a:lnTo>
                      <a:pt x="8657"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74D8C126-34C3-3063-99CB-0D8130E4C560}"/>
                  </a:ext>
                </a:extLst>
              </p:cNvPr>
              <p:cNvSpPr/>
              <p:nvPr/>
            </p:nvSpPr>
            <p:spPr>
              <a:xfrm>
                <a:off x="9968916" y="4879793"/>
                <a:ext cx="71584" cy="60321"/>
              </a:xfrm>
              <a:custGeom>
                <a:avLst/>
                <a:gdLst>
                  <a:gd name="connsiteX0" fmla="*/ 50733 w 71584"/>
                  <a:gd name="connsiteY0" fmla="*/ 42262 h 60321"/>
                  <a:gd name="connsiteX1" fmla="*/ 51105 w 71584"/>
                  <a:gd name="connsiteY1" fmla="*/ 44403 h 60321"/>
                  <a:gd name="connsiteX2" fmla="*/ 51478 w 71584"/>
                  <a:gd name="connsiteY2" fmla="*/ 46637 h 60321"/>
                  <a:gd name="connsiteX3" fmla="*/ 51757 w 71584"/>
                  <a:gd name="connsiteY3" fmla="*/ 49150 h 60321"/>
                  <a:gd name="connsiteX4" fmla="*/ 52130 w 71584"/>
                  <a:gd name="connsiteY4" fmla="*/ 49150 h 60321"/>
                  <a:gd name="connsiteX5" fmla="*/ 52316 w 71584"/>
                  <a:gd name="connsiteY5" fmla="*/ 46637 h 60321"/>
                  <a:gd name="connsiteX6" fmla="*/ 52595 w 71584"/>
                  <a:gd name="connsiteY6" fmla="*/ 44403 h 60321"/>
                  <a:gd name="connsiteX7" fmla="*/ 52967 w 71584"/>
                  <a:gd name="connsiteY7" fmla="*/ 42262 h 60321"/>
                  <a:gd name="connsiteX8" fmla="*/ 62928 w 71584"/>
                  <a:gd name="connsiteY8" fmla="*/ 0 h 60321"/>
                  <a:gd name="connsiteX9" fmla="*/ 71585 w 71584"/>
                  <a:gd name="connsiteY9" fmla="*/ 0 h 60321"/>
                  <a:gd name="connsiteX10" fmla="*/ 57343 w 71584"/>
                  <a:gd name="connsiteY10" fmla="*/ 60321 h 60321"/>
                  <a:gd name="connsiteX11" fmla="*/ 47009 w 71584"/>
                  <a:gd name="connsiteY11" fmla="*/ 60321 h 60321"/>
                  <a:gd name="connsiteX12" fmla="*/ 37142 w 71584"/>
                  <a:gd name="connsiteY12" fmla="*/ 18059 h 60321"/>
                  <a:gd name="connsiteX13" fmla="*/ 36677 w 71584"/>
                  <a:gd name="connsiteY13" fmla="*/ 15918 h 60321"/>
                  <a:gd name="connsiteX14" fmla="*/ 36305 w 71584"/>
                  <a:gd name="connsiteY14" fmla="*/ 13684 h 60321"/>
                  <a:gd name="connsiteX15" fmla="*/ 35932 w 71584"/>
                  <a:gd name="connsiteY15" fmla="*/ 11171 h 60321"/>
                  <a:gd name="connsiteX16" fmla="*/ 35560 w 71584"/>
                  <a:gd name="connsiteY16" fmla="*/ 11171 h 60321"/>
                  <a:gd name="connsiteX17" fmla="*/ 35188 w 71584"/>
                  <a:gd name="connsiteY17" fmla="*/ 13684 h 60321"/>
                  <a:gd name="connsiteX18" fmla="*/ 34815 w 71584"/>
                  <a:gd name="connsiteY18" fmla="*/ 15918 h 60321"/>
                  <a:gd name="connsiteX19" fmla="*/ 34443 w 71584"/>
                  <a:gd name="connsiteY19" fmla="*/ 18059 h 60321"/>
                  <a:gd name="connsiteX20" fmla="*/ 24575 w 71584"/>
                  <a:gd name="connsiteY20" fmla="*/ 60321 h 60321"/>
                  <a:gd name="connsiteX21" fmla="*/ 14243 w 71584"/>
                  <a:gd name="connsiteY21" fmla="*/ 60321 h 60321"/>
                  <a:gd name="connsiteX22" fmla="*/ 0 w 71584"/>
                  <a:gd name="connsiteY22" fmla="*/ 0 h 60321"/>
                  <a:gd name="connsiteX23" fmla="*/ 8657 w 71584"/>
                  <a:gd name="connsiteY23" fmla="*/ 0 h 60321"/>
                  <a:gd name="connsiteX24" fmla="*/ 18618 w 71584"/>
                  <a:gd name="connsiteY24" fmla="*/ 42262 h 60321"/>
                  <a:gd name="connsiteX25" fmla="*/ 18990 w 71584"/>
                  <a:gd name="connsiteY25" fmla="*/ 44403 h 60321"/>
                  <a:gd name="connsiteX26" fmla="*/ 19363 w 71584"/>
                  <a:gd name="connsiteY26" fmla="*/ 46637 h 60321"/>
                  <a:gd name="connsiteX27" fmla="*/ 19549 w 71584"/>
                  <a:gd name="connsiteY27" fmla="*/ 49150 h 60321"/>
                  <a:gd name="connsiteX28" fmla="*/ 19921 w 71584"/>
                  <a:gd name="connsiteY28" fmla="*/ 49150 h 60321"/>
                  <a:gd name="connsiteX29" fmla="*/ 20200 w 71584"/>
                  <a:gd name="connsiteY29" fmla="*/ 46637 h 60321"/>
                  <a:gd name="connsiteX30" fmla="*/ 20480 w 71584"/>
                  <a:gd name="connsiteY30" fmla="*/ 44403 h 60321"/>
                  <a:gd name="connsiteX31" fmla="*/ 20852 w 71584"/>
                  <a:gd name="connsiteY31" fmla="*/ 42262 h 60321"/>
                  <a:gd name="connsiteX32" fmla="*/ 30719 w 71584"/>
                  <a:gd name="connsiteY32" fmla="*/ 0 h 60321"/>
                  <a:gd name="connsiteX33" fmla="*/ 41052 w 71584"/>
                  <a:gd name="connsiteY33" fmla="*/ 0 h 60321"/>
                  <a:gd name="connsiteX34" fmla="*/ 50920 w 71584"/>
                  <a:gd name="connsiteY34" fmla="*/ 4226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584" h="60321">
                    <a:moveTo>
                      <a:pt x="50733" y="42262"/>
                    </a:moveTo>
                    <a:cubicBezTo>
                      <a:pt x="50826" y="42914"/>
                      <a:pt x="50920" y="43658"/>
                      <a:pt x="51105" y="44403"/>
                    </a:cubicBezTo>
                    <a:cubicBezTo>
                      <a:pt x="51199" y="45241"/>
                      <a:pt x="51292" y="45985"/>
                      <a:pt x="51478" y="46637"/>
                    </a:cubicBezTo>
                    <a:cubicBezTo>
                      <a:pt x="51571" y="47475"/>
                      <a:pt x="51664" y="48313"/>
                      <a:pt x="51757" y="49150"/>
                    </a:cubicBezTo>
                    <a:lnTo>
                      <a:pt x="52130" y="49150"/>
                    </a:lnTo>
                    <a:cubicBezTo>
                      <a:pt x="52130" y="48313"/>
                      <a:pt x="52130" y="47475"/>
                      <a:pt x="52316" y="46637"/>
                    </a:cubicBezTo>
                    <a:cubicBezTo>
                      <a:pt x="52409" y="45985"/>
                      <a:pt x="52502" y="45241"/>
                      <a:pt x="52595" y="44403"/>
                    </a:cubicBezTo>
                    <a:cubicBezTo>
                      <a:pt x="52595" y="43565"/>
                      <a:pt x="52781" y="42914"/>
                      <a:pt x="52967" y="42262"/>
                    </a:cubicBezTo>
                    <a:lnTo>
                      <a:pt x="62928" y="0"/>
                    </a:lnTo>
                    <a:lnTo>
                      <a:pt x="71585" y="0"/>
                    </a:lnTo>
                    <a:lnTo>
                      <a:pt x="57343" y="60321"/>
                    </a:lnTo>
                    <a:lnTo>
                      <a:pt x="47009" y="60321"/>
                    </a:lnTo>
                    <a:lnTo>
                      <a:pt x="37142" y="18059"/>
                    </a:lnTo>
                    <a:cubicBezTo>
                      <a:pt x="36956" y="17407"/>
                      <a:pt x="36863" y="16663"/>
                      <a:pt x="36677" y="15918"/>
                    </a:cubicBezTo>
                    <a:cubicBezTo>
                      <a:pt x="36584" y="15080"/>
                      <a:pt x="36490" y="14336"/>
                      <a:pt x="36305" y="13684"/>
                    </a:cubicBezTo>
                    <a:cubicBezTo>
                      <a:pt x="36211" y="12846"/>
                      <a:pt x="36118" y="12008"/>
                      <a:pt x="35932" y="11171"/>
                    </a:cubicBezTo>
                    <a:lnTo>
                      <a:pt x="35560" y="11171"/>
                    </a:lnTo>
                    <a:cubicBezTo>
                      <a:pt x="35467" y="12008"/>
                      <a:pt x="35373" y="12846"/>
                      <a:pt x="35188" y="13684"/>
                    </a:cubicBezTo>
                    <a:cubicBezTo>
                      <a:pt x="35094" y="14336"/>
                      <a:pt x="34908" y="15080"/>
                      <a:pt x="34815" y="15918"/>
                    </a:cubicBezTo>
                    <a:cubicBezTo>
                      <a:pt x="34629" y="16756"/>
                      <a:pt x="34536" y="17407"/>
                      <a:pt x="34443" y="18059"/>
                    </a:cubicBezTo>
                    <a:lnTo>
                      <a:pt x="24575" y="60321"/>
                    </a:lnTo>
                    <a:lnTo>
                      <a:pt x="14243" y="60321"/>
                    </a:lnTo>
                    <a:lnTo>
                      <a:pt x="0" y="0"/>
                    </a:lnTo>
                    <a:lnTo>
                      <a:pt x="8657" y="0"/>
                    </a:lnTo>
                    <a:lnTo>
                      <a:pt x="18618" y="42262"/>
                    </a:lnTo>
                    <a:cubicBezTo>
                      <a:pt x="18711" y="42914"/>
                      <a:pt x="18804" y="43658"/>
                      <a:pt x="18990" y="44403"/>
                    </a:cubicBezTo>
                    <a:cubicBezTo>
                      <a:pt x="19083" y="45241"/>
                      <a:pt x="19176" y="45985"/>
                      <a:pt x="19363" y="46637"/>
                    </a:cubicBezTo>
                    <a:cubicBezTo>
                      <a:pt x="19456" y="47475"/>
                      <a:pt x="19549" y="48313"/>
                      <a:pt x="19549" y="49150"/>
                    </a:cubicBezTo>
                    <a:lnTo>
                      <a:pt x="19921" y="49150"/>
                    </a:lnTo>
                    <a:cubicBezTo>
                      <a:pt x="19921" y="48313"/>
                      <a:pt x="20014" y="47475"/>
                      <a:pt x="20200" y="46637"/>
                    </a:cubicBezTo>
                    <a:cubicBezTo>
                      <a:pt x="20293" y="45985"/>
                      <a:pt x="20386" y="45241"/>
                      <a:pt x="20480" y="44403"/>
                    </a:cubicBezTo>
                    <a:cubicBezTo>
                      <a:pt x="20480" y="43565"/>
                      <a:pt x="20666" y="42914"/>
                      <a:pt x="20852" y="42262"/>
                    </a:cubicBezTo>
                    <a:lnTo>
                      <a:pt x="30719" y="0"/>
                    </a:lnTo>
                    <a:lnTo>
                      <a:pt x="41052" y="0"/>
                    </a:lnTo>
                    <a:lnTo>
                      <a:pt x="50920" y="42262"/>
                    </a:lnTo>
                    <a:close/>
                  </a:path>
                </a:pathLst>
              </a:custGeom>
              <a:solidFill>
                <a:srgbClr val="FFFFFF"/>
              </a:solidFill>
              <a:ln w="8840" cap="flat">
                <a:no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C484859B-D13A-B179-0C26-B0EFE45DBFF6}"/>
                  </a:ext>
                </a:extLst>
              </p:cNvPr>
              <p:cNvSpPr/>
              <p:nvPr/>
            </p:nvSpPr>
            <p:spPr>
              <a:xfrm>
                <a:off x="10066566" y="4879793"/>
                <a:ext cx="45706" cy="60321"/>
              </a:xfrm>
              <a:custGeom>
                <a:avLst/>
                <a:gdLst>
                  <a:gd name="connsiteX0" fmla="*/ 36677 w 45706"/>
                  <a:gd name="connsiteY0" fmla="*/ 0 h 60321"/>
                  <a:gd name="connsiteX1" fmla="*/ 45707 w 45706"/>
                  <a:gd name="connsiteY1" fmla="*/ 0 h 60321"/>
                  <a:gd name="connsiteX2" fmla="*/ 27182 w 45706"/>
                  <a:gd name="connsiteY2" fmla="*/ 40493 h 60321"/>
                  <a:gd name="connsiteX3" fmla="*/ 27182 w 45706"/>
                  <a:gd name="connsiteY3" fmla="*/ 60321 h 60321"/>
                  <a:gd name="connsiteX4" fmla="*/ 18524 w 45706"/>
                  <a:gd name="connsiteY4" fmla="*/ 60321 h 60321"/>
                  <a:gd name="connsiteX5" fmla="*/ 18524 w 45706"/>
                  <a:gd name="connsiteY5" fmla="*/ 40493 h 60321"/>
                  <a:gd name="connsiteX6" fmla="*/ 0 w 45706"/>
                  <a:gd name="connsiteY6" fmla="*/ 0 h 60321"/>
                  <a:gd name="connsiteX7" fmla="*/ 9030 w 45706"/>
                  <a:gd name="connsiteY7" fmla="*/ 0 h 60321"/>
                  <a:gd name="connsiteX8" fmla="*/ 21131 w 45706"/>
                  <a:gd name="connsiteY8" fmla="*/ 26251 h 60321"/>
                  <a:gd name="connsiteX9" fmla="*/ 21783 w 45706"/>
                  <a:gd name="connsiteY9" fmla="*/ 28020 h 60321"/>
                  <a:gd name="connsiteX10" fmla="*/ 22248 w 45706"/>
                  <a:gd name="connsiteY10" fmla="*/ 29695 h 60321"/>
                  <a:gd name="connsiteX11" fmla="*/ 22714 w 45706"/>
                  <a:gd name="connsiteY11" fmla="*/ 31557 h 60321"/>
                  <a:gd name="connsiteX12" fmla="*/ 23086 w 45706"/>
                  <a:gd name="connsiteY12" fmla="*/ 31557 h 60321"/>
                  <a:gd name="connsiteX13" fmla="*/ 23552 w 45706"/>
                  <a:gd name="connsiteY13" fmla="*/ 29695 h 60321"/>
                  <a:gd name="connsiteX14" fmla="*/ 24017 w 45706"/>
                  <a:gd name="connsiteY14" fmla="*/ 28020 h 60321"/>
                  <a:gd name="connsiteX15" fmla="*/ 24669 w 45706"/>
                  <a:gd name="connsiteY15" fmla="*/ 26251 h 60321"/>
                  <a:gd name="connsiteX16" fmla="*/ 36770 w 45706"/>
                  <a:gd name="connsiteY1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06" h="60321">
                    <a:moveTo>
                      <a:pt x="36677" y="0"/>
                    </a:moveTo>
                    <a:lnTo>
                      <a:pt x="45707" y="0"/>
                    </a:lnTo>
                    <a:lnTo>
                      <a:pt x="27182" y="40493"/>
                    </a:lnTo>
                    <a:lnTo>
                      <a:pt x="27182" y="60321"/>
                    </a:lnTo>
                    <a:lnTo>
                      <a:pt x="18524" y="60321"/>
                    </a:lnTo>
                    <a:lnTo>
                      <a:pt x="18524" y="40493"/>
                    </a:lnTo>
                    <a:lnTo>
                      <a:pt x="0" y="0"/>
                    </a:lnTo>
                    <a:lnTo>
                      <a:pt x="9030" y="0"/>
                    </a:lnTo>
                    <a:lnTo>
                      <a:pt x="21131" y="26251"/>
                    </a:lnTo>
                    <a:cubicBezTo>
                      <a:pt x="21318" y="26809"/>
                      <a:pt x="21597" y="27368"/>
                      <a:pt x="21783" y="28020"/>
                    </a:cubicBezTo>
                    <a:cubicBezTo>
                      <a:pt x="21969" y="28578"/>
                      <a:pt x="22155" y="29137"/>
                      <a:pt x="22248" y="29695"/>
                    </a:cubicBezTo>
                    <a:cubicBezTo>
                      <a:pt x="22435" y="30347"/>
                      <a:pt x="22528" y="30905"/>
                      <a:pt x="22714" y="31557"/>
                    </a:cubicBezTo>
                    <a:lnTo>
                      <a:pt x="23086" y="31557"/>
                    </a:lnTo>
                    <a:cubicBezTo>
                      <a:pt x="23179" y="30998"/>
                      <a:pt x="23365" y="30347"/>
                      <a:pt x="23552" y="29695"/>
                    </a:cubicBezTo>
                    <a:cubicBezTo>
                      <a:pt x="23645" y="29230"/>
                      <a:pt x="23831" y="28671"/>
                      <a:pt x="24017" y="28020"/>
                    </a:cubicBezTo>
                    <a:cubicBezTo>
                      <a:pt x="24203" y="27461"/>
                      <a:pt x="24389" y="26903"/>
                      <a:pt x="24669" y="26251"/>
                    </a:cubicBezTo>
                    <a:lnTo>
                      <a:pt x="36770" y="0"/>
                    </a:lnTo>
                    <a:close/>
                  </a:path>
                </a:pathLst>
              </a:custGeom>
              <a:solidFill>
                <a:srgbClr val="FFFFFF"/>
              </a:solidFill>
              <a:ln w="8840" cap="flat">
                <a:no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521EDF1C-D437-B867-3CDF-875B9B8549DE}"/>
                  </a:ext>
                </a:extLst>
              </p:cNvPr>
              <p:cNvSpPr/>
              <p:nvPr/>
            </p:nvSpPr>
            <p:spPr>
              <a:xfrm>
                <a:off x="10115344" y="4879699"/>
                <a:ext cx="42262" cy="60600"/>
              </a:xfrm>
              <a:custGeom>
                <a:avLst/>
                <a:gdLst>
                  <a:gd name="connsiteX0" fmla="*/ 42262 w 42262"/>
                  <a:gd name="connsiteY0" fmla="*/ 30254 h 60600"/>
                  <a:gd name="connsiteX1" fmla="*/ 40680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3 w 42262"/>
                  <a:gd name="connsiteY7" fmla="*/ 44217 h 60600"/>
                  <a:gd name="connsiteX8" fmla="*/ 0 w 42262"/>
                  <a:gd name="connsiteY8" fmla="*/ 30254 h 60600"/>
                  <a:gd name="connsiteX9" fmla="*/ 1583 w 42262"/>
                  <a:gd name="connsiteY9" fmla="*/ 16384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80 w 42262"/>
                  <a:gd name="connsiteY15" fmla="*/ 16384 h 60600"/>
                  <a:gd name="connsiteX16" fmla="*/ 42262 w 42262"/>
                  <a:gd name="connsiteY16" fmla="*/ 30254 h 60600"/>
                  <a:gd name="connsiteX17" fmla="*/ 8565 w 42262"/>
                  <a:gd name="connsiteY17" fmla="*/ 30254 h 60600"/>
                  <a:gd name="connsiteX18" fmla="*/ 9588 w 42262"/>
                  <a:gd name="connsiteY18" fmla="*/ 41797 h 60600"/>
                  <a:gd name="connsiteX19" fmla="*/ 12381 w 42262"/>
                  <a:gd name="connsiteY19" fmla="*/ 49244 h 60600"/>
                  <a:gd name="connsiteX20" fmla="*/ 16384 w 42262"/>
                  <a:gd name="connsiteY20" fmla="*/ 53246 h 60600"/>
                  <a:gd name="connsiteX21" fmla="*/ 21038 w 42262"/>
                  <a:gd name="connsiteY21" fmla="*/ 54456 h 60600"/>
                  <a:gd name="connsiteX22" fmla="*/ 25692 w 42262"/>
                  <a:gd name="connsiteY22" fmla="*/ 53246 h 60600"/>
                  <a:gd name="connsiteX23" fmla="*/ 29695 w 42262"/>
                  <a:gd name="connsiteY23" fmla="*/ 49244 h 60600"/>
                  <a:gd name="connsiteX24" fmla="*/ 32488 w 42262"/>
                  <a:gd name="connsiteY24" fmla="*/ 41797 h 60600"/>
                  <a:gd name="connsiteX25" fmla="*/ 33512 w 42262"/>
                  <a:gd name="connsiteY25" fmla="*/ 30254 h 60600"/>
                  <a:gd name="connsiteX26" fmla="*/ 32488 w 42262"/>
                  <a:gd name="connsiteY26" fmla="*/ 18711 h 60600"/>
                  <a:gd name="connsiteX27" fmla="*/ 29695 w 42262"/>
                  <a:gd name="connsiteY27" fmla="*/ 11264 h 60600"/>
                  <a:gd name="connsiteX28" fmla="*/ 25692 w 42262"/>
                  <a:gd name="connsiteY28" fmla="*/ 7261 h 60600"/>
                  <a:gd name="connsiteX29" fmla="*/ 21038 w 42262"/>
                  <a:gd name="connsiteY29" fmla="*/ 6051 h 60600"/>
                  <a:gd name="connsiteX30" fmla="*/ 16384 w 42262"/>
                  <a:gd name="connsiteY30" fmla="*/ 7261 h 60600"/>
                  <a:gd name="connsiteX31" fmla="*/ 12381 w 42262"/>
                  <a:gd name="connsiteY31" fmla="*/ 11264 h 60600"/>
                  <a:gd name="connsiteX32" fmla="*/ 9588 w 42262"/>
                  <a:gd name="connsiteY32" fmla="*/ 18711 h 60600"/>
                  <a:gd name="connsiteX33" fmla="*/ 8565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80" y="44217"/>
                    </a:cubicBezTo>
                    <a:cubicBezTo>
                      <a:pt x="39656" y="48033"/>
                      <a:pt x="38167" y="51198"/>
                      <a:pt x="36398" y="53619"/>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9"/>
                    </a:cubicBezTo>
                    <a:cubicBezTo>
                      <a:pt x="4003" y="51198"/>
                      <a:pt x="2607" y="48033"/>
                      <a:pt x="1583" y="44217"/>
                    </a:cubicBezTo>
                    <a:cubicBezTo>
                      <a:pt x="559" y="40400"/>
                      <a:pt x="0" y="35746"/>
                      <a:pt x="0" y="30254"/>
                    </a:cubicBezTo>
                    <a:cubicBezTo>
                      <a:pt x="0" y="24761"/>
                      <a:pt x="559" y="20200"/>
                      <a:pt x="1583" y="16384"/>
                    </a:cubicBezTo>
                    <a:cubicBezTo>
                      <a:pt x="2607" y="12567"/>
                      <a:pt x="4096" y="9402"/>
                      <a:pt x="5865" y="6982"/>
                    </a:cubicBezTo>
                    <a:cubicBezTo>
                      <a:pt x="7726" y="4562"/>
                      <a:pt x="9961" y="2793"/>
                      <a:pt x="12567" y="1676"/>
                    </a:cubicBezTo>
                    <a:cubicBezTo>
                      <a:pt x="15173" y="559"/>
                      <a:pt x="18059" y="0"/>
                      <a:pt x="21131" y="0"/>
                    </a:cubicBezTo>
                    <a:cubicBezTo>
                      <a:pt x="24203" y="0"/>
                      <a:pt x="27089" y="559"/>
                      <a:pt x="29695" y="1676"/>
                    </a:cubicBezTo>
                    <a:cubicBezTo>
                      <a:pt x="32302" y="2793"/>
                      <a:pt x="34536" y="4562"/>
                      <a:pt x="36398" y="6982"/>
                    </a:cubicBezTo>
                    <a:cubicBezTo>
                      <a:pt x="38260" y="9402"/>
                      <a:pt x="39656" y="12567"/>
                      <a:pt x="40680" y="16384"/>
                    </a:cubicBezTo>
                    <a:cubicBezTo>
                      <a:pt x="41704" y="20200"/>
                      <a:pt x="42262" y="24855"/>
                      <a:pt x="42262" y="30254"/>
                    </a:cubicBezTo>
                    <a:close/>
                    <a:moveTo>
                      <a:pt x="8565" y="30254"/>
                    </a:moveTo>
                    <a:cubicBezTo>
                      <a:pt x="8565" y="34908"/>
                      <a:pt x="8937" y="38725"/>
                      <a:pt x="9588" y="41797"/>
                    </a:cubicBezTo>
                    <a:cubicBezTo>
                      <a:pt x="10240" y="44868"/>
                      <a:pt x="11171" y="47382"/>
                      <a:pt x="12381" y="49244"/>
                    </a:cubicBezTo>
                    <a:cubicBezTo>
                      <a:pt x="13591" y="51105"/>
                      <a:pt x="14894" y="52409"/>
                      <a:pt x="16384" y="53246"/>
                    </a:cubicBezTo>
                    <a:cubicBezTo>
                      <a:pt x="17873" y="54084"/>
                      <a:pt x="19456" y="54456"/>
                      <a:pt x="21038" y="54456"/>
                    </a:cubicBezTo>
                    <a:cubicBezTo>
                      <a:pt x="22621" y="54456"/>
                      <a:pt x="24203" y="54084"/>
                      <a:pt x="25692" y="53246"/>
                    </a:cubicBezTo>
                    <a:cubicBezTo>
                      <a:pt x="27182" y="52409"/>
                      <a:pt x="28485" y="51105"/>
                      <a:pt x="29695" y="49244"/>
                    </a:cubicBezTo>
                    <a:cubicBezTo>
                      <a:pt x="30905" y="47382"/>
                      <a:pt x="31837" y="44868"/>
                      <a:pt x="32488" y="41797"/>
                    </a:cubicBezTo>
                    <a:cubicBezTo>
                      <a:pt x="33139" y="38725"/>
                      <a:pt x="33512" y="34815"/>
                      <a:pt x="33512" y="30254"/>
                    </a:cubicBezTo>
                    <a:cubicBezTo>
                      <a:pt x="33512" y="25692"/>
                      <a:pt x="33139" y="21876"/>
                      <a:pt x="32488" y="18711"/>
                    </a:cubicBezTo>
                    <a:cubicBezTo>
                      <a:pt x="31837" y="15546"/>
                      <a:pt x="30812" y="13125"/>
                      <a:pt x="29695" y="11264"/>
                    </a:cubicBezTo>
                    <a:cubicBezTo>
                      <a:pt x="28485" y="9402"/>
                      <a:pt x="27182" y="8099"/>
                      <a:pt x="25692" y="7261"/>
                    </a:cubicBezTo>
                    <a:cubicBezTo>
                      <a:pt x="24203" y="6423"/>
                      <a:pt x="22621" y="6051"/>
                      <a:pt x="21038" y="6051"/>
                    </a:cubicBezTo>
                    <a:cubicBezTo>
                      <a:pt x="19456" y="6051"/>
                      <a:pt x="17873" y="6423"/>
                      <a:pt x="16384" y="7261"/>
                    </a:cubicBezTo>
                    <a:cubicBezTo>
                      <a:pt x="14894" y="8099"/>
                      <a:pt x="13591" y="9402"/>
                      <a:pt x="12381" y="11264"/>
                    </a:cubicBezTo>
                    <a:cubicBezTo>
                      <a:pt x="11171" y="13125"/>
                      <a:pt x="10240" y="15639"/>
                      <a:pt x="9588" y="18711"/>
                    </a:cubicBezTo>
                    <a:cubicBezTo>
                      <a:pt x="8937" y="21876"/>
                      <a:pt x="8565" y="25692"/>
                      <a:pt x="8565" y="30254"/>
                    </a:cubicBezTo>
                    <a:close/>
                  </a:path>
                </a:pathLst>
              </a:custGeom>
              <a:solidFill>
                <a:srgbClr val="FFFFFF"/>
              </a:solidFill>
              <a:ln w="8840" cap="flat">
                <a:no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FF680BCB-3D4F-1BA2-A82E-DB97AB74F5FA}"/>
                  </a:ext>
                </a:extLst>
              </p:cNvPr>
              <p:cNvSpPr/>
              <p:nvPr/>
            </p:nvSpPr>
            <p:spPr>
              <a:xfrm>
                <a:off x="10169987" y="4879793"/>
                <a:ext cx="38817" cy="60413"/>
              </a:xfrm>
              <a:custGeom>
                <a:avLst/>
                <a:gdLst>
                  <a:gd name="connsiteX0" fmla="*/ 8657 w 38817"/>
                  <a:gd name="connsiteY0" fmla="*/ 37887 h 60413"/>
                  <a:gd name="connsiteX1" fmla="*/ 8657 w 38817"/>
                  <a:gd name="connsiteY1" fmla="*/ 60321 h 60413"/>
                  <a:gd name="connsiteX2" fmla="*/ 0 w 38817"/>
                  <a:gd name="connsiteY2" fmla="*/ 60321 h 60413"/>
                  <a:gd name="connsiteX3" fmla="*/ 0 w 38817"/>
                  <a:gd name="connsiteY3" fmla="*/ 0 h 60413"/>
                  <a:gd name="connsiteX4" fmla="*/ 14614 w 38817"/>
                  <a:gd name="connsiteY4" fmla="*/ 0 h 60413"/>
                  <a:gd name="connsiteX5" fmla="*/ 30905 w 38817"/>
                  <a:gd name="connsiteY5" fmla="*/ 4934 h 60413"/>
                  <a:gd name="connsiteX6" fmla="*/ 36211 w 38817"/>
                  <a:gd name="connsiteY6" fmla="*/ 18990 h 60413"/>
                  <a:gd name="connsiteX7" fmla="*/ 24389 w 38817"/>
                  <a:gd name="connsiteY7" fmla="*/ 36677 h 60413"/>
                  <a:gd name="connsiteX8" fmla="*/ 38817 w 38817"/>
                  <a:gd name="connsiteY8" fmla="*/ 60414 h 60413"/>
                  <a:gd name="connsiteX9" fmla="*/ 28950 w 38817"/>
                  <a:gd name="connsiteY9" fmla="*/ 60414 h 60413"/>
                  <a:gd name="connsiteX10" fmla="*/ 15545 w 38817"/>
                  <a:gd name="connsiteY10" fmla="*/ 37980 h 60413"/>
                  <a:gd name="connsiteX11" fmla="*/ 8657 w 38817"/>
                  <a:gd name="connsiteY11" fmla="*/ 37980 h 60413"/>
                  <a:gd name="connsiteX12" fmla="*/ 14708 w 38817"/>
                  <a:gd name="connsiteY12" fmla="*/ 31929 h 60413"/>
                  <a:gd name="connsiteX13" fmla="*/ 27647 w 38817"/>
                  <a:gd name="connsiteY13" fmla="*/ 18990 h 60413"/>
                  <a:gd name="connsiteX14" fmla="*/ 14708 w 38817"/>
                  <a:gd name="connsiteY14" fmla="*/ 6051 h 60413"/>
                  <a:gd name="connsiteX15" fmla="*/ 8657 w 38817"/>
                  <a:gd name="connsiteY15" fmla="*/ 6051 h 60413"/>
                  <a:gd name="connsiteX16" fmla="*/ 8657 w 38817"/>
                  <a:gd name="connsiteY16" fmla="*/ 31929 h 60413"/>
                  <a:gd name="connsiteX17" fmla="*/ 14708 w 38817"/>
                  <a:gd name="connsiteY17" fmla="*/ 31929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7" h="60413">
                    <a:moveTo>
                      <a:pt x="8657" y="37887"/>
                    </a:moveTo>
                    <a:lnTo>
                      <a:pt x="8657" y="60321"/>
                    </a:lnTo>
                    <a:lnTo>
                      <a:pt x="0" y="60321"/>
                    </a:lnTo>
                    <a:lnTo>
                      <a:pt x="0" y="0"/>
                    </a:lnTo>
                    <a:lnTo>
                      <a:pt x="14614" y="0"/>
                    </a:lnTo>
                    <a:cubicBezTo>
                      <a:pt x="21969" y="0"/>
                      <a:pt x="27367" y="1676"/>
                      <a:pt x="30905" y="4934"/>
                    </a:cubicBezTo>
                    <a:cubicBezTo>
                      <a:pt x="34442" y="8192"/>
                      <a:pt x="36211" y="12939"/>
                      <a:pt x="36211" y="18990"/>
                    </a:cubicBezTo>
                    <a:cubicBezTo>
                      <a:pt x="36211" y="28206"/>
                      <a:pt x="32301" y="34070"/>
                      <a:pt x="24389" y="36677"/>
                    </a:cubicBezTo>
                    <a:lnTo>
                      <a:pt x="38817" y="60414"/>
                    </a:lnTo>
                    <a:lnTo>
                      <a:pt x="28950" y="60414"/>
                    </a:lnTo>
                    <a:lnTo>
                      <a:pt x="15545" y="37980"/>
                    </a:lnTo>
                    <a:lnTo>
                      <a:pt x="8657" y="37980"/>
                    </a:lnTo>
                    <a:close/>
                    <a:moveTo>
                      <a:pt x="14708" y="31929"/>
                    </a:moveTo>
                    <a:cubicBezTo>
                      <a:pt x="23365" y="31929"/>
                      <a:pt x="27647" y="27647"/>
                      <a:pt x="27647" y="18990"/>
                    </a:cubicBezTo>
                    <a:cubicBezTo>
                      <a:pt x="27647" y="10333"/>
                      <a:pt x="23365" y="6051"/>
                      <a:pt x="14708" y="6051"/>
                    </a:cubicBezTo>
                    <a:lnTo>
                      <a:pt x="8657" y="6051"/>
                    </a:lnTo>
                    <a:lnTo>
                      <a:pt x="8657" y="31929"/>
                    </a:lnTo>
                    <a:lnTo>
                      <a:pt x="14708" y="31929"/>
                    </a:lnTo>
                    <a:close/>
                  </a:path>
                </a:pathLst>
              </a:custGeom>
              <a:solidFill>
                <a:srgbClr val="FFFFFF"/>
              </a:solidFill>
              <a:ln w="8840" cap="flat">
                <a:no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01E8A477-3A0D-4062-A369-91145748367E}"/>
                  </a:ext>
                </a:extLst>
              </p:cNvPr>
              <p:cNvSpPr/>
              <p:nvPr/>
            </p:nvSpPr>
            <p:spPr>
              <a:xfrm>
                <a:off x="10219603" y="4879793"/>
                <a:ext cx="38818" cy="60321"/>
              </a:xfrm>
              <a:custGeom>
                <a:avLst/>
                <a:gdLst>
                  <a:gd name="connsiteX0" fmla="*/ 38818 w 38818"/>
                  <a:gd name="connsiteY0" fmla="*/ 60321 h 60321"/>
                  <a:gd name="connsiteX1" fmla="*/ 28950 w 38818"/>
                  <a:gd name="connsiteY1" fmla="*/ 60321 h 60321"/>
                  <a:gd name="connsiteX2" fmla="*/ 8658 w 38818"/>
                  <a:gd name="connsiteY2" fmla="*/ 30160 h 60321"/>
                  <a:gd name="connsiteX3" fmla="*/ 8658 w 38818"/>
                  <a:gd name="connsiteY3" fmla="*/ 60321 h 60321"/>
                  <a:gd name="connsiteX4" fmla="*/ 0 w 38818"/>
                  <a:gd name="connsiteY4" fmla="*/ 60321 h 60321"/>
                  <a:gd name="connsiteX5" fmla="*/ 0 w 38818"/>
                  <a:gd name="connsiteY5" fmla="*/ 0 h 60321"/>
                  <a:gd name="connsiteX6" fmla="*/ 8658 w 38818"/>
                  <a:gd name="connsiteY6" fmla="*/ 0 h 60321"/>
                  <a:gd name="connsiteX7" fmla="*/ 8658 w 38818"/>
                  <a:gd name="connsiteY7" fmla="*/ 28485 h 60321"/>
                  <a:gd name="connsiteX8" fmla="*/ 28020 w 38818"/>
                  <a:gd name="connsiteY8" fmla="*/ 0 h 60321"/>
                  <a:gd name="connsiteX9" fmla="*/ 37980 w 38818"/>
                  <a:gd name="connsiteY9" fmla="*/ 0 h 60321"/>
                  <a:gd name="connsiteX10" fmla="*/ 18153 w 38818"/>
                  <a:gd name="connsiteY10" fmla="*/ 29323 h 60321"/>
                  <a:gd name="connsiteX11" fmla="*/ 38818 w 38818"/>
                  <a:gd name="connsiteY11"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18" h="60321">
                    <a:moveTo>
                      <a:pt x="38818" y="60321"/>
                    </a:moveTo>
                    <a:lnTo>
                      <a:pt x="28950" y="60321"/>
                    </a:lnTo>
                    <a:lnTo>
                      <a:pt x="8658" y="30160"/>
                    </a:lnTo>
                    <a:lnTo>
                      <a:pt x="8658" y="60321"/>
                    </a:lnTo>
                    <a:lnTo>
                      <a:pt x="0" y="60321"/>
                    </a:lnTo>
                    <a:lnTo>
                      <a:pt x="0" y="0"/>
                    </a:lnTo>
                    <a:lnTo>
                      <a:pt x="8658" y="0"/>
                    </a:lnTo>
                    <a:lnTo>
                      <a:pt x="8658" y="28485"/>
                    </a:lnTo>
                    <a:lnTo>
                      <a:pt x="28020" y="0"/>
                    </a:lnTo>
                    <a:lnTo>
                      <a:pt x="37980" y="0"/>
                    </a:lnTo>
                    <a:lnTo>
                      <a:pt x="18153" y="29323"/>
                    </a:lnTo>
                    <a:lnTo>
                      <a:pt x="38818" y="60321"/>
                    </a:lnTo>
                    <a:close/>
                  </a:path>
                </a:pathLst>
              </a:custGeom>
              <a:solidFill>
                <a:srgbClr val="FFFFFF"/>
              </a:solidFill>
              <a:ln w="8840" cap="flat">
                <a:noFill/>
                <a:prstDash val="solid"/>
                <a:miter/>
              </a:ln>
            </p:spPr>
            <p:txBody>
              <a:bodyPr rtlCol="0" anchor="ctr"/>
              <a:lstStyle/>
              <a:p>
                <a:endParaRPr lang="en-US"/>
              </a:p>
            </p:txBody>
          </p:sp>
        </p:grpSp>
        <p:grpSp>
          <p:nvGrpSpPr>
            <p:cNvPr id="654" name="Picture 2">
              <a:extLst>
                <a:ext uri="{FF2B5EF4-FFF2-40B4-BE49-F238E27FC236}">
                  <a16:creationId xmlns:a16="http://schemas.microsoft.com/office/drawing/2014/main" id="{933CF27C-9B9F-7AE1-F254-D318A6E4E8A6}"/>
                </a:ext>
              </a:extLst>
            </p:cNvPr>
            <p:cNvGrpSpPr/>
            <p:nvPr/>
          </p:nvGrpSpPr>
          <p:grpSpPr>
            <a:xfrm>
              <a:off x="10680296" y="4489940"/>
              <a:ext cx="245852" cy="92742"/>
              <a:chOff x="10680296" y="4489940"/>
              <a:chExt cx="245852" cy="92742"/>
            </a:xfrm>
            <a:solidFill>
              <a:srgbClr val="231F20"/>
            </a:solidFill>
          </p:grpSpPr>
          <p:sp>
            <p:nvSpPr>
              <p:cNvPr id="655" name="Freeform: Shape 654">
                <a:extLst>
                  <a:ext uri="{FF2B5EF4-FFF2-40B4-BE49-F238E27FC236}">
                    <a16:creationId xmlns:a16="http://schemas.microsoft.com/office/drawing/2014/main" id="{7DC9DCAC-4EAD-218F-4C80-58D65CFD9366}"/>
                  </a:ext>
                </a:extLst>
              </p:cNvPr>
              <p:cNvSpPr/>
              <p:nvPr/>
            </p:nvSpPr>
            <p:spPr>
              <a:xfrm>
                <a:off x="10680296" y="4489940"/>
                <a:ext cx="57156" cy="60321"/>
              </a:xfrm>
              <a:custGeom>
                <a:avLst/>
                <a:gdLst>
                  <a:gd name="connsiteX0" fmla="*/ 26809 w 57156"/>
                  <a:gd name="connsiteY0" fmla="*/ 36677 h 60321"/>
                  <a:gd name="connsiteX1" fmla="*/ 27462 w 57156"/>
                  <a:gd name="connsiteY1" fmla="*/ 37887 h 60321"/>
                  <a:gd name="connsiteX2" fmla="*/ 27926 w 57156"/>
                  <a:gd name="connsiteY2" fmla="*/ 39283 h 60321"/>
                  <a:gd name="connsiteX3" fmla="*/ 28392 w 57156"/>
                  <a:gd name="connsiteY3" fmla="*/ 40959 h 60321"/>
                  <a:gd name="connsiteX4" fmla="*/ 28764 w 57156"/>
                  <a:gd name="connsiteY4" fmla="*/ 40959 h 60321"/>
                  <a:gd name="connsiteX5" fmla="*/ 29230 w 57156"/>
                  <a:gd name="connsiteY5" fmla="*/ 39283 h 60321"/>
                  <a:gd name="connsiteX6" fmla="*/ 29696 w 57156"/>
                  <a:gd name="connsiteY6" fmla="*/ 37887 h 60321"/>
                  <a:gd name="connsiteX7" fmla="*/ 30347 w 57156"/>
                  <a:gd name="connsiteY7" fmla="*/ 36677 h 60321"/>
                  <a:gd name="connsiteX8" fmla="*/ 48500 w 57156"/>
                  <a:gd name="connsiteY8" fmla="*/ 0 h 60321"/>
                  <a:gd name="connsiteX9" fmla="*/ 57156 w 57156"/>
                  <a:gd name="connsiteY9" fmla="*/ 0 h 60321"/>
                  <a:gd name="connsiteX10" fmla="*/ 57156 w 57156"/>
                  <a:gd name="connsiteY10" fmla="*/ 60321 h 60321"/>
                  <a:gd name="connsiteX11" fmla="*/ 48500 w 57156"/>
                  <a:gd name="connsiteY11" fmla="*/ 60321 h 60321"/>
                  <a:gd name="connsiteX12" fmla="*/ 48500 w 57156"/>
                  <a:gd name="connsiteY12" fmla="*/ 24110 h 60321"/>
                  <a:gd name="connsiteX13" fmla="*/ 48500 w 57156"/>
                  <a:gd name="connsiteY13" fmla="*/ 21876 h 60321"/>
                  <a:gd name="connsiteX14" fmla="*/ 48592 w 57156"/>
                  <a:gd name="connsiteY14" fmla="*/ 19455 h 60321"/>
                  <a:gd name="connsiteX15" fmla="*/ 48778 w 57156"/>
                  <a:gd name="connsiteY15" fmla="*/ 16756 h 60321"/>
                  <a:gd name="connsiteX16" fmla="*/ 48407 w 57156"/>
                  <a:gd name="connsiteY16" fmla="*/ 16756 h 60321"/>
                  <a:gd name="connsiteX17" fmla="*/ 47661 w 57156"/>
                  <a:gd name="connsiteY17" fmla="*/ 19455 h 60321"/>
                  <a:gd name="connsiteX18" fmla="*/ 46730 w 57156"/>
                  <a:gd name="connsiteY18" fmla="*/ 21876 h 60321"/>
                  <a:gd name="connsiteX19" fmla="*/ 45800 w 57156"/>
                  <a:gd name="connsiteY19" fmla="*/ 24110 h 60321"/>
                  <a:gd name="connsiteX20" fmla="*/ 32860 w 57156"/>
                  <a:gd name="connsiteY20" fmla="*/ 49523 h 60321"/>
                  <a:gd name="connsiteX21" fmla="*/ 24203 w 57156"/>
                  <a:gd name="connsiteY21" fmla="*/ 49523 h 60321"/>
                  <a:gd name="connsiteX22" fmla="*/ 11264 w 57156"/>
                  <a:gd name="connsiteY22" fmla="*/ 24110 h 60321"/>
                  <a:gd name="connsiteX23" fmla="*/ 10333 w 57156"/>
                  <a:gd name="connsiteY23" fmla="*/ 21876 h 60321"/>
                  <a:gd name="connsiteX24" fmla="*/ 9495 w 57156"/>
                  <a:gd name="connsiteY24" fmla="*/ 19455 h 60321"/>
                  <a:gd name="connsiteX25" fmla="*/ 8751 w 57156"/>
                  <a:gd name="connsiteY25" fmla="*/ 16756 h 60321"/>
                  <a:gd name="connsiteX26" fmla="*/ 8378 w 57156"/>
                  <a:gd name="connsiteY26" fmla="*/ 16756 h 60321"/>
                  <a:gd name="connsiteX27" fmla="*/ 8565 w 57156"/>
                  <a:gd name="connsiteY27" fmla="*/ 19455 h 60321"/>
                  <a:gd name="connsiteX28" fmla="*/ 8658 w 57156"/>
                  <a:gd name="connsiteY28" fmla="*/ 21876 h 60321"/>
                  <a:gd name="connsiteX29" fmla="*/ 8658 w 57156"/>
                  <a:gd name="connsiteY29" fmla="*/ 24110 h 60321"/>
                  <a:gd name="connsiteX30" fmla="*/ 8658 w 57156"/>
                  <a:gd name="connsiteY30" fmla="*/ 60321 h 60321"/>
                  <a:gd name="connsiteX31" fmla="*/ 0 w 57156"/>
                  <a:gd name="connsiteY31" fmla="*/ 60321 h 60321"/>
                  <a:gd name="connsiteX32" fmla="*/ 0 w 57156"/>
                  <a:gd name="connsiteY32" fmla="*/ 0 h 60321"/>
                  <a:gd name="connsiteX33" fmla="*/ 8658 w 57156"/>
                  <a:gd name="connsiteY33" fmla="*/ 0 h 60321"/>
                  <a:gd name="connsiteX34" fmla="*/ 26809 w 57156"/>
                  <a:gd name="connsiteY34" fmla="*/ 366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56" h="60321">
                    <a:moveTo>
                      <a:pt x="26809" y="36677"/>
                    </a:moveTo>
                    <a:cubicBezTo>
                      <a:pt x="26809" y="36677"/>
                      <a:pt x="27275" y="37422"/>
                      <a:pt x="27462" y="37887"/>
                    </a:cubicBezTo>
                    <a:cubicBezTo>
                      <a:pt x="27647" y="38352"/>
                      <a:pt x="27833" y="38818"/>
                      <a:pt x="27926" y="39283"/>
                    </a:cubicBezTo>
                    <a:cubicBezTo>
                      <a:pt x="28113" y="39842"/>
                      <a:pt x="28206" y="40400"/>
                      <a:pt x="28392" y="40959"/>
                    </a:cubicBezTo>
                    <a:lnTo>
                      <a:pt x="28764" y="40959"/>
                    </a:lnTo>
                    <a:cubicBezTo>
                      <a:pt x="28857" y="40400"/>
                      <a:pt x="29043" y="39935"/>
                      <a:pt x="29230" y="39283"/>
                    </a:cubicBezTo>
                    <a:cubicBezTo>
                      <a:pt x="29323" y="38818"/>
                      <a:pt x="29509" y="38352"/>
                      <a:pt x="29696" y="37887"/>
                    </a:cubicBezTo>
                    <a:cubicBezTo>
                      <a:pt x="29882" y="37422"/>
                      <a:pt x="30067" y="36956"/>
                      <a:pt x="30347" y="36677"/>
                    </a:cubicBezTo>
                    <a:lnTo>
                      <a:pt x="48500" y="0"/>
                    </a:lnTo>
                    <a:lnTo>
                      <a:pt x="57156" y="0"/>
                    </a:lnTo>
                    <a:lnTo>
                      <a:pt x="57156" y="60321"/>
                    </a:lnTo>
                    <a:lnTo>
                      <a:pt x="48500" y="60321"/>
                    </a:lnTo>
                    <a:lnTo>
                      <a:pt x="48500" y="24110"/>
                    </a:lnTo>
                    <a:cubicBezTo>
                      <a:pt x="48500" y="23458"/>
                      <a:pt x="48500" y="22713"/>
                      <a:pt x="48500" y="21876"/>
                    </a:cubicBezTo>
                    <a:cubicBezTo>
                      <a:pt x="48500" y="21038"/>
                      <a:pt x="48500" y="20200"/>
                      <a:pt x="48592" y="19455"/>
                    </a:cubicBezTo>
                    <a:cubicBezTo>
                      <a:pt x="48592" y="18618"/>
                      <a:pt x="48685" y="17687"/>
                      <a:pt x="48778" y="16756"/>
                    </a:cubicBezTo>
                    <a:lnTo>
                      <a:pt x="48407" y="16756"/>
                    </a:lnTo>
                    <a:cubicBezTo>
                      <a:pt x="48220" y="17687"/>
                      <a:pt x="47941" y="18525"/>
                      <a:pt x="47661" y="19455"/>
                    </a:cubicBezTo>
                    <a:cubicBezTo>
                      <a:pt x="47382" y="20293"/>
                      <a:pt x="47103" y="21038"/>
                      <a:pt x="46730" y="21876"/>
                    </a:cubicBezTo>
                    <a:cubicBezTo>
                      <a:pt x="46358" y="22713"/>
                      <a:pt x="46079" y="23458"/>
                      <a:pt x="45800" y="24110"/>
                    </a:cubicBezTo>
                    <a:lnTo>
                      <a:pt x="32860" y="49523"/>
                    </a:lnTo>
                    <a:lnTo>
                      <a:pt x="24203" y="49523"/>
                    </a:lnTo>
                    <a:lnTo>
                      <a:pt x="11264" y="24110"/>
                    </a:lnTo>
                    <a:cubicBezTo>
                      <a:pt x="10892" y="23458"/>
                      <a:pt x="10612" y="22713"/>
                      <a:pt x="10333" y="21876"/>
                    </a:cubicBezTo>
                    <a:cubicBezTo>
                      <a:pt x="10054" y="21038"/>
                      <a:pt x="9775" y="20200"/>
                      <a:pt x="9495" y="19455"/>
                    </a:cubicBezTo>
                    <a:cubicBezTo>
                      <a:pt x="9216" y="18618"/>
                      <a:pt x="8937" y="17687"/>
                      <a:pt x="8751" y="16756"/>
                    </a:cubicBezTo>
                    <a:lnTo>
                      <a:pt x="8378" y="16756"/>
                    </a:lnTo>
                    <a:cubicBezTo>
                      <a:pt x="8378" y="17687"/>
                      <a:pt x="8471" y="18525"/>
                      <a:pt x="8565" y="19455"/>
                    </a:cubicBezTo>
                    <a:cubicBezTo>
                      <a:pt x="8565" y="20293"/>
                      <a:pt x="8658" y="21038"/>
                      <a:pt x="8658" y="21876"/>
                    </a:cubicBezTo>
                    <a:cubicBezTo>
                      <a:pt x="8658" y="22713"/>
                      <a:pt x="8658" y="23458"/>
                      <a:pt x="8658" y="24110"/>
                    </a:cubicBezTo>
                    <a:lnTo>
                      <a:pt x="8658" y="60321"/>
                    </a:lnTo>
                    <a:lnTo>
                      <a:pt x="0" y="60321"/>
                    </a:lnTo>
                    <a:lnTo>
                      <a:pt x="0" y="0"/>
                    </a:lnTo>
                    <a:lnTo>
                      <a:pt x="8658" y="0"/>
                    </a:lnTo>
                    <a:lnTo>
                      <a:pt x="26809" y="36677"/>
                    </a:lnTo>
                    <a:close/>
                  </a:path>
                </a:pathLst>
              </a:custGeom>
              <a:solidFill>
                <a:srgbClr val="231F20"/>
              </a:solidFill>
              <a:ln w="8840" cap="flat">
                <a:no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23C65FF3-1CD5-DB57-9BA1-DFC213F8966B}"/>
                  </a:ext>
                </a:extLst>
              </p:cNvPr>
              <p:cNvSpPr/>
              <p:nvPr/>
            </p:nvSpPr>
            <p:spPr>
              <a:xfrm>
                <a:off x="10746203" y="4490034"/>
                <a:ext cx="46544" cy="60321"/>
              </a:xfrm>
              <a:custGeom>
                <a:avLst/>
                <a:gdLst>
                  <a:gd name="connsiteX0" fmla="*/ 37980 w 46544"/>
                  <a:gd name="connsiteY0" fmla="*/ 60321 h 60321"/>
                  <a:gd name="connsiteX1" fmla="*/ 33232 w 46544"/>
                  <a:gd name="connsiteY1" fmla="*/ 44775 h 60321"/>
                  <a:gd name="connsiteX2" fmla="*/ 13404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6 w 46544"/>
                  <a:gd name="connsiteY8" fmla="*/ 60321 h 60321"/>
                  <a:gd name="connsiteX9" fmla="*/ 15173 w 46544"/>
                  <a:gd name="connsiteY9" fmla="*/ 38725 h 60321"/>
                  <a:gd name="connsiteX10" fmla="*/ 31556 w 46544"/>
                  <a:gd name="connsiteY10" fmla="*/ 38725 h 60321"/>
                  <a:gd name="connsiteX11" fmla="*/ 24667 w 46544"/>
                  <a:gd name="connsiteY11" fmla="*/ 14987 h 60321"/>
                  <a:gd name="connsiteX12" fmla="*/ 24110 w 46544"/>
                  <a:gd name="connsiteY12" fmla="*/ 12939 h 60321"/>
                  <a:gd name="connsiteX13" fmla="*/ 23737 w 46544"/>
                  <a:gd name="connsiteY13" fmla="*/ 10891 h 60321"/>
                  <a:gd name="connsiteX14" fmla="*/ 23457 w 46544"/>
                  <a:gd name="connsiteY14" fmla="*/ 8936 h 60321"/>
                  <a:gd name="connsiteX15" fmla="*/ 23086 w 46544"/>
                  <a:gd name="connsiteY15" fmla="*/ 8936 h 60321"/>
                  <a:gd name="connsiteX16" fmla="*/ 22806 w 46544"/>
                  <a:gd name="connsiteY16" fmla="*/ 10984 h 60321"/>
                  <a:gd name="connsiteX17" fmla="*/ 22433 w 46544"/>
                  <a:gd name="connsiteY17" fmla="*/ 12939 h 60321"/>
                  <a:gd name="connsiteX18" fmla="*/ 21969 w 46544"/>
                  <a:gd name="connsiteY18" fmla="*/ 14894 h 60321"/>
                  <a:gd name="connsiteX19" fmla="*/ 15080 w 46544"/>
                  <a:gd name="connsiteY19" fmla="*/ 3863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2" y="44775"/>
                    </a:lnTo>
                    <a:lnTo>
                      <a:pt x="13404" y="44775"/>
                    </a:lnTo>
                    <a:lnTo>
                      <a:pt x="8657" y="60321"/>
                    </a:lnTo>
                    <a:lnTo>
                      <a:pt x="0" y="60321"/>
                    </a:lnTo>
                    <a:lnTo>
                      <a:pt x="17686" y="0"/>
                    </a:lnTo>
                    <a:lnTo>
                      <a:pt x="28857" y="0"/>
                    </a:lnTo>
                    <a:lnTo>
                      <a:pt x="46544" y="60321"/>
                    </a:lnTo>
                    <a:lnTo>
                      <a:pt x="37886" y="60321"/>
                    </a:lnTo>
                    <a:close/>
                    <a:moveTo>
                      <a:pt x="15173" y="38725"/>
                    </a:moveTo>
                    <a:lnTo>
                      <a:pt x="31556" y="38725"/>
                    </a:lnTo>
                    <a:lnTo>
                      <a:pt x="24667" y="14987"/>
                    </a:lnTo>
                    <a:cubicBezTo>
                      <a:pt x="24482" y="14336"/>
                      <a:pt x="24296" y="13684"/>
                      <a:pt x="24110" y="12939"/>
                    </a:cubicBezTo>
                    <a:cubicBezTo>
                      <a:pt x="24016" y="12194"/>
                      <a:pt x="23923" y="11543"/>
                      <a:pt x="23737" y="10891"/>
                    </a:cubicBezTo>
                    <a:cubicBezTo>
                      <a:pt x="23644" y="10240"/>
                      <a:pt x="23550" y="9495"/>
                      <a:pt x="23457" y="8936"/>
                    </a:cubicBezTo>
                    <a:lnTo>
                      <a:pt x="23086" y="8936"/>
                    </a:lnTo>
                    <a:cubicBezTo>
                      <a:pt x="23086" y="9588"/>
                      <a:pt x="22993" y="10333"/>
                      <a:pt x="22806" y="10984"/>
                    </a:cubicBezTo>
                    <a:cubicBezTo>
                      <a:pt x="22713" y="11636"/>
                      <a:pt x="22527" y="12288"/>
                      <a:pt x="22433" y="12939"/>
                    </a:cubicBezTo>
                    <a:cubicBezTo>
                      <a:pt x="22340" y="13591"/>
                      <a:pt x="22155" y="14336"/>
                      <a:pt x="21969" y="14894"/>
                    </a:cubicBezTo>
                    <a:lnTo>
                      <a:pt x="15080" y="38631"/>
                    </a:lnTo>
                    <a:close/>
                  </a:path>
                </a:pathLst>
              </a:custGeom>
              <a:solidFill>
                <a:srgbClr val="231F20"/>
              </a:solidFill>
              <a:ln w="8840" cap="flat">
                <a:noFill/>
                <a:prstDash val="solid"/>
                <a:miter/>
              </a:ln>
            </p:spPr>
            <p:txBody>
              <a:bodyPr rtlCol="0" anchor="ctr"/>
              <a:lstStyle/>
              <a:p>
                <a:endParaRPr lang="en-US"/>
              </a:p>
            </p:txBody>
          </p:sp>
          <p:sp>
            <p:nvSpPr>
              <p:cNvPr id="657" name="Freeform: Shape 656">
                <a:extLst>
                  <a:ext uri="{FF2B5EF4-FFF2-40B4-BE49-F238E27FC236}">
                    <a16:creationId xmlns:a16="http://schemas.microsoft.com/office/drawing/2014/main" id="{CE20C8CA-2CE8-6583-5D7D-C50A4144A5D5}"/>
                  </a:ext>
                </a:extLst>
              </p:cNvPr>
              <p:cNvSpPr/>
              <p:nvPr/>
            </p:nvSpPr>
            <p:spPr>
              <a:xfrm>
                <a:off x="10801870" y="4490034"/>
                <a:ext cx="8656" cy="60321"/>
              </a:xfrm>
              <a:custGeom>
                <a:avLst/>
                <a:gdLst>
                  <a:gd name="connsiteX0" fmla="*/ 0 w 8656"/>
                  <a:gd name="connsiteY0" fmla="*/ 0 h 60321"/>
                  <a:gd name="connsiteX1" fmla="*/ 8657 w 8656"/>
                  <a:gd name="connsiteY1" fmla="*/ 0 h 60321"/>
                  <a:gd name="connsiteX2" fmla="*/ 8657 w 8656"/>
                  <a:gd name="connsiteY2" fmla="*/ 60321 h 60321"/>
                  <a:gd name="connsiteX3" fmla="*/ 0 w 8656"/>
                  <a:gd name="connsiteY3" fmla="*/ 60321 h 60321"/>
                  <a:gd name="connsiteX4" fmla="*/ 0 w 8656"/>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 h="60321">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658" name="Freeform: Shape 657">
                <a:extLst>
                  <a:ext uri="{FF2B5EF4-FFF2-40B4-BE49-F238E27FC236}">
                    <a16:creationId xmlns:a16="http://schemas.microsoft.com/office/drawing/2014/main" id="{DE4F98B5-7691-9BB1-8133-7A374EAE9E4B}"/>
                  </a:ext>
                </a:extLst>
              </p:cNvPr>
              <p:cNvSpPr/>
              <p:nvPr/>
            </p:nvSpPr>
            <p:spPr>
              <a:xfrm>
                <a:off x="10825980" y="4490034"/>
                <a:ext cx="38911" cy="60321"/>
              </a:xfrm>
              <a:custGeom>
                <a:avLst/>
                <a:gdLst>
                  <a:gd name="connsiteX0" fmla="*/ 11263 w 38911"/>
                  <a:gd name="connsiteY0" fmla="*/ 21969 h 60321"/>
                  <a:gd name="connsiteX1" fmla="*/ 10426 w 38911"/>
                  <a:gd name="connsiteY1" fmla="*/ 19735 h 60321"/>
                  <a:gd name="connsiteX2" fmla="*/ 9588 w 38911"/>
                  <a:gd name="connsiteY2" fmla="*/ 17314 h 60321"/>
                  <a:gd name="connsiteX3" fmla="*/ 8750 w 38911"/>
                  <a:gd name="connsiteY3" fmla="*/ 14615 h 60321"/>
                  <a:gd name="connsiteX4" fmla="*/ 8378 w 38911"/>
                  <a:gd name="connsiteY4" fmla="*/ 14615 h 60321"/>
                  <a:gd name="connsiteX5" fmla="*/ 8565 w 38911"/>
                  <a:gd name="connsiteY5" fmla="*/ 17314 h 60321"/>
                  <a:gd name="connsiteX6" fmla="*/ 8658 w 38911"/>
                  <a:gd name="connsiteY6" fmla="*/ 19735 h 60321"/>
                  <a:gd name="connsiteX7" fmla="*/ 8658 w 38911"/>
                  <a:gd name="connsiteY7" fmla="*/ 21969 h 60321"/>
                  <a:gd name="connsiteX8" fmla="*/ 8658 w 38911"/>
                  <a:gd name="connsiteY8" fmla="*/ 60321 h 60321"/>
                  <a:gd name="connsiteX9" fmla="*/ 0 w 38911"/>
                  <a:gd name="connsiteY9" fmla="*/ 60321 h 60321"/>
                  <a:gd name="connsiteX10" fmla="*/ 0 w 38911"/>
                  <a:gd name="connsiteY10" fmla="*/ 0 h 60321"/>
                  <a:gd name="connsiteX11" fmla="*/ 9495 w 38911"/>
                  <a:gd name="connsiteY11" fmla="*/ 0 h 60321"/>
                  <a:gd name="connsiteX12" fmla="*/ 27647 w 38911"/>
                  <a:gd name="connsiteY12" fmla="*/ 38352 h 60321"/>
                  <a:gd name="connsiteX13" fmla="*/ 28486 w 38911"/>
                  <a:gd name="connsiteY13" fmla="*/ 40586 h 60321"/>
                  <a:gd name="connsiteX14" fmla="*/ 29323 w 38911"/>
                  <a:gd name="connsiteY14" fmla="*/ 43007 h 60321"/>
                  <a:gd name="connsiteX15" fmla="*/ 30160 w 38911"/>
                  <a:gd name="connsiteY15" fmla="*/ 45706 h 60321"/>
                  <a:gd name="connsiteX16" fmla="*/ 30533 w 38911"/>
                  <a:gd name="connsiteY16" fmla="*/ 45706 h 60321"/>
                  <a:gd name="connsiteX17" fmla="*/ 30347 w 38911"/>
                  <a:gd name="connsiteY17" fmla="*/ 43007 h 60321"/>
                  <a:gd name="connsiteX18" fmla="*/ 30254 w 38911"/>
                  <a:gd name="connsiteY18" fmla="*/ 40586 h 60321"/>
                  <a:gd name="connsiteX19" fmla="*/ 30254 w 38911"/>
                  <a:gd name="connsiteY19" fmla="*/ 38352 h 60321"/>
                  <a:gd name="connsiteX20" fmla="*/ 30254 w 38911"/>
                  <a:gd name="connsiteY20" fmla="*/ 0 h 60321"/>
                  <a:gd name="connsiteX21" fmla="*/ 38911 w 38911"/>
                  <a:gd name="connsiteY21" fmla="*/ 0 h 60321"/>
                  <a:gd name="connsiteX22" fmla="*/ 38911 w 38911"/>
                  <a:gd name="connsiteY22" fmla="*/ 60321 h 60321"/>
                  <a:gd name="connsiteX23" fmla="*/ 29416 w 38911"/>
                  <a:gd name="connsiteY23" fmla="*/ 60321 h 60321"/>
                  <a:gd name="connsiteX24" fmla="*/ 11263 w 38911"/>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1" h="60321">
                    <a:moveTo>
                      <a:pt x="11263" y="21969"/>
                    </a:moveTo>
                    <a:cubicBezTo>
                      <a:pt x="10985" y="21317"/>
                      <a:pt x="10705" y="20572"/>
                      <a:pt x="10426" y="19735"/>
                    </a:cubicBezTo>
                    <a:cubicBezTo>
                      <a:pt x="10146" y="18897"/>
                      <a:pt x="9868" y="18059"/>
                      <a:pt x="9588" y="17314"/>
                    </a:cubicBezTo>
                    <a:cubicBezTo>
                      <a:pt x="9309" y="16476"/>
                      <a:pt x="9029" y="15546"/>
                      <a:pt x="8750" y="14615"/>
                    </a:cubicBezTo>
                    <a:lnTo>
                      <a:pt x="8378" y="14615"/>
                    </a:lnTo>
                    <a:cubicBezTo>
                      <a:pt x="8378" y="15546"/>
                      <a:pt x="8471" y="16384"/>
                      <a:pt x="8565" y="17314"/>
                    </a:cubicBezTo>
                    <a:cubicBezTo>
                      <a:pt x="8565" y="18152"/>
                      <a:pt x="8658" y="18897"/>
                      <a:pt x="8658" y="19735"/>
                    </a:cubicBezTo>
                    <a:cubicBezTo>
                      <a:pt x="8658" y="20572"/>
                      <a:pt x="8658" y="21317"/>
                      <a:pt x="8658" y="21969"/>
                    </a:cubicBezTo>
                    <a:lnTo>
                      <a:pt x="8658" y="60321"/>
                    </a:lnTo>
                    <a:lnTo>
                      <a:pt x="0" y="60321"/>
                    </a:lnTo>
                    <a:lnTo>
                      <a:pt x="0" y="0"/>
                    </a:lnTo>
                    <a:lnTo>
                      <a:pt x="9495" y="0"/>
                    </a:lnTo>
                    <a:lnTo>
                      <a:pt x="27647" y="38352"/>
                    </a:lnTo>
                    <a:cubicBezTo>
                      <a:pt x="27926" y="39004"/>
                      <a:pt x="28206" y="39748"/>
                      <a:pt x="28486" y="40586"/>
                    </a:cubicBezTo>
                    <a:cubicBezTo>
                      <a:pt x="28764" y="41424"/>
                      <a:pt x="29043" y="42262"/>
                      <a:pt x="29323" y="43007"/>
                    </a:cubicBezTo>
                    <a:cubicBezTo>
                      <a:pt x="29603" y="43938"/>
                      <a:pt x="29881" y="44775"/>
                      <a:pt x="30160" y="45706"/>
                    </a:cubicBezTo>
                    <a:lnTo>
                      <a:pt x="30533" y="45706"/>
                    </a:lnTo>
                    <a:cubicBezTo>
                      <a:pt x="30533" y="44868"/>
                      <a:pt x="30440" y="43938"/>
                      <a:pt x="30347" y="43007"/>
                    </a:cubicBezTo>
                    <a:cubicBezTo>
                      <a:pt x="30347" y="42262"/>
                      <a:pt x="30254" y="41424"/>
                      <a:pt x="30254" y="40586"/>
                    </a:cubicBezTo>
                    <a:cubicBezTo>
                      <a:pt x="30254" y="39748"/>
                      <a:pt x="30254" y="39004"/>
                      <a:pt x="30254" y="38352"/>
                    </a:cubicBezTo>
                    <a:lnTo>
                      <a:pt x="30254" y="0"/>
                    </a:lnTo>
                    <a:lnTo>
                      <a:pt x="38911" y="0"/>
                    </a:lnTo>
                    <a:lnTo>
                      <a:pt x="38911" y="60321"/>
                    </a:lnTo>
                    <a:lnTo>
                      <a:pt x="29416" y="60321"/>
                    </a:lnTo>
                    <a:lnTo>
                      <a:pt x="11263" y="21969"/>
                    </a:lnTo>
                    <a:close/>
                  </a:path>
                </a:pathLst>
              </a:custGeom>
              <a:solidFill>
                <a:srgbClr val="231F20"/>
              </a:solidFill>
              <a:ln w="8840" cap="flat">
                <a:noFill/>
                <a:prstDash val="solid"/>
                <a:miter/>
              </a:ln>
            </p:spPr>
            <p:txBody>
              <a:bodyPr rtlCol="0" anchor="ctr"/>
              <a:lstStyle/>
              <a:p>
                <a:endParaRPr lang="en-US"/>
              </a:p>
            </p:txBody>
          </p:sp>
          <p:sp>
            <p:nvSpPr>
              <p:cNvPr id="659" name="Freeform: Shape 658">
                <a:extLst>
                  <a:ext uri="{FF2B5EF4-FFF2-40B4-BE49-F238E27FC236}">
                    <a16:creationId xmlns:a16="http://schemas.microsoft.com/office/drawing/2014/main" id="{7D662EE6-2444-6839-AAAA-70A40D48245E}"/>
                  </a:ext>
                </a:extLst>
              </p:cNvPr>
              <p:cNvSpPr/>
              <p:nvPr/>
            </p:nvSpPr>
            <p:spPr>
              <a:xfrm>
                <a:off x="10880343" y="4490034"/>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5 w 33604"/>
                  <a:gd name="connsiteY4" fmla="*/ 6051 h 60413"/>
                  <a:gd name="connsiteX5" fmla="*/ 8565 w 33604"/>
                  <a:gd name="connsiteY5" fmla="*/ 25878 h 60413"/>
                  <a:gd name="connsiteX6" fmla="*/ 28392 w 33604"/>
                  <a:gd name="connsiteY6" fmla="*/ 25878 h 60413"/>
                  <a:gd name="connsiteX7" fmla="*/ 28392 w 33604"/>
                  <a:gd name="connsiteY7" fmla="*/ 31929 h 60413"/>
                  <a:gd name="connsiteX8" fmla="*/ 8565 w 33604"/>
                  <a:gd name="connsiteY8" fmla="*/ 31929 h 60413"/>
                  <a:gd name="connsiteX9" fmla="*/ 8565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5" y="6051"/>
                    </a:lnTo>
                    <a:lnTo>
                      <a:pt x="8565" y="25878"/>
                    </a:lnTo>
                    <a:lnTo>
                      <a:pt x="28392" y="25878"/>
                    </a:lnTo>
                    <a:lnTo>
                      <a:pt x="28392" y="31929"/>
                    </a:lnTo>
                    <a:lnTo>
                      <a:pt x="8565" y="31929"/>
                    </a:lnTo>
                    <a:lnTo>
                      <a:pt x="8565" y="54363"/>
                    </a:lnTo>
                    <a:lnTo>
                      <a:pt x="33605" y="54363"/>
                    </a:lnTo>
                    <a:lnTo>
                      <a:pt x="33605" y="60414"/>
                    </a:lnTo>
                    <a:lnTo>
                      <a:pt x="0" y="60414"/>
                    </a:lnTo>
                    <a:close/>
                  </a:path>
                </a:pathLst>
              </a:custGeom>
              <a:solidFill>
                <a:srgbClr val="231F20"/>
              </a:solidFill>
              <a:ln w="8840" cap="flat">
                <a:noFill/>
                <a:prstDash val="solid"/>
                <a:miter/>
              </a:ln>
            </p:spPr>
            <p:txBody>
              <a:bodyPr rtlCol="0" anchor="ctr"/>
              <a:lstStyle/>
              <a:p>
                <a:endParaRPr lang="en-US"/>
              </a:p>
            </p:txBody>
          </p:sp>
        </p:grpSp>
        <p:grpSp>
          <p:nvGrpSpPr>
            <p:cNvPr id="660" name="Picture 2">
              <a:extLst>
                <a:ext uri="{FF2B5EF4-FFF2-40B4-BE49-F238E27FC236}">
                  <a16:creationId xmlns:a16="http://schemas.microsoft.com/office/drawing/2014/main" id="{1EB4C8EF-475E-955E-6795-FB361245A875}"/>
                </a:ext>
              </a:extLst>
            </p:cNvPr>
            <p:cNvGrpSpPr/>
            <p:nvPr/>
          </p:nvGrpSpPr>
          <p:grpSpPr>
            <a:xfrm>
              <a:off x="10451113" y="3911585"/>
              <a:ext cx="377399" cy="92884"/>
              <a:chOff x="10451113" y="3911585"/>
              <a:chExt cx="377399" cy="92884"/>
            </a:xfrm>
            <a:solidFill>
              <a:srgbClr val="231F20"/>
            </a:solidFill>
          </p:grpSpPr>
          <p:sp>
            <p:nvSpPr>
              <p:cNvPr id="661" name="Freeform: Shape 660">
                <a:extLst>
                  <a:ext uri="{FF2B5EF4-FFF2-40B4-BE49-F238E27FC236}">
                    <a16:creationId xmlns:a16="http://schemas.microsoft.com/office/drawing/2014/main" id="{F0642B47-8B2D-3CA5-A7DF-8A20942E29A7}"/>
                  </a:ext>
                </a:extLst>
              </p:cNvPr>
              <p:cNvSpPr/>
              <p:nvPr/>
            </p:nvSpPr>
            <p:spPr>
              <a:xfrm>
                <a:off x="10451113" y="3911772"/>
                <a:ext cx="44869" cy="60320"/>
              </a:xfrm>
              <a:custGeom>
                <a:avLst/>
                <a:gdLst>
                  <a:gd name="connsiteX0" fmla="*/ 22621 w 44869"/>
                  <a:gd name="connsiteY0" fmla="*/ 51198 h 60320"/>
                  <a:gd name="connsiteX1" fmla="*/ 22899 w 44869"/>
                  <a:gd name="connsiteY1" fmla="*/ 49150 h 60320"/>
                  <a:gd name="connsiteX2" fmla="*/ 23272 w 44869"/>
                  <a:gd name="connsiteY2" fmla="*/ 47195 h 60320"/>
                  <a:gd name="connsiteX3" fmla="*/ 23738 w 44869"/>
                  <a:gd name="connsiteY3" fmla="*/ 45241 h 60320"/>
                  <a:gd name="connsiteX4" fmla="*/ 36211 w 44869"/>
                  <a:gd name="connsiteY4" fmla="*/ 0 h 60320"/>
                  <a:gd name="connsiteX5" fmla="*/ 44869 w 44869"/>
                  <a:gd name="connsiteY5" fmla="*/ 0 h 60320"/>
                  <a:gd name="connsiteX6" fmla="*/ 28020 w 44869"/>
                  <a:gd name="connsiteY6" fmla="*/ 60321 h 60320"/>
                  <a:gd name="connsiteX7" fmla="*/ 16850 w 44869"/>
                  <a:gd name="connsiteY7" fmla="*/ 60321 h 60320"/>
                  <a:gd name="connsiteX8" fmla="*/ 0 w 44869"/>
                  <a:gd name="connsiteY8" fmla="*/ 0 h 60320"/>
                  <a:gd name="connsiteX9" fmla="*/ 8658 w 44869"/>
                  <a:gd name="connsiteY9" fmla="*/ 0 h 60320"/>
                  <a:gd name="connsiteX10" fmla="*/ 21131 w 44869"/>
                  <a:gd name="connsiteY10" fmla="*/ 45241 h 60320"/>
                  <a:gd name="connsiteX11" fmla="*/ 21597 w 44869"/>
                  <a:gd name="connsiteY11" fmla="*/ 47195 h 60320"/>
                  <a:gd name="connsiteX12" fmla="*/ 21969 w 44869"/>
                  <a:gd name="connsiteY12" fmla="*/ 49150 h 60320"/>
                  <a:gd name="connsiteX13" fmla="*/ 22341 w 44869"/>
                  <a:gd name="connsiteY13" fmla="*/ 51198 h 60320"/>
                  <a:gd name="connsiteX14" fmla="*/ 22714 w 44869"/>
                  <a:gd name="connsiteY14" fmla="*/ 51198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869" h="60320">
                    <a:moveTo>
                      <a:pt x="22621" y="51198"/>
                    </a:moveTo>
                    <a:cubicBezTo>
                      <a:pt x="22621" y="50547"/>
                      <a:pt x="22714" y="49802"/>
                      <a:pt x="22899" y="49150"/>
                    </a:cubicBezTo>
                    <a:cubicBezTo>
                      <a:pt x="22993" y="48499"/>
                      <a:pt x="23179" y="47847"/>
                      <a:pt x="23272" y="47195"/>
                    </a:cubicBezTo>
                    <a:cubicBezTo>
                      <a:pt x="23458" y="46544"/>
                      <a:pt x="23552" y="45892"/>
                      <a:pt x="23738" y="45241"/>
                    </a:cubicBezTo>
                    <a:lnTo>
                      <a:pt x="36211" y="0"/>
                    </a:lnTo>
                    <a:lnTo>
                      <a:pt x="44869" y="0"/>
                    </a:lnTo>
                    <a:lnTo>
                      <a:pt x="28020" y="60321"/>
                    </a:lnTo>
                    <a:lnTo>
                      <a:pt x="16850" y="60321"/>
                    </a:lnTo>
                    <a:lnTo>
                      <a:pt x="0" y="0"/>
                    </a:lnTo>
                    <a:lnTo>
                      <a:pt x="8658" y="0"/>
                    </a:lnTo>
                    <a:lnTo>
                      <a:pt x="21131" y="45241"/>
                    </a:lnTo>
                    <a:cubicBezTo>
                      <a:pt x="21318" y="45892"/>
                      <a:pt x="21411" y="46544"/>
                      <a:pt x="21597" y="47195"/>
                    </a:cubicBezTo>
                    <a:cubicBezTo>
                      <a:pt x="21690" y="47847"/>
                      <a:pt x="21782" y="48592"/>
                      <a:pt x="21969" y="49150"/>
                    </a:cubicBezTo>
                    <a:cubicBezTo>
                      <a:pt x="22062" y="49802"/>
                      <a:pt x="22155" y="50547"/>
                      <a:pt x="22341" y="51198"/>
                    </a:cubicBezTo>
                    <a:lnTo>
                      <a:pt x="22714" y="51198"/>
                    </a:lnTo>
                    <a:close/>
                  </a:path>
                </a:pathLst>
              </a:custGeom>
              <a:solidFill>
                <a:srgbClr val="231F20"/>
              </a:solidFill>
              <a:ln w="8840"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ACFBEFD7-DD50-EEAD-342A-2D288E4D954F}"/>
                  </a:ext>
                </a:extLst>
              </p:cNvPr>
              <p:cNvSpPr/>
              <p:nvPr/>
            </p:nvSpPr>
            <p:spPr>
              <a:xfrm>
                <a:off x="10505012" y="3911678"/>
                <a:ext cx="33604" cy="60414"/>
              </a:xfrm>
              <a:custGeom>
                <a:avLst/>
                <a:gdLst>
                  <a:gd name="connsiteX0" fmla="*/ 0 w 33604"/>
                  <a:gd name="connsiteY0" fmla="*/ 60321 h 60414"/>
                  <a:gd name="connsiteX1" fmla="*/ 0 w 33604"/>
                  <a:gd name="connsiteY1" fmla="*/ 0 h 60414"/>
                  <a:gd name="connsiteX2" fmla="*/ 33605 w 33604"/>
                  <a:gd name="connsiteY2" fmla="*/ 0 h 60414"/>
                  <a:gd name="connsiteX3" fmla="*/ 33605 w 33604"/>
                  <a:gd name="connsiteY3" fmla="*/ 6051 h 60414"/>
                  <a:gd name="connsiteX4" fmla="*/ 8657 w 33604"/>
                  <a:gd name="connsiteY4" fmla="*/ 6051 h 60414"/>
                  <a:gd name="connsiteX5" fmla="*/ 8657 w 33604"/>
                  <a:gd name="connsiteY5" fmla="*/ 25878 h 60414"/>
                  <a:gd name="connsiteX6" fmla="*/ 28484 w 33604"/>
                  <a:gd name="connsiteY6" fmla="*/ 25878 h 60414"/>
                  <a:gd name="connsiteX7" fmla="*/ 28484 w 33604"/>
                  <a:gd name="connsiteY7" fmla="*/ 31929 h 60414"/>
                  <a:gd name="connsiteX8" fmla="*/ 8657 w 33604"/>
                  <a:gd name="connsiteY8" fmla="*/ 31929 h 60414"/>
                  <a:gd name="connsiteX9" fmla="*/ 8657 w 33604"/>
                  <a:gd name="connsiteY9" fmla="*/ 54363 h 60414"/>
                  <a:gd name="connsiteX10" fmla="*/ 33605 w 33604"/>
                  <a:gd name="connsiteY10" fmla="*/ 54363 h 60414"/>
                  <a:gd name="connsiteX11" fmla="*/ 33605 w 33604"/>
                  <a:gd name="connsiteY11" fmla="*/ 60414 h 60414"/>
                  <a:gd name="connsiteX12" fmla="*/ 0 w 33604"/>
                  <a:gd name="connsiteY12"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4">
                    <a:moveTo>
                      <a:pt x="0" y="60321"/>
                    </a:moveTo>
                    <a:lnTo>
                      <a:pt x="0" y="0"/>
                    </a:lnTo>
                    <a:lnTo>
                      <a:pt x="33605" y="0"/>
                    </a:lnTo>
                    <a:lnTo>
                      <a:pt x="33605" y="6051"/>
                    </a:lnTo>
                    <a:lnTo>
                      <a:pt x="8657" y="6051"/>
                    </a:lnTo>
                    <a:lnTo>
                      <a:pt x="8657" y="25878"/>
                    </a:lnTo>
                    <a:lnTo>
                      <a:pt x="28484" y="25878"/>
                    </a:lnTo>
                    <a:lnTo>
                      <a:pt x="28484" y="31929"/>
                    </a:lnTo>
                    <a:lnTo>
                      <a:pt x="8657" y="31929"/>
                    </a:lnTo>
                    <a:lnTo>
                      <a:pt x="8657" y="54363"/>
                    </a:lnTo>
                    <a:lnTo>
                      <a:pt x="33605" y="54363"/>
                    </a:lnTo>
                    <a:lnTo>
                      <a:pt x="33605" y="60414"/>
                    </a:lnTo>
                    <a:lnTo>
                      <a:pt x="0" y="60414"/>
                    </a:lnTo>
                    <a:close/>
                  </a:path>
                </a:pathLst>
              </a:custGeom>
              <a:solidFill>
                <a:srgbClr val="231F20"/>
              </a:solidFill>
              <a:ln w="8840" cap="flat">
                <a:no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F0A22CFC-149B-1392-F3EB-4A492930F56E}"/>
                  </a:ext>
                </a:extLst>
              </p:cNvPr>
              <p:cNvSpPr/>
              <p:nvPr/>
            </p:nvSpPr>
            <p:spPr>
              <a:xfrm>
                <a:off x="10548949" y="3911772"/>
                <a:ext cx="38818" cy="60413"/>
              </a:xfrm>
              <a:custGeom>
                <a:avLst/>
                <a:gdLst>
                  <a:gd name="connsiteX0" fmla="*/ 8658 w 38818"/>
                  <a:gd name="connsiteY0" fmla="*/ 37887 h 60413"/>
                  <a:gd name="connsiteX1" fmla="*/ 8658 w 38818"/>
                  <a:gd name="connsiteY1" fmla="*/ 60321 h 60413"/>
                  <a:gd name="connsiteX2" fmla="*/ 0 w 38818"/>
                  <a:gd name="connsiteY2" fmla="*/ 60321 h 60413"/>
                  <a:gd name="connsiteX3" fmla="*/ 0 w 38818"/>
                  <a:gd name="connsiteY3" fmla="*/ 0 h 60413"/>
                  <a:gd name="connsiteX4" fmla="*/ 14615 w 38818"/>
                  <a:gd name="connsiteY4" fmla="*/ 0 h 60413"/>
                  <a:gd name="connsiteX5" fmla="*/ 30906 w 38818"/>
                  <a:gd name="connsiteY5" fmla="*/ 4934 h 60413"/>
                  <a:gd name="connsiteX6" fmla="*/ 36211 w 38818"/>
                  <a:gd name="connsiteY6" fmla="*/ 18990 h 60413"/>
                  <a:gd name="connsiteX7" fmla="*/ 24389 w 38818"/>
                  <a:gd name="connsiteY7" fmla="*/ 36677 h 60413"/>
                  <a:gd name="connsiteX8" fmla="*/ 38818 w 38818"/>
                  <a:gd name="connsiteY8" fmla="*/ 60414 h 60413"/>
                  <a:gd name="connsiteX9" fmla="*/ 28950 w 38818"/>
                  <a:gd name="connsiteY9" fmla="*/ 60414 h 60413"/>
                  <a:gd name="connsiteX10" fmla="*/ 15546 w 38818"/>
                  <a:gd name="connsiteY10" fmla="*/ 37980 h 60413"/>
                  <a:gd name="connsiteX11" fmla="*/ 8658 w 38818"/>
                  <a:gd name="connsiteY11" fmla="*/ 37980 h 60413"/>
                  <a:gd name="connsiteX12" fmla="*/ 14708 w 38818"/>
                  <a:gd name="connsiteY12" fmla="*/ 31836 h 60413"/>
                  <a:gd name="connsiteX13" fmla="*/ 27647 w 38818"/>
                  <a:gd name="connsiteY13" fmla="*/ 18897 h 60413"/>
                  <a:gd name="connsiteX14" fmla="*/ 14708 w 38818"/>
                  <a:gd name="connsiteY14" fmla="*/ 5958 h 60413"/>
                  <a:gd name="connsiteX15" fmla="*/ 8658 w 38818"/>
                  <a:gd name="connsiteY15" fmla="*/ 5958 h 60413"/>
                  <a:gd name="connsiteX16" fmla="*/ 8658 w 38818"/>
                  <a:gd name="connsiteY16" fmla="*/ 31836 h 60413"/>
                  <a:gd name="connsiteX17" fmla="*/ 14708 w 38818"/>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8" h="60413">
                    <a:moveTo>
                      <a:pt x="8658" y="37887"/>
                    </a:moveTo>
                    <a:lnTo>
                      <a:pt x="8658" y="60321"/>
                    </a:lnTo>
                    <a:lnTo>
                      <a:pt x="0" y="60321"/>
                    </a:lnTo>
                    <a:lnTo>
                      <a:pt x="0" y="0"/>
                    </a:lnTo>
                    <a:lnTo>
                      <a:pt x="14615" y="0"/>
                    </a:lnTo>
                    <a:cubicBezTo>
                      <a:pt x="21969" y="0"/>
                      <a:pt x="27369" y="1676"/>
                      <a:pt x="30906" y="4934"/>
                    </a:cubicBezTo>
                    <a:cubicBezTo>
                      <a:pt x="34442" y="8192"/>
                      <a:pt x="36211" y="12939"/>
                      <a:pt x="36211" y="18990"/>
                    </a:cubicBezTo>
                    <a:cubicBezTo>
                      <a:pt x="36211" y="28206"/>
                      <a:pt x="32301" y="34070"/>
                      <a:pt x="24389" y="36677"/>
                    </a:cubicBezTo>
                    <a:lnTo>
                      <a:pt x="38818" y="60414"/>
                    </a:lnTo>
                    <a:lnTo>
                      <a:pt x="28950" y="60414"/>
                    </a:lnTo>
                    <a:lnTo>
                      <a:pt x="15546" y="37980"/>
                    </a:lnTo>
                    <a:lnTo>
                      <a:pt x="8658" y="37980"/>
                    </a:lnTo>
                    <a:close/>
                    <a:moveTo>
                      <a:pt x="14708" y="31836"/>
                    </a:moveTo>
                    <a:cubicBezTo>
                      <a:pt x="23365" y="31836"/>
                      <a:pt x="27647" y="27554"/>
                      <a:pt x="27647" y="18897"/>
                    </a:cubicBezTo>
                    <a:cubicBezTo>
                      <a:pt x="27647" y="10240"/>
                      <a:pt x="23365" y="5958"/>
                      <a:pt x="14708" y="5958"/>
                    </a:cubicBezTo>
                    <a:lnTo>
                      <a:pt x="8658" y="5958"/>
                    </a:lnTo>
                    <a:lnTo>
                      <a:pt x="8658" y="31836"/>
                    </a:lnTo>
                    <a:lnTo>
                      <a:pt x="14708" y="31836"/>
                    </a:lnTo>
                    <a:close/>
                  </a:path>
                </a:pathLst>
              </a:custGeom>
              <a:solidFill>
                <a:srgbClr val="231F20"/>
              </a:solidFill>
              <a:ln w="8840" cap="flat">
                <a:no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04FEF0FB-814B-46BF-3BDF-D80D3B12663E}"/>
                  </a:ext>
                </a:extLst>
              </p:cNvPr>
              <p:cNvSpPr/>
              <p:nvPr/>
            </p:nvSpPr>
            <p:spPr>
              <a:xfrm>
                <a:off x="10598473" y="3911678"/>
                <a:ext cx="57155" cy="60320"/>
              </a:xfrm>
              <a:custGeom>
                <a:avLst/>
                <a:gdLst>
                  <a:gd name="connsiteX0" fmla="*/ 26808 w 57155"/>
                  <a:gd name="connsiteY0" fmla="*/ 36677 h 60320"/>
                  <a:gd name="connsiteX1" fmla="*/ 27461 w 57155"/>
                  <a:gd name="connsiteY1" fmla="*/ 37887 h 60320"/>
                  <a:gd name="connsiteX2" fmla="*/ 27926 w 57155"/>
                  <a:gd name="connsiteY2" fmla="*/ 39283 h 60320"/>
                  <a:gd name="connsiteX3" fmla="*/ 28391 w 57155"/>
                  <a:gd name="connsiteY3" fmla="*/ 40959 h 60320"/>
                  <a:gd name="connsiteX4" fmla="*/ 28764 w 57155"/>
                  <a:gd name="connsiteY4" fmla="*/ 40959 h 60320"/>
                  <a:gd name="connsiteX5" fmla="*/ 29229 w 57155"/>
                  <a:gd name="connsiteY5" fmla="*/ 39283 h 60320"/>
                  <a:gd name="connsiteX6" fmla="*/ 29695 w 57155"/>
                  <a:gd name="connsiteY6" fmla="*/ 37887 h 60320"/>
                  <a:gd name="connsiteX7" fmla="*/ 30346 w 57155"/>
                  <a:gd name="connsiteY7" fmla="*/ 36677 h 60320"/>
                  <a:gd name="connsiteX8" fmla="*/ 48499 w 57155"/>
                  <a:gd name="connsiteY8" fmla="*/ 0 h 60320"/>
                  <a:gd name="connsiteX9" fmla="*/ 57155 w 57155"/>
                  <a:gd name="connsiteY9" fmla="*/ 0 h 60320"/>
                  <a:gd name="connsiteX10" fmla="*/ 57155 w 57155"/>
                  <a:gd name="connsiteY10" fmla="*/ 60321 h 60320"/>
                  <a:gd name="connsiteX11" fmla="*/ 48499 w 57155"/>
                  <a:gd name="connsiteY11" fmla="*/ 60321 h 60320"/>
                  <a:gd name="connsiteX12" fmla="*/ 48499 w 57155"/>
                  <a:gd name="connsiteY12" fmla="*/ 24110 h 60320"/>
                  <a:gd name="connsiteX13" fmla="*/ 48499 w 57155"/>
                  <a:gd name="connsiteY13" fmla="*/ 21876 h 60320"/>
                  <a:gd name="connsiteX14" fmla="*/ 48592 w 57155"/>
                  <a:gd name="connsiteY14" fmla="*/ 19455 h 60320"/>
                  <a:gd name="connsiteX15" fmla="*/ 48778 w 57155"/>
                  <a:gd name="connsiteY15" fmla="*/ 16756 h 60320"/>
                  <a:gd name="connsiteX16" fmla="*/ 48405 w 57155"/>
                  <a:gd name="connsiteY16" fmla="*/ 16756 h 60320"/>
                  <a:gd name="connsiteX17" fmla="*/ 47661 w 57155"/>
                  <a:gd name="connsiteY17" fmla="*/ 19455 h 60320"/>
                  <a:gd name="connsiteX18" fmla="*/ 46729 w 57155"/>
                  <a:gd name="connsiteY18" fmla="*/ 21876 h 60320"/>
                  <a:gd name="connsiteX19" fmla="*/ 45799 w 57155"/>
                  <a:gd name="connsiteY19" fmla="*/ 24110 h 60320"/>
                  <a:gd name="connsiteX20" fmla="*/ 32859 w 57155"/>
                  <a:gd name="connsiteY20" fmla="*/ 49523 h 60320"/>
                  <a:gd name="connsiteX21" fmla="*/ 24203 w 57155"/>
                  <a:gd name="connsiteY21" fmla="*/ 49523 h 60320"/>
                  <a:gd name="connsiteX22" fmla="*/ 11263 w 57155"/>
                  <a:gd name="connsiteY22" fmla="*/ 24110 h 60320"/>
                  <a:gd name="connsiteX23" fmla="*/ 10333 w 57155"/>
                  <a:gd name="connsiteY23" fmla="*/ 21876 h 60320"/>
                  <a:gd name="connsiteX24" fmla="*/ 9494 w 57155"/>
                  <a:gd name="connsiteY24" fmla="*/ 19455 h 60320"/>
                  <a:gd name="connsiteX25" fmla="*/ 8750 w 57155"/>
                  <a:gd name="connsiteY25" fmla="*/ 16756 h 60320"/>
                  <a:gd name="connsiteX26" fmla="*/ 8377 w 57155"/>
                  <a:gd name="connsiteY26" fmla="*/ 16756 h 60320"/>
                  <a:gd name="connsiteX27" fmla="*/ 8563 w 57155"/>
                  <a:gd name="connsiteY27" fmla="*/ 19455 h 60320"/>
                  <a:gd name="connsiteX28" fmla="*/ 8657 w 57155"/>
                  <a:gd name="connsiteY28" fmla="*/ 21876 h 60320"/>
                  <a:gd name="connsiteX29" fmla="*/ 8657 w 57155"/>
                  <a:gd name="connsiteY29" fmla="*/ 24110 h 60320"/>
                  <a:gd name="connsiteX30" fmla="*/ 8657 w 57155"/>
                  <a:gd name="connsiteY30" fmla="*/ 60321 h 60320"/>
                  <a:gd name="connsiteX31" fmla="*/ 0 w 57155"/>
                  <a:gd name="connsiteY31" fmla="*/ 60321 h 60320"/>
                  <a:gd name="connsiteX32" fmla="*/ 0 w 57155"/>
                  <a:gd name="connsiteY32" fmla="*/ 0 h 60320"/>
                  <a:gd name="connsiteX33" fmla="*/ 8657 w 57155"/>
                  <a:gd name="connsiteY33" fmla="*/ 0 h 60320"/>
                  <a:gd name="connsiteX34" fmla="*/ 26808 w 57155"/>
                  <a:gd name="connsiteY34" fmla="*/ 36677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55" h="60320">
                    <a:moveTo>
                      <a:pt x="26808" y="36677"/>
                    </a:moveTo>
                    <a:cubicBezTo>
                      <a:pt x="26808" y="36677"/>
                      <a:pt x="27274" y="37421"/>
                      <a:pt x="27461" y="37887"/>
                    </a:cubicBezTo>
                    <a:cubicBezTo>
                      <a:pt x="27647" y="38352"/>
                      <a:pt x="27833" y="38818"/>
                      <a:pt x="27926" y="39283"/>
                    </a:cubicBezTo>
                    <a:cubicBezTo>
                      <a:pt x="28112" y="39842"/>
                      <a:pt x="28205" y="40400"/>
                      <a:pt x="28391" y="40959"/>
                    </a:cubicBezTo>
                    <a:lnTo>
                      <a:pt x="28764" y="40959"/>
                    </a:lnTo>
                    <a:cubicBezTo>
                      <a:pt x="28857" y="40400"/>
                      <a:pt x="29043" y="39935"/>
                      <a:pt x="29229" y="39283"/>
                    </a:cubicBezTo>
                    <a:cubicBezTo>
                      <a:pt x="29322" y="38818"/>
                      <a:pt x="29508" y="38352"/>
                      <a:pt x="29695" y="37887"/>
                    </a:cubicBezTo>
                    <a:cubicBezTo>
                      <a:pt x="29881" y="37421"/>
                      <a:pt x="30067" y="36956"/>
                      <a:pt x="30346" y="36677"/>
                    </a:cubicBezTo>
                    <a:lnTo>
                      <a:pt x="48499" y="0"/>
                    </a:lnTo>
                    <a:lnTo>
                      <a:pt x="57155" y="0"/>
                    </a:lnTo>
                    <a:lnTo>
                      <a:pt x="57155" y="60321"/>
                    </a:lnTo>
                    <a:lnTo>
                      <a:pt x="48499" y="60321"/>
                    </a:lnTo>
                    <a:lnTo>
                      <a:pt x="48499" y="24110"/>
                    </a:lnTo>
                    <a:cubicBezTo>
                      <a:pt x="48499" y="23458"/>
                      <a:pt x="48499" y="22713"/>
                      <a:pt x="48499" y="21876"/>
                    </a:cubicBezTo>
                    <a:cubicBezTo>
                      <a:pt x="48499" y="21038"/>
                      <a:pt x="48499" y="20200"/>
                      <a:pt x="48592" y="19455"/>
                    </a:cubicBezTo>
                    <a:cubicBezTo>
                      <a:pt x="48592" y="18618"/>
                      <a:pt x="48685" y="17687"/>
                      <a:pt x="48778" y="16756"/>
                    </a:cubicBezTo>
                    <a:lnTo>
                      <a:pt x="48405" y="16756"/>
                    </a:lnTo>
                    <a:cubicBezTo>
                      <a:pt x="48219" y="17687"/>
                      <a:pt x="47940" y="18525"/>
                      <a:pt x="47661" y="19455"/>
                    </a:cubicBezTo>
                    <a:cubicBezTo>
                      <a:pt x="47382" y="20293"/>
                      <a:pt x="47102" y="21038"/>
                      <a:pt x="46729" y="21876"/>
                    </a:cubicBezTo>
                    <a:cubicBezTo>
                      <a:pt x="46358" y="22713"/>
                      <a:pt x="46078" y="23458"/>
                      <a:pt x="45799" y="24110"/>
                    </a:cubicBezTo>
                    <a:lnTo>
                      <a:pt x="32859" y="49523"/>
                    </a:lnTo>
                    <a:lnTo>
                      <a:pt x="24203" y="49523"/>
                    </a:lnTo>
                    <a:lnTo>
                      <a:pt x="11263" y="24110"/>
                    </a:lnTo>
                    <a:cubicBezTo>
                      <a:pt x="10891" y="23458"/>
                      <a:pt x="10611" y="22713"/>
                      <a:pt x="10333" y="21876"/>
                    </a:cubicBezTo>
                    <a:cubicBezTo>
                      <a:pt x="10053" y="21038"/>
                      <a:pt x="9774" y="20200"/>
                      <a:pt x="9494" y="19455"/>
                    </a:cubicBezTo>
                    <a:cubicBezTo>
                      <a:pt x="9216" y="18618"/>
                      <a:pt x="8936" y="17687"/>
                      <a:pt x="8750" y="16756"/>
                    </a:cubicBezTo>
                    <a:lnTo>
                      <a:pt x="8377" y="16756"/>
                    </a:lnTo>
                    <a:cubicBezTo>
                      <a:pt x="8377" y="17687"/>
                      <a:pt x="8470" y="18525"/>
                      <a:pt x="8563" y="19455"/>
                    </a:cubicBezTo>
                    <a:cubicBezTo>
                      <a:pt x="8563" y="20293"/>
                      <a:pt x="8657" y="21038"/>
                      <a:pt x="8657" y="21876"/>
                    </a:cubicBezTo>
                    <a:cubicBezTo>
                      <a:pt x="8657" y="22713"/>
                      <a:pt x="8657" y="23458"/>
                      <a:pt x="8657" y="24110"/>
                    </a:cubicBezTo>
                    <a:lnTo>
                      <a:pt x="8657" y="60321"/>
                    </a:lnTo>
                    <a:lnTo>
                      <a:pt x="0" y="60321"/>
                    </a:lnTo>
                    <a:lnTo>
                      <a:pt x="0" y="0"/>
                    </a:lnTo>
                    <a:lnTo>
                      <a:pt x="8657" y="0"/>
                    </a:lnTo>
                    <a:lnTo>
                      <a:pt x="26808" y="36677"/>
                    </a:lnTo>
                    <a:close/>
                  </a:path>
                </a:pathLst>
              </a:custGeom>
              <a:solidFill>
                <a:srgbClr val="231F20"/>
              </a:solidFill>
              <a:ln w="8840" cap="flat">
                <a:no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F0029CD2-EC0B-58DF-B44C-85D7BE450746}"/>
                  </a:ext>
                </a:extLst>
              </p:cNvPr>
              <p:cNvSpPr/>
              <p:nvPr/>
            </p:nvSpPr>
            <p:spPr>
              <a:xfrm>
                <a:off x="10667916" y="3911585"/>
                <a:ext cx="42262" cy="60600"/>
              </a:xfrm>
              <a:custGeom>
                <a:avLst/>
                <a:gdLst>
                  <a:gd name="connsiteX0" fmla="*/ 42262 w 42262"/>
                  <a:gd name="connsiteY0" fmla="*/ 30254 h 60600"/>
                  <a:gd name="connsiteX1" fmla="*/ 40679 w 42262"/>
                  <a:gd name="connsiteY1" fmla="*/ 44217 h 60600"/>
                  <a:gd name="connsiteX2" fmla="*/ 36398 w 42262"/>
                  <a:gd name="connsiteY2" fmla="*/ 53619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9 h 60600"/>
                  <a:gd name="connsiteX7" fmla="*/ 1582 w 42262"/>
                  <a:gd name="connsiteY7" fmla="*/ 44217 h 60600"/>
                  <a:gd name="connsiteX8" fmla="*/ 0 w 42262"/>
                  <a:gd name="connsiteY8" fmla="*/ 30254 h 60600"/>
                  <a:gd name="connsiteX9" fmla="*/ 1582 w 42262"/>
                  <a:gd name="connsiteY9" fmla="*/ 16383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3 h 60600"/>
                  <a:gd name="connsiteX16" fmla="*/ 42262 w 42262"/>
                  <a:gd name="connsiteY16" fmla="*/ 30254 h 60600"/>
                  <a:gd name="connsiteX17" fmla="*/ 8657 w 42262"/>
                  <a:gd name="connsiteY17" fmla="*/ 30254 h 60600"/>
                  <a:gd name="connsiteX18" fmla="*/ 9682 w 42262"/>
                  <a:gd name="connsiteY18" fmla="*/ 41796 h 60600"/>
                  <a:gd name="connsiteX19" fmla="*/ 12474 w 42262"/>
                  <a:gd name="connsiteY19" fmla="*/ 49243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3 h 60600"/>
                  <a:gd name="connsiteX24" fmla="*/ 32581 w 42262"/>
                  <a:gd name="connsiteY24" fmla="*/ 41796 h 60600"/>
                  <a:gd name="connsiteX25" fmla="*/ 33605 w 42262"/>
                  <a:gd name="connsiteY25" fmla="*/ 30254 h 60600"/>
                  <a:gd name="connsiteX26" fmla="*/ 32581 w 42262"/>
                  <a:gd name="connsiteY26" fmla="*/ 18711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1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3" y="40400"/>
                      <a:pt x="40679" y="44217"/>
                    </a:cubicBezTo>
                    <a:cubicBezTo>
                      <a:pt x="39656" y="48033"/>
                      <a:pt x="38166" y="51198"/>
                      <a:pt x="36398" y="53619"/>
                    </a:cubicBezTo>
                    <a:cubicBezTo>
                      <a:pt x="34535" y="56039"/>
                      <a:pt x="32301" y="57808"/>
                      <a:pt x="29695" y="58925"/>
                    </a:cubicBezTo>
                    <a:cubicBezTo>
                      <a:pt x="27089" y="60042"/>
                      <a:pt x="24203" y="60600"/>
                      <a:pt x="21131" y="60600"/>
                    </a:cubicBezTo>
                    <a:cubicBezTo>
                      <a:pt x="18059" y="60600"/>
                      <a:pt x="15173" y="60042"/>
                      <a:pt x="12567" y="58925"/>
                    </a:cubicBezTo>
                    <a:cubicBezTo>
                      <a:pt x="9960" y="57808"/>
                      <a:pt x="7726" y="56039"/>
                      <a:pt x="5865" y="53619"/>
                    </a:cubicBezTo>
                    <a:cubicBezTo>
                      <a:pt x="4002" y="51198"/>
                      <a:pt x="2607" y="48033"/>
                      <a:pt x="1582" y="44217"/>
                    </a:cubicBezTo>
                    <a:cubicBezTo>
                      <a:pt x="558" y="40400"/>
                      <a:pt x="0" y="35746"/>
                      <a:pt x="0" y="30254"/>
                    </a:cubicBezTo>
                    <a:cubicBezTo>
                      <a:pt x="0" y="24761"/>
                      <a:pt x="558" y="20200"/>
                      <a:pt x="1582" y="16383"/>
                    </a:cubicBezTo>
                    <a:cubicBezTo>
                      <a:pt x="2607" y="12567"/>
                      <a:pt x="4095" y="9402"/>
                      <a:pt x="5865" y="6982"/>
                    </a:cubicBezTo>
                    <a:cubicBezTo>
                      <a:pt x="7726" y="4561"/>
                      <a:pt x="9960" y="2793"/>
                      <a:pt x="12567" y="1676"/>
                    </a:cubicBezTo>
                    <a:cubicBezTo>
                      <a:pt x="15173" y="559"/>
                      <a:pt x="18059" y="0"/>
                      <a:pt x="21131" y="0"/>
                    </a:cubicBezTo>
                    <a:cubicBezTo>
                      <a:pt x="24203" y="0"/>
                      <a:pt x="27089" y="559"/>
                      <a:pt x="29695" y="1676"/>
                    </a:cubicBezTo>
                    <a:cubicBezTo>
                      <a:pt x="32301" y="2793"/>
                      <a:pt x="34535" y="4561"/>
                      <a:pt x="36398" y="6982"/>
                    </a:cubicBezTo>
                    <a:cubicBezTo>
                      <a:pt x="38259" y="9402"/>
                      <a:pt x="39656" y="12567"/>
                      <a:pt x="40679" y="16383"/>
                    </a:cubicBezTo>
                    <a:cubicBezTo>
                      <a:pt x="41703" y="20200"/>
                      <a:pt x="42262" y="24854"/>
                      <a:pt x="42262" y="30254"/>
                    </a:cubicBezTo>
                    <a:close/>
                    <a:moveTo>
                      <a:pt x="8657" y="30254"/>
                    </a:moveTo>
                    <a:cubicBezTo>
                      <a:pt x="8657" y="34908"/>
                      <a:pt x="9029" y="38725"/>
                      <a:pt x="9682" y="41796"/>
                    </a:cubicBezTo>
                    <a:cubicBezTo>
                      <a:pt x="10333" y="44868"/>
                      <a:pt x="11356" y="47382"/>
                      <a:pt x="12474" y="49243"/>
                    </a:cubicBezTo>
                    <a:cubicBezTo>
                      <a:pt x="13684" y="51105"/>
                      <a:pt x="14987" y="52408"/>
                      <a:pt x="16477" y="53246"/>
                    </a:cubicBezTo>
                    <a:cubicBezTo>
                      <a:pt x="17965" y="54084"/>
                      <a:pt x="19548" y="54456"/>
                      <a:pt x="21131" y="54456"/>
                    </a:cubicBezTo>
                    <a:cubicBezTo>
                      <a:pt x="22713" y="54456"/>
                      <a:pt x="24296" y="54084"/>
                      <a:pt x="25786" y="53246"/>
                    </a:cubicBezTo>
                    <a:cubicBezTo>
                      <a:pt x="27274" y="52408"/>
                      <a:pt x="28671" y="51105"/>
                      <a:pt x="29788" y="49243"/>
                    </a:cubicBezTo>
                    <a:cubicBezTo>
                      <a:pt x="30998" y="47382"/>
                      <a:pt x="31929" y="44868"/>
                      <a:pt x="32581" y="41796"/>
                    </a:cubicBezTo>
                    <a:cubicBezTo>
                      <a:pt x="33325" y="38725"/>
                      <a:pt x="33605" y="34815"/>
                      <a:pt x="33605" y="30254"/>
                    </a:cubicBezTo>
                    <a:cubicBezTo>
                      <a:pt x="33605" y="25692"/>
                      <a:pt x="33232" y="21876"/>
                      <a:pt x="32581" y="18711"/>
                    </a:cubicBezTo>
                    <a:cubicBezTo>
                      <a:pt x="31929" y="15546"/>
                      <a:pt x="30998" y="13125"/>
                      <a:pt x="29788" y="11264"/>
                    </a:cubicBezTo>
                    <a:cubicBezTo>
                      <a:pt x="28578" y="9402"/>
                      <a:pt x="27274" y="8099"/>
                      <a:pt x="25786" y="7261"/>
                    </a:cubicBezTo>
                    <a:cubicBezTo>
                      <a:pt x="24296" y="6423"/>
                      <a:pt x="22713" y="6051"/>
                      <a:pt x="21131" y="6051"/>
                    </a:cubicBezTo>
                    <a:cubicBezTo>
                      <a:pt x="19548" y="6051"/>
                      <a:pt x="17965" y="6423"/>
                      <a:pt x="16477" y="7261"/>
                    </a:cubicBezTo>
                    <a:cubicBezTo>
                      <a:pt x="14987" y="8099"/>
                      <a:pt x="13684" y="9402"/>
                      <a:pt x="12474" y="11264"/>
                    </a:cubicBezTo>
                    <a:cubicBezTo>
                      <a:pt x="11263" y="13125"/>
                      <a:pt x="10333" y="15639"/>
                      <a:pt x="9682" y="18711"/>
                    </a:cubicBezTo>
                    <a:cubicBezTo>
                      <a:pt x="9029" y="21876"/>
                      <a:pt x="8657" y="25692"/>
                      <a:pt x="8657" y="30254"/>
                    </a:cubicBezTo>
                    <a:close/>
                  </a:path>
                </a:pathLst>
              </a:custGeom>
              <a:solidFill>
                <a:srgbClr val="231F20"/>
              </a:solidFill>
              <a:ln w="8840"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27C6AB37-60C5-FF0F-C055-D9A4124C6710}"/>
                  </a:ext>
                </a:extLst>
              </p:cNvPr>
              <p:cNvSpPr/>
              <p:nvPr/>
            </p:nvSpPr>
            <p:spPr>
              <a:xfrm>
                <a:off x="10722652" y="3911678"/>
                <a:ext cx="38817" cy="60320"/>
              </a:xfrm>
              <a:custGeom>
                <a:avLst/>
                <a:gdLst>
                  <a:gd name="connsiteX0" fmla="*/ 11263 w 38817"/>
                  <a:gd name="connsiteY0" fmla="*/ 21969 h 60320"/>
                  <a:gd name="connsiteX1" fmla="*/ 10426 w 38817"/>
                  <a:gd name="connsiteY1" fmla="*/ 19735 h 60320"/>
                  <a:gd name="connsiteX2" fmla="*/ 9588 w 38817"/>
                  <a:gd name="connsiteY2" fmla="*/ 17314 h 60320"/>
                  <a:gd name="connsiteX3" fmla="*/ 8750 w 38817"/>
                  <a:gd name="connsiteY3" fmla="*/ 14615 h 60320"/>
                  <a:gd name="connsiteX4" fmla="*/ 8378 w 38817"/>
                  <a:gd name="connsiteY4" fmla="*/ 14615 h 60320"/>
                  <a:gd name="connsiteX5" fmla="*/ 8563 w 38817"/>
                  <a:gd name="connsiteY5" fmla="*/ 17314 h 60320"/>
                  <a:gd name="connsiteX6" fmla="*/ 8657 w 38817"/>
                  <a:gd name="connsiteY6" fmla="*/ 19735 h 60320"/>
                  <a:gd name="connsiteX7" fmla="*/ 8657 w 38817"/>
                  <a:gd name="connsiteY7" fmla="*/ 21969 h 60320"/>
                  <a:gd name="connsiteX8" fmla="*/ 8657 w 38817"/>
                  <a:gd name="connsiteY8" fmla="*/ 60321 h 60320"/>
                  <a:gd name="connsiteX9" fmla="*/ 0 w 38817"/>
                  <a:gd name="connsiteY9" fmla="*/ 60321 h 60320"/>
                  <a:gd name="connsiteX10" fmla="*/ 0 w 38817"/>
                  <a:gd name="connsiteY10" fmla="*/ 0 h 60320"/>
                  <a:gd name="connsiteX11" fmla="*/ 9495 w 38817"/>
                  <a:gd name="connsiteY11" fmla="*/ 0 h 60320"/>
                  <a:gd name="connsiteX12" fmla="*/ 27554 w 38817"/>
                  <a:gd name="connsiteY12" fmla="*/ 38352 h 60320"/>
                  <a:gd name="connsiteX13" fmla="*/ 28391 w 38817"/>
                  <a:gd name="connsiteY13" fmla="*/ 40586 h 60320"/>
                  <a:gd name="connsiteX14" fmla="*/ 29230 w 38817"/>
                  <a:gd name="connsiteY14" fmla="*/ 43007 h 60320"/>
                  <a:gd name="connsiteX15" fmla="*/ 30067 w 38817"/>
                  <a:gd name="connsiteY15" fmla="*/ 45706 h 60320"/>
                  <a:gd name="connsiteX16" fmla="*/ 30440 w 38817"/>
                  <a:gd name="connsiteY16" fmla="*/ 45706 h 60320"/>
                  <a:gd name="connsiteX17" fmla="*/ 30254 w 38817"/>
                  <a:gd name="connsiteY17" fmla="*/ 43007 h 60320"/>
                  <a:gd name="connsiteX18" fmla="*/ 30160 w 38817"/>
                  <a:gd name="connsiteY18" fmla="*/ 40586 h 60320"/>
                  <a:gd name="connsiteX19" fmla="*/ 30160 w 38817"/>
                  <a:gd name="connsiteY19" fmla="*/ 38352 h 60320"/>
                  <a:gd name="connsiteX20" fmla="*/ 30160 w 38817"/>
                  <a:gd name="connsiteY20" fmla="*/ 0 h 60320"/>
                  <a:gd name="connsiteX21" fmla="*/ 38817 w 38817"/>
                  <a:gd name="connsiteY21" fmla="*/ 0 h 60320"/>
                  <a:gd name="connsiteX22" fmla="*/ 38817 w 38817"/>
                  <a:gd name="connsiteY22" fmla="*/ 60321 h 60320"/>
                  <a:gd name="connsiteX23" fmla="*/ 29323 w 38817"/>
                  <a:gd name="connsiteY23" fmla="*/ 60321 h 60320"/>
                  <a:gd name="connsiteX24" fmla="*/ 11263 w 38817"/>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0">
                    <a:moveTo>
                      <a:pt x="11263" y="21969"/>
                    </a:moveTo>
                    <a:cubicBezTo>
                      <a:pt x="10984" y="21317"/>
                      <a:pt x="10705" y="20572"/>
                      <a:pt x="10426" y="19735"/>
                    </a:cubicBezTo>
                    <a:cubicBezTo>
                      <a:pt x="10146" y="18897"/>
                      <a:pt x="9867" y="18059"/>
                      <a:pt x="9588" y="17314"/>
                    </a:cubicBezTo>
                    <a:cubicBezTo>
                      <a:pt x="9309" y="16477"/>
                      <a:pt x="9029" y="15546"/>
                      <a:pt x="8750" y="14615"/>
                    </a:cubicBezTo>
                    <a:lnTo>
                      <a:pt x="8378" y="14615"/>
                    </a:lnTo>
                    <a:cubicBezTo>
                      <a:pt x="8378" y="15546"/>
                      <a:pt x="8471" y="16384"/>
                      <a:pt x="8563" y="17314"/>
                    </a:cubicBezTo>
                    <a:cubicBezTo>
                      <a:pt x="8563" y="18152"/>
                      <a:pt x="8563"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9"/>
                      <a:pt x="28391" y="40586"/>
                    </a:cubicBezTo>
                    <a:cubicBezTo>
                      <a:pt x="28671" y="41424"/>
                      <a:pt x="28950" y="42262"/>
                      <a:pt x="29230" y="43007"/>
                    </a:cubicBezTo>
                    <a:cubicBezTo>
                      <a:pt x="29508" y="43938"/>
                      <a:pt x="29788" y="44775"/>
                      <a:pt x="30067" y="45706"/>
                    </a:cubicBezTo>
                    <a:lnTo>
                      <a:pt x="30440" y="45706"/>
                    </a:lnTo>
                    <a:cubicBezTo>
                      <a:pt x="30440" y="44868"/>
                      <a:pt x="30347" y="43938"/>
                      <a:pt x="30254" y="43007"/>
                    </a:cubicBezTo>
                    <a:cubicBezTo>
                      <a:pt x="30254" y="42262"/>
                      <a:pt x="30254" y="41424"/>
                      <a:pt x="30160" y="40586"/>
                    </a:cubicBezTo>
                    <a:cubicBezTo>
                      <a:pt x="30160" y="39749"/>
                      <a:pt x="30160" y="39004"/>
                      <a:pt x="30160" y="38352"/>
                    </a:cubicBezTo>
                    <a:lnTo>
                      <a:pt x="30160" y="0"/>
                    </a:lnTo>
                    <a:lnTo>
                      <a:pt x="38817" y="0"/>
                    </a:lnTo>
                    <a:lnTo>
                      <a:pt x="38817" y="60321"/>
                    </a:lnTo>
                    <a:lnTo>
                      <a:pt x="29323" y="60321"/>
                    </a:lnTo>
                    <a:lnTo>
                      <a:pt x="11263" y="21969"/>
                    </a:lnTo>
                    <a:close/>
                  </a:path>
                </a:pathLst>
              </a:custGeom>
              <a:solidFill>
                <a:srgbClr val="231F20"/>
              </a:solidFill>
              <a:ln w="8840"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46CBE888-985B-3531-7E68-5329E40C9338}"/>
                  </a:ext>
                </a:extLst>
              </p:cNvPr>
              <p:cNvSpPr/>
              <p:nvPr/>
            </p:nvSpPr>
            <p:spPr>
              <a:xfrm>
                <a:off x="10770127" y="3911678"/>
                <a:ext cx="39655" cy="60320"/>
              </a:xfrm>
              <a:custGeom>
                <a:avLst/>
                <a:gdLst>
                  <a:gd name="connsiteX0" fmla="*/ 15546 w 39655"/>
                  <a:gd name="connsiteY0" fmla="*/ 60321 h 60320"/>
                  <a:gd name="connsiteX1" fmla="*/ 15546 w 39655"/>
                  <a:gd name="connsiteY1" fmla="*/ 6051 h 60320"/>
                  <a:gd name="connsiteX2" fmla="*/ 0 w 39655"/>
                  <a:gd name="connsiteY2" fmla="*/ 6051 h 60320"/>
                  <a:gd name="connsiteX3" fmla="*/ 0 w 39655"/>
                  <a:gd name="connsiteY3" fmla="*/ 0 h 60320"/>
                  <a:gd name="connsiteX4" fmla="*/ 39656 w 39655"/>
                  <a:gd name="connsiteY4" fmla="*/ 0 h 60320"/>
                  <a:gd name="connsiteX5" fmla="*/ 39656 w 39655"/>
                  <a:gd name="connsiteY5" fmla="*/ 6051 h 60320"/>
                  <a:gd name="connsiteX6" fmla="*/ 24110 w 39655"/>
                  <a:gd name="connsiteY6" fmla="*/ 6051 h 60320"/>
                  <a:gd name="connsiteX7" fmla="*/ 24110 w 39655"/>
                  <a:gd name="connsiteY7" fmla="*/ 60321 h 60320"/>
                  <a:gd name="connsiteX8" fmla="*/ 15453 w 39655"/>
                  <a:gd name="connsiteY8" fmla="*/ 6032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0">
                    <a:moveTo>
                      <a:pt x="15546" y="60321"/>
                    </a:moveTo>
                    <a:lnTo>
                      <a:pt x="15546" y="6051"/>
                    </a:lnTo>
                    <a:lnTo>
                      <a:pt x="0" y="6051"/>
                    </a:lnTo>
                    <a:lnTo>
                      <a:pt x="0" y="0"/>
                    </a:lnTo>
                    <a:lnTo>
                      <a:pt x="39656" y="0"/>
                    </a:lnTo>
                    <a:lnTo>
                      <a:pt x="39656" y="6051"/>
                    </a:lnTo>
                    <a:lnTo>
                      <a:pt x="24110" y="6051"/>
                    </a:lnTo>
                    <a:lnTo>
                      <a:pt x="24110" y="60321"/>
                    </a:lnTo>
                    <a:lnTo>
                      <a:pt x="15453" y="60321"/>
                    </a:lnTo>
                    <a:close/>
                  </a:path>
                </a:pathLst>
              </a:custGeom>
              <a:solidFill>
                <a:srgbClr val="231F20"/>
              </a:solidFill>
              <a:ln w="8840" cap="flat">
                <a:noFill/>
                <a:prstDash val="solid"/>
                <a:miter/>
              </a:ln>
            </p:spPr>
            <p:txBody>
              <a:bodyPr rtlCol="0" anchor="ctr"/>
              <a:lstStyle/>
              <a:p>
                <a:endParaRPr lang="en-US"/>
              </a:p>
            </p:txBody>
          </p:sp>
        </p:grpSp>
        <p:grpSp>
          <p:nvGrpSpPr>
            <p:cNvPr id="668" name="Picture 2">
              <a:extLst>
                <a:ext uri="{FF2B5EF4-FFF2-40B4-BE49-F238E27FC236}">
                  <a16:creationId xmlns:a16="http://schemas.microsoft.com/office/drawing/2014/main" id="{7C627DB5-B7E1-8F53-5320-4745FA2E8F54}"/>
                </a:ext>
              </a:extLst>
            </p:cNvPr>
            <p:cNvGrpSpPr/>
            <p:nvPr/>
          </p:nvGrpSpPr>
          <p:grpSpPr>
            <a:xfrm>
              <a:off x="10602847" y="4064715"/>
              <a:ext cx="659982" cy="93170"/>
              <a:chOff x="10602847" y="4064715"/>
              <a:chExt cx="659982" cy="93170"/>
            </a:xfrm>
            <a:solidFill>
              <a:srgbClr val="231F20"/>
            </a:solidFill>
          </p:grpSpPr>
          <p:sp>
            <p:nvSpPr>
              <p:cNvPr id="669" name="Freeform: Shape 668">
                <a:extLst>
                  <a:ext uri="{FF2B5EF4-FFF2-40B4-BE49-F238E27FC236}">
                    <a16:creationId xmlns:a16="http://schemas.microsoft.com/office/drawing/2014/main" id="{A79EC2E8-9A78-9F35-D60A-6CCF53AC100E}"/>
                  </a:ext>
                </a:extLst>
              </p:cNvPr>
              <p:cNvSpPr/>
              <p:nvPr/>
            </p:nvSpPr>
            <p:spPr>
              <a:xfrm>
                <a:off x="10602847" y="4064994"/>
                <a:ext cx="38817" cy="60321"/>
              </a:xfrm>
              <a:custGeom>
                <a:avLst/>
                <a:gdLst>
                  <a:gd name="connsiteX0" fmla="*/ 11263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3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1 w 38817"/>
                  <a:gd name="connsiteY13" fmla="*/ 40586 h 60321"/>
                  <a:gd name="connsiteX14" fmla="*/ 29230 w 38817"/>
                  <a:gd name="connsiteY14" fmla="*/ 43007 h 60321"/>
                  <a:gd name="connsiteX15" fmla="*/ 30067 w 38817"/>
                  <a:gd name="connsiteY15" fmla="*/ 45706 h 60321"/>
                  <a:gd name="connsiteX16" fmla="*/ 30440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7 w 38817"/>
                  <a:gd name="connsiteY21" fmla="*/ 0 h 60321"/>
                  <a:gd name="connsiteX22" fmla="*/ 38817 w 38817"/>
                  <a:gd name="connsiteY22" fmla="*/ 60321 h 60321"/>
                  <a:gd name="connsiteX23" fmla="*/ 29323 w 38817"/>
                  <a:gd name="connsiteY23" fmla="*/ 60321 h 60321"/>
                  <a:gd name="connsiteX24" fmla="*/ 11170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3"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0" y="16384"/>
                      <a:pt x="8563" y="17314"/>
                    </a:cubicBezTo>
                    <a:cubicBezTo>
                      <a:pt x="8563" y="18152"/>
                      <a:pt x="8563"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1" y="40586"/>
                    </a:cubicBezTo>
                    <a:cubicBezTo>
                      <a:pt x="28671" y="41424"/>
                      <a:pt x="28950" y="42262"/>
                      <a:pt x="29230" y="43007"/>
                    </a:cubicBezTo>
                    <a:cubicBezTo>
                      <a:pt x="29508" y="43938"/>
                      <a:pt x="29788" y="44775"/>
                      <a:pt x="30067" y="45706"/>
                    </a:cubicBezTo>
                    <a:lnTo>
                      <a:pt x="30440" y="45706"/>
                    </a:lnTo>
                    <a:cubicBezTo>
                      <a:pt x="30440" y="44868"/>
                      <a:pt x="30347" y="43938"/>
                      <a:pt x="30254" y="43007"/>
                    </a:cubicBezTo>
                    <a:cubicBezTo>
                      <a:pt x="30254" y="42262"/>
                      <a:pt x="30254" y="41424"/>
                      <a:pt x="30160" y="40586"/>
                    </a:cubicBezTo>
                    <a:cubicBezTo>
                      <a:pt x="30160" y="39748"/>
                      <a:pt x="30160" y="39004"/>
                      <a:pt x="30160" y="38352"/>
                    </a:cubicBezTo>
                    <a:lnTo>
                      <a:pt x="30160" y="0"/>
                    </a:lnTo>
                    <a:lnTo>
                      <a:pt x="38817" y="0"/>
                    </a:lnTo>
                    <a:lnTo>
                      <a:pt x="38817" y="60321"/>
                    </a:lnTo>
                    <a:lnTo>
                      <a:pt x="29323" y="60321"/>
                    </a:lnTo>
                    <a:lnTo>
                      <a:pt x="11170" y="21969"/>
                    </a:lnTo>
                    <a:close/>
                  </a:path>
                </a:pathLst>
              </a:custGeom>
              <a:solidFill>
                <a:srgbClr val="231F20"/>
              </a:solidFill>
              <a:ln w="8840" cap="flat">
                <a:no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6B3D8F2B-CD14-72E9-D925-BA81C0527672}"/>
                  </a:ext>
                </a:extLst>
              </p:cNvPr>
              <p:cNvSpPr/>
              <p:nvPr/>
            </p:nvSpPr>
            <p:spPr>
              <a:xfrm>
                <a:off x="10657211" y="4064994"/>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5 w 33604"/>
                  <a:gd name="connsiteY4" fmla="*/ 6051 h 60413"/>
                  <a:gd name="connsiteX5" fmla="*/ 8565 w 33604"/>
                  <a:gd name="connsiteY5" fmla="*/ 25878 h 60413"/>
                  <a:gd name="connsiteX6" fmla="*/ 28392 w 33604"/>
                  <a:gd name="connsiteY6" fmla="*/ 25878 h 60413"/>
                  <a:gd name="connsiteX7" fmla="*/ 28392 w 33604"/>
                  <a:gd name="connsiteY7" fmla="*/ 31929 h 60413"/>
                  <a:gd name="connsiteX8" fmla="*/ 8565 w 33604"/>
                  <a:gd name="connsiteY8" fmla="*/ 31929 h 60413"/>
                  <a:gd name="connsiteX9" fmla="*/ 8565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5" y="6051"/>
                    </a:lnTo>
                    <a:lnTo>
                      <a:pt x="8565" y="25878"/>
                    </a:lnTo>
                    <a:lnTo>
                      <a:pt x="28392" y="25878"/>
                    </a:lnTo>
                    <a:lnTo>
                      <a:pt x="28392" y="31929"/>
                    </a:lnTo>
                    <a:lnTo>
                      <a:pt x="8565" y="31929"/>
                    </a:lnTo>
                    <a:lnTo>
                      <a:pt x="8565" y="54363"/>
                    </a:lnTo>
                    <a:lnTo>
                      <a:pt x="33605" y="54363"/>
                    </a:lnTo>
                    <a:lnTo>
                      <a:pt x="33605" y="60414"/>
                    </a:lnTo>
                    <a:lnTo>
                      <a:pt x="0" y="60414"/>
                    </a:lnTo>
                    <a:close/>
                  </a:path>
                </a:pathLst>
              </a:custGeom>
              <a:solidFill>
                <a:srgbClr val="231F20"/>
              </a:solidFill>
              <a:ln w="8840"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6C075180-192F-5F08-08DF-9E2316174A7B}"/>
                  </a:ext>
                </a:extLst>
              </p:cNvPr>
              <p:cNvSpPr/>
              <p:nvPr/>
            </p:nvSpPr>
            <p:spPr>
              <a:xfrm>
                <a:off x="10694632" y="4064994"/>
                <a:ext cx="71677" cy="60321"/>
              </a:xfrm>
              <a:custGeom>
                <a:avLst/>
                <a:gdLst>
                  <a:gd name="connsiteX0" fmla="*/ 50919 w 71677"/>
                  <a:gd name="connsiteY0" fmla="*/ 42262 h 60321"/>
                  <a:gd name="connsiteX1" fmla="*/ 51292 w 71677"/>
                  <a:gd name="connsiteY1" fmla="*/ 44403 h 60321"/>
                  <a:gd name="connsiteX2" fmla="*/ 51663 w 71677"/>
                  <a:gd name="connsiteY2" fmla="*/ 46637 h 60321"/>
                  <a:gd name="connsiteX3" fmla="*/ 51943 w 71677"/>
                  <a:gd name="connsiteY3" fmla="*/ 49150 h 60321"/>
                  <a:gd name="connsiteX4" fmla="*/ 52316 w 71677"/>
                  <a:gd name="connsiteY4" fmla="*/ 49150 h 60321"/>
                  <a:gd name="connsiteX5" fmla="*/ 52502 w 71677"/>
                  <a:gd name="connsiteY5" fmla="*/ 46637 h 60321"/>
                  <a:gd name="connsiteX6" fmla="*/ 52781 w 71677"/>
                  <a:gd name="connsiteY6" fmla="*/ 44403 h 60321"/>
                  <a:gd name="connsiteX7" fmla="*/ 53153 w 71677"/>
                  <a:gd name="connsiteY7" fmla="*/ 42262 h 60321"/>
                  <a:gd name="connsiteX8" fmla="*/ 63021 w 71677"/>
                  <a:gd name="connsiteY8" fmla="*/ 0 h 60321"/>
                  <a:gd name="connsiteX9" fmla="*/ 71677 w 71677"/>
                  <a:gd name="connsiteY9" fmla="*/ 0 h 60321"/>
                  <a:gd name="connsiteX10" fmla="*/ 57436 w 71677"/>
                  <a:gd name="connsiteY10" fmla="*/ 60321 h 60321"/>
                  <a:gd name="connsiteX11" fmla="*/ 47102 w 71677"/>
                  <a:gd name="connsiteY11" fmla="*/ 60321 h 60321"/>
                  <a:gd name="connsiteX12" fmla="*/ 37142 w 71677"/>
                  <a:gd name="connsiteY12" fmla="*/ 18059 h 60321"/>
                  <a:gd name="connsiteX13" fmla="*/ 36676 w 71677"/>
                  <a:gd name="connsiteY13" fmla="*/ 15918 h 60321"/>
                  <a:gd name="connsiteX14" fmla="*/ 36305 w 71677"/>
                  <a:gd name="connsiteY14" fmla="*/ 13684 h 60321"/>
                  <a:gd name="connsiteX15" fmla="*/ 35932 w 71677"/>
                  <a:gd name="connsiteY15" fmla="*/ 11171 h 60321"/>
                  <a:gd name="connsiteX16" fmla="*/ 35559 w 71677"/>
                  <a:gd name="connsiteY16" fmla="*/ 11171 h 60321"/>
                  <a:gd name="connsiteX17" fmla="*/ 35188 w 71677"/>
                  <a:gd name="connsiteY17" fmla="*/ 13684 h 60321"/>
                  <a:gd name="connsiteX18" fmla="*/ 34815 w 71677"/>
                  <a:gd name="connsiteY18" fmla="*/ 15918 h 60321"/>
                  <a:gd name="connsiteX19" fmla="*/ 34442 w 71677"/>
                  <a:gd name="connsiteY19" fmla="*/ 18059 h 60321"/>
                  <a:gd name="connsiteX20" fmla="*/ 24575 w 71677"/>
                  <a:gd name="connsiteY20" fmla="*/ 60321 h 60321"/>
                  <a:gd name="connsiteX21" fmla="*/ 14243 w 71677"/>
                  <a:gd name="connsiteY21" fmla="*/ 60321 h 60321"/>
                  <a:gd name="connsiteX22" fmla="*/ 0 w 71677"/>
                  <a:gd name="connsiteY22" fmla="*/ 0 h 60321"/>
                  <a:gd name="connsiteX23" fmla="*/ 8657 w 71677"/>
                  <a:gd name="connsiteY23" fmla="*/ 0 h 60321"/>
                  <a:gd name="connsiteX24" fmla="*/ 18524 w 71677"/>
                  <a:gd name="connsiteY24" fmla="*/ 42262 h 60321"/>
                  <a:gd name="connsiteX25" fmla="*/ 18897 w 71677"/>
                  <a:gd name="connsiteY25" fmla="*/ 44403 h 60321"/>
                  <a:gd name="connsiteX26" fmla="*/ 19269 w 71677"/>
                  <a:gd name="connsiteY26" fmla="*/ 46637 h 60321"/>
                  <a:gd name="connsiteX27" fmla="*/ 19455 w 71677"/>
                  <a:gd name="connsiteY27" fmla="*/ 49150 h 60321"/>
                  <a:gd name="connsiteX28" fmla="*/ 19828 w 71677"/>
                  <a:gd name="connsiteY28" fmla="*/ 49150 h 60321"/>
                  <a:gd name="connsiteX29" fmla="*/ 20107 w 71677"/>
                  <a:gd name="connsiteY29" fmla="*/ 46637 h 60321"/>
                  <a:gd name="connsiteX30" fmla="*/ 20386 w 71677"/>
                  <a:gd name="connsiteY30" fmla="*/ 44403 h 60321"/>
                  <a:gd name="connsiteX31" fmla="*/ 20758 w 71677"/>
                  <a:gd name="connsiteY31" fmla="*/ 42262 h 60321"/>
                  <a:gd name="connsiteX32" fmla="*/ 30626 w 71677"/>
                  <a:gd name="connsiteY32" fmla="*/ 0 h 60321"/>
                  <a:gd name="connsiteX33" fmla="*/ 40959 w 71677"/>
                  <a:gd name="connsiteY33" fmla="*/ 0 h 60321"/>
                  <a:gd name="connsiteX34" fmla="*/ 50919 w 71677"/>
                  <a:gd name="connsiteY34" fmla="*/ 4226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677" h="60321">
                    <a:moveTo>
                      <a:pt x="50919" y="42262"/>
                    </a:moveTo>
                    <a:cubicBezTo>
                      <a:pt x="51012" y="42914"/>
                      <a:pt x="51105" y="43658"/>
                      <a:pt x="51292" y="44403"/>
                    </a:cubicBezTo>
                    <a:cubicBezTo>
                      <a:pt x="51385" y="45241"/>
                      <a:pt x="51571" y="45985"/>
                      <a:pt x="51663" y="46637"/>
                    </a:cubicBezTo>
                    <a:cubicBezTo>
                      <a:pt x="51756" y="47475"/>
                      <a:pt x="51850" y="48313"/>
                      <a:pt x="51943" y="49150"/>
                    </a:cubicBezTo>
                    <a:lnTo>
                      <a:pt x="52316" y="49150"/>
                    </a:lnTo>
                    <a:cubicBezTo>
                      <a:pt x="52316" y="48313"/>
                      <a:pt x="52316" y="47475"/>
                      <a:pt x="52502" y="46637"/>
                    </a:cubicBezTo>
                    <a:cubicBezTo>
                      <a:pt x="52595" y="45985"/>
                      <a:pt x="52688" y="45241"/>
                      <a:pt x="52781" y="44403"/>
                    </a:cubicBezTo>
                    <a:cubicBezTo>
                      <a:pt x="52781" y="43565"/>
                      <a:pt x="52967" y="42914"/>
                      <a:pt x="53153" y="42262"/>
                    </a:cubicBezTo>
                    <a:lnTo>
                      <a:pt x="63021" y="0"/>
                    </a:lnTo>
                    <a:lnTo>
                      <a:pt x="71677" y="0"/>
                    </a:lnTo>
                    <a:lnTo>
                      <a:pt x="57436" y="60321"/>
                    </a:lnTo>
                    <a:lnTo>
                      <a:pt x="47102" y="60321"/>
                    </a:lnTo>
                    <a:lnTo>
                      <a:pt x="37142" y="18059"/>
                    </a:lnTo>
                    <a:cubicBezTo>
                      <a:pt x="36956" y="17407"/>
                      <a:pt x="36863" y="16663"/>
                      <a:pt x="36676" y="15918"/>
                    </a:cubicBezTo>
                    <a:cubicBezTo>
                      <a:pt x="36583" y="15080"/>
                      <a:pt x="36491" y="14336"/>
                      <a:pt x="36305" y="13684"/>
                    </a:cubicBezTo>
                    <a:cubicBezTo>
                      <a:pt x="36211" y="12846"/>
                      <a:pt x="36025" y="12008"/>
                      <a:pt x="35932" y="11171"/>
                    </a:cubicBezTo>
                    <a:lnTo>
                      <a:pt x="35559" y="11171"/>
                    </a:lnTo>
                    <a:cubicBezTo>
                      <a:pt x="35466" y="12008"/>
                      <a:pt x="35373" y="12846"/>
                      <a:pt x="35188" y="13684"/>
                    </a:cubicBezTo>
                    <a:cubicBezTo>
                      <a:pt x="35094" y="14336"/>
                      <a:pt x="34908" y="15080"/>
                      <a:pt x="34815" y="15918"/>
                    </a:cubicBezTo>
                    <a:cubicBezTo>
                      <a:pt x="34722" y="16756"/>
                      <a:pt x="34535" y="17407"/>
                      <a:pt x="34442" y="18059"/>
                    </a:cubicBezTo>
                    <a:lnTo>
                      <a:pt x="24575" y="60321"/>
                    </a:lnTo>
                    <a:lnTo>
                      <a:pt x="14243" y="60321"/>
                    </a:lnTo>
                    <a:lnTo>
                      <a:pt x="0" y="0"/>
                    </a:lnTo>
                    <a:lnTo>
                      <a:pt x="8657" y="0"/>
                    </a:lnTo>
                    <a:lnTo>
                      <a:pt x="18524" y="42262"/>
                    </a:lnTo>
                    <a:cubicBezTo>
                      <a:pt x="18618" y="42914"/>
                      <a:pt x="18804" y="43658"/>
                      <a:pt x="18897" y="44403"/>
                    </a:cubicBezTo>
                    <a:cubicBezTo>
                      <a:pt x="18990" y="45241"/>
                      <a:pt x="19082" y="45985"/>
                      <a:pt x="19269" y="46637"/>
                    </a:cubicBezTo>
                    <a:cubicBezTo>
                      <a:pt x="19362" y="47475"/>
                      <a:pt x="19455" y="48313"/>
                      <a:pt x="19455" y="49150"/>
                    </a:cubicBezTo>
                    <a:lnTo>
                      <a:pt x="19828" y="49150"/>
                    </a:lnTo>
                    <a:cubicBezTo>
                      <a:pt x="19828" y="48313"/>
                      <a:pt x="19921" y="47475"/>
                      <a:pt x="20107" y="46637"/>
                    </a:cubicBezTo>
                    <a:cubicBezTo>
                      <a:pt x="20201" y="45985"/>
                      <a:pt x="20293" y="45241"/>
                      <a:pt x="20386" y="44403"/>
                    </a:cubicBezTo>
                    <a:cubicBezTo>
                      <a:pt x="20386" y="43565"/>
                      <a:pt x="20572" y="42914"/>
                      <a:pt x="20758" y="42262"/>
                    </a:cubicBezTo>
                    <a:lnTo>
                      <a:pt x="30626" y="0"/>
                    </a:lnTo>
                    <a:lnTo>
                      <a:pt x="40959" y="0"/>
                    </a:lnTo>
                    <a:lnTo>
                      <a:pt x="50919" y="42262"/>
                    </a:lnTo>
                    <a:close/>
                  </a:path>
                </a:pathLst>
              </a:custGeom>
              <a:solidFill>
                <a:srgbClr val="231F20"/>
              </a:solidFill>
              <a:ln w="8840"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4C83010D-BD01-CB1E-5FA4-6EDFBDC41676}"/>
                  </a:ext>
                </a:extLst>
              </p:cNvPr>
              <p:cNvSpPr/>
              <p:nvPr/>
            </p:nvSpPr>
            <p:spPr>
              <a:xfrm>
                <a:off x="10800194" y="4064994"/>
                <a:ext cx="38911" cy="60321"/>
              </a:xfrm>
              <a:custGeom>
                <a:avLst/>
                <a:gdLst>
                  <a:gd name="connsiteX0" fmla="*/ 38911 w 38911"/>
                  <a:gd name="connsiteY0" fmla="*/ 0 h 60321"/>
                  <a:gd name="connsiteX1" fmla="*/ 38911 w 38911"/>
                  <a:gd name="connsiteY1" fmla="*/ 60321 h 60321"/>
                  <a:gd name="connsiteX2" fmla="*/ 30254 w 38911"/>
                  <a:gd name="connsiteY2" fmla="*/ 60321 h 60321"/>
                  <a:gd name="connsiteX3" fmla="*/ 30254 w 38911"/>
                  <a:gd name="connsiteY3" fmla="*/ 32767 h 60321"/>
                  <a:gd name="connsiteX4" fmla="*/ 8658 w 38911"/>
                  <a:gd name="connsiteY4" fmla="*/ 32767 h 60321"/>
                  <a:gd name="connsiteX5" fmla="*/ 8658 w 38911"/>
                  <a:gd name="connsiteY5" fmla="*/ 60321 h 60321"/>
                  <a:gd name="connsiteX6" fmla="*/ 0 w 38911"/>
                  <a:gd name="connsiteY6" fmla="*/ 60321 h 60321"/>
                  <a:gd name="connsiteX7" fmla="*/ 0 w 38911"/>
                  <a:gd name="connsiteY7" fmla="*/ 0 h 60321"/>
                  <a:gd name="connsiteX8" fmla="*/ 8658 w 38911"/>
                  <a:gd name="connsiteY8" fmla="*/ 0 h 60321"/>
                  <a:gd name="connsiteX9" fmla="*/ 8658 w 38911"/>
                  <a:gd name="connsiteY9" fmla="*/ 26716 h 60321"/>
                  <a:gd name="connsiteX10" fmla="*/ 30254 w 38911"/>
                  <a:gd name="connsiteY10" fmla="*/ 26716 h 60321"/>
                  <a:gd name="connsiteX11" fmla="*/ 30254 w 38911"/>
                  <a:gd name="connsiteY11" fmla="*/ 0 h 60321"/>
                  <a:gd name="connsiteX12" fmla="*/ 38911 w 38911"/>
                  <a:gd name="connsiteY12"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11" h="60321">
                    <a:moveTo>
                      <a:pt x="38911" y="0"/>
                    </a:moveTo>
                    <a:lnTo>
                      <a:pt x="38911" y="60321"/>
                    </a:lnTo>
                    <a:lnTo>
                      <a:pt x="30254" y="60321"/>
                    </a:lnTo>
                    <a:lnTo>
                      <a:pt x="30254" y="32767"/>
                    </a:lnTo>
                    <a:lnTo>
                      <a:pt x="8658" y="32767"/>
                    </a:lnTo>
                    <a:lnTo>
                      <a:pt x="8658" y="60321"/>
                    </a:lnTo>
                    <a:lnTo>
                      <a:pt x="0" y="60321"/>
                    </a:lnTo>
                    <a:lnTo>
                      <a:pt x="0" y="0"/>
                    </a:lnTo>
                    <a:lnTo>
                      <a:pt x="8658" y="0"/>
                    </a:lnTo>
                    <a:lnTo>
                      <a:pt x="8658" y="26716"/>
                    </a:lnTo>
                    <a:lnTo>
                      <a:pt x="30254" y="26716"/>
                    </a:lnTo>
                    <a:lnTo>
                      <a:pt x="30254" y="0"/>
                    </a:lnTo>
                    <a:lnTo>
                      <a:pt x="38911" y="0"/>
                    </a:lnTo>
                    <a:close/>
                  </a:path>
                </a:pathLst>
              </a:custGeom>
              <a:solidFill>
                <a:srgbClr val="231F20"/>
              </a:solidFill>
              <a:ln w="8840"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9B6F947D-0688-2761-D716-FB0E63BE86B6}"/>
                  </a:ext>
                </a:extLst>
              </p:cNvPr>
              <p:cNvSpPr/>
              <p:nvPr/>
            </p:nvSpPr>
            <p:spPr>
              <a:xfrm>
                <a:off x="10848228" y="4064994"/>
                <a:ext cx="46544" cy="60321"/>
              </a:xfrm>
              <a:custGeom>
                <a:avLst/>
                <a:gdLst>
                  <a:gd name="connsiteX0" fmla="*/ 37886 w 46544"/>
                  <a:gd name="connsiteY0" fmla="*/ 60321 h 60321"/>
                  <a:gd name="connsiteX1" fmla="*/ 33139 w 46544"/>
                  <a:gd name="connsiteY1" fmla="*/ 44775 h 60321"/>
                  <a:gd name="connsiteX2" fmla="*/ 13311 w 46544"/>
                  <a:gd name="connsiteY2" fmla="*/ 44775 h 60321"/>
                  <a:gd name="connsiteX3" fmla="*/ 8565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6 w 46544"/>
                  <a:gd name="connsiteY8" fmla="*/ 60321 h 60321"/>
                  <a:gd name="connsiteX9" fmla="*/ 14987 w 46544"/>
                  <a:gd name="connsiteY9" fmla="*/ 38818 h 60321"/>
                  <a:gd name="connsiteX10" fmla="*/ 31371 w 46544"/>
                  <a:gd name="connsiteY10" fmla="*/ 38818 h 60321"/>
                  <a:gd name="connsiteX11" fmla="*/ 24482 w 46544"/>
                  <a:gd name="connsiteY11" fmla="*/ 15080 h 60321"/>
                  <a:gd name="connsiteX12" fmla="*/ 23923 w 46544"/>
                  <a:gd name="connsiteY12" fmla="*/ 13032 h 60321"/>
                  <a:gd name="connsiteX13" fmla="*/ 23552 w 46544"/>
                  <a:gd name="connsiteY13" fmla="*/ 10984 h 60321"/>
                  <a:gd name="connsiteX14" fmla="*/ 23272 w 46544"/>
                  <a:gd name="connsiteY14" fmla="*/ 9030 h 60321"/>
                  <a:gd name="connsiteX15" fmla="*/ 22899 w 46544"/>
                  <a:gd name="connsiteY15" fmla="*/ 9030 h 60321"/>
                  <a:gd name="connsiteX16" fmla="*/ 22620 w 46544"/>
                  <a:gd name="connsiteY16" fmla="*/ 11077 h 60321"/>
                  <a:gd name="connsiteX17" fmla="*/ 22248 w 46544"/>
                  <a:gd name="connsiteY17" fmla="*/ 13032 h 60321"/>
                  <a:gd name="connsiteX18" fmla="*/ 21782 w 46544"/>
                  <a:gd name="connsiteY18" fmla="*/ 14987 h 60321"/>
                  <a:gd name="connsiteX19" fmla="*/ 14894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886" y="60321"/>
                    </a:moveTo>
                    <a:lnTo>
                      <a:pt x="33139" y="44775"/>
                    </a:lnTo>
                    <a:lnTo>
                      <a:pt x="13311" y="44775"/>
                    </a:lnTo>
                    <a:lnTo>
                      <a:pt x="8565" y="60321"/>
                    </a:lnTo>
                    <a:lnTo>
                      <a:pt x="0" y="60321"/>
                    </a:lnTo>
                    <a:lnTo>
                      <a:pt x="17687" y="0"/>
                    </a:lnTo>
                    <a:lnTo>
                      <a:pt x="28857" y="0"/>
                    </a:lnTo>
                    <a:lnTo>
                      <a:pt x="46544" y="60321"/>
                    </a:lnTo>
                    <a:lnTo>
                      <a:pt x="37886" y="60321"/>
                    </a:lnTo>
                    <a:close/>
                    <a:moveTo>
                      <a:pt x="14987" y="38818"/>
                    </a:moveTo>
                    <a:lnTo>
                      <a:pt x="31371" y="38818"/>
                    </a:lnTo>
                    <a:lnTo>
                      <a:pt x="24482" y="15080"/>
                    </a:lnTo>
                    <a:cubicBezTo>
                      <a:pt x="24296" y="14429"/>
                      <a:pt x="24110" y="13777"/>
                      <a:pt x="23923" y="13032"/>
                    </a:cubicBezTo>
                    <a:cubicBezTo>
                      <a:pt x="23830" y="12288"/>
                      <a:pt x="23737" y="11636"/>
                      <a:pt x="23552" y="10984"/>
                    </a:cubicBezTo>
                    <a:cubicBezTo>
                      <a:pt x="23458" y="10333"/>
                      <a:pt x="23365" y="9588"/>
                      <a:pt x="23272" y="9030"/>
                    </a:cubicBezTo>
                    <a:lnTo>
                      <a:pt x="22899" y="9030"/>
                    </a:lnTo>
                    <a:cubicBezTo>
                      <a:pt x="22899" y="9681"/>
                      <a:pt x="22806" y="10426"/>
                      <a:pt x="22620" y="11077"/>
                    </a:cubicBezTo>
                    <a:cubicBezTo>
                      <a:pt x="22528" y="11729"/>
                      <a:pt x="22341" y="12381"/>
                      <a:pt x="22248" y="13032"/>
                    </a:cubicBezTo>
                    <a:cubicBezTo>
                      <a:pt x="22155" y="13684"/>
                      <a:pt x="21969" y="14429"/>
                      <a:pt x="21782" y="14987"/>
                    </a:cubicBezTo>
                    <a:lnTo>
                      <a:pt x="14894" y="38725"/>
                    </a:lnTo>
                    <a:close/>
                  </a:path>
                </a:pathLst>
              </a:custGeom>
              <a:solidFill>
                <a:srgbClr val="231F20"/>
              </a:solidFill>
              <a:ln w="8840"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5B6782AC-ACE2-7A8B-6CBB-3864484D05D4}"/>
                  </a:ext>
                </a:extLst>
              </p:cNvPr>
              <p:cNvSpPr/>
              <p:nvPr/>
            </p:nvSpPr>
            <p:spPr>
              <a:xfrm>
                <a:off x="10903708" y="4064994"/>
                <a:ext cx="57063" cy="60321"/>
              </a:xfrm>
              <a:custGeom>
                <a:avLst/>
                <a:gdLst>
                  <a:gd name="connsiteX0" fmla="*/ 26809 w 57063"/>
                  <a:gd name="connsiteY0" fmla="*/ 36677 h 60321"/>
                  <a:gd name="connsiteX1" fmla="*/ 27462 w 57063"/>
                  <a:gd name="connsiteY1" fmla="*/ 37887 h 60321"/>
                  <a:gd name="connsiteX2" fmla="*/ 27926 w 57063"/>
                  <a:gd name="connsiteY2" fmla="*/ 39283 h 60321"/>
                  <a:gd name="connsiteX3" fmla="*/ 28392 w 57063"/>
                  <a:gd name="connsiteY3" fmla="*/ 40959 h 60321"/>
                  <a:gd name="connsiteX4" fmla="*/ 28764 w 57063"/>
                  <a:gd name="connsiteY4" fmla="*/ 40959 h 60321"/>
                  <a:gd name="connsiteX5" fmla="*/ 29230 w 57063"/>
                  <a:gd name="connsiteY5" fmla="*/ 39283 h 60321"/>
                  <a:gd name="connsiteX6" fmla="*/ 29696 w 57063"/>
                  <a:gd name="connsiteY6" fmla="*/ 37887 h 60321"/>
                  <a:gd name="connsiteX7" fmla="*/ 30347 w 57063"/>
                  <a:gd name="connsiteY7" fmla="*/ 36677 h 60321"/>
                  <a:gd name="connsiteX8" fmla="*/ 48500 w 57063"/>
                  <a:gd name="connsiteY8" fmla="*/ 0 h 60321"/>
                  <a:gd name="connsiteX9" fmla="*/ 57063 w 57063"/>
                  <a:gd name="connsiteY9" fmla="*/ 0 h 60321"/>
                  <a:gd name="connsiteX10" fmla="*/ 57063 w 57063"/>
                  <a:gd name="connsiteY10" fmla="*/ 60321 h 60321"/>
                  <a:gd name="connsiteX11" fmla="*/ 48500 w 57063"/>
                  <a:gd name="connsiteY11" fmla="*/ 60321 h 60321"/>
                  <a:gd name="connsiteX12" fmla="*/ 48500 w 57063"/>
                  <a:gd name="connsiteY12" fmla="*/ 24110 h 60321"/>
                  <a:gd name="connsiteX13" fmla="*/ 48500 w 57063"/>
                  <a:gd name="connsiteY13" fmla="*/ 21876 h 60321"/>
                  <a:gd name="connsiteX14" fmla="*/ 48592 w 57063"/>
                  <a:gd name="connsiteY14" fmla="*/ 19455 h 60321"/>
                  <a:gd name="connsiteX15" fmla="*/ 48778 w 57063"/>
                  <a:gd name="connsiteY15" fmla="*/ 16756 h 60321"/>
                  <a:gd name="connsiteX16" fmla="*/ 48407 w 57063"/>
                  <a:gd name="connsiteY16" fmla="*/ 16756 h 60321"/>
                  <a:gd name="connsiteX17" fmla="*/ 47661 w 57063"/>
                  <a:gd name="connsiteY17" fmla="*/ 19455 h 60321"/>
                  <a:gd name="connsiteX18" fmla="*/ 46730 w 57063"/>
                  <a:gd name="connsiteY18" fmla="*/ 21876 h 60321"/>
                  <a:gd name="connsiteX19" fmla="*/ 45800 w 57063"/>
                  <a:gd name="connsiteY19" fmla="*/ 24110 h 60321"/>
                  <a:gd name="connsiteX20" fmla="*/ 32860 w 57063"/>
                  <a:gd name="connsiteY20" fmla="*/ 49523 h 60321"/>
                  <a:gd name="connsiteX21" fmla="*/ 24203 w 57063"/>
                  <a:gd name="connsiteY21" fmla="*/ 49523 h 60321"/>
                  <a:gd name="connsiteX22" fmla="*/ 11264 w 57063"/>
                  <a:gd name="connsiteY22" fmla="*/ 24110 h 60321"/>
                  <a:gd name="connsiteX23" fmla="*/ 10333 w 57063"/>
                  <a:gd name="connsiteY23" fmla="*/ 21876 h 60321"/>
                  <a:gd name="connsiteX24" fmla="*/ 9495 w 57063"/>
                  <a:gd name="connsiteY24" fmla="*/ 19455 h 60321"/>
                  <a:gd name="connsiteX25" fmla="*/ 8751 w 57063"/>
                  <a:gd name="connsiteY25" fmla="*/ 16756 h 60321"/>
                  <a:gd name="connsiteX26" fmla="*/ 8378 w 57063"/>
                  <a:gd name="connsiteY26" fmla="*/ 16756 h 60321"/>
                  <a:gd name="connsiteX27" fmla="*/ 8565 w 57063"/>
                  <a:gd name="connsiteY27" fmla="*/ 19455 h 60321"/>
                  <a:gd name="connsiteX28" fmla="*/ 8658 w 57063"/>
                  <a:gd name="connsiteY28" fmla="*/ 21876 h 60321"/>
                  <a:gd name="connsiteX29" fmla="*/ 8658 w 57063"/>
                  <a:gd name="connsiteY29" fmla="*/ 24110 h 60321"/>
                  <a:gd name="connsiteX30" fmla="*/ 8658 w 57063"/>
                  <a:gd name="connsiteY30" fmla="*/ 60321 h 60321"/>
                  <a:gd name="connsiteX31" fmla="*/ 0 w 57063"/>
                  <a:gd name="connsiteY31" fmla="*/ 60321 h 60321"/>
                  <a:gd name="connsiteX32" fmla="*/ 0 w 57063"/>
                  <a:gd name="connsiteY32" fmla="*/ 0 h 60321"/>
                  <a:gd name="connsiteX33" fmla="*/ 8658 w 57063"/>
                  <a:gd name="connsiteY33" fmla="*/ 0 h 60321"/>
                  <a:gd name="connsiteX34" fmla="*/ 26809 w 57063"/>
                  <a:gd name="connsiteY34" fmla="*/ 366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063" h="60321">
                    <a:moveTo>
                      <a:pt x="26809" y="36677"/>
                    </a:moveTo>
                    <a:cubicBezTo>
                      <a:pt x="26809" y="36677"/>
                      <a:pt x="27275" y="37421"/>
                      <a:pt x="27462" y="37887"/>
                    </a:cubicBezTo>
                    <a:cubicBezTo>
                      <a:pt x="27647" y="38352"/>
                      <a:pt x="27833" y="38818"/>
                      <a:pt x="27926" y="39283"/>
                    </a:cubicBezTo>
                    <a:cubicBezTo>
                      <a:pt x="28113" y="39842"/>
                      <a:pt x="28206" y="40400"/>
                      <a:pt x="28392" y="40959"/>
                    </a:cubicBezTo>
                    <a:lnTo>
                      <a:pt x="28764" y="40959"/>
                    </a:lnTo>
                    <a:cubicBezTo>
                      <a:pt x="28857" y="40400"/>
                      <a:pt x="29043" y="39935"/>
                      <a:pt x="29230" y="39283"/>
                    </a:cubicBezTo>
                    <a:cubicBezTo>
                      <a:pt x="29323" y="38818"/>
                      <a:pt x="29509" y="38352"/>
                      <a:pt x="29696" y="37887"/>
                    </a:cubicBezTo>
                    <a:cubicBezTo>
                      <a:pt x="29882" y="37421"/>
                      <a:pt x="30067" y="36956"/>
                      <a:pt x="30347" y="36677"/>
                    </a:cubicBezTo>
                    <a:lnTo>
                      <a:pt x="48500" y="0"/>
                    </a:lnTo>
                    <a:lnTo>
                      <a:pt x="57063" y="0"/>
                    </a:lnTo>
                    <a:lnTo>
                      <a:pt x="57063" y="60321"/>
                    </a:lnTo>
                    <a:lnTo>
                      <a:pt x="48500" y="60321"/>
                    </a:lnTo>
                    <a:lnTo>
                      <a:pt x="48500" y="24110"/>
                    </a:lnTo>
                    <a:cubicBezTo>
                      <a:pt x="48500" y="23458"/>
                      <a:pt x="48500" y="22713"/>
                      <a:pt x="48500" y="21876"/>
                    </a:cubicBezTo>
                    <a:cubicBezTo>
                      <a:pt x="48500" y="21038"/>
                      <a:pt x="48500" y="20200"/>
                      <a:pt x="48592" y="19455"/>
                    </a:cubicBezTo>
                    <a:cubicBezTo>
                      <a:pt x="48592" y="18618"/>
                      <a:pt x="48685" y="17687"/>
                      <a:pt x="48778" y="16756"/>
                    </a:cubicBezTo>
                    <a:lnTo>
                      <a:pt x="48407" y="16756"/>
                    </a:lnTo>
                    <a:cubicBezTo>
                      <a:pt x="48220" y="17687"/>
                      <a:pt x="47941" y="18524"/>
                      <a:pt x="47661" y="19455"/>
                    </a:cubicBezTo>
                    <a:cubicBezTo>
                      <a:pt x="47382" y="20293"/>
                      <a:pt x="47103" y="21038"/>
                      <a:pt x="46730" y="21876"/>
                    </a:cubicBezTo>
                    <a:cubicBezTo>
                      <a:pt x="46451" y="22713"/>
                      <a:pt x="46079" y="23458"/>
                      <a:pt x="45800" y="24110"/>
                    </a:cubicBezTo>
                    <a:lnTo>
                      <a:pt x="32860" y="49523"/>
                    </a:lnTo>
                    <a:lnTo>
                      <a:pt x="24203" y="49523"/>
                    </a:lnTo>
                    <a:lnTo>
                      <a:pt x="11264" y="24110"/>
                    </a:lnTo>
                    <a:cubicBezTo>
                      <a:pt x="10892" y="23458"/>
                      <a:pt x="10612" y="22713"/>
                      <a:pt x="10333" y="21876"/>
                    </a:cubicBezTo>
                    <a:cubicBezTo>
                      <a:pt x="10054" y="21038"/>
                      <a:pt x="9775" y="20200"/>
                      <a:pt x="9495" y="19455"/>
                    </a:cubicBezTo>
                    <a:cubicBezTo>
                      <a:pt x="9216" y="18618"/>
                      <a:pt x="8937" y="17687"/>
                      <a:pt x="8751" y="16756"/>
                    </a:cubicBezTo>
                    <a:lnTo>
                      <a:pt x="8378" y="16756"/>
                    </a:lnTo>
                    <a:cubicBezTo>
                      <a:pt x="8378" y="17687"/>
                      <a:pt x="8471" y="18524"/>
                      <a:pt x="8565" y="19455"/>
                    </a:cubicBezTo>
                    <a:cubicBezTo>
                      <a:pt x="8565" y="20293"/>
                      <a:pt x="8658" y="21038"/>
                      <a:pt x="8658" y="21876"/>
                    </a:cubicBezTo>
                    <a:cubicBezTo>
                      <a:pt x="8658" y="22713"/>
                      <a:pt x="8658" y="23458"/>
                      <a:pt x="8658" y="24110"/>
                    </a:cubicBezTo>
                    <a:lnTo>
                      <a:pt x="8658" y="60321"/>
                    </a:lnTo>
                    <a:lnTo>
                      <a:pt x="0" y="60321"/>
                    </a:lnTo>
                    <a:lnTo>
                      <a:pt x="0" y="0"/>
                    </a:lnTo>
                    <a:lnTo>
                      <a:pt x="8658" y="0"/>
                    </a:lnTo>
                    <a:lnTo>
                      <a:pt x="26809" y="36677"/>
                    </a:lnTo>
                    <a:close/>
                  </a:path>
                </a:pathLst>
              </a:custGeom>
              <a:solidFill>
                <a:srgbClr val="231F20"/>
              </a:solidFill>
              <a:ln w="8840"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4C950E76-6BD2-9D1B-F479-5DC004C1463E}"/>
                  </a:ext>
                </a:extLst>
              </p:cNvPr>
              <p:cNvSpPr/>
              <p:nvPr/>
            </p:nvSpPr>
            <p:spPr>
              <a:xfrm>
                <a:off x="10976131" y="4064994"/>
                <a:ext cx="37142" cy="60321"/>
              </a:xfrm>
              <a:custGeom>
                <a:avLst/>
                <a:gdLst>
                  <a:gd name="connsiteX0" fmla="*/ 8658 w 37142"/>
                  <a:gd name="connsiteY0" fmla="*/ 39656 h 60321"/>
                  <a:gd name="connsiteX1" fmla="*/ 8658 w 37142"/>
                  <a:gd name="connsiteY1" fmla="*/ 60321 h 60321"/>
                  <a:gd name="connsiteX2" fmla="*/ 0 w 37142"/>
                  <a:gd name="connsiteY2" fmla="*/ 60321 h 60321"/>
                  <a:gd name="connsiteX3" fmla="*/ 0 w 37142"/>
                  <a:gd name="connsiteY3" fmla="*/ 0 h 60321"/>
                  <a:gd name="connsiteX4" fmla="*/ 15546 w 37142"/>
                  <a:gd name="connsiteY4" fmla="*/ 0 h 60321"/>
                  <a:gd name="connsiteX5" fmla="*/ 31837 w 37142"/>
                  <a:gd name="connsiteY5" fmla="*/ 5027 h 60321"/>
                  <a:gd name="connsiteX6" fmla="*/ 37142 w 37142"/>
                  <a:gd name="connsiteY6" fmla="*/ 19828 h 60321"/>
                  <a:gd name="connsiteX7" fmla="*/ 31837 w 37142"/>
                  <a:gd name="connsiteY7" fmla="*/ 34629 h 60321"/>
                  <a:gd name="connsiteX8" fmla="*/ 15546 w 37142"/>
                  <a:gd name="connsiteY8" fmla="*/ 39656 h 60321"/>
                  <a:gd name="connsiteX9" fmla="*/ 8658 w 37142"/>
                  <a:gd name="connsiteY9" fmla="*/ 39656 h 60321"/>
                  <a:gd name="connsiteX10" fmla="*/ 15546 w 37142"/>
                  <a:gd name="connsiteY10" fmla="*/ 33605 h 60321"/>
                  <a:gd name="connsiteX11" fmla="*/ 25227 w 37142"/>
                  <a:gd name="connsiteY11" fmla="*/ 30254 h 60321"/>
                  <a:gd name="connsiteX12" fmla="*/ 28484 w 37142"/>
                  <a:gd name="connsiteY12" fmla="*/ 19735 h 60321"/>
                  <a:gd name="connsiteX13" fmla="*/ 25227 w 37142"/>
                  <a:gd name="connsiteY13" fmla="*/ 9216 h 60321"/>
                  <a:gd name="connsiteX14" fmla="*/ 15546 w 37142"/>
                  <a:gd name="connsiteY14" fmla="*/ 5865 h 60321"/>
                  <a:gd name="connsiteX15" fmla="*/ 8658 w 37142"/>
                  <a:gd name="connsiteY15" fmla="*/ 5865 h 60321"/>
                  <a:gd name="connsiteX16" fmla="*/ 8658 w 37142"/>
                  <a:gd name="connsiteY16" fmla="*/ 33419 h 60321"/>
                  <a:gd name="connsiteX17" fmla="*/ 15546 w 37142"/>
                  <a:gd name="connsiteY17" fmla="*/ 3341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142" h="60321">
                    <a:moveTo>
                      <a:pt x="8658" y="39656"/>
                    </a:moveTo>
                    <a:lnTo>
                      <a:pt x="8658" y="60321"/>
                    </a:lnTo>
                    <a:lnTo>
                      <a:pt x="0" y="60321"/>
                    </a:lnTo>
                    <a:lnTo>
                      <a:pt x="0" y="0"/>
                    </a:lnTo>
                    <a:lnTo>
                      <a:pt x="15546" y="0"/>
                    </a:lnTo>
                    <a:cubicBezTo>
                      <a:pt x="22899" y="0"/>
                      <a:pt x="28299" y="1676"/>
                      <a:pt x="31837" y="5027"/>
                    </a:cubicBezTo>
                    <a:cubicBezTo>
                      <a:pt x="35374" y="8378"/>
                      <a:pt x="37142" y="13312"/>
                      <a:pt x="37142" y="19828"/>
                    </a:cubicBezTo>
                    <a:cubicBezTo>
                      <a:pt x="37142" y="26344"/>
                      <a:pt x="35374" y="31278"/>
                      <a:pt x="31837" y="34629"/>
                    </a:cubicBezTo>
                    <a:cubicBezTo>
                      <a:pt x="28299" y="37980"/>
                      <a:pt x="22899" y="39656"/>
                      <a:pt x="15546" y="39656"/>
                    </a:cubicBezTo>
                    <a:lnTo>
                      <a:pt x="8658" y="39656"/>
                    </a:lnTo>
                    <a:close/>
                    <a:moveTo>
                      <a:pt x="15546" y="33605"/>
                    </a:moveTo>
                    <a:cubicBezTo>
                      <a:pt x="19828" y="33605"/>
                      <a:pt x="23086" y="32488"/>
                      <a:pt x="25227" y="30254"/>
                    </a:cubicBezTo>
                    <a:cubicBezTo>
                      <a:pt x="27367" y="28020"/>
                      <a:pt x="28484" y="24575"/>
                      <a:pt x="28484" y="19735"/>
                    </a:cubicBezTo>
                    <a:cubicBezTo>
                      <a:pt x="28484" y="14894"/>
                      <a:pt x="27461" y="11450"/>
                      <a:pt x="25227" y="9216"/>
                    </a:cubicBezTo>
                    <a:cubicBezTo>
                      <a:pt x="22993" y="6982"/>
                      <a:pt x="19828" y="5865"/>
                      <a:pt x="15546" y="5865"/>
                    </a:cubicBezTo>
                    <a:lnTo>
                      <a:pt x="8658" y="5865"/>
                    </a:lnTo>
                    <a:lnTo>
                      <a:pt x="8658" y="33419"/>
                    </a:lnTo>
                    <a:lnTo>
                      <a:pt x="15546" y="33419"/>
                    </a:lnTo>
                    <a:close/>
                  </a:path>
                </a:pathLst>
              </a:custGeom>
              <a:solidFill>
                <a:srgbClr val="231F20"/>
              </a:solidFill>
              <a:ln w="8840" cap="flat">
                <a:no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C416F616-8592-C0DE-2A9A-8B1F8451E649}"/>
                  </a:ext>
                </a:extLst>
              </p:cNvPr>
              <p:cNvSpPr/>
              <p:nvPr/>
            </p:nvSpPr>
            <p:spPr>
              <a:xfrm>
                <a:off x="11020161" y="4064715"/>
                <a:ext cx="37607" cy="60693"/>
              </a:xfrm>
              <a:custGeom>
                <a:avLst/>
                <a:gdLst>
                  <a:gd name="connsiteX0" fmla="*/ 18990 w 37607"/>
                  <a:gd name="connsiteY0" fmla="*/ 186 h 60693"/>
                  <a:gd name="connsiteX1" fmla="*/ 26344 w 37607"/>
                  <a:gd name="connsiteY1" fmla="*/ 931 h 60693"/>
                  <a:gd name="connsiteX2" fmla="*/ 31557 w 37607"/>
                  <a:gd name="connsiteY2" fmla="*/ 2606 h 60693"/>
                  <a:gd name="connsiteX3" fmla="*/ 35746 w 37607"/>
                  <a:gd name="connsiteY3" fmla="*/ 4934 h 60693"/>
                  <a:gd name="connsiteX4" fmla="*/ 32767 w 37607"/>
                  <a:gd name="connsiteY4" fmla="*/ 9960 h 60693"/>
                  <a:gd name="connsiteX5" fmla="*/ 31930 w 37607"/>
                  <a:gd name="connsiteY5" fmla="*/ 9960 h 60693"/>
                  <a:gd name="connsiteX6" fmla="*/ 28857 w 37607"/>
                  <a:gd name="connsiteY6" fmla="*/ 8099 h 60693"/>
                  <a:gd name="connsiteX7" fmla="*/ 25041 w 37607"/>
                  <a:gd name="connsiteY7" fmla="*/ 6796 h 60693"/>
                  <a:gd name="connsiteX8" fmla="*/ 19828 w 37607"/>
                  <a:gd name="connsiteY8" fmla="*/ 6144 h 60693"/>
                  <a:gd name="connsiteX9" fmla="*/ 15732 w 37607"/>
                  <a:gd name="connsiteY9" fmla="*/ 6888 h 60693"/>
                  <a:gd name="connsiteX10" fmla="*/ 12474 w 37607"/>
                  <a:gd name="connsiteY10" fmla="*/ 8936 h 60693"/>
                  <a:gd name="connsiteX11" fmla="*/ 10333 w 37607"/>
                  <a:gd name="connsiteY11" fmla="*/ 11822 h 60693"/>
                  <a:gd name="connsiteX12" fmla="*/ 9588 w 37607"/>
                  <a:gd name="connsiteY12" fmla="*/ 15359 h 60693"/>
                  <a:gd name="connsiteX13" fmla="*/ 11636 w 37607"/>
                  <a:gd name="connsiteY13" fmla="*/ 20852 h 60693"/>
                  <a:gd name="connsiteX14" fmla="*/ 16756 w 37607"/>
                  <a:gd name="connsiteY14" fmla="*/ 24668 h 60693"/>
                  <a:gd name="connsiteX15" fmla="*/ 23552 w 37607"/>
                  <a:gd name="connsiteY15" fmla="*/ 27740 h 60693"/>
                  <a:gd name="connsiteX16" fmla="*/ 30347 w 37607"/>
                  <a:gd name="connsiteY16" fmla="*/ 31277 h 60693"/>
                  <a:gd name="connsiteX17" fmla="*/ 35560 w 37607"/>
                  <a:gd name="connsiteY17" fmla="*/ 36304 h 60693"/>
                  <a:gd name="connsiteX18" fmla="*/ 37608 w 37607"/>
                  <a:gd name="connsiteY18" fmla="*/ 43938 h 60693"/>
                  <a:gd name="connsiteX19" fmla="*/ 36305 w 37607"/>
                  <a:gd name="connsiteY19" fmla="*/ 50826 h 60693"/>
                  <a:gd name="connsiteX20" fmla="*/ 32488 w 37607"/>
                  <a:gd name="connsiteY20" fmla="*/ 56132 h 60693"/>
                  <a:gd name="connsiteX21" fmla="*/ 26252 w 37607"/>
                  <a:gd name="connsiteY21" fmla="*/ 59483 h 60693"/>
                  <a:gd name="connsiteX22" fmla="*/ 17687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4 w 37607"/>
                  <a:gd name="connsiteY34" fmla="*/ 35280 h 60693"/>
                  <a:gd name="connsiteX35" fmla="*/ 14708 w 37607"/>
                  <a:gd name="connsiteY35" fmla="*/ 32208 h 60693"/>
                  <a:gd name="connsiteX36" fmla="*/ 7912 w 37607"/>
                  <a:gd name="connsiteY36" fmla="*/ 28671 h 60693"/>
                  <a:gd name="connsiteX37" fmla="*/ 2700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990" y="186"/>
                    </a:moveTo>
                    <a:cubicBezTo>
                      <a:pt x="21782" y="186"/>
                      <a:pt x="24203" y="465"/>
                      <a:pt x="26344" y="931"/>
                    </a:cubicBezTo>
                    <a:cubicBezTo>
                      <a:pt x="28392" y="1396"/>
                      <a:pt x="30160" y="1955"/>
                      <a:pt x="31557" y="2606"/>
                    </a:cubicBezTo>
                    <a:cubicBezTo>
                      <a:pt x="33140" y="3258"/>
                      <a:pt x="34535" y="4096"/>
                      <a:pt x="35746" y="4934"/>
                    </a:cubicBezTo>
                    <a:lnTo>
                      <a:pt x="32767" y="9960"/>
                    </a:lnTo>
                    <a:lnTo>
                      <a:pt x="31930" y="9960"/>
                    </a:lnTo>
                    <a:cubicBezTo>
                      <a:pt x="31091" y="9309"/>
                      <a:pt x="30067" y="8657"/>
                      <a:pt x="28857" y="8099"/>
                    </a:cubicBezTo>
                    <a:cubicBezTo>
                      <a:pt x="27833" y="7633"/>
                      <a:pt x="26530" y="7261"/>
                      <a:pt x="25041" y="6796"/>
                    </a:cubicBezTo>
                    <a:cubicBezTo>
                      <a:pt x="23552" y="6330"/>
                      <a:pt x="21782" y="6144"/>
                      <a:pt x="19828" y="6144"/>
                    </a:cubicBezTo>
                    <a:cubicBezTo>
                      <a:pt x="18338" y="6144"/>
                      <a:pt x="16943" y="6423"/>
                      <a:pt x="15732" y="6888"/>
                    </a:cubicBezTo>
                    <a:cubicBezTo>
                      <a:pt x="14429" y="7354"/>
                      <a:pt x="13405" y="8099"/>
                      <a:pt x="12474" y="8936"/>
                    </a:cubicBezTo>
                    <a:cubicBezTo>
                      <a:pt x="11543" y="9774"/>
                      <a:pt x="10799" y="10798"/>
                      <a:pt x="10333" y="11822"/>
                    </a:cubicBezTo>
                    <a:cubicBezTo>
                      <a:pt x="9775" y="12939"/>
                      <a:pt x="9588" y="14149"/>
                      <a:pt x="9588" y="15359"/>
                    </a:cubicBezTo>
                    <a:cubicBezTo>
                      <a:pt x="9588" y="17594"/>
                      <a:pt x="10333" y="19455"/>
                      <a:pt x="11636" y="20852"/>
                    </a:cubicBezTo>
                    <a:cubicBezTo>
                      <a:pt x="13033" y="22248"/>
                      <a:pt x="14708" y="23551"/>
                      <a:pt x="16756" y="24668"/>
                    </a:cubicBezTo>
                    <a:cubicBezTo>
                      <a:pt x="18804" y="25785"/>
                      <a:pt x="21131" y="26809"/>
                      <a:pt x="23552" y="27740"/>
                    </a:cubicBezTo>
                    <a:cubicBezTo>
                      <a:pt x="25972" y="28671"/>
                      <a:pt x="28206" y="29881"/>
                      <a:pt x="30347" y="31277"/>
                    </a:cubicBezTo>
                    <a:cubicBezTo>
                      <a:pt x="32395" y="32674"/>
                      <a:pt x="34164" y="34349"/>
                      <a:pt x="35560" y="36304"/>
                    </a:cubicBezTo>
                    <a:cubicBezTo>
                      <a:pt x="36956" y="38259"/>
                      <a:pt x="37608" y="40773"/>
                      <a:pt x="37608" y="43938"/>
                    </a:cubicBezTo>
                    <a:cubicBezTo>
                      <a:pt x="37608" y="46451"/>
                      <a:pt x="37142" y="48778"/>
                      <a:pt x="36305" y="50826"/>
                    </a:cubicBezTo>
                    <a:cubicBezTo>
                      <a:pt x="35467" y="52874"/>
                      <a:pt x="34164" y="54643"/>
                      <a:pt x="32488" y="56132"/>
                    </a:cubicBezTo>
                    <a:cubicBezTo>
                      <a:pt x="30813" y="57621"/>
                      <a:pt x="28764" y="58738"/>
                      <a:pt x="26252" y="59483"/>
                    </a:cubicBezTo>
                    <a:cubicBezTo>
                      <a:pt x="23738" y="60321"/>
                      <a:pt x="20945" y="60693"/>
                      <a:pt x="17687" y="60693"/>
                    </a:cubicBezTo>
                    <a:cubicBezTo>
                      <a:pt x="14894" y="60693"/>
                      <a:pt x="12380" y="60507"/>
                      <a:pt x="10146" y="60042"/>
                    </a:cubicBezTo>
                    <a:cubicBezTo>
                      <a:pt x="7912" y="59576"/>
                      <a:pt x="6144" y="59018"/>
                      <a:pt x="4654" y="58366"/>
                    </a:cubicBezTo>
                    <a:cubicBezTo>
                      <a:pt x="2886" y="57715"/>
                      <a:pt x="1303" y="56877"/>
                      <a:pt x="0" y="55946"/>
                    </a:cubicBezTo>
                    <a:lnTo>
                      <a:pt x="2979" y="50919"/>
                    </a:lnTo>
                    <a:lnTo>
                      <a:pt x="3817" y="50919"/>
                    </a:lnTo>
                    <a:cubicBezTo>
                      <a:pt x="4841" y="51664"/>
                      <a:pt x="6051" y="52315"/>
                      <a:pt x="7354" y="52874"/>
                    </a:cubicBezTo>
                    <a:cubicBezTo>
                      <a:pt x="8471" y="53339"/>
                      <a:pt x="9868" y="53712"/>
                      <a:pt x="11450" y="54084"/>
                    </a:cubicBezTo>
                    <a:cubicBezTo>
                      <a:pt x="13033" y="54456"/>
                      <a:pt x="14801" y="54643"/>
                      <a:pt x="16756" y="54643"/>
                    </a:cubicBezTo>
                    <a:cubicBezTo>
                      <a:pt x="20665" y="54643"/>
                      <a:pt x="23645" y="53712"/>
                      <a:pt x="25692" y="51850"/>
                    </a:cubicBezTo>
                    <a:cubicBezTo>
                      <a:pt x="27740" y="49988"/>
                      <a:pt x="28764" y="47568"/>
                      <a:pt x="28764" y="44589"/>
                    </a:cubicBezTo>
                    <a:cubicBezTo>
                      <a:pt x="28764" y="42355"/>
                      <a:pt x="28113" y="40493"/>
                      <a:pt x="26716" y="39097"/>
                    </a:cubicBezTo>
                    <a:cubicBezTo>
                      <a:pt x="25320" y="37700"/>
                      <a:pt x="23645" y="36397"/>
                      <a:pt x="21504" y="35280"/>
                    </a:cubicBezTo>
                    <a:cubicBezTo>
                      <a:pt x="19455" y="34163"/>
                      <a:pt x="17221" y="33139"/>
                      <a:pt x="14708" y="32208"/>
                    </a:cubicBezTo>
                    <a:cubicBezTo>
                      <a:pt x="12288" y="31277"/>
                      <a:pt x="10053" y="30067"/>
                      <a:pt x="7912" y="28671"/>
                    </a:cubicBezTo>
                    <a:cubicBezTo>
                      <a:pt x="5865" y="27275"/>
                      <a:pt x="4096" y="25599"/>
                      <a:pt x="2700" y="23644"/>
                    </a:cubicBezTo>
                    <a:cubicBezTo>
                      <a:pt x="1303" y="21689"/>
                      <a:pt x="652" y="19176"/>
                      <a:pt x="652" y="16011"/>
                    </a:cubicBezTo>
                    <a:cubicBezTo>
                      <a:pt x="652" y="13684"/>
                      <a:pt x="1024" y="11636"/>
                      <a:pt x="1862" y="9681"/>
                    </a:cubicBezTo>
                    <a:cubicBezTo>
                      <a:pt x="2700" y="7726"/>
                      <a:pt x="3910" y="6051"/>
                      <a:pt x="5399" y="4561"/>
                    </a:cubicBezTo>
                    <a:cubicBezTo>
                      <a:pt x="6982" y="3165"/>
                      <a:pt x="8844" y="2048"/>
                      <a:pt x="11078" y="1210"/>
                    </a:cubicBezTo>
                    <a:cubicBezTo>
                      <a:pt x="13312" y="465"/>
                      <a:pt x="15826" y="0"/>
                      <a:pt x="18711" y="0"/>
                    </a:cubicBezTo>
                    <a:close/>
                  </a:path>
                </a:pathLst>
              </a:custGeom>
              <a:solidFill>
                <a:srgbClr val="231F20"/>
              </a:solidFill>
              <a:ln w="8840" cap="flat">
                <a:noFill/>
                <a:prstDash val="solid"/>
                <a:miter/>
              </a:ln>
            </p:spPr>
            <p:txBody>
              <a:bodyPr rtlCol="0" anchor="ctr"/>
              <a:lstStyle/>
              <a:p>
                <a:endParaRPr lang="en-US"/>
              </a:p>
            </p:txBody>
          </p:sp>
          <p:sp>
            <p:nvSpPr>
              <p:cNvPr id="677" name="Freeform: Shape 676">
                <a:extLst>
                  <a:ext uri="{FF2B5EF4-FFF2-40B4-BE49-F238E27FC236}">
                    <a16:creationId xmlns:a16="http://schemas.microsoft.com/office/drawing/2014/main" id="{CC1ACB7A-4F66-BBCF-8B78-6A255F450F5A}"/>
                  </a:ext>
                </a:extLst>
              </p:cNvPr>
              <p:cNvSpPr/>
              <p:nvPr/>
            </p:nvSpPr>
            <p:spPr>
              <a:xfrm>
                <a:off x="11068382" y="4064994"/>
                <a:ext cx="38817" cy="60321"/>
              </a:xfrm>
              <a:custGeom>
                <a:avLst/>
                <a:gdLst>
                  <a:gd name="connsiteX0" fmla="*/ 38817 w 38817"/>
                  <a:gd name="connsiteY0" fmla="*/ 0 h 60321"/>
                  <a:gd name="connsiteX1" fmla="*/ 38817 w 38817"/>
                  <a:gd name="connsiteY1" fmla="*/ 60321 h 60321"/>
                  <a:gd name="connsiteX2" fmla="*/ 30254 w 38817"/>
                  <a:gd name="connsiteY2" fmla="*/ 60321 h 60321"/>
                  <a:gd name="connsiteX3" fmla="*/ 30254 w 38817"/>
                  <a:gd name="connsiteY3" fmla="*/ 32767 h 60321"/>
                  <a:gd name="connsiteX4" fmla="*/ 8657 w 38817"/>
                  <a:gd name="connsiteY4" fmla="*/ 32767 h 60321"/>
                  <a:gd name="connsiteX5" fmla="*/ 8657 w 38817"/>
                  <a:gd name="connsiteY5" fmla="*/ 60321 h 60321"/>
                  <a:gd name="connsiteX6" fmla="*/ 0 w 38817"/>
                  <a:gd name="connsiteY6" fmla="*/ 60321 h 60321"/>
                  <a:gd name="connsiteX7" fmla="*/ 0 w 38817"/>
                  <a:gd name="connsiteY7" fmla="*/ 0 h 60321"/>
                  <a:gd name="connsiteX8" fmla="*/ 8657 w 38817"/>
                  <a:gd name="connsiteY8" fmla="*/ 0 h 60321"/>
                  <a:gd name="connsiteX9" fmla="*/ 8657 w 38817"/>
                  <a:gd name="connsiteY9" fmla="*/ 26716 h 60321"/>
                  <a:gd name="connsiteX10" fmla="*/ 30254 w 38817"/>
                  <a:gd name="connsiteY10" fmla="*/ 26716 h 60321"/>
                  <a:gd name="connsiteX11" fmla="*/ 30254 w 38817"/>
                  <a:gd name="connsiteY11" fmla="*/ 0 h 60321"/>
                  <a:gd name="connsiteX12" fmla="*/ 38817 w 38817"/>
                  <a:gd name="connsiteY12"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7" h="60321">
                    <a:moveTo>
                      <a:pt x="38817" y="0"/>
                    </a:moveTo>
                    <a:lnTo>
                      <a:pt x="38817" y="60321"/>
                    </a:lnTo>
                    <a:lnTo>
                      <a:pt x="30254" y="60321"/>
                    </a:lnTo>
                    <a:lnTo>
                      <a:pt x="30254" y="32767"/>
                    </a:lnTo>
                    <a:lnTo>
                      <a:pt x="8657" y="32767"/>
                    </a:lnTo>
                    <a:lnTo>
                      <a:pt x="8657" y="60321"/>
                    </a:lnTo>
                    <a:lnTo>
                      <a:pt x="0" y="60321"/>
                    </a:lnTo>
                    <a:lnTo>
                      <a:pt x="0" y="0"/>
                    </a:lnTo>
                    <a:lnTo>
                      <a:pt x="8657" y="0"/>
                    </a:lnTo>
                    <a:lnTo>
                      <a:pt x="8657" y="26716"/>
                    </a:lnTo>
                    <a:lnTo>
                      <a:pt x="30254" y="26716"/>
                    </a:lnTo>
                    <a:lnTo>
                      <a:pt x="30254" y="0"/>
                    </a:lnTo>
                    <a:lnTo>
                      <a:pt x="38817" y="0"/>
                    </a:lnTo>
                    <a:close/>
                  </a:path>
                </a:pathLst>
              </a:custGeom>
              <a:solidFill>
                <a:srgbClr val="231F20"/>
              </a:solidFill>
              <a:ln w="8840" cap="flat">
                <a:noFill/>
                <a:prstDash val="solid"/>
                <a:miter/>
              </a:ln>
            </p:spPr>
            <p:txBody>
              <a:bodyPr rtlCol="0" anchor="ctr"/>
              <a:lstStyle/>
              <a:p>
                <a:endParaRPr lang="en-US"/>
              </a:p>
            </p:txBody>
          </p:sp>
          <p:sp>
            <p:nvSpPr>
              <p:cNvPr id="678" name="Freeform: Shape 677">
                <a:extLst>
                  <a:ext uri="{FF2B5EF4-FFF2-40B4-BE49-F238E27FC236}">
                    <a16:creationId xmlns:a16="http://schemas.microsoft.com/office/drawing/2014/main" id="{9E31C86D-10DD-F9EF-5454-131FAC33876E}"/>
                  </a:ext>
                </a:extLst>
              </p:cNvPr>
              <p:cNvSpPr/>
              <p:nvPr/>
            </p:nvSpPr>
            <p:spPr>
              <a:xfrm>
                <a:off x="11122745" y="4064994"/>
                <a:ext cx="8657" cy="60321"/>
              </a:xfrm>
              <a:custGeom>
                <a:avLst/>
                <a:gdLst>
                  <a:gd name="connsiteX0" fmla="*/ 0 w 8657"/>
                  <a:gd name="connsiteY0" fmla="*/ 0 h 60321"/>
                  <a:gd name="connsiteX1" fmla="*/ 8658 w 8657"/>
                  <a:gd name="connsiteY1" fmla="*/ 0 h 60321"/>
                  <a:gd name="connsiteX2" fmla="*/ 8658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8" y="0"/>
                    </a:lnTo>
                    <a:lnTo>
                      <a:pt x="8658"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226070AD-6ACD-F97C-BEF7-7CCB9EBC1575}"/>
                  </a:ext>
                </a:extLst>
              </p:cNvPr>
              <p:cNvSpPr/>
              <p:nvPr/>
            </p:nvSpPr>
            <p:spPr>
              <a:xfrm>
                <a:off x="11146854" y="4065087"/>
                <a:ext cx="38818" cy="60413"/>
              </a:xfrm>
              <a:custGeom>
                <a:avLst/>
                <a:gdLst>
                  <a:gd name="connsiteX0" fmla="*/ 8658 w 38818"/>
                  <a:gd name="connsiteY0" fmla="*/ 37887 h 60413"/>
                  <a:gd name="connsiteX1" fmla="*/ 8658 w 38818"/>
                  <a:gd name="connsiteY1" fmla="*/ 60321 h 60413"/>
                  <a:gd name="connsiteX2" fmla="*/ 0 w 38818"/>
                  <a:gd name="connsiteY2" fmla="*/ 60321 h 60413"/>
                  <a:gd name="connsiteX3" fmla="*/ 0 w 38818"/>
                  <a:gd name="connsiteY3" fmla="*/ 0 h 60413"/>
                  <a:gd name="connsiteX4" fmla="*/ 14615 w 38818"/>
                  <a:gd name="connsiteY4" fmla="*/ 0 h 60413"/>
                  <a:gd name="connsiteX5" fmla="*/ 30906 w 38818"/>
                  <a:gd name="connsiteY5" fmla="*/ 4934 h 60413"/>
                  <a:gd name="connsiteX6" fmla="*/ 36211 w 38818"/>
                  <a:gd name="connsiteY6" fmla="*/ 18990 h 60413"/>
                  <a:gd name="connsiteX7" fmla="*/ 24389 w 38818"/>
                  <a:gd name="connsiteY7" fmla="*/ 36677 h 60413"/>
                  <a:gd name="connsiteX8" fmla="*/ 38818 w 38818"/>
                  <a:gd name="connsiteY8" fmla="*/ 60414 h 60413"/>
                  <a:gd name="connsiteX9" fmla="*/ 28950 w 38818"/>
                  <a:gd name="connsiteY9" fmla="*/ 60414 h 60413"/>
                  <a:gd name="connsiteX10" fmla="*/ 15546 w 38818"/>
                  <a:gd name="connsiteY10" fmla="*/ 37980 h 60413"/>
                  <a:gd name="connsiteX11" fmla="*/ 8658 w 38818"/>
                  <a:gd name="connsiteY11" fmla="*/ 37980 h 60413"/>
                  <a:gd name="connsiteX12" fmla="*/ 14709 w 38818"/>
                  <a:gd name="connsiteY12" fmla="*/ 31836 h 60413"/>
                  <a:gd name="connsiteX13" fmla="*/ 27647 w 38818"/>
                  <a:gd name="connsiteY13" fmla="*/ 18897 h 60413"/>
                  <a:gd name="connsiteX14" fmla="*/ 14709 w 38818"/>
                  <a:gd name="connsiteY14" fmla="*/ 5957 h 60413"/>
                  <a:gd name="connsiteX15" fmla="*/ 8658 w 38818"/>
                  <a:gd name="connsiteY15" fmla="*/ 5957 h 60413"/>
                  <a:gd name="connsiteX16" fmla="*/ 8658 w 38818"/>
                  <a:gd name="connsiteY16" fmla="*/ 31836 h 60413"/>
                  <a:gd name="connsiteX17" fmla="*/ 14709 w 38818"/>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8" h="60413">
                    <a:moveTo>
                      <a:pt x="8658" y="37887"/>
                    </a:moveTo>
                    <a:lnTo>
                      <a:pt x="8658" y="60321"/>
                    </a:lnTo>
                    <a:lnTo>
                      <a:pt x="0" y="60321"/>
                    </a:lnTo>
                    <a:lnTo>
                      <a:pt x="0" y="0"/>
                    </a:lnTo>
                    <a:lnTo>
                      <a:pt x="14615" y="0"/>
                    </a:lnTo>
                    <a:cubicBezTo>
                      <a:pt x="21969" y="0"/>
                      <a:pt x="27369" y="1676"/>
                      <a:pt x="30906" y="4934"/>
                    </a:cubicBezTo>
                    <a:cubicBezTo>
                      <a:pt x="34443" y="8192"/>
                      <a:pt x="36211" y="12939"/>
                      <a:pt x="36211" y="18990"/>
                    </a:cubicBezTo>
                    <a:cubicBezTo>
                      <a:pt x="36211" y="28206"/>
                      <a:pt x="32301" y="34070"/>
                      <a:pt x="24389" y="36677"/>
                    </a:cubicBezTo>
                    <a:lnTo>
                      <a:pt x="38818" y="60414"/>
                    </a:lnTo>
                    <a:lnTo>
                      <a:pt x="28950" y="60414"/>
                    </a:lnTo>
                    <a:lnTo>
                      <a:pt x="15546" y="37980"/>
                    </a:lnTo>
                    <a:lnTo>
                      <a:pt x="8658" y="37980"/>
                    </a:lnTo>
                    <a:close/>
                    <a:moveTo>
                      <a:pt x="14709" y="31836"/>
                    </a:moveTo>
                    <a:cubicBezTo>
                      <a:pt x="23365" y="31836"/>
                      <a:pt x="27647" y="27554"/>
                      <a:pt x="27647" y="18897"/>
                    </a:cubicBezTo>
                    <a:cubicBezTo>
                      <a:pt x="27647" y="10240"/>
                      <a:pt x="23365" y="5957"/>
                      <a:pt x="14709" y="5957"/>
                    </a:cubicBezTo>
                    <a:lnTo>
                      <a:pt x="8658" y="5957"/>
                    </a:lnTo>
                    <a:lnTo>
                      <a:pt x="8658" y="31836"/>
                    </a:lnTo>
                    <a:lnTo>
                      <a:pt x="14709" y="31836"/>
                    </a:lnTo>
                    <a:close/>
                  </a:path>
                </a:pathLst>
              </a:custGeom>
              <a:solidFill>
                <a:srgbClr val="231F20"/>
              </a:solidFill>
              <a:ln w="8840" cap="flat">
                <a:no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818BEA82-86AC-32C9-7620-DE1073B51442}"/>
                  </a:ext>
                </a:extLst>
              </p:cNvPr>
              <p:cNvSpPr/>
              <p:nvPr/>
            </p:nvSpPr>
            <p:spPr>
              <a:xfrm>
                <a:off x="11196471" y="4064994"/>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657 w 33604"/>
                  <a:gd name="connsiteY4" fmla="*/ 6051 h 60413"/>
                  <a:gd name="connsiteX5" fmla="*/ 8657 w 33604"/>
                  <a:gd name="connsiteY5" fmla="*/ 25878 h 60413"/>
                  <a:gd name="connsiteX6" fmla="*/ 28484 w 33604"/>
                  <a:gd name="connsiteY6" fmla="*/ 25878 h 60413"/>
                  <a:gd name="connsiteX7" fmla="*/ 28484 w 33604"/>
                  <a:gd name="connsiteY7" fmla="*/ 31929 h 60413"/>
                  <a:gd name="connsiteX8" fmla="*/ 8657 w 33604"/>
                  <a:gd name="connsiteY8" fmla="*/ 31929 h 60413"/>
                  <a:gd name="connsiteX9" fmla="*/ 8657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657" y="6051"/>
                    </a:lnTo>
                    <a:lnTo>
                      <a:pt x="8657" y="25878"/>
                    </a:lnTo>
                    <a:lnTo>
                      <a:pt x="28484" y="25878"/>
                    </a:lnTo>
                    <a:lnTo>
                      <a:pt x="28484" y="31929"/>
                    </a:lnTo>
                    <a:lnTo>
                      <a:pt x="8657" y="31929"/>
                    </a:lnTo>
                    <a:lnTo>
                      <a:pt x="8657" y="54363"/>
                    </a:lnTo>
                    <a:lnTo>
                      <a:pt x="33605" y="54363"/>
                    </a:lnTo>
                    <a:lnTo>
                      <a:pt x="33605" y="60414"/>
                    </a:lnTo>
                    <a:lnTo>
                      <a:pt x="0" y="60414"/>
                    </a:lnTo>
                    <a:close/>
                  </a:path>
                </a:pathLst>
              </a:custGeom>
              <a:solidFill>
                <a:srgbClr val="231F20"/>
              </a:solidFill>
              <a:ln w="8840" cap="flat">
                <a:noFill/>
                <a:prstDash val="solid"/>
                <a:miter/>
              </a:ln>
            </p:spPr>
            <p:txBody>
              <a:bodyPr rtlCol="0" anchor="ctr"/>
              <a:lstStyle/>
              <a:p>
                <a:endParaRPr lang="en-US"/>
              </a:p>
            </p:txBody>
          </p:sp>
        </p:grpSp>
        <p:grpSp>
          <p:nvGrpSpPr>
            <p:cNvPr id="681" name="Picture 2">
              <a:extLst>
                <a:ext uri="{FF2B5EF4-FFF2-40B4-BE49-F238E27FC236}">
                  <a16:creationId xmlns:a16="http://schemas.microsoft.com/office/drawing/2014/main" id="{935781A9-B249-D204-3D91-CE3E41E9887E}"/>
                </a:ext>
              </a:extLst>
            </p:cNvPr>
            <p:cNvGrpSpPr/>
            <p:nvPr/>
          </p:nvGrpSpPr>
          <p:grpSpPr>
            <a:xfrm>
              <a:off x="10917300" y="4888729"/>
              <a:ext cx="641568" cy="93027"/>
              <a:chOff x="10917300" y="4888729"/>
              <a:chExt cx="641568" cy="93027"/>
            </a:xfrm>
            <a:solidFill>
              <a:srgbClr val="231F20"/>
            </a:solidFill>
          </p:grpSpPr>
          <p:sp>
            <p:nvSpPr>
              <p:cNvPr id="682" name="Freeform: Shape 681">
                <a:extLst>
                  <a:ext uri="{FF2B5EF4-FFF2-40B4-BE49-F238E27FC236}">
                    <a16:creationId xmlns:a16="http://schemas.microsoft.com/office/drawing/2014/main" id="{593FA49D-B329-7A22-C35A-EA74FADA2FDD}"/>
                  </a:ext>
                </a:extLst>
              </p:cNvPr>
              <p:cNvSpPr/>
              <p:nvPr/>
            </p:nvSpPr>
            <p:spPr>
              <a:xfrm>
                <a:off x="10917300" y="4888915"/>
                <a:ext cx="57155" cy="60320"/>
              </a:xfrm>
              <a:custGeom>
                <a:avLst/>
                <a:gdLst>
                  <a:gd name="connsiteX0" fmla="*/ 26808 w 57155"/>
                  <a:gd name="connsiteY0" fmla="*/ 36677 h 60320"/>
                  <a:gd name="connsiteX1" fmla="*/ 27461 w 57155"/>
                  <a:gd name="connsiteY1" fmla="*/ 37887 h 60320"/>
                  <a:gd name="connsiteX2" fmla="*/ 27926 w 57155"/>
                  <a:gd name="connsiteY2" fmla="*/ 39283 h 60320"/>
                  <a:gd name="connsiteX3" fmla="*/ 28391 w 57155"/>
                  <a:gd name="connsiteY3" fmla="*/ 40959 h 60320"/>
                  <a:gd name="connsiteX4" fmla="*/ 28764 w 57155"/>
                  <a:gd name="connsiteY4" fmla="*/ 40959 h 60320"/>
                  <a:gd name="connsiteX5" fmla="*/ 29229 w 57155"/>
                  <a:gd name="connsiteY5" fmla="*/ 39283 h 60320"/>
                  <a:gd name="connsiteX6" fmla="*/ 29695 w 57155"/>
                  <a:gd name="connsiteY6" fmla="*/ 37887 h 60320"/>
                  <a:gd name="connsiteX7" fmla="*/ 30346 w 57155"/>
                  <a:gd name="connsiteY7" fmla="*/ 36677 h 60320"/>
                  <a:gd name="connsiteX8" fmla="*/ 48499 w 57155"/>
                  <a:gd name="connsiteY8" fmla="*/ 0 h 60320"/>
                  <a:gd name="connsiteX9" fmla="*/ 57155 w 57155"/>
                  <a:gd name="connsiteY9" fmla="*/ 0 h 60320"/>
                  <a:gd name="connsiteX10" fmla="*/ 57155 w 57155"/>
                  <a:gd name="connsiteY10" fmla="*/ 60321 h 60320"/>
                  <a:gd name="connsiteX11" fmla="*/ 48499 w 57155"/>
                  <a:gd name="connsiteY11" fmla="*/ 60321 h 60320"/>
                  <a:gd name="connsiteX12" fmla="*/ 48499 w 57155"/>
                  <a:gd name="connsiteY12" fmla="*/ 24110 h 60320"/>
                  <a:gd name="connsiteX13" fmla="*/ 48499 w 57155"/>
                  <a:gd name="connsiteY13" fmla="*/ 21876 h 60320"/>
                  <a:gd name="connsiteX14" fmla="*/ 48592 w 57155"/>
                  <a:gd name="connsiteY14" fmla="*/ 19455 h 60320"/>
                  <a:gd name="connsiteX15" fmla="*/ 48778 w 57155"/>
                  <a:gd name="connsiteY15" fmla="*/ 16756 h 60320"/>
                  <a:gd name="connsiteX16" fmla="*/ 48405 w 57155"/>
                  <a:gd name="connsiteY16" fmla="*/ 16756 h 60320"/>
                  <a:gd name="connsiteX17" fmla="*/ 47661 w 57155"/>
                  <a:gd name="connsiteY17" fmla="*/ 19455 h 60320"/>
                  <a:gd name="connsiteX18" fmla="*/ 46729 w 57155"/>
                  <a:gd name="connsiteY18" fmla="*/ 21876 h 60320"/>
                  <a:gd name="connsiteX19" fmla="*/ 45799 w 57155"/>
                  <a:gd name="connsiteY19" fmla="*/ 24110 h 60320"/>
                  <a:gd name="connsiteX20" fmla="*/ 32859 w 57155"/>
                  <a:gd name="connsiteY20" fmla="*/ 49523 h 60320"/>
                  <a:gd name="connsiteX21" fmla="*/ 24203 w 57155"/>
                  <a:gd name="connsiteY21" fmla="*/ 49523 h 60320"/>
                  <a:gd name="connsiteX22" fmla="*/ 11263 w 57155"/>
                  <a:gd name="connsiteY22" fmla="*/ 24110 h 60320"/>
                  <a:gd name="connsiteX23" fmla="*/ 10333 w 57155"/>
                  <a:gd name="connsiteY23" fmla="*/ 21876 h 60320"/>
                  <a:gd name="connsiteX24" fmla="*/ 9494 w 57155"/>
                  <a:gd name="connsiteY24" fmla="*/ 19455 h 60320"/>
                  <a:gd name="connsiteX25" fmla="*/ 8750 w 57155"/>
                  <a:gd name="connsiteY25" fmla="*/ 16756 h 60320"/>
                  <a:gd name="connsiteX26" fmla="*/ 8377 w 57155"/>
                  <a:gd name="connsiteY26" fmla="*/ 16756 h 60320"/>
                  <a:gd name="connsiteX27" fmla="*/ 8563 w 57155"/>
                  <a:gd name="connsiteY27" fmla="*/ 19455 h 60320"/>
                  <a:gd name="connsiteX28" fmla="*/ 8657 w 57155"/>
                  <a:gd name="connsiteY28" fmla="*/ 21876 h 60320"/>
                  <a:gd name="connsiteX29" fmla="*/ 8657 w 57155"/>
                  <a:gd name="connsiteY29" fmla="*/ 24110 h 60320"/>
                  <a:gd name="connsiteX30" fmla="*/ 8657 w 57155"/>
                  <a:gd name="connsiteY30" fmla="*/ 60321 h 60320"/>
                  <a:gd name="connsiteX31" fmla="*/ 0 w 57155"/>
                  <a:gd name="connsiteY31" fmla="*/ 60321 h 60320"/>
                  <a:gd name="connsiteX32" fmla="*/ 0 w 57155"/>
                  <a:gd name="connsiteY32" fmla="*/ 0 h 60320"/>
                  <a:gd name="connsiteX33" fmla="*/ 8657 w 57155"/>
                  <a:gd name="connsiteY33" fmla="*/ 0 h 60320"/>
                  <a:gd name="connsiteX34" fmla="*/ 26808 w 57155"/>
                  <a:gd name="connsiteY34" fmla="*/ 36677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55" h="60320">
                    <a:moveTo>
                      <a:pt x="26808" y="36677"/>
                    </a:moveTo>
                    <a:cubicBezTo>
                      <a:pt x="26808" y="36677"/>
                      <a:pt x="27274" y="37421"/>
                      <a:pt x="27461" y="37887"/>
                    </a:cubicBezTo>
                    <a:cubicBezTo>
                      <a:pt x="27647" y="38352"/>
                      <a:pt x="27833" y="38817"/>
                      <a:pt x="27926" y="39283"/>
                    </a:cubicBezTo>
                    <a:cubicBezTo>
                      <a:pt x="28112" y="39842"/>
                      <a:pt x="28205" y="40400"/>
                      <a:pt x="28391" y="40959"/>
                    </a:cubicBezTo>
                    <a:lnTo>
                      <a:pt x="28764" y="40959"/>
                    </a:lnTo>
                    <a:cubicBezTo>
                      <a:pt x="28857" y="40400"/>
                      <a:pt x="29043" y="39935"/>
                      <a:pt x="29229" y="39283"/>
                    </a:cubicBezTo>
                    <a:cubicBezTo>
                      <a:pt x="29322" y="38817"/>
                      <a:pt x="29508" y="38352"/>
                      <a:pt x="29695" y="37887"/>
                    </a:cubicBezTo>
                    <a:cubicBezTo>
                      <a:pt x="29881" y="37421"/>
                      <a:pt x="30067" y="36956"/>
                      <a:pt x="30346" y="36677"/>
                    </a:cubicBezTo>
                    <a:lnTo>
                      <a:pt x="48499" y="0"/>
                    </a:lnTo>
                    <a:lnTo>
                      <a:pt x="57155" y="0"/>
                    </a:lnTo>
                    <a:lnTo>
                      <a:pt x="57155" y="60321"/>
                    </a:lnTo>
                    <a:lnTo>
                      <a:pt x="48499" y="60321"/>
                    </a:lnTo>
                    <a:lnTo>
                      <a:pt x="48499" y="24110"/>
                    </a:lnTo>
                    <a:cubicBezTo>
                      <a:pt x="48499" y="23458"/>
                      <a:pt x="48499" y="22713"/>
                      <a:pt x="48499" y="21876"/>
                    </a:cubicBezTo>
                    <a:cubicBezTo>
                      <a:pt x="48499" y="21038"/>
                      <a:pt x="48499" y="20200"/>
                      <a:pt x="48592" y="19455"/>
                    </a:cubicBezTo>
                    <a:cubicBezTo>
                      <a:pt x="48592" y="18618"/>
                      <a:pt x="48685" y="17687"/>
                      <a:pt x="48778" y="16756"/>
                    </a:cubicBezTo>
                    <a:lnTo>
                      <a:pt x="48405" y="16756"/>
                    </a:lnTo>
                    <a:cubicBezTo>
                      <a:pt x="48219" y="17687"/>
                      <a:pt x="47940" y="18524"/>
                      <a:pt x="47661" y="19455"/>
                    </a:cubicBezTo>
                    <a:cubicBezTo>
                      <a:pt x="47382" y="20293"/>
                      <a:pt x="47102" y="21038"/>
                      <a:pt x="46729" y="21876"/>
                    </a:cubicBezTo>
                    <a:cubicBezTo>
                      <a:pt x="46451" y="22713"/>
                      <a:pt x="46078" y="23458"/>
                      <a:pt x="45799" y="24110"/>
                    </a:cubicBezTo>
                    <a:lnTo>
                      <a:pt x="32859" y="49523"/>
                    </a:lnTo>
                    <a:lnTo>
                      <a:pt x="24203" y="49523"/>
                    </a:lnTo>
                    <a:lnTo>
                      <a:pt x="11263" y="24110"/>
                    </a:lnTo>
                    <a:cubicBezTo>
                      <a:pt x="10891" y="23458"/>
                      <a:pt x="10611" y="22713"/>
                      <a:pt x="10333" y="21876"/>
                    </a:cubicBezTo>
                    <a:cubicBezTo>
                      <a:pt x="10053" y="21038"/>
                      <a:pt x="9774" y="20200"/>
                      <a:pt x="9494" y="19455"/>
                    </a:cubicBezTo>
                    <a:cubicBezTo>
                      <a:pt x="9216" y="18618"/>
                      <a:pt x="8936" y="17687"/>
                      <a:pt x="8750" y="16756"/>
                    </a:cubicBezTo>
                    <a:lnTo>
                      <a:pt x="8377" y="16756"/>
                    </a:lnTo>
                    <a:cubicBezTo>
                      <a:pt x="8377" y="17687"/>
                      <a:pt x="8470" y="18524"/>
                      <a:pt x="8563" y="19455"/>
                    </a:cubicBezTo>
                    <a:cubicBezTo>
                      <a:pt x="8563" y="20293"/>
                      <a:pt x="8563" y="21038"/>
                      <a:pt x="8657" y="21876"/>
                    </a:cubicBezTo>
                    <a:cubicBezTo>
                      <a:pt x="8657" y="22713"/>
                      <a:pt x="8657" y="23458"/>
                      <a:pt x="8657" y="24110"/>
                    </a:cubicBezTo>
                    <a:lnTo>
                      <a:pt x="8657" y="60321"/>
                    </a:lnTo>
                    <a:lnTo>
                      <a:pt x="0" y="60321"/>
                    </a:lnTo>
                    <a:lnTo>
                      <a:pt x="0" y="0"/>
                    </a:lnTo>
                    <a:lnTo>
                      <a:pt x="8657" y="0"/>
                    </a:lnTo>
                    <a:lnTo>
                      <a:pt x="26808" y="36677"/>
                    </a:lnTo>
                    <a:close/>
                  </a:path>
                </a:pathLst>
              </a:custGeom>
              <a:solidFill>
                <a:srgbClr val="231F20"/>
              </a:solidFill>
              <a:ln w="8840" cap="flat">
                <a:no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DF334A6F-13E1-AE3E-F56F-54BAD14F9235}"/>
                  </a:ext>
                </a:extLst>
              </p:cNvPr>
              <p:cNvSpPr/>
              <p:nvPr/>
            </p:nvSpPr>
            <p:spPr>
              <a:xfrm>
                <a:off x="10983206" y="4889008"/>
                <a:ext cx="46544" cy="60321"/>
              </a:xfrm>
              <a:custGeom>
                <a:avLst/>
                <a:gdLst>
                  <a:gd name="connsiteX0" fmla="*/ 37980 w 46544"/>
                  <a:gd name="connsiteY0" fmla="*/ 60321 h 60321"/>
                  <a:gd name="connsiteX1" fmla="*/ 33232 w 46544"/>
                  <a:gd name="connsiteY1" fmla="*/ 44775 h 60321"/>
                  <a:gd name="connsiteX2" fmla="*/ 13404 w 46544"/>
                  <a:gd name="connsiteY2" fmla="*/ 44775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6 w 46544"/>
                  <a:gd name="connsiteY8" fmla="*/ 60321 h 60321"/>
                  <a:gd name="connsiteX9" fmla="*/ 15173 w 46544"/>
                  <a:gd name="connsiteY9" fmla="*/ 38725 h 60321"/>
                  <a:gd name="connsiteX10" fmla="*/ 31557 w 46544"/>
                  <a:gd name="connsiteY10" fmla="*/ 38725 h 60321"/>
                  <a:gd name="connsiteX11" fmla="*/ 24669 w 46544"/>
                  <a:gd name="connsiteY11" fmla="*/ 14987 h 60321"/>
                  <a:gd name="connsiteX12" fmla="*/ 24110 w 46544"/>
                  <a:gd name="connsiteY12" fmla="*/ 12939 h 60321"/>
                  <a:gd name="connsiteX13" fmla="*/ 23737 w 46544"/>
                  <a:gd name="connsiteY13" fmla="*/ 10891 h 60321"/>
                  <a:gd name="connsiteX14" fmla="*/ 23458 w 46544"/>
                  <a:gd name="connsiteY14" fmla="*/ 8937 h 60321"/>
                  <a:gd name="connsiteX15" fmla="*/ 23086 w 46544"/>
                  <a:gd name="connsiteY15" fmla="*/ 8937 h 60321"/>
                  <a:gd name="connsiteX16" fmla="*/ 22806 w 46544"/>
                  <a:gd name="connsiteY16" fmla="*/ 10985 h 60321"/>
                  <a:gd name="connsiteX17" fmla="*/ 22435 w 46544"/>
                  <a:gd name="connsiteY17" fmla="*/ 12939 h 60321"/>
                  <a:gd name="connsiteX18" fmla="*/ 21969 w 46544"/>
                  <a:gd name="connsiteY18" fmla="*/ 14894 h 60321"/>
                  <a:gd name="connsiteX19" fmla="*/ 15080 w 46544"/>
                  <a:gd name="connsiteY19" fmla="*/ 3863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2" y="44775"/>
                    </a:lnTo>
                    <a:lnTo>
                      <a:pt x="13404" y="44775"/>
                    </a:lnTo>
                    <a:lnTo>
                      <a:pt x="8657" y="60321"/>
                    </a:lnTo>
                    <a:lnTo>
                      <a:pt x="0" y="60321"/>
                    </a:lnTo>
                    <a:lnTo>
                      <a:pt x="17687" y="0"/>
                    </a:lnTo>
                    <a:lnTo>
                      <a:pt x="28857" y="0"/>
                    </a:lnTo>
                    <a:lnTo>
                      <a:pt x="46544" y="60321"/>
                    </a:lnTo>
                    <a:lnTo>
                      <a:pt x="37886" y="60321"/>
                    </a:lnTo>
                    <a:close/>
                    <a:moveTo>
                      <a:pt x="15173" y="38725"/>
                    </a:moveTo>
                    <a:lnTo>
                      <a:pt x="31557" y="38725"/>
                    </a:lnTo>
                    <a:lnTo>
                      <a:pt x="24669" y="14987"/>
                    </a:lnTo>
                    <a:cubicBezTo>
                      <a:pt x="24482" y="14336"/>
                      <a:pt x="24296" y="13684"/>
                      <a:pt x="24110" y="12939"/>
                    </a:cubicBezTo>
                    <a:cubicBezTo>
                      <a:pt x="24016" y="12194"/>
                      <a:pt x="23923" y="11543"/>
                      <a:pt x="23737" y="10891"/>
                    </a:cubicBezTo>
                    <a:cubicBezTo>
                      <a:pt x="23645" y="10240"/>
                      <a:pt x="23552" y="9495"/>
                      <a:pt x="23458" y="8937"/>
                    </a:cubicBezTo>
                    <a:lnTo>
                      <a:pt x="23086" y="8937"/>
                    </a:lnTo>
                    <a:cubicBezTo>
                      <a:pt x="23086" y="9588"/>
                      <a:pt x="22899" y="10333"/>
                      <a:pt x="22806" y="10985"/>
                    </a:cubicBezTo>
                    <a:cubicBezTo>
                      <a:pt x="22713" y="11636"/>
                      <a:pt x="22528" y="12288"/>
                      <a:pt x="22435" y="12939"/>
                    </a:cubicBezTo>
                    <a:cubicBezTo>
                      <a:pt x="22341" y="13591"/>
                      <a:pt x="22155" y="14336"/>
                      <a:pt x="21969" y="14894"/>
                    </a:cubicBezTo>
                    <a:lnTo>
                      <a:pt x="15080" y="38632"/>
                    </a:lnTo>
                    <a:close/>
                  </a:path>
                </a:pathLst>
              </a:custGeom>
              <a:solidFill>
                <a:srgbClr val="231F20"/>
              </a:solidFill>
              <a:ln w="8840" cap="flat">
                <a:no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0E316178-EE02-DD1D-7DEE-9DAE96DE5508}"/>
                  </a:ext>
                </a:extLst>
              </p:cNvPr>
              <p:cNvSpPr/>
              <p:nvPr/>
            </p:nvSpPr>
            <p:spPr>
              <a:xfrm>
                <a:off x="11034218" y="4888729"/>
                <a:ext cx="37607" cy="60693"/>
              </a:xfrm>
              <a:custGeom>
                <a:avLst/>
                <a:gdLst>
                  <a:gd name="connsiteX0" fmla="*/ 18897 w 37607"/>
                  <a:gd name="connsiteY0" fmla="*/ 186 h 60693"/>
                  <a:gd name="connsiteX1" fmla="*/ 26250 w 37607"/>
                  <a:gd name="connsiteY1" fmla="*/ 931 h 60693"/>
                  <a:gd name="connsiteX2" fmla="*/ 31557 w 37607"/>
                  <a:gd name="connsiteY2" fmla="*/ 2606 h 60693"/>
                  <a:gd name="connsiteX3" fmla="*/ 35746 w 37607"/>
                  <a:gd name="connsiteY3" fmla="*/ 4934 h 60693"/>
                  <a:gd name="connsiteX4" fmla="*/ 32767 w 37607"/>
                  <a:gd name="connsiteY4" fmla="*/ 9960 h 60693"/>
                  <a:gd name="connsiteX5" fmla="*/ 31930 w 37607"/>
                  <a:gd name="connsiteY5" fmla="*/ 9960 h 60693"/>
                  <a:gd name="connsiteX6" fmla="*/ 28857 w 37607"/>
                  <a:gd name="connsiteY6" fmla="*/ 8099 h 60693"/>
                  <a:gd name="connsiteX7" fmla="*/ 25041 w 37607"/>
                  <a:gd name="connsiteY7" fmla="*/ 6796 h 60693"/>
                  <a:gd name="connsiteX8" fmla="*/ 19828 w 37607"/>
                  <a:gd name="connsiteY8" fmla="*/ 6144 h 60693"/>
                  <a:gd name="connsiteX9" fmla="*/ 15732 w 37607"/>
                  <a:gd name="connsiteY9" fmla="*/ 6889 h 60693"/>
                  <a:gd name="connsiteX10" fmla="*/ 12474 w 37607"/>
                  <a:gd name="connsiteY10" fmla="*/ 8937 h 60693"/>
                  <a:gd name="connsiteX11" fmla="*/ 10333 w 37607"/>
                  <a:gd name="connsiteY11" fmla="*/ 11822 h 60693"/>
                  <a:gd name="connsiteX12" fmla="*/ 9588 w 37607"/>
                  <a:gd name="connsiteY12" fmla="*/ 15360 h 60693"/>
                  <a:gd name="connsiteX13" fmla="*/ 11636 w 37607"/>
                  <a:gd name="connsiteY13" fmla="*/ 20852 h 60693"/>
                  <a:gd name="connsiteX14" fmla="*/ 16756 w 37607"/>
                  <a:gd name="connsiteY14" fmla="*/ 24669 h 60693"/>
                  <a:gd name="connsiteX15" fmla="*/ 23552 w 37607"/>
                  <a:gd name="connsiteY15" fmla="*/ 27740 h 60693"/>
                  <a:gd name="connsiteX16" fmla="*/ 30347 w 37607"/>
                  <a:gd name="connsiteY16" fmla="*/ 31278 h 60693"/>
                  <a:gd name="connsiteX17" fmla="*/ 35559 w 37607"/>
                  <a:gd name="connsiteY17" fmla="*/ 36305 h 60693"/>
                  <a:gd name="connsiteX18" fmla="*/ 37608 w 37607"/>
                  <a:gd name="connsiteY18" fmla="*/ 43938 h 60693"/>
                  <a:gd name="connsiteX19" fmla="*/ 36305 w 37607"/>
                  <a:gd name="connsiteY19" fmla="*/ 50826 h 60693"/>
                  <a:gd name="connsiteX20" fmla="*/ 32488 w 37607"/>
                  <a:gd name="connsiteY20" fmla="*/ 56132 h 60693"/>
                  <a:gd name="connsiteX21" fmla="*/ 26250 w 37607"/>
                  <a:gd name="connsiteY21" fmla="*/ 59483 h 60693"/>
                  <a:gd name="connsiteX22" fmla="*/ 17687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8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4 w 37607"/>
                  <a:gd name="connsiteY34" fmla="*/ 35280 h 60693"/>
                  <a:gd name="connsiteX35" fmla="*/ 14708 w 37607"/>
                  <a:gd name="connsiteY35" fmla="*/ 32209 h 60693"/>
                  <a:gd name="connsiteX36" fmla="*/ 7912 w 37607"/>
                  <a:gd name="connsiteY36" fmla="*/ 28671 h 60693"/>
                  <a:gd name="connsiteX37" fmla="*/ 2700 w 37607"/>
                  <a:gd name="connsiteY37" fmla="*/ 23644 h 60693"/>
                  <a:gd name="connsiteX38" fmla="*/ 651 w 37607"/>
                  <a:gd name="connsiteY38" fmla="*/ 16011 h 60693"/>
                  <a:gd name="connsiteX39" fmla="*/ 1861 w 37607"/>
                  <a:gd name="connsiteY39" fmla="*/ 9681 h 60693"/>
                  <a:gd name="connsiteX40" fmla="*/ 5492 w 37607"/>
                  <a:gd name="connsiteY40" fmla="*/ 4562 h 60693"/>
                  <a:gd name="connsiteX41" fmla="*/ 11170 w 37607"/>
                  <a:gd name="connsiteY41" fmla="*/ 1210 h 60693"/>
                  <a:gd name="connsiteX42" fmla="*/ 18804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89" y="186"/>
                      <a:pt x="24203" y="466"/>
                      <a:pt x="26250" y="931"/>
                    </a:cubicBezTo>
                    <a:cubicBezTo>
                      <a:pt x="28299" y="1397"/>
                      <a:pt x="30067" y="1955"/>
                      <a:pt x="31557" y="2606"/>
                    </a:cubicBezTo>
                    <a:cubicBezTo>
                      <a:pt x="33140" y="3258"/>
                      <a:pt x="34535" y="4096"/>
                      <a:pt x="35746" y="4934"/>
                    </a:cubicBezTo>
                    <a:lnTo>
                      <a:pt x="32767" y="9960"/>
                    </a:lnTo>
                    <a:lnTo>
                      <a:pt x="31930" y="9960"/>
                    </a:lnTo>
                    <a:cubicBezTo>
                      <a:pt x="31091" y="9309"/>
                      <a:pt x="30067" y="8657"/>
                      <a:pt x="28857" y="8099"/>
                    </a:cubicBezTo>
                    <a:cubicBezTo>
                      <a:pt x="27833" y="7633"/>
                      <a:pt x="26530" y="7261"/>
                      <a:pt x="25041" y="6796"/>
                    </a:cubicBezTo>
                    <a:cubicBezTo>
                      <a:pt x="23552" y="6330"/>
                      <a:pt x="21782" y="6144"/>
                      <a:pt x="19828" y="6144"/>
                    </a:cubicBezTo>
                    <a:cubicBezTo>
                      <a:pt x="18338" y="6144"/>
                      <a:pt x="16942" y="6423"/>
                      <a:pt x="15732" y="6889"/>
                    </a:cubicBezTo>
                    <a:cubicBezTo>
                      <a:pt x="14429" y="7354"/>
                      <a:pt x="13405" y="8099"/>
                      <a:pt x="12474" y="8937"/>
                    </a:cubicBezTo>
                    <a:cubicBezTo>
                      <a:pt x="11543" y="9774"/>
                      <a:pt x="10799" y="10798"/>
                      <a:pt x="10333" y="11822"/>
                    </a:cubicBezTo>
                    <a:cubicBezTo>
                      <a:pt x="9775" y="12939"/>
                      <a:pt x="9588" y="14150"/>
                      <a:pt x="9588" y="15360"/>
                    </a:cubicBezTo>
                    <a:cubicBezTo>
                      <a:pt x="9588" y="17594"/>
                      <a:pt x="10239" y="19455"/>
                      <a:pt x="11636" y="20852"/>
                    </a:cubicBezTo>
                    <a:cubicBezTo>
                      <a:pt x="13033" y="22248"/>
                      <a:pt x="14708" y="23551"/>
                      <a:pt x="16756" y="24669"/>
                    </a:cubicBezTo>
                    <a:cubicBezTo>
                      <a:pt x="18804" y="25786"/>
                      <a:pt x="21131" y="26809"/>
                      <a:pt x="23552" y="27740"/>
                    </a:cubicBezTo>
                    <a:cubicBezTo>
                      <a:pt x="25972" y="28671"/>
                      <a:pt x="28206" y="29881"/>
                      <a:pt x="30347" y="31278"/>
                    </a:cubicBezTo>
                    <a:cubicBezTo>
                      <a:pt x="32395" y="32674"/>
                      <a:pt x="34164" y="34349"/>
                      <a:pt x="35559" y="36305"/>
                    </a:cubicBezTo>
                    <a:cubicBezTo>
                      <a:pt x="36956" y="38259"/>
                      <a:pt x="37608" y="40773"/>
                      <a:pt x="37608" y="43938"/>
                    </a:cubicBezTo>
                    <a:cubicBezTo>
                      <a:pt x="37608" y="46451"/>
                      <a:pt x="37142" y="48778"/>
                      <a:pt x="36305" y="50826"/>
                    </a:cubicBezTo>
                    <a:cubicBezTo>
                      <a:pt x="35467" y="52874"/>
                      <a:pt x="34164" y="54643"/>
                      <a:pt x="32488" y="56132"/>
                    </a:cubicBezTo>
                    <a:cubicBezTo>
                      <a:pt x="30813" y="57621"/>
                      <a:pt x="28764" y="58738"/>
                      <a:pt x="26250" y="59483"/>
                    </a:cubicBezTo>
                    <a:cubicBezTo>
                      <a:pt x="23738" y="60321"/>
                      <a:pt x="20945" y="60693"/>
                      <a:pt x="17687" y="60693"/>
                    </a:cubicBezTo>
                    <a:cubicBezTo>
                      <a:pt x="14894" y="60693"/>
                      <a:pt x="12380" y="60507"/>
                      <a:pt x="10146" y="60042"/>
                    </a:cubicBezTo>
                    <a:cubicBezTo>
                      <a:pt x="8005" y="59576"/>
                      <a:pt x="6144" y="59018"/>
                      <a:pt x="4654" y="58366"/>
                    </a:cubicBezTo>
                    <a:cubicBezTo>
                      <a:pt x="2886" y="57715"/>
                      <a:pt x="1303" y="56877"/>
                      <a:pt x="0" y="55946"/>
                    </a:cubicBezTo>
                    <a:lnTo>
                      <a:pt x="2978" y="50919"/>
                    </a:lnTo>
                    <a:lnTo>
                      <a:pt x="3817" y="50919"/>
                    </a:lnTo>
                    <a:cubicBezTo>
                      <a:pt x="4841" y="51664"/>
                      <a:pt x="6051" y="52316"/>
                      <a:pt x="7354" y="52874"/>
                    </a:cubicBezTo>
                    <a:cubicBezTo>
                      <a:pt x="8471" y="53339"/>
                      <a:pt x="9868" y="53712"/>
                      <a:pt x="11450" y="54084"/>
                    </a:cubicBezTo>
                    <a:cubicBezTo>
                      <a:pt x="13033" y="54456"/>
                      <a:pt x="14801" y="54643"/>
                      <a:pt x="16756" y="54643"/>
                    </a:cubicBezTo>
                    <a:cubicBezTo>
                      <a:pt x="20665" y="54643"/>
                      <a:pt x="23645" y="53712"/>
                      <a:pt x="25692" y="51850"/>
                    </a:cubicBezTo>
                    <a:cubicBezTo>
                      <a:pt x="27740" y="49988"/>
                      <a:pt x="28764" y="47568"/>
                      <a:pt x="28764" y="44589"/>
                    </a:cubicBezTo>
                    <a:cubicBezTo>
                      <a:pt x="28764" y="42355"/>
                      <a:pt x="28020" y="40493"/>
                      <a:pt x="26716" y="39097"/>
                    </a:cubicBezTo>
                    <a:cubicBezTo>
                      <a:pt x="25320" y="37701"/>
                      <a:pt x="23645" y="36397"/>
                      <a:pt x="21504" y="35280"/>
                    </a:cubicBezTo>
                    <a:cubicBezTo>
                      <a:pt x="19455" y="34163"/>
                      <a:pt x="17221" y="33139"/>
                      <a:pt x="14708" y="32209"/>
                    </a:cubicBezTo>
                    <a:cubicBezTo>
                      <a:pt x="12287" y="31278"/>
                      <a:pt x="9960" y="30067"/>
                      <a:pt x="7912" y="28671"/>
                    </a:cubicBezTo>
                    <a:cubicBezTo>
                      <a:pt x="5865" y="27275"/>
                      <a:pt x="4096" y="25599"/>
                      <a:pt x="2700" y="23644"/>
                    </a:cubicBezTo>
                    <a:cubicBezTo>
                      <a:pt x="1303" y="21690"/>
                      <a:pt x="651" y="19176"/>
                      <a:pt x="651" y="16011"/>
                    </a:cubicBezTo>
                    <a:cubicBezTo>
                      <a:pt x="651" y="13684"/>
                      <a:pt x="1117" y="11636"/>
                      <a:pt x="1861" y="9681"/>
                    </a:cubicBezTo>
                    <a:cubicBezTo>
                      <a:pt x="2700" y="7726"/>
                      <a:pt x="3910" y="6051"/>
                      <a:pt x="5492" y="4562"/>
                    </a:cubicBezTo>
                    <a:cubicBezTo>
                      <a:pt x="7075" y="3165"/>
                      <a:pt x="8936" y="2048"/>
                      <a:pt x="11170" y="1210"/>
                    </a:cubicBezTo>
                    <a:cubicBezTo>
                      <a:pt x="13405" y="466"/>
                      <a:pt x="15918" y="0"/>
                      <a:pt x="18804" y="0"/>
                    </a:cubicBezTo>
                    <a:close/>
                  </a:path>
                </a:pathLst>
              </a:custGeom>
              <a:solidFill>
                <a:srgbClr val="231F20"/>
              </a:solidFill>
              <a:ln w="8840" cap="flat">
                <a:no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1B5408DC-1681-F647-338A-D737AAF4500A}"/>
                  </a:ext>
                </a:extLst>
              </p:cNvPr>
              <p:cNvSpPr/>
              <p:nvPr/>
            </p:nvSpPr>
            <p:spPr>
              <a:xfrm>
                <a:off x="11076014" y="4888729"/>
                <a:ext cx="37607" cy="60693"/>
              </a:xfrm>
              <a:custGeom>
                <a:avLst/>
                <a:gdLst>
                  <a:gd name="connsiteX0" fmla="*/ 18897 w 37607"/>
                  <a:gd name="connsiteY0" fmla="*/ 186 h 60693"/>
                  <a:gd name="connsiteX1" fmla="*/ 26252 w 37607"/>
                  <a:gd name="connsiteY1" fmla="*/ 931 h 60693"/>
                  <a:gd name="connsiteX2" fmla="*/ 31464 w 37607"/>
                  <a:gd name="connsiteY2" fmla="*/ 2606 h 60693"/>
                  <a:gd name="connsiteX3" fmla="*/ 35652 w 37607"/>
                  <a:gd name="connsiteY3" fmla="*/ 4934 h 60693"/>
                  <a:gd name="connsiteX4" fmla="*/ 32674 w 37607"/>
                  <a:gd name="connsiteY4" fmla="*/ 9960 h 60693"/>
                  <a:gd name="connsiteX5" fmla="*/ 31837 w 37607"/>
                  <a:gd name="connsiteY5" fmla="*/ 9960 h 60693"/>
                  <a:gd name="connsiteX6" fmla="*/ 28764 w 37607"/>
                  <a:gd name="connsiteY6" fmla="*/ 8099 h 60693"/>
                  <a:gd name="connsiteX7" fmla="*/ 24948 w 37607"/>
                  <a:gd name="connsiteY7" fmla="*/ 6796 h 60693"/>
                  <a:gd name="connsiteX8" fmla="*/ 19735 w 37607"/>
                  <a:gd name="connsiteY8" fmla="*/ 6144 h 60693"/>
                  <a:gd name="connsiteX9" fmla="*/ 15639 w 37607"/>
                  <a:gd name="connsiteY9" fmla="*/ 6889 h 60693"/>
                  <a:gd name="connsiteX10" fmla="*/ 12380 w 37607"/>
                  <a:gd name="connsiteY10" fmla="*/ 8937 h 60693"/>
                  <a:gd name="connsiteX11" fmla="*/ 10239 w 37607"/>
                  <a:gd name="connsiteY11" fmla="*/ 11822 h 60693"/>
                  <a:gd name="connsiteX12" fmla="*/ 9495 w 37607"/>
                  <a:gd name="connsiteY12" fmla="*/ 15360 h 60693"/>
                  <a:gd name="connsiteX13" fmla="*/ 11543 w 37607"/>
                  <a:gd name="connsiteY13" fmla="*/ 20852 h 60693"/>
                  <a:gd name="connsiteX14" fmla="*/ 16756 w 37607"/>
                  <a:gd name="connsiteY14" fmla="*/ 24669 h 60693"/>
                  <a:gd name="connsiteX15" fmla="*/ 23552 w 37607"/>
                  <a:gd name="connsiteY15" fmla="*/ 27740 h 60693"/>
                  <a:gd name="connsiteX16" fmla="*/ 30347 w 37607"/>
                  <a:gd name="connsiteY16" fmla="*/ 31278 h 60693"/>
                  <a:gd name="connsiteX17" fmla="*/ 35560 w 37607"/>
                  <a:gd name="connsiteY17" fmla="*/ 36305 h 60693"/>
                  <a:gd name="connsiteX18" fmla="*/ 37608 w 37607"/>
                  <a:gd name="connsiteY18" fmla="*/ 43938 h 60693"/>
                  <a:gd name="connsiteX19" fmla="*/ 36305 w 37607"/>
                  <a:gd name="connsiteY19" fmla="*/ 50826 h 60693"/>
                  <a:gd name="connsiteX20" fmla="*/ 32488 w 37607"/>
                  <a:gd name="connsiteY20" fmla="*/ 56132 h 60693"/>
                  <a:gd name="connsiteX21" fmla="*/ 26252 w 37607"/>
                  <a:gd name="connsiteY21" fmla="*/ 59483 h 60693"/>
                  <a:gd name="connsiteX22" fmla="*/ 17687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4 w 37607"/>
                  <a:gd name="connsiteY34" fmla="*/ 35280 h 60693"/>
                  <a:gd name="connsiteX35" fmla="*/ 14708 w 37607"/>
                  <a:gd name="connsiteY35" fmla="*/ 32209 h 60693"/>
                  <a:gd name="connsiteX36" fmla="*/ 7912 w 37607"/>
                  <a:gd name="connsiteY36" fmla="*/ 28671 h 60693"/>
                  <a:gd name="connsiteX37" fmla="*/ 2700 w 37607"/>
                  <a:gd name="connsiteY37" fmla="*/ 23644 h 60693"/>
                  <a:gd name="connsiteX38" fmla="*/ 652 w 37607"/>
                  <a:gd name="connsiteY38" fmla="*/ 16011 h 60693"/>
                  <a:gd name="connsiteX39" fmla="*/ 1862 w 37607"/>
                  <a:gd name="connsiteY39" fmla="*/ 9681 h 60693"/>
                  <a:gd name="connsiteX40" fmla="*/ 5399 w 37607"/>
                  <a:gd name="connsiteY40" fmla="*/ 4562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89" y="186"/>
                      <a:pt x="24110" y="466"/>
                      <a:pt x="26252" y="931"/>
                    </a:cubicBezTo>
                    <a:cubicBezTo>
                      <a:pt x="28299" y="1397"/>
                      <a:pt x="30067" y="1955"/>
                      <a:pt x="31464" y="2606"/>
                    </a:cubicBezTo>
                    <a:cubicBezTo>
                      <a:pt x="33047" y="3258"/>
                      <a:pt x="34443" y="4096"/>
                      <a:pt x="35652" y="4934"/>
                    </a:cubicBezTo>
                    <a:lnTo>
                      <a:pt x="32674" y="9960"/>
                    </a:lnTo>
                    <a:lnTo>
                      <a:pt x="31837" y="9960"/>
                    </a:lnTo>
                    <a:cubicBezTo>
                      <a:pt x="30998" y="9309"/>
                      <a:pt x="29974" y="8657"/>
                      <a:pt x="28764" y="8099"/>
                    </a:cubicBezTo>
                    <a:cubicBezTo>
                      <a:pt x="27740" y="7633"/>
                      <a:pt x="26437" y="7261"/>
                      <a:pt x="24948" y="6796"/>
                    </a:cubicBezTo>
                    <a:cubicBezTo>
                      <a:pt x="23458" y="6330"/>
                      <a:pt x="21689" y="6144"/>
                      <a:pt x="19735" y="6144"/>
                    </a:cubicBezTo>
                    <a:cubicBezTo>
                      <a:pt x="18245" y="6144"/>
                      <a:pt x="16850" y="6423"/>
                      <a:pt x="15639" y="6889"/>
                    </a:cubicBezTo>
                    <a:cubicBezTo>
                      <a:pt x="14336" y="7354"/>
                      <a:pt x="13312" y="8099"/>
                      <a:pt x="12380" y="8937"/>
                    </a:cubicBezTo>
                    <a:cubicBezTo>
                      <a:pt x="11450" y="9774"/>
                      <a:pt x="10705" y="10798"/>
                      <a:pt x="10239" y="11822"/>
                    </a:cubicBezTo>
                    <a:cubicBezTo>
                      <a:pt x="9682" y="12939"/>
                      <a:pt x="9495" y="14150"/>
                      <a:pt x="9495" y="15360"/>
                    </a:cubicBezTo>
                    <a:cubicBezTo>
                      <a:pt x="9495" y="17594"/>
                      <a:pt x="10146" y="19455"/>
                      <a:pt x="11543" y="20852"/>
                    </a:cubicBezTo>
                    <a:cubicBezTo>
                      <a:pt x="12939" y="22248"/>
                      <a:pt x="14615" y="23551"/>
                      <a:pt x="16756" y="24669"/>
                    </a:cubicBezTo>
                    <a:cubicBezTo>
                      <a:pt x="18804" y="25786"/>
                      <a:pt x="21038" y="26809"/>
                      <a:pt x="23552" y="27740"/>
                    </a:cubicBezTo>
                    <a:cubicBezTo>
                      <a:pt x="25972" y="28671"/>
                      <a:pt x="28299" y="29881"/>
                      <a:pt x="30347" y="31278"/>
                    </a:cubicBezTo>
                    <a:cubicBezTo>
                      <a:pt x="32395" y="32674"/>
                      <a:pt x="34164" y="34349"/>
                      <a:pt x="35560" y="36305"/>
                    </a:cubicBezTo>
                    <a:cubicBezTo>
                      <a:pt x="36956" y="38259"/>
                      <a:pt x="37608" y="40773"/>
                      <a:pt x="37608" y="43938"/>
                    </a:cubicBezTo>
                    <a:cubicBezTo>
                      <a:pt x="37608" y="46451"/>
                      <a:pt x="37142" y="48778"/>
                      <a:pt x="36305" y="50826"/>
                    </a:cubicBezTo>
                    <a:cubicBezTo>
                      <a:pt x="35467" y="52874"/>
                      <a:pt x="34164" y="54643"/>
                      <a:pt x="32488" y="56132"/>
                    </a:cubicBezTo>
                    <a:cubicBezTo>
                      <a:pt x="30813" y="57621"/>
                      <a:pt x="28764" y="58738"/>
                      <a:pt x="26252" y="59483"/>
                    </a:cubicBezTo>
                    <a:cubicBezTo>
                      <a:pt x="23738" y="60228"/>
                      <a:pt x="20945" y="60693"/>
                      <a:pt x="17687" y="60693"/>
                    </a:cubicBezTo>
                    <a:cubicBezTo>
                      <a:pt x="14894" y="60693"/>
                      <a:pt x="12380" y="60507"/>
                      <a:pt x="10146" y="60042"/>
                    </a:cubicBezTo>
                    <a:cubicBezTo>
                      <a:pt x="8005" y="59576"/>
                      <a:pt x="6144" y="59018"/>
                      <a:pt x="4654" y="58366"/>
                    </a:cubicBezTo>
                    <a:cubicBezTo>
                      <a:pt x="2886" y="57715"/>
                      <a:pt x="1303" y="56877"/>
                      <a:pt x="0" y="55946"/>
                    </a:cubicBezTo>
                    <a:lnTo>
                      <a:pt x="2979" y="50919"/>
                    </a:lnTo>
                    <a:lnTo>
                      <a:pt x="3817" y="50919"/>
                    </a:lnTo>
                    <a:cubicBezTo>
                      <a:pt x="4841" y="51664"/>
                      <a:pt x="6051" y="52316"/>
                      <a:pt x="7354" y="52874"/>
                    </a:cubicBezTo>
                    <a:cubicBezTo>
                      <a:pt x="8471" y="53339"/>
                      <a:pt x="9868" y="53712"/>
                      <a:pt x="11450" y="54084"/>
                    </a:cubicBezTo>
                    <a:cubicBezTo>
                      <a:pt x="13033" y="54456"/>
                      <a:pt x="14801" y="54643"/>
                      <a:pt x="16756" y="54643"/>
                    </a:cubicBezTo>
                    <a:cubicBezTo>
                      <a:pt x="20665" y="54643"/>
                      <a:pt x="23645" y="53712"/>
                      <a:pt x="25692" y="51850"/>
                    </a:cubicBezTo>
                    <a:cubicBezTo>
                      <a:pt x="27740" y="49988"/>
                      <a:pt x="28764" y="47568"/>
                      <a:pt x="28764" y="44589"/>
                    </a:cubicBezTo>
                    <a:cubicBezTo>
                      <a:pt x="28764" y="42355"/>
                      <a:pt x="28113" y="40493"/>
                      <a:pt x="26716" y="39097"/>
                    </a:cubicBezTo>
                    <a:cubicBezTo>
                      <a:pt x="25320" y="37701"/>
                      <a:pt x="23645" y="36397"/>
                      <a:pt x="21504" y="35280"/>
                    </a:cubicBezTo>
                    <a:cubicBezTo>
                      <a:pt x="19455" y="34163"/>
                      <a:pt x="17128" y="33139"/>
                      <a:pt x="14708" y="32209"/>
                    </a:cubicBezTo>
                    <a:cubicBezTo>
                      <a:pt x="12288" y="31278"/>
                      <a:pt x="10053" y="30067"/>
                      <a:pt x="7912" y="28671"/>
                    </a:cubicBezTo>
                    <a:cubicBezTo>
                      <a:pt x="5865" y="27275"/>
                      <a:pt x="4096" y="25599"/>
                      <a:pt x="2700" y="23644"/>
                    </a:cubicBezTo>
                    <a:cubicBezTo>
                      <a:pt x="1303" y="21690"/>
                      <a:pt x="652" y="19176"/>
                      <a:pt x="652" y="16011"/>
                    </a:cubicBezTo>
                    <a:cubicBezTo>
                      <a:pt x="652" y="13684"/>
                      <a:pt x="1024" y="11636"/>
                      <a:pt x="1862" y="9681"/>
                    </a:cubicBezTo>
                    <a:cubicBezTo>
                      <a:pt x="2700" y="7726"/>
                      <a:pt x="3910" y="6051"/>
                      <a:pt x="5399" y="4562"/>
                    </a:cubicBezTo>
                    <a:cubicBezTo>
                      <a:pt x="6982" y="3165"/>
                      <a:pt x="8844" y="2048"/>
                      <a:pt x="11078" y="1210"/>
                    </a:cubicBezTo>
                    <a:cubicBezTo>
                      <a:pt x="13312" y="466"/>
                      <a:pt x="15826" y="0"/>
                      <a:pt x="18711" y="0"/>
                    </a:cubicBezTo>
                    <a:close/>
                  </a:path>
                </a:pathLst>
              </a:custGeom>
              <a:solidFill>
                <a:srgbClr val="231F20"/>
              </a:solidFill>
              <a:ln w="8840" cap="flat">
                <a:no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04F2544F-0426-5CDB-D38E-C9C783CF8CFB}"/>
                  </a:ext>
                </a:extLst>
              </p:cNvPr>
              <p:cNvSpPr/>
              <p:nvPr/>
            </p:nvSpPr>
            <p:spPr>
              <a:xfrm>
                <a:off x="11117718" y="4889008"/>
                <a:ext cx="46544" cy="60321"/>
              </a:xfrm>
              <a:custGeom>
                <a:avLst/>
                <a:gdLst>
                  <a:gd name="connsiteX0" fmla="*/ 37981 w 46544"/>
                  <a:gd name="connsiteY0" fmla="*/ 60321 h 60321"/>
                  <a:gd name="connsiteX1" fmla="*/ 33233 w 46544"/>
                  <a:gd name="connsiteY1" fmla="*/ 44775 h 60321"/>
                  <a:gd name="connsiteX2" fmla="*/ 13405 w 46544"/>
                  <a:gd name="connsiteY2" fmla="*/ 44775 h 60321"/>
                  <a:gd name="connsiteX3" fmla="*/ 8658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8 w 46544"/>
                  <a:gd name="connsiteY8" fmla="*/ 60321 h 60321"/>
                  <a:gd name="connsiteX9" fmla="*/ 15173 w 46544"/>
                  <a:gd name="connsiteY9" fmla="*/ 38725 h 60321"/>
                  <a:gd name="connsiteX10" fmla="*/ 31557 w 46544"/>
                  <a:gd name="connsiteY10" fmla="*/ 38725 h 60321"/>
                  <a:gd name="connsiteX11" fmla="*/ 24669 w 46544"/>
                  <a:gd name="connsiteY11" fmla="*/ 14987 h 60321"/>
                  <a:gd name="connsiteX12" fmla="*/ 24111 w 46544"/>
                  <a:gd name="connsiteY12" fmla="*/ 12939 h 60321"/>
                  <a:gd name="connsiteX13" fmla="*/ 23738 w 46544"/>
                  <a:gd name="connsiteY13" fmla="*/ 10891 h 60321"/>
                  <a:gd name="connsiteX14" fmla="*/ 23458 w 46544"/>
                  <a:gd name="connsiteY14" fmla="*/ 8937 h 60321"/>
                  <a:gd name="connsiteX15" fmla="*/ 23086 w 46544"/>
                  <a:gd name="connsiteY15" fmla="*/ 8937 h 60321"/>
                  <a:gd name="connsiteX16" fmla="*/ 22807 w 46544"/>
                  <a:gd name="connsiteY16" fmla="*/ 10985 h 60321"/>
                  <a:gd name="connsiteX17" fmla="*/ 22435 w 46544"/>
                  <a:gd name="connsiteY17" fmla="*/ 12939 h 60321"/>
                  <a:gd name="connsiteX18" fmla="*/ 21969 w 46544"/>
                  <a:gd name="connsiteY18" fmla="*/ 14894 h 60321"/>
                  <a:gd name="connsiteX19" fmla="*/ 15080 w 46544"/>
                  <a:gd name="connsiteY19" fmla="*/ 3863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1" y="60321"/>
                    </a:moveTo>
                    <a:lnTo>
                      <a:pt x="33233" y="44775"/>
                    </a:lnTo>
                    <a:lnTo>
                      <a:pt x="13405" y="44775"/>
                    </a:lnTo>
                    <a:lnTo>
                      <a:pt x="8658" y="60321"/>
                    </a:lnTo>
                    <a:lnTo>
                      <a:pt x="0" y="60321"/>
                    </a:lnTo>
                    <a:lnTo>
                      <a:pt x="17687" y="0"/>
                    </a:lnTo>
                    <a:lnTo>
                      <a:pt x="28857" y="0"/>
                    </a:lnTo>
                    <a:lnTo>
                      <a:pt x="46544" y="60321"/>
                    </a:lnTo>
                    <a:lnTo>
                      <a:pt x="37888" y="60321"/>
                    </a:lnTo>
                    <a:close/>
                    <a:moveTo>
                      <a:pt x="15173" y="38725"/>
                    </a:moveTo>
                    <a:lnTo>
                      <a:pt x="31557" y="38725"/>
                    </a:lnTo>
                    <a:lnTo>
                      <a:pt x="24669" y="14987"/>
                    </a:lnTo>
                    <a:cubicBezTo>
                      <a:pt x="24482" y="14336"/>
                      <a:pt x="24296" y="13684"/>
                      <a:pt x="24111" y="12939"/>
                    </a:cubicBezTo>
                    <a:cubicBezTo>
                      <a:pt x="24017" y="12194"/>
                      <a:pt x="23924" y="11543"/>
                      <a:pt x="23738" y="10891"/>
                    </a:cubicBezTo>
                    <a:cubicBezTo>
                      <a:pt x="23645" y="10240"/>
                      <a:pt x="23552" y="9495"/>
                      <a:pt x="23458" y="8937"/>
                    </a:cubicBezTo>
                    <a:lnTo>
                      <a:pt x="23086" y="8937"/>
                    </a:lnTo>
                    <a:cubicBezTo>
                      <a:pt x="23086" y="9588"/>
                      <a:pt x="22994" y="10333"/>
                      <a:pt x="22807" y="10985"/>
                    </a:cubicBezTo>
                    <a:cubicBezTo>
                      <a:pt x="22714" y="11636"/>
                      <a:pt x="22528" y="12288"/>
                      <a:pt x="22435" y="12939"/>
                    </a:cubicBezTo>
                    <a:cubicBezTo>
                      <a:pt x="22341" y="13591"/>
                      <a:pt x="22155" y="14336"/>
                      <a:pt x="21969" y="14894"/>
                    </a:cubicBezTo>
                    <a:lnTo>
                      <a:pt x="15080" y="38632"/>
                    </a:lnTo>
                    <a:close/>
                  </a:path>
                </a:pathLst>
              </a:custGeom>
              <a:solidFill>
                <a:srgbClr val="231F20"/>
              </a:solidFill>
              <a:ln w="8840" cap="flat">
                <a:no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0A7440AA-7D0C-6B37-FAC2-CC5C72D50231}"/>
                  </a:ext>
                </a:extLst>
              </p:cNvPr>
              <p:cNvSpPr/>
              <p:nvPr/>
            </p:nvSpPr>
            <p:spPr>
              <a:xfrm>
                <a:off x="11168545" y="4888915"/>
                <a:ext cx="37606" cy="60413"/>
              </a:xfrm>
              <a:custGeom>
                <a:avLst/>
                <a:gdLst>
                  <a:gd name="connsiteX0" fmla="*/ 93 w 37606"/>
                  <a:gd name="connsiteY0" fmla="*/ 30254 h 60413"/>
                  <a:gd name="connsiteX1" fmla="*/ 1675 w 37606"/>
                  <a:gd name="connsiteY1" fmla="*/ 16383 h 60413"/>
                  <a:gd name="connsiteX2" fmla="*/ 6050 w 37606"/>
                  <a:gd name="connsiteY2" fmla="*/ 6982 h 60413"/>
                  <a:gd name="connsiteX3" fmla="*/ 12846 w 37606"/>
                  <a:gd name="connsiteY3" fmla="*/ 1676 h 60413"/>
                  <a:gd name="connsiteX4" fmla="*/ 21596 w 37606"/>
                  <a:gd name="connsiteY4" fmla="*/ 0 h 60413"/>
                  <a:gd name="connsiteX5" fmla="*/ 27926 w 37606"/>
                  <a:gd name="connsiteY5" fmla="*/ 745 h 60413"/>
                  <a:gd name="connsiteX6" fmla="*/ 32674 w 37606"/>
                  <a:gd name="connsiteY6" fmla="*/ 2420 h 60413"/>
                  <a:gd name="connsiteX7" fmla="*/ 36676 w 37606"/>
                  <a:gd name="connsiteY7" fmla="*/ 4747 h 60413"/>
                  <a:gd name="connsiteX8" fmla="*/ 33698 w 37606"/>
                  <a:gd name="connsiteY8" fmla="*/ 9774 h 60413"/>
                  <a:gd name="connsiteX9" fmla="*/ 32859 w 37606"/>
                  <a:gd name="connsiteY9" fmla="*/ 9774 h 60413"/>
                  <a:gd name="connsiteX10" fmla="*/ 29974 w 37606"/>
                  <a:gd name="connsiteY10" fmla="*/ 7913 h 60413"/>
                  <a:gd name="connsiteX11" fmla="*/ 26716 w 37606"/>
                  <a:gd name="connsiteY11" fmla="*/ 6609 h 60413"/>
                  <a:gd name="connsiteX12" fmla="*/ 22620 w 37606"/>
                  <a:gd name="connsiteY12" fmla="*/ 5957 h 60413"/>
                  <a:gd name="connsiteX13" fmla="*/ 17221 w 37606"/>
                  <a:gd name="connsiteY13" fmla="*/ 7168 h 60413"/>
                  <a:gd name="connsiteX14" fmla="*/ 12846 w 37606"/>
                  <a:gd name="connsiteY14" fmla="*/ 11170 h 60413"/>
                  <a:gd name="connsiteX15" fmla="*/ 9960 w 37606"/>
                  <a:gd name="connsiteY15" fmla="*/ 18618 h 60413"/>
                  <a:gd name="connsiteX16" fmla="*/ 8936 w 37606"/>
                  <a:gd name="connsiteY16" fmla="*/ 30160 h 60413"/>
                  <a:gd name="connsiteX17" fmla="*/ 9960 w 37606"/>
                  <a:gd name="connsiteY17" fmla="*/ 41703 h 60413"/>
                  <a:gd name="connsiteX18" fmla="*/ 12938 w 37606"/>
                  <a:gd name="connsiteY18" fmla="*/ 49150 h 60413"/>
                  <a:gd name="connsiteX19" fmla="*/ 17593 w 37606"/>
                  <a:gd name="connsiteY19" fmla="*/ 53153 h 60413"/>
                  <a:gd name="connsiteX20" fmla="*/ 23550 w 37606"/>
                  <a:gd name="connsiteY20" fmla="*/ 54363 h 60413"/>
                  <a:gd name="connsiteX21" fmla="*/ 27647 w 37606"/>
                  <a:gd name="connsiteY21" fmla="*/ 53805 h 60413"/>
                  <a:gd name="connsiteX22" fmla="*/ 30905 w 37606"/>
                  <a:gd name="connsiteY22" fmla="*/ 52595 h 60413"/>
                  <a:gd name="connsiteX23" fmla="*/ 33791 w 37606"/>
                  <a:gd name="connsiteY23" fmla="*/ 50640 h 60413"/>
                  <a:gd name="connsiteX24" fmla="*/ 34629 w 37606"/>
                  <a:gd name="connsiteY24" fmla="*/ 50640 h 60413"/>
                  <a:gd name="connsiteX25" fmla="*/ 37607 w 37606"/>
                  <a:gd name="connsiteY25" fmla="*/ 55666 h 60413"/>
                  <a:gd name="connsiteX26" fmla="*/ 33605 w 37606"/>
                  <a:gd name="connsiteY26" fmla="*/ 58087 h 60413"/>
                  <a:gd name="connsiteX27" fmla="*/ 28857 w 37606"/>
                  <a:gd name="connsiteY27" fmla="*/ 59762 h 60413"/>
                  <a:gd name="connsiteX28" fmla="*/ 22433 w 37606"/>
                  <a:gd name="connsiteY28" fmla="*/ 60414 h 60413"/>
                  <a:gd name="connsiteX29" fmla="*/ 13125 w 37606"/>
                  <a:gd name="connsiteY29" fmla="*/ 58738 h 60413"/>
                  <a:gd name="connsiteX30" fmla="*/ 6050 w 37606"/>
                  <a:gd name="connsiteY30" fmla="*/ 53432 h 60413"/>
                  <a:gd name="connsiteX31" fmla="*/ 1582 w 37606"/>
                  <a:gd name="connsiteY31" fmla="*/ 44030 h 60413"/>
                  <a:gd name="connsiteX32" fmla="*/ 0 w 37606"/>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06" h="60413">
                    <a:moveTo>
                      <a:pt x="93" y="30254"/>
                    </a:moveTo>
                    <a:cubicBezTo>
                      <a:pt x="93" y="24854"/>
                      <a:pt x="651" y="20200"/>
                      <a:pt x="1675" y="16383"/>
                    </a:cubicBezTo>
                    <a:cubicBezTo>
                      <a:pt x="2699" y="12567"/>
                      <a:pt x="4189" y="9402"/>
                      <a:pt x="6050" y="6982"/>
                    </a:cubicBezTo>
                    <a:cubicBezTo>
                      <a:pt x="8005" y="4561"/>
                      <a:pt x="10239" y="2793"/>
                      <a:pt x="12846" y="1676"/>
                    </a:cubicBezTo>
                    <a:cubicBezTo>
                      <a:pt x="15452" y="559"/>
                      <a:pt x="18431" y="0"/>
                      <a:pt x="21596" y="0"/>
                    </a:cubicBezTo>
                    <a:cubicBezTo>
                      <a:pt x="24016" y="0"/>
                      <a:pt x="26157" y="279"/>
                      <a:pt x="27926" y="745"/>
                    </a:cubicBezTo>
                    <a:cubicBezTo>
                      <a:pt x="29788" y="1210"/>
                      <a:pt x="31371" y="1769"/>
                      <a:pt x="32674" y="2420"/>
                    </a:cubicBezTo>
                    <a:cubicBezTo>
                      <a:pt x="34163" y="3072"/>
                      <a:pt x="35466" y="3910"/>
                      <a:pt x="36676" y="4747"/>
                    </a:cubicBezTo>
                    <a:lnTo>
                      <a:pt x="33698" y="9774"/>
                    </a:lnTo>
                    <a:lnTo>
                      <a:pt x="32859" y="9774"/>
                    </a:lnTo>
                    <a:cubicBezTo>
                      <a:pt x="31929" y="9122"/>
                      <a:pt x="30905" y="8471"/>
                      <a:pt x="29974" y="7913"/>
                    </a:cubicBezTo>
                    <a:cubicBezTo>
                      <a:pt x="29043" y="7447"/>
                      <a:pt x="27926" y="7074"/>
                      <a:pt x="26716" y="6609"/>
                    </a:cubicBezTo>
                    <a:cubicBezTo>
                      <a:pt x="25413" y="6144"/>
                      <a:pt x="24110" y="5957"/>
                      <a:pt x="22620" y="5957"/>
                    </a:cubicBezTo>
                    <a:cubicBezTo>
                      <a:pt x="20665" y="5957"/>
                      <a:pt x="18803" y="6330"/>
                      <a:pt x="17221" y="7168"/>
                    </a:cubicBezTo>
                    <a:cubicBezTo>
                      <a:pt x="15545" y="8005"/>
                      <a:pt x="14148" y="9309"/>
                      <a:pt x="12846" y="11170"/>
                    </a:cubicBezTo>
                    <a:cubicBezTo>
                      <a:pt x="11636" y="13032"/>
                      <a:pt x="10611" y="15546"/>
                      <a:pt x="9960" y="18618"/>
                    </a:cubicBezTo>
                    <a:cubicBezTo>
                      <a:pt x="9309" y="21689"/>
                      <a:pt x="8936" y="25599"/>
                      <a:pt x="8936" y="30160"/>
                    </a:cubicBezTo>
                    <a:cubicBezTo>
                      <a:pt x="8936" y="34722"/>
                      <a:pt x="9309" y="38631"/>
                      <a:pt x="9960" y="41703"/>
                    </a:cubicBezTo>
                    <a:cubicBezTo>
                      <a:pt x="10704" y="44775"/>
                      <a:pt x="11729" y="47289"/>
                      <a:pt x="12938" y="49150"/>
                    </a:cubicBezTo>
                    <a:cubicBezTo>
                      <a:pt x="14242" y="51012"/>
                      <a:pt x="15731" y="52315"/>
                      <a:pt x="17593" y="53153"/>
                    </a:cubicBezTo>
                    <a:cubicBezTo>
                      <a:pt x="19362" y="53991"/>
                      <a:pt x="21316" y="54363"/>
                      <a:pt x="23550" y="54363"/>
                    </a:cubicBezTo>
                    <a:cubicBezTo>
                      <a:pt x="25040" y="54363"/>
                      <a:pt x="26437" y="54177"/>
                      <a:pt x="27647" y="53805"/>
                    </a:cubicBezTo>
                    <a:cubicBezTo>
                      <a:pt x="28857" y="53432"/>
                      <a:pt x="29974" y="52967"/>
                      <a:pt x="30905" y="52595"/>
                    </a:cubicBezTo>
                    <a:cubicBezTo>
                      <a:pt x="31929" y="52036"/>
                      <a:pt x="32952" y="51384"/>
                      <a:pt x="33791" y="50640"/>
                    </a:cubicBezTo>
                    <a:lnTo>
                      <a:pt x="34629" y="50640"/>
                    </a:lnTo>
                    <a:lnTo>
                      <a:pt x="37607" y="55666"/>
                    </a:lnTo>
                    <a:cubicBezTo>
                      <a:pt x="36490" y="56597"/>
                      <a:pt x="35093" y="57435"/>
                      <a:pt x="33605" y="58087"/>
                    </a:cubicBezTo>
                    <a:cubicBezTo>
                      <a:pt x="32301" y="58738"/>
                      <a:pt x="30718" y="59297"/>
                      <a:pt x="28857" y="59762"/>
                    </a:cubicBezTo>
                    <a:cubicBezTo>
                      <a:pt x="26995" y="60228"/>
                      <a:pt x="24854" y="60414"/>
                      <a:pt x="22433" y="60414"/>
                    </a:cubicBezTo>
                    <a:cubicBezTo>
                      <a:pt x="18989" y="60414"/>
                      <a:pt x="15918" y="59855"/>
                      <a:pt x="13125" y="58738"/>
                    </a:cubicBezTo>
                    <a:cubicBezTo>
                      <a:pt x="10333" y="57621"/>
                      <a:pt x="8005" y="55853"/>
                      <a:pt x="6050" y="53432"/>
                    </a:cubicBezTo>
                    <a:cubicBezTo>
                      <a:pt x="4095" y="51012"/>
                      <a:pt x="2606" y="47847"/>
                      <a:pt x="1582" y="44030"/>
                    </a:cubicBezTo>
                    <a:cubicBezTo>
                      <a:pt x="558" y="40214"/>
                      <a:pt x="0" y="35559"/>
                      <a:pt x="0" y="30067"/>
                    </a:cubicBezTo>
                    <a:close/>
                  </a:path>
                </a:pathLst>
              </a:custGeom>
              <a:solidFill>
                <a:srgbClr val="231F20"/>
              </a:solidFill>
              <a:ln w="8840" cap="flat">
                <a:no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118F7ED3-A3CC-D085-9476-FF080408092D}"/>
                  </a:ext>
                </a:extLst>
              </p:cNvPr>
              <p:cNvSpPr/>
              <p:nvPr/>
            </p:nvSpPr>
            <p:spPr>
              <a:xfrm>
                <a:off x="11215926" y="4889008"/>
                <a:ext cx="38910" cy="60321"/>
              </a:xfrm>
              <a:custGeom>
                <a:avLst/>
                <a:gdLst>
                  <a:gd name="connsiteX0" fmla="*/ 38910 w 38910"/>
                  <a:gd name="connsiteY0" fmla="*/ 0 h 60321"/>
                  <a:gd name="connsiteX1" fmla="*/ 38910 w 38910"/>
                  <a:gd name="connsiteY1" fmla="*/ 60321 h 60321"/>
                  <a:gd name="connsiteX2" fmla="*/ 30254 w 38910"/>
                  <a:gd name="connsiteY2" fmla="*/ 60321 h 60321"/>
                  <a:gd name="connsiteX3" fmla="*/ 30254 w 38910"/>
                  <a:gd name="connsiteY3" fmla="*/ 32767 h 60321"/>
                  <a:gd name="connsiteX4" fmla="*/ 8657 w 38910"/>
                  <a:gd name="connsiteY4" fmla="*/ 32767 h 60321"/>
                  <a:gd name="connsiteX5" fmla="*/ 8657 w 38910"/>
                  <a:gd name="connsiteY5" fmla="*/ 60321 h 60321"/>
                  <a:gd name="connsiteX6" fmla="*/ 0 w 38910"/>
                  <a:gd name="connsiteY6" fmla="*/ 60321 h 60321"/>
                  <a:gd name="connsiteX7" fmla="*/ 0 w 38910"/>
                  <a:gd name="connsiteY7" fmla="*/ 0 h 60321"/>
                  <a:gd name="connsiteX8" fmla="*/ 8657 w 38910"/>
                  <a:gd name="connsiteY8" fmla="*/ 0 h 60321"/>
                  <a:gd name="connsiteX9" fmla="*/ 8657 w 38910"/>
                  <a:gd name="connsiteY9" fmla="*/ 26716 h 60321"/>
                  <a:gd name="connsiteX10" fmla="*/ 30254 w 38910"/>
                  <a:gd name="connsiteY10" fmla="*/ 26716 h 60321"/>
                  <a:gd name="connsiteX11" fmla="*/ 30254 w 38910"/>
                  <a:gd name="connsiteY11" fmla="*/ 0 h 60321"/>
                  <a:gd name="connsiteX12" fmla="*/ 38910 w 38910"/>
                  <a:gd name="connsiteY12"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910" h="60321">
                    <a:moveTo>
                      <a:pt x="38910" y="0"/>
                    </a:moveTo>
                    <a:lnTo>
                      <a:pt x="38910" y="60321"/>
                    </a:lnTo>
                    <a:lnTo>
                      <a:pt x="30254" y="60321"/>
                    </a:lnTo>
                    <a:lnTo>
                      <a:pt x="30254" y="32767"/>
                    </a:lnTo>
                    <a:lnTo>
                      <a:pt x="8657" y="32767"/>
                    </a:lnTo>
                    <a:lnTo>
                      <a:pt x="8657" y="60321"/>
                    </a:lnTo>
                    <a:lnTo>
                      <a:pt x="0" y="60321"/>
                    </a:lnTo>
                    <a:lnTo>
                      <a:pt x="0" y="0"/>
                    </a:lnTo>
                    <a:lnTo>
                      <a:pt x="8657" y="0"/>
                    </a:lnTo>
                    <a:lnTo>
                      <a:pt x="8657" y="26716"/>
                    </a:lnTo>
                    <a:lnTo>
                      <a:pt x="30254" y="26716"/>
                    </a:lnTo>
                    <a:lnTo>
                      <a:pt x="30254" y="0"/>
                    </a:lnTo>
                    <a:lnTo>
                      <a:pt x="38910" y="0"/>
                    </a:lnTo>
                    <a:close/>
                  </a:path>
                </a:pathLst>
              </a:custGeom>
              <a:solidFill>
                <a:srgbClr val="231F20"/>
              </a:solidFill>
              <a:ln w="8840" cap="flat">
                <a:no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A26E91DE-4F06-6A72-EF75-5BB20DE95D3F}"/>
                  </a:ext>
                </a:extLst>
              </p:cNvPr>
              <p:cNvSpPr/>
              <p:nvPr/>
            </p:nvSpPr>
            <p:spPr>
              <a:xfrm>
                <a:off x="11269731" y="4889008"/>
                <a:ext cx="38910" cy="60414"/>
              </a:xfrm>
              <a:custGeom>
                <a:avLst/>
                <a:gdLst>
                  <a:gd name="connsiteX0" fmla="*/ 19548 w 38910"/>
                  <a:gd name="connsiteY0" fmla="*/ 54364 h 60414"/>
                  <a:gd name="connsiteX1" fmla="*/ 27367 w 38910"/>
                  <a:gd name="connsiteY1" fmla="*/ 51105 h 60414"/>
                  <a:gd name="connsiteX2" fmla="*/ 30254 w 38910"/>
                  <a:gd name="connsiteY2" fmla="*/ 40773 h 60414"/>
                  <a:gd name="connsiteX3" fmla="*/ 30254 w 38910"/>
                  <a:gd name="connsiteY3" fmla="*/ 0 h 60414"/>
                  <a:gd name="connsiteX4" fmla="*/ 38910 w 38910"/>
                  <a:gd name="connsiteY4" fmla="*/ 0 h 60414"/>
                  <a:gd name="connsiteX5" fmla="*/ 38910 w 38910"/>
                  <a:gd name="connsiteY5" fmla="*/ 40866 h 60414"/>
                  <a:gd name="connsiteX6" fmla="*/ 33884 w 38910"/>
                  <a:gd name="connsiteY6" fmla="*/ 55481 h 60414"/>
                  <a:gd name="connsiteX7" fmla="*/ 19455 w 38910"/>
                  <a:gd name="connsiteY7" fmla="*/ 60414 h 60414"/>
                  <a:gd name="connsiteX8" fmla="*/ 5026 w 38910"/>
                  <a:gd name="connsiteY8" fmla="*/ 55481 h 60414"/>
                  <a:gd name="connsiteX9" fmla="*/ 0 w 38910"/>
                  <a:gd name="connsiteY9" fmla="*/ 40866 h 60414"/>
                  <a:gd name="connsiteX10" fmla="*/ 0 w 38910"/>
                  <a:gd name="connsiteY10" fmla="*/ 0 h 60414"/>
                  <a:gd name="connsiteX11" fmla="*/ 8657 w 38910"/>
                  <a:gd name="connsiteY11" fmla="*/ 0 h 60414"/>
                  <a:gd name="connsiteX12" fmla="*/ 8657 w 38910"/>
                  <a:gd name="connsiteY12" fmla="*/ 40773 h 60414"/>
                  <a:gd name="connsiteX13" fmla="*/ 11543 w 38910"/>
                  <a:gd name="connsiteY13" fmla="*/ 51105 h 60414"/>
                  <a:gd name="connsiteX14" fmla="*/ 19362 w 38910"/>
                  <a:gd name="connsiteY14" fmla="*/ 5436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10" h="60414">
                    <a:moveTo>
                      <a:pt x="19548" y="54364"/>
                    </a:moveTo>
                    <a:cubicBezTo>
                      <a:pt x="22806" y="54364"/>
                      <a:pt x="25413" y="53246"/>
                      <a:pt x="27367" y="51105"/>
                    </a:cubicBezTo>
                    <a:cubicBezTo>
                      <a:pt x="29322" y="48964"/>
                      <a:pt x="30254" y="45520"/>
                      <a:pt x="30254" y="40773"/>
                    </a:cubicBezTo>
                    <a:lnTo>
                      <a:pt x="30254" y="0"/>
                    </a:lnTo>
                    <a:lnTo>
                      <a:pt x="38910" y="0"/>
                    </a:lnTo>
                    <a:lnTo>
                      <a:pt x="38910" y="40866"/>
                    </a:lnTo>
                    <a:cubicBezTo>
                      <a:pt x="38910" y="47289"/>
                      <a:pt x="37235" y="52129"/>
                      <a:pt x="33884" y="55481"/>
                    </a:cubicBezTo>
                    <a:cubicBezTo>
                      <a:pt x="30532" y="58832"/>
                      <a:pt x="25784" y="60414"/>
                      <a:pt x="19455" y="60414"/>
                    </a:cubicBezTo>
                    <a:cubicBezTo>
                      <a:pt x="13125" y="60414"/>
                      <a:pt x="8377" y="58738"/>
                      <a:pt x="5026" y="55481"/>
                    </a:cubicBezTo>
                    <a:cubicBezTo>
                      <a:pt x="1675" y="52129"/>
                      <a:pt x="0" y="47289"/>
                      <a:pt x="0" y="40866"/>
                    </a:cubicBezTo>
                    <a:lnTo>
                      <a:pt x="0" y="0"/>
                    </a:lnTo>
                    <a:lnTo>
                      <a:pt x="8657" y="0"/>
                    </a:lnTo>
                    <a:lnTo>
                      <a:pt x="8657" y="40773"/>
                    </a:lnTo>
                    <a:cubicBezTo>
                      <a:pt x="8657" y="45520"/>
                      <a:pt x="9587" y="48871"/>
                      <a:pt x="11543" y="51105"/>
                    </a:cubicBezTo>
                    <a:cubicBezTo>
                      <a:pt x="13497" y="53246"/>
                      <a:pt x="16104" y="54364"/>
                      <a:pt x="19362" y="54364"/>
                    </a:cubicBezTo>
                    <a:close/>
                  </a:path>
                </a:pathLst>
              </a:custGeom>
              <a:solidFill>
                <a:srgbClr val="231F20"/>
              </a:solidFill>
              <a:ln w="8840" cap="flat">
                <a:no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18BDC476-4CC2-0A6D-BBCA-804E23F75B62}"/>
                  </a:ext>
                </a:extLst>
              </p:cNvPr>
              <p:cNvSpPr/>
              <p:nvPr/>
            </p:nvSpPr>
            <p:spPr>
              <a:xfrm>
                <a:off x="11319161" y="4888729"/>
                <a:ext cx="37607" cy="60693"/>
              </a:xfrm>
              <a:custGeom>
                <a:avLst/>
                <a:gdLst>
                  <a:gd name="connsiteX0" fmla="*/ 18897 w 37607"/>
                  <a:gd name="connsiteY0" fmla="*/ 186 h 60693"/>
                  <a:gd name="connsiteX1" fmla="*/ 26252 w 37607"/>
                  <a:gd name="connsiteY1" fmla="*/ 931 h 60693"/>
                  <a:gd name="connsiteX2" fmla="*/ 31557 w 37607"/>
                  <a:gd name="connsiteY2" fmla="*/ 2606 h 60693"/>
                  <a:gd name="connsiteX3" fmla="*/ 35746 w 37607"/>
                  <a:gd name="connsiteY3" fmla="*/ 4934 h 60693"/>
                  <a:gd name="connsiteX4" fmla="*/ 32767 w 37607"/>
                  <a:gd name="connsiteY4" fmla="*/ 9960 h 60693"/>
                  <a:gd name="connsiteX5" fmla="*/ 31930 w 37607"/>
                  <a:gd name="connsiteY5" fmla="*/ 9960 h 60693"/>
                  <a:gd name="connsiteX6" fmla="*/ 28857 w 37607"/>
                  <a:gd name="connsiteY6" fmla="*/ 8099 h 60693"/>
                  <a:gd name="connsiteX7" fmla="*/ 25041 w 37607"/>
                  <a:gd name="connsiteY7" fmla="*/ 6796 h 60693"/>
                  <a:gd name="connsiteX8" fmla="*/ 19828 w 37607"/>
                  <a:gd name="connsiteY8" fmla="*/ 6144 h 60693"/>
                  <a:gd name="connsiteX9" fmla="*/ 15732 w 37607"/>
                  <a:gd name="connsiteY9" fmla="*/ 6889 h 60693"/>
                  <a:gd name="connsiteX10" fmla="*/ 12474 w 37607"/>
                  <a:gd name="connsiteY10" fmla="*/ 8937 h 60693"/>
                  <a:gd name="connsiteX11" fmla="*/ 10333 w 37607"/>
                  <a:gd name="connsiteY11" fmla="*/ 11822 h 60693"/>
                  <a:gd name="connsiteX12" fmla="*/ 9588 w 37607"/>
                  <a:gd name="connsiteY12" fmla="*/ 15360 h 60693"/>
                  <a:gd name="connsiteX13" fmla="*/ 11636 w 37607"/>
                  <a:gd name="connsiteY13" fmla="*/ 20852 h 60693"/>
                  <a:gd name="connsiteX14" fmla="*/ 16756 w 37607"/>
                  <a:gd name="connsiteY14" fmla="*/ 24669 h 60693"/>
                  <a:gd name="connsiteX15" fmla="*/ 23552 w 37607"/>
                  <a:gd name="connsiteY15" fmla="*/ 27740 h 60693"/>
                  <a:gd name="connsiteX16" fmla="*/ 30347 w 37607"/>
                  <a:gd name="connsiteY16" fmla="*/ 31278 h 60693"/>
                  <a:gd name="connsiteX17" fmla="*/ 35560 w 37607"/>
                  <a:gd name="connsiteY17" fmla="*/ 36305 h 60693"/>
                  <a:gd name="connsiteX18" fmla="*/ 37608 w 37607"/>
                  <a:gd name="connsiteY18" fmla="*/ 43938 h 60693"/>
                  <a:gd name="connsiteX19" fmla="*/ 36305 w 37607"/>
                  <a:gd name="connsiteY19" fmla="*/ 50826 h 60693"/>
                  <a:gd name="connsiteX20" fmla="*/ 32488 w 37607"/>
                  <a:gd name="connsiteY20" fmla="*/ 56132 h 60693"/>
                  <a:gd name="connsiteX21" fmla="*/ 26252 w 37607"/>
                  <a:gd name="connsiteY21" fmla="*/ 59483 h 60693"/>
                  <a:gd name="connsiteX22" fmla="*/ 17687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4 w 37607"/>
                  <a:gd name="connsiteY34" fmla="*/ 35280 h 60693"/>
                  <a:gd name="connsiteX35" fmla="*/ 14709 w 37607"/>
                  <a:gd name="connsiteY35" fmla="*/ 32209 h 60693"/>
                  <a:gd name="connsiteX36" fmla="*/ 7912 w 37607"/>
                  <a:gd name="connsiteY36" fmla="*/ 28671 h 60693"/>
                  <a:gd name="connsiteX37" fmla="*/ 2700 w 37607"/>
                  <a:gd name="connsiteY37" fmla="*/ 23644 h 60693"/>
                  <a:gd name="connsiteX38" fmla="*/ 652 w 37607"/>
                  <a:gd name="connsiteY38" fmla="*/ 16011 h 60693"/>
                  <a:gd name="connsiteX39" fmla="*/ 1862 w 37607"/>
                  <a:gd name="connsiteY39" fmla="*/ 9681 h 60693"/>
                  <a:gd name="connsiteX40" fmla="*/ 5492 w 37607"/>
                  <a:gd name="connsiteY40" fmla="*/ 4562 h 60693"/>
                  <a:gd name="connsiteX41" fmla="*/ 11171 w 37607"/>
                  <a:gd name="connsiteY41" fmla="*/ 1210 h 60693"/>
                  <a:gd name="connsiteX42" fmla="*/ 18804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90" y="186"/>
                      <a:pt x="24203" y="466"/>
                      <a:pt x="26252" y="931"/>
                    </a:cubicBezTo>
                    <a:cubicBezTo>
                      <a:pt x="28299" y="1397"/>
                      <a:pt x="30067" y="1955"/>
                      <a:pt x="31557" y="2606"/>
                    </a:cubicBezTo>
                    <a:cubicBezTo>
                      <a:pt x="33140" y="3258"/>
                      <a:pt x="34535" y="4096"/>
                      <a:pt x="35746" y="4934"/>
                    </a:cubicBezTo>
                    <a:lnTo>
                      <a:pt x="32767" y="9960"/>
                    </a:lnTo>
                    <a:lnTo>
                      <a:pt x="31930" y="9960"/>
                    </a:lnTo>
                    <a:cubicBezTo>
                      <a:pt x="31091" y="9309"/>
                      <a:pt x="30067" y="8657"/>
                      <a:pt x="28857" y="8099"/>
                    </a:cubicBezTo>
                    <a:cubicBezTo>
                      <a:pt x="27833" y="7633"/>
                      <a:pt x="26530" y="7261"/>
                      <a:pt x="25041" y="6796"/>
                    </a:cubicBezTo>
                    <a:cubicBezTo>
                      <a:pt x="23552" y="6330"/>
                      <a:pt x="21782" y="6144"/>
                      <a:pt x="19828" y="6144"/>
                    </a:cubicBezTo>
                    <a:cubicBezTo>
                      <a:pt x="18338" y="6144"/>
                      <a:pt x="16943" y="6423"/>
                      <a:pt x="15732" y="6889"/>
                    </a:cubicBezTo>
                    <a:cubicBezTo>
                      <a:pt x="14429" y="7354"/>
                      <a:pt x="13405" y="8099"/>
                      <a:pt x="12474" y="8937"/>
                    </a:cubicBezTo>
                    <a:cubicBezTo>
                      <a:pt x="11543" y="9774"/>
                      <a:pt x="10799" y="10798"/>
                      <a:pt x="10333" y="11822"/>
                    </a:cubicBezTo>
                    <a:cubicBezTo>
                      <a:pt x="9775" y="12939"/>
                      <a:pt x="9588" y="14150"/>
                      <a:pt x="9588" y="15360"/>
                    </a:cubicBezTo>
                    <a:cubicBezTo>
                      <a:pt x="9588" y="17594"/>
                      <a:pt x="10239" y="19455"/>
                      <a:pt x="11636" y="20852"/>
                    </a:cubicBezTo>
                    <a:cubicBezTo>
                      <a:pt x="13033" y="22248"/>
                      <a:pt x="14709" y="23551"/>
                      <a:pt x="16756" y="24669"/>
                    </a:cubicBezTo>
                    <a:cubicBezTo>
                      <a:pt x="18804" y="25786"/>
                      <a:pt x="21131" y="26809"/>
                      <a:pt x="23552" y="27740"/>
                    </a:cubicBezTo>
                    <a:cubicBezTo>
                      <a:pt x="25972" y="28671"/>
                      <a:pt x="28206" y="29881"/>
                      <a:pt x="30347" y="31278"/>
                    </a:cubicBezTo>
                    <a:cubicBezTo>
                      <a:pt x="32395" y="32674"/>
                      <a:pt x="34164" y="34349"/>
                      <a:pt x="35560" y="36305"/>
                    </a:cubicBezTo>
                    <a:cubicBezTo>
                      <a:pt x="36956" y="38259"/>
                      <a:pt x="37608" y="40773"/>
                      <a:pt x="37608" y="43938"/>
                    </a:cubicBezTo>
                    <a:cubicBezTo>
                      <a:pt x="37608" y="46451"/>
                      <a:pt x="37142" y="48778"/>
                      <a:pt x="36305" y="50826"/>
                    </a:cubicBezTo>
                    <a:cubicBezTo>
                      <a:pt x="35467" y="52874"/>
                      <a:pt x="34164" y="54643"/>
                      <a:pt x="32488" y="56132"/>
                    </a:cubicBezTo>
                    <a:cubicBezTo>
                      <a:pt x="30813" y="57621"/>
                      <a:pt x="28764" y="58738"/>
                      <a:pt x="26252" y="59483"/>
                    </a:cubicBezTo>
                    <a:cubicBezTo>
                      <a:pt x="23738" y="60321"/>
                      <a:pt x="20945" y="60693"/>
                      <a:pt x="17687" y="60693"/>
                    </a:cubicBezTo>
                    <a:cubicBezTo>
                      <a:pt x="14894" y="60693"/>
                      <a:pt x="12381" y="60507"/>
                      <a:pt x="10146" y="60042"/>
                    </a:cubicBezTo>
                    <a:cubicBezTo>
                      <a:pt x="8005" y="59576"/>
                      <a:pt x="6144" y="59018"/>
                      <a:pt x="4654" y="58366"/>
                    </a:cubicBezTo>
                    <a:cubicBezTo>
                      <a:pt x="2886" y="57715"/>
                      <a:pt x="1303" y="56877"/>
                      <a:pt x="0" y="55946"/>
                    </a:cubicBezTo>
                    <a:lnTo>
                      <a:pt x="2979" y="50919"/>
                    </a:lnTo>
                    <a:lnTo>
                      <a:pt x="3817" y="50919"/>
                    </a:lnTo>
                    <a:cubicBezTo>
                      <a:pt x="4841" y="51664"/>
                      <a:pt x="6051" y="52316"/>
                      <a:pt x="7354" y="52874"/>
                    </a:cubicBezTo>
                    <a:cubicBezTo>
                      <a:pt x="8471" y="53339"/>
                      <a:pt x="9868" y="53712"/>
                      <a:pt x="11450" y="54084"/>
                    </a:cubicBezTo>
                    <a:cubicBezTo>
                      <a:pt x="13033" y="54456"/>
                      <a:pt x="14801" y="54643"/>
                      <a:pt x="16756" y="54643"/>
                    </a:cubicBezTo>
                    <a:cubicBezTo>
                      <a:pt x="20665" y="54643"/>
                      <a:pt x="23645" y="53712"/>
                      <a:pt x="25692" y="51850"/>
                    </a:cubicBezTo>
                    <a:cubicBezTo>
                      <a:pt x="27740" y="49988"/>
                      <a:pt x="28764" y="47568"/>
                      <a:pt x="28764" y="44589"/>
                    </a:cubicBezTo>
                    <a:cubicBezTo>
                      <a:pt x="28764" y="42355"/>
                      <a:pt x="28020" y="40493"/>
                      <a:pt x="26716" y="39097"/>
                    </a:cubicBezTo>
                    <a:cubicBezTo>
                      <a:pt x="25320" y="37701"/>
                      <a:pt x="23645" y="36397"/>
                      <a:pt x="21504" y="35280"/>
                    </a:cubicBezTo>
                    <a:cubicBezTo>
                      <a:pt x="19455" y="34163"/>
                      <a:pt x="17221" y="33139"/>
                      <a:pt x="14709" y="32209"/>
                    </a:cubicBezTo>
                    <a:cubicBezTo>
                      <a:pt x="12288" y="31278"/>
                      <a:pt x="9961" y="30067"/>
                      <a:pt x="7912" y="28671"/>
                    </a:cubicBezTo>
                    <a:cubicBezTo>
                      <a:pt x="5865" y="27275"/>
                      <a:pt x="4096" y="25599"/>
                      <a:pt x="2700" y="23644"/>
                    </a:cubicBezTo>
                    <a:cubicBezTo>
                      <a:pt x="1303" y="21690"/>
                      <a:pt x="652" y="19176"/>
                      <a:pt x="652" y="16011"/>
                    </a:cubicBezTo>
                    <a:cubicBezTo>
                      <a:pt x="652" y="13684"/>
                      <a:pt x="1117" y="11636"/>
                      <a:pt x="1862" y="9681"/>
                    </a:cubicBezTo>
                    <a:cubicBezTo>
                      <a:pt x="2700" y="7726"/>
                      <a:pt x="3910" y="6051"/>
                      <a:pt x="5492" y="4562"/>
                    </a:cubicBezTo>
                    <a:cubicBezTo>
                      <a:pt x="7075" y="3165"/>
                      <a:pt x="8936" y="2048"/>
                      <a:pt x="11171" y="1210"/>
                    </a:cubicBezTo>
                    <a:cubicBezTo>
                      <a:pt x="13405" y="466"/>
                      <a:pt x="15918" y="0"/>
                      <a:pt x="18804" y="0"/>
                    </a:cubicBezTo>
                    <a:close/>
                  </a:path>
                </a:pathLst>
              </a:custGeom>
              <a:solidFill>
                <a:srgbClr val="231F20"/>
              </a:solidFill>
              <a:ln w="8840" cap="flat">
                <a:no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D37182F5-E48E-B9BA-EEFF-39E6CB914956}"/>
                  </a:ext>
                </a:extLst>
              </p:cNvPr>
              <p:cNvSpPr/>
              <p:nvPr/>
            </p:nvSpPr>
            <p:spPr>
              <a:xfrm>
                <a:off x="11367288" y="4889008"/>
                <a:ext cx="33604" cy="60414"/>
              </a:xfrm>
              <a:custGeom>
                <a:avLst/>
                <a:gdLst>
                  <a:gd name="connsiteX0" fmla="*/ 0 w 33604"/>
                  <a:gd name="connsiteY0" fmla="*/ 60321 h 60414"/>
                  <a:gd name="connsiteX1" fmla="*/ 0 w 33604"/>
                  <a:gd name="connsiteY1" fmla="*/ 0 h 60414"/>
                  <a:gd name="connsiteX2" fmla="*/ 33605 w 33604"/>
                  <a:gd name="connsiteY2" fmla="*/ 0 h 60414"/>
                  <a:gd name="connsiteX3" fmla="*/ 33605 w 33604"/>
                  <a:gd name="connsiteY3" fmla="*/ 6051 h 60414"/>
                  <a:gd name="connsiteX4" fmla="*/ 8563 w 33604"/>
                  <a:gd name="connsiteY4" fmla="*/ 6051 h 60414"/>
                  <a:gd name="connsiteX5" fmla="*/ 8563 w 33604"/>
                  <a:gd name="connsiteY5" fmla="*/ 25878 h 60414"/>
                  <a:gd name="connsiteX6" fmla="*/ 28391 w 33604"/>
                  <a:gd name="connsiteY6" fmla="*/ 25878 h 60414"/>
                  <a:gd name="connsiteX7" fmla="*/ 28391 w 33604"/>
                  <a:gd name="connsiteY7" fmla="*/ 31929 h 60414"/>
                  <a:gd name="connsiteX8" fmla="*/ 8563 w 33604"/>
                  <a:gd name="connsiteY8" fmla="*/ 31929 h 60414"/>
                  <a:gd name="connsiteX9" fmla="*/ 8563 w 33604"/>
                  <a:gd name="connsiteY9" fmla="*/ 54364 h 60414"/>
                  <a:gd name="connsiteX10" fmla="*/ 33605 w 33604"/>
                  <a:gd name="connsiteY10" fmla="*/ 54364 h 60414"/>
                  <a:gd name="connsiteX11" fmla="*/ 33605 w 33604"/>
                  <a:gd name="connsiteY11" fmla="*/ 60414 h 60414"/>
                  <a:gd name="connsiteX12" fmla="*/ 0 w 33604"/>
                  <a:gd name="connsiteY12"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4">
                    <a:moveTo>
                      <a:pt x="0" y="60321"/>
                    </a:moveTo>
                    <a:lnTo>
                      <a:pt x="0" y="0"/>
                    </a:lnTo>
                    <a:lnTo>
                      <a:pt x="33605" y="0"/>
                    </a:lnTo>
                    <a:lnTo>
                      <a:pt x="33605" y="6051"/>
                    </a:lnTo>
                    <a:lnTo>
                      <a:pt x="8563" y="6051"/>
                    </a:lnTo>
                    <a:lnTo>
                      <a:pt x="8563" y="25878"/>
                    </a:lnTo>
                    <a:lnTo>
                      <a:pt x="28391" y="25878"/>
                    </a:lnTo>
                    <a:lnTo>
                      <a:pt x="28391" y="31929"/>
                    </a:lnTo>
                    <a:lnTo>
                      <a:pt x="8563" y="31929"/>
                    </a:lnTo>
                    <a:lnTo>
                      <a:pt x="8563" y="54364"/>
                    </a:lnTo>
                    <a:lnTo>
                      <a:pt x="33605" y="54364"/>
                    </a:lnTo>
                    <a:lnTo>
                      <a:pt x="33605" y="60414"/>
                    </a:lnTo>
                    <a:lnTo>
                      <a:pt x="0" y="60414"/>
                    </a:lnTo>
                    <a:close/>
                  </a:path>
                </a:pathLst>
              </a:custGeom>
              <a:solidFill>
                <a:srgbClr val="231F20"/>
              </a:solidFill>
              <a:ln w="8840" cap="flat">
                <a:no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AD20B402-5D5F-D04C-FDE9-841FADAEB1C7}"/>
                  </a:ext>
                </a:extLst>
              </p:cNvPr>
              <p:cNvSpPr/>
              <p:nvPr/>
            </p:nvSpPr>
            <p:spPr>
              <a:xfrm>
                <a:off x="11404337" y="4889008"/>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6 w 39655"/>
                  <a:gd name="connsiteY4" fmla="*/ 0 h 60321"/>
                  <a:gd name="connsiteX5" fmla="*/ 39656 w 39655"/>
                  <a:gd name="connsiteY5" fmla="*/ 6051 h 60321"/>
                  <a:gd name="connsiteX6" fmla="*/ 24110 w 39655"/>
                  <a:gd name="connsiteY6" fmla="*/ 6051 h 60321"/>
                  <a:gd name="connsiteX7" fmla="*/ 24110 w 39655"/>
                  <a:gd name="connsiteY7" fmla="*/ 60321 h 60321"/>
                  <a:gd name="connsiteX8" fmla="*/ 15453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6" y="0"/>
                    </a:lnTo>
                    <a:lnTo>
                      <a:pt x="39656" y="6051"/>
                    </a:lnTo>
                    <a:lnTo>
                      <a:pt x="24110" y="6051"/>
                    </a:lnTo>
                    <a:lnTo>
                      <a:pt x="24110" y="60321"/>
                    </a:lnTo>
                    <a:lnTo>
                      <a:pt x="15453" y="60321"/>
                    </a:lnTo>
                    <a:close/>
                  </a:path>
                </a:pathLst>
              </a:custGeom>
              <a:solidFill>
                <a:srgbClr val="231F20"/>
              </a:solidFill>
              <a:ln w="8840"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93028486-EF16-F1A9-4F90-CDF15475C8D7}"/>
                  </a:ext>
                </a:extLst>
              </p:cNvPr>
              <p:cNvSpPr/>
              <p:nvPr/>
            </p:nvSpPr>
            <p:spPr>
              <a:xfrm>
                <a:off x="11445760" y="4889008"/>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6 w 39655"/>
                  <a:gd name="connsiteY4" fmla="*/ 0 h 60321"/>
                  <a:gd name="connsiteX5" fmla="*/ 39656 w 39655"/>
                  <a:gd name="connsiteY5" fmla="*/ 6051 h 60321"/>
                  <a:gd name="connsiteX6" fmla="*/ 24111 w 39655"/>
                  <a:gd name="connsiteY6" fmla="*/ 6051 h 60321"/>
                  <a:gd name="connsiteX7" fmla="*/ 24111 w 39655"/>
                  <a:gd name="connsiteY7" fmla="*/ 60321 h 60321"/>
                  <a:gd name="connsiteX8" fmla="*/ 15453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6" y="0"/>
                    </a:lnTo>
                    <a:lnTo>
                      <a:pt x="39656" y="6051"/>
                    </a:lnTo>
                    <a:lnTo>
                      <a:pt x="24111" y="6051"/>
                    </a:lnTo>
                    <a:lnTo>
                      <a:pt x="24111" y="60321"/>
                    </a:lnTo>
                    <a:lnTo>
                      <a:pt x="15453" y="60321"/>
                    </a:lnTo>
                    <a:close/>
                  </a:path>
                </a:pathLst>
              </a:custGeom>
              <a:solidFill>
                <a:srgbClr val="231F20"/>
              </a:solidFill>
              <a:ln w="8840"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46B41CE7-EF73-4265-C915-A2A313F4598C}"/>
                  </a:ext>
                </a:extLst>
              </p:cNvPr>
              <p:cNvSpPr/>
              <p:nvPr/>
            </p:nvSpPr>
            <p:spPr>
              <a:xfrm>
                <a:off x="11489419" y="4888729"/>
                <a:ext cx="37607" cy="60693"/>
              </a:xfrm>
              <a:custGeom>
                <a:avLst/>
                <a:gdLst>
                  <a:gd name="connsiteX0" fmla="*/ 18897 w 37607"/>
                  <a:gd name="connsiteY0" fmla="*/ 186 h 60693"/>
                  <a:gd name="connsiteX1" fmla="*/ 26250 w 37607"/>
                  <a:gd name="connsiteY1" fmla="*/ 931 h 60693"/>
                  <a:gd name="connsiteX2" fmla="*/ 31557 w 37607"/>
                  <a:gd name="connsiteY2" fmla="*/ 2606 h 60693"/>
                  <a:gd name="connsiteX3" fmla="*/ 35746 w 37607"/>
                  <a:gd name="connsiteY3" fmla="*/ 4934 h 60693"/>
                  <a:gd name="connsiteX4" fmla="*/ 32767 w 37607"/>
                  <a:gd name="connsiteY4" fmla="*/ 9960 h 60693"/>
                  <a:gd name="connsiteX5" fmla="*/ 31929 w 37607"/>
                  <a:gd name="connsiteY5" fmla="*/ 9960 h 60693"/>
                  <a:gd name="connsiteX6" fmla="*/ 28857 w 37607"/>
                  <a:gd name="connsiteY6" fmla="*/ 8099 h 60693"/>
                  <a:gd name="connsiteX7" fmla="*/ 25040 w 37607"/>
                  <a:gd name="connsiteY7" fmla="*/ 6796 h 60693"/>
                  <a:gd name="connsiteX8" fmla="*/ 19828 w 37607"/>
                  <a:gd name="connsiteY8" fmla="*/ 6144 h 60693"/>
                  <a:gd name="connsiteX9" fmla="*/ 15731 w 37607"/>
                  <a:gd name="connsiteY9" fmla="*/ 6889 h 60693"/>
                  <a:gd name="connsiteX10" fmla="*/ 12474 w 37607"/>
                  <a:gd name="connsiteY10" fmla="*/ 8937 h 60693"/>
                  <a:gd name="connsiteX11" fmla="*/ 10333 w 37607"/>
                  <a:gd name="connsiteY11" fmla="*/ 11822 h 60693"/>
                  <a:gd name="connsiteX12" fmla="*/ 9588 w 37607"/>
                  <a:gd name="connsiteY12" fmla="*/ 15360 h 60693"/>
                  <a:gd name="connsiteX13" fmla="*/ 11636 w 37607"/>
                  <a:gd name="connsiteY13" fmla="*/ 20852 h 60693"/>
                  <a:gd name="connsiteX14" fmla="*/ 16755 w 37607"/>
                  <a:gd name="connsiteY14" fmla="*/ 24669 h 60693"/>
                  <a:gd name="connsiteX15" fmla="*/ 23552 w 37607"/>
                  <a:gd name="connsiteY15" fmla="*/ 27740 h 60693"/>
                  <a:gd name="connsiteX16" fmla="*/ 30347 w 37607"/>
                  <a:gd name="connsiteY16" fmla="*/ 31278 h 60693"/>
                  <a:gd name="connsiteX17" fmla="*/ 35559 w 37607"/>
                  <a:gd name="connsiteY17" fmla="*/ 36305 h 60693"/>
                  <a:gd name="connsiteX18" fmla="*/ 37608 w 37607"/>
                  <a:gd name="connsiteY18" fmla="*/ 43938 h 60693"/>
                  <a:gd name="connsiteX19" fmla="*/ 36305 w 37607"/>
                  <a:gd name="connsiteY19" fmla="*/ 50826 h 60693"/>
                  <a:gd name="connsiteX20" fmla="*/ 32488 w 37607"/>
                  <a:gd name="connsiteY20" fmla="*/ 56132 h 60693"/>
                  <a:gd name="connsiteX21" fmla="*/ 26250 w 37607"/>
                  <a:gd name="connsiteY21" fmla="*/ 59483 h 60693"/>
                  <a:gd name="connsiteX22" fmla="*/ 17687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8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5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3 w 37607"/>
                  <a:gd name="connsiteY34" fmla="*/ 35280 h 60693"/>
                  <a:gd name="connsiteX35" fmla="*/ 14708 w 37607"/>
                  <a:gd name="connsiteY35" fmla="*/ 32209 h 60693"/>
                  <a:gd name="connsiteX36" fmla="*/ 7912 w 37607"/>
                  <a:gd name="connsiteY36" fmla="*/ 28671 h 60693"/>
                  <a:gd name="connsiteX37" fmla="*/ 2700 w 37607"/>
                  <a:gd name="connsiteY37" fmla="*/ 23644 h 60693"/>
                  <a:gd name="connsiteX38" fmla="*/ 651 w 37607"/>
                  <a:gd name="connsiteY38" fmla="*/ 16011 h 60693"/>
                  <a:gd name="connsiteX39" fmla="*/ 1861 w 37607"/>
                  <a:gd name="connsiteY39" fmla="*/ 9681 h 60693"/>
                  <a:gd name="connsiteX40" fmla="*/ 5492 w 37607"/>
                  <a:gd name="connsiteY40" fmla="*/ 4562 h 60693"/>
                  <a:gd name="connsiteX41" fmla="*/ 11170 w 37607"/>
                  <a:gd name="connsiteY41" fmla="*/ 1210 h 60693"/>
                  <a:gd name="connsiteX42" fmla="*/ 18804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89" y="186"/>
                      <a:pt x="24203" y="466"/>
                      <a:pt x="26250" y="931"/>
                    </a:cubicBezTo>
                    <a:cubicBezTo>
                      <a:pt x="28299" y="1397"/>
                      <a:pt x="30067" y="1955"/>
                      <a:pt x="31557" y="2606"/>
                    </a:cubicBezTo>
                    <a:cubicBezTo>
                      <a:pt x="33139" y="3258"/>
                      <a:pt x="34535" y="4096"/>
                      <a:pt x="35746" y="4934"/>
                    </a:cubicBezTo>
                    <a:lnTo>
                      <a:pt x="32767" y="9960"/>
                    </a:lnTo>
                    <a:lnTo>
                      <a:pt x="31929" y="9960"/>
                    </a:lnTo>
                    <a:cubicBezTo>
                      <a:pt x="31091" y="9309"/>
                      <a:pt x="30067" y="8657"/>
                      <a:pt x="28857" y="8099"/>
                    </a:cubicBezTo>
                    <a:cubicBezTo>
                      <a:pt x="27833" y="7633"/>
                      <a:pt x="26530" y="7261"/>
                      <a:pt x="25040" y="6796"/>
                    </a:cubicBezTo>
                    <a:cubicBezTo>
                      <a:pt x="23552" y="6330"/>
                      <a:pt x="21782" y="6144"/>
                      <a:pt x="19828" y="6144"/>
                    </a:cubicBezTo>
                    <a:cubicBezTo>
                      <a:pt x="18338" y="6144"/>
                      <a:pt x="16942" y="6423"/>
                      <a:pt x="15731" y="6889"/>
                    </a:cubicBezTo>
                    <a:cubicBezTo>
                      <a:pt x="14428" y="7354"/>
                      <a:pt x="13404" y="8099"/>
                      <a:pt x="12474" y="8937"/>
                    </a:cubicBezTo>
                    <a:cubicBezTo>
                      <a:pt x="11543" y="9774"/>
                      <a:pt x="10799" y="10798"/>
                      <a:pt x="10333" y="11822"/>
                    </a:cubicBezTo>
                    <a:cubicBezTo>
                      <a:pt x="9774" y="12939"/>
                      <a:pt x="9588" y="14150"/>
                      <a:pt x="9588" y="15360"/>
                    </a:cubicBezTo>
                    <a:cubicBezTo>
                      <a:pt x="9588" y="17594"/>
                      <a:pt x="10239" y="19455"/>
                      <a:pt x="11636" y="20852"/>
                    </a:cubicBezTo>
                    <a:cubicBezTo>
                      <a:pt x="13033" y="22248"/>
                      <a:pt x="14708" y="23551"/>
                      <a:pt x="16755" y="24669"/>
                    </a:cubicBezTo>
                    <a:cubicBezTo>
                      <a:pt x="18804" y="25786"/>
                      <a:pt x="21131" y="26809"/>
                      <a:pt x="23552" y="27740"/>
                    </a:cubicBezTo>
                    <a:cubicBezTo>
                      <a:pt x="25972" y="28671"/>
                      <a:pt x="28206" y="29881"/>
                      <a:pt x="30347" y="31278"/>
                    </a:cubicBezTo>
                    <a:cubicBezTo>
                      <a:pt x="32395" y="32674"/>
                      <a:pt x="34163" y="34349"/>
                      <a:pt x="35559" y="36305"/>
                    </a:cubicBezTo>
                    <a:cubicBezTo>
                      <a:pt x="36956" y="38259"/>
                      <a:pt x="37608" y="40773"/>
                      <a:pt x="37608" y="43938"/>
                    </a:cubicBezTo>
                    <a:cubicBezTo>
                      <a:pt x="37608" y="46451"/>
                      <a:pt x="37142" y="48778"/>
                      <a:pt x="36305" y="50826"/>
                    </a:cubicBezTo>
                    <a:cubicBezTo>
                      <a:pt x="35466" y="52874"/>
                      <a:pt x="34163" y="54643"/>
                      <a:pt x="32488" y="56132"/>
                    </a:cubicBezTo>
                    <a:cubicBezTo>
                      <a:pt x="30812" y="57621"/>
                      <a:pt x="28764" y="58738"/>
                      <a:pt x="26250" y="59483"/>
                    </a:cubicBezTo>
                    <a:cubicBezTo>
                      <a:pt x="23737" y="60321"/>
                      <a:pt x="20945" y="60693"/>
                      <a:pt x="17687" y="60693"/>
                    </a:cubicBezTo>
                    <a:cubicBezTo>
                      <a:pt x="14894" y="60693"/>
                      <a:pt x="12380" y="60507"/>
                      <a:pt x="10146" y="60042"/>
                    </a:cubicBezTo>
                    <a:cubicBezTo>
                      <a:pt x="8005" y="59576"/>
                      <a:pt x="6144" y="59018"/>
                      <a:pt x="4654" y="58366"/>
                    </a:cubicBezTo>
                    <a:cubicBezTo>
                      <a:pt x="2885" y="57715"/>
                      <a:pt x="1303" y="56877"/>
                      <a:pt x="0" y="55946"/>
                    </a:cubicBezTo>
                    <a:lnTo>
                      <a:pt x="2978" y="50919"/>
                    </a:lnTo>
                    <a:lnTo>
                      <a:pt x="3817" y="50919"/>
                    </a:lnTo>
                    <a:cubicBezTo>
                      <a:pt x="4841" y="51664"/>
                      <a:pt x="6051" y="52316"/>
                      <a:pt x="7354" y="52874"/>
                    </a:cubicBezTo>
                    <a:cubicBezTo>
                      <a:pt x="8471" y="53339"/>
                      <a:pt x="9867" y="53712"/>
                      <a:pt x="11450" y="54084"/>
                    </a:cubicBezTo>
                    <a:cubicBezTo>
                      <a:pt x="13033" y="54456"/>
                      <a:pt x="14801" y="54643"/>
                      <a:pt x="16755" y="54643"/>
                    </a:cubicBezTo>
                    <a:cubicBezTo>
                      <a:pt x="20665" y="54643"/>
                      <a:pt x="23645" y="53712"/>
                      <a:pt x="25692" y="51850"/>
                    </a:cubicBezTo>
                    <a:cubicBezTo>
                      <a:pt x="27740" y="49988"/>
                      <a:pt x="28764" y="47568"/>
                      <a:pt x="28764" y="44589"/>
                    </a:cubicBezTo>
                    <a:cubicBezTo>
                      <a:pt x="28764" y="42355"/>
                      <a:pt x="28020" y="40493"/>
                      <a:pt x="26716" y="39097"/>
                    </a:cubicBezTo>
                    <a:cubicBezTo>
                      <a:pt x="25320" y="37701"/>
                      <a:pt x="23645" y="36397"/>
                      <a:pt x="21503" y="35280"/>
                    </a:cubicBezTo>
                    <a:cubicBezTo>
                      <a:pt x="19455" y="34163"/>
                      <a:pt x="17221" y="33139"/>
                      <a:pt x="14708" y="32209"/>
                    </a:cubicBezTo>
                    <a:cubicBezTo>
                      <a:pt x="12287" y="31278"/>
                      <a:pt x="9960" y="30067"/>
                      <a:pt x="7912" y="28671"/>
                    </a:cubicBezTo>
                    <a:cubicBezTo>
                      <a:pt x="5865" y="27275"/>
                      <a:pt x="4095" y="25599"/>
                      <a:pt x="2700" y="23644"/>
                    </a:cubicBezTo>
                    <a:cubicBezTo>
                      <a:pt x="1303" y="21690"/>
                      <a:pt x="651" y="19176"/>
                      <a:pt x="651" y="16011"/>
                    </a:cubicBezTo>
                    <a:cubicBezTo>
                      <a:pt x="651" y="13684"/>
                      <a:pt x="1117" y="11636"/>
                      <a:pt x="1861" y="9681"/>
                    </a:cubicBezTo>
                    <a:cubicBezTo>
                      <a:pt x="2700" y="7726"/>
                      <a:pt x="3909" y="6051"/>
                      <a:pt x="5492" y="4562"/>
                    </a:cubicBezTo>
                    <a:cubicBezTo>
                      <a:pt x="7075" y="3165"/>
                      <a:pt x="8936" y="2048"/>
                      <a:pt x="11170" y="1210"/>
                    </a:cubicBezTo>
                    <a:cubicBezTo>
                      <a:pt x="13404" y="466"/>
                      <a:pt x="15918" y="0"/>
                      <a:pt x="18804" y="0"/>
                    </a:cubicBezTo>
                    <a:close/>
                  </a:path>
                </a:pathLst>
              </a:custGeom>
              <a:solidFill>
                <a:srgbClr val="231F20"/>
              </a:solidFill>
              <a:ln w="8840" cap="flat">
                <a:noFill/>
                <a:prstDash val="solid"/>
                <a:miter/>
              </a:ln>
            </p:spPr>
            <p:txBody>
              <a:bodyPr rtlCol="0" anchor="ctr"/>
              <a:lstStyle/>
              <a:p>
                <a:endParaRPr lang="en-US"/>
              </a:p>
            </p:txBody>
          </p:sp>
        </p:grpSp>
        <p:grpSp>
          <p:nvGrpSpPr>
            <p:cNvPr id="695" name="Picture 2">
              <a:extLst>
                <a:ext uri="{FF2B5EF4-FFF2-40B4-BE49-F238E27FC236}">
                  <a16:creationId xmlns:a16="http://schemas.microsoft.com/office/drawing/2014/main" id="{DF72C805-A6B6-A002-6823-6934566B251B}"/>
                </a:ext>
              </a:extLst>
            </p:cNvPr>
            <p:cNvGrpSpPr/>
            <p:nvPr/>
          </p:nvGrpSpPr>
          <p:grpSpPr>
            <a:xfrm>
              <a:off x="10974362" y="5072857"/>
              <a:ext cx="553707" cy="93170"/>
              <a:chOff x="10974362" y="5072857"/>
              <a:chExt cx="553707" cy="93170"/>
            </a:xfrm>
            <a:solidFill>
              <a:srgbClr val="231F20"/>
            </a:solidFill>
          </p:grpSpPr>
          <p:sp>
            <p:nvSpPr>
              <p:cNvPr id="696" name="Freeform: Shape 695">
                <a:extLst>
                  <a:ext uri="{FF2B5EF4-FFF2-40B4-BE49-F238E27FC236}">
                    <a16:creationId xmlns:a16="http://schemas.microsoft.com/office/drawing/2014/main" id="{97364566-6F33-91E7-5A16-FEF7CCA678C5}"/>
                  </a:ext>
                </a:extLst>
              </p:cNvPr>
              <p:cNvSpPr/>
              <p:nvPr/>
            </p:nvSpPr>
            <p:spPr>
              <a:xfrm>
                <a:off x="10974362" y="5073229"/>
                <a:ext cx="38725" cy="60413"/>
              </a:xfrm>
              <a:custGeom>
                <a:avLst/>
                <a:gdLst>
                  <a:gd name="connsiteX0" fmla="*/ 8658 w 38725"/>
                  <a:gd name="connsiteY0" fmla="*/ 37887 h 60413"/>
                  <a:gd name="connsiteX1" fmla="*/ 8658 w 38725"/>
                  <a:gd name="connsiteY1" fmla="*/ 60321 h 60413"/>
                  <a:gd name="connsiteX2" fmla="*/ 0 w 38725"/>
                  <a:gd name="connsiteY2" fmla="*/ 60321 h 60413"/>
                  <a:gd name="connsiteX3" fmla="*/ 0 w 38725"/>
                  <a:gd name="connsiteY3" fmla="*/ 0 h 60413"/>
                  <a:gd name="connsiteX4" fmla="*/ 14615 w 38725"/>
                  <a:gd name="connsiteY4" fmla="*/ 0 h 60413"/>
                  <a:gd name="connsiteX5" fmla="*/ 30906 w 38725"/>
                  <a:gd name="connsiteY5" fmla="*/ 4934 h 60413"/>
                  <a:gd name="connsiteX6" fmla="*/ 36211 w 38725"/>
                  <a:gd name="connsiteY6" fmla="*/ 18990 h 60413"/>
                  <a:gd name="connsiteX7" fmla="*/ 24390 w 38725"/>
                  <a:gd name="connsiteY7" fmla="*/ 36677 h 60413"/>
                  <a:gd name="connsiteX8" fmla="*/ 38725 w 38725"/>
                  <a:gd name="connsiteY8" fmla="*/ 60414 h 60413"/>
                  <a:gd name="connsiteX9" fmla="*/ 28858 w 38725"/>
                  <a:gd name="connsiteY9" fmla="*/ 60414 h 60413"/>
                  <a:gd name="connsiteX10" fmla="*/ 15453 w 38725"/>
                  <a:gd name="connsiteY10" fmla="*/ 37980 h 60413"/>
                  <a:gd name="connsiteX11" fmla="*/ 8565 w 38725"/>
                  <a:gd name="connsiteY11" fmla="*/ 37980 h 60413"/>
                  <a:gd name="connsiteX12" fmla="*/ 14709 w 38725"/>
                  <a:gd name="connsiteY12" fmla="*/ 31836 h 60413"/>
                  <a:gd name="connsiteX13" fmla="*/ 27648 w 38725"/>
                  <a:gd name="connsiteY13" fmla="*/ 18897 h 60413"/>
                  <a:gd name="connsiteX14" fmla="*/ 14709 w 38725"/>
                  <a:gd name="connsiteY14" fmla="*/ 5958 h 60413"/>
                  <a:gd name="connsiteX15" fmla="*/ 8658 w 38725"/>
                  <a:gd name="connsiteY15" fmla="*/ 5958 h 60413"/>
                  <a:gd name="connsiteX16" fmla="*/ 8658 w 38725"/>
                  <a:gd name="connsiteY16" fmla="*/ 31836 h 60413"/>
                  <a:gd name="connsiteX17" fmla="*/ 14709 w 38725"/>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25" h="60413">
                    <a:moveTo>
                      <a:pt x="8658" y="37887"/>
                    </a:moveTo>
                    <a:lnTo>
                      <a:pt x="8658" y="60321"/>
                    </a:lnTo>
                    <a:lnTo>
                      <a:pt x="0" y="60321"/>
                    </a:lnTo>
                    <a:lnTo>
                      <a:pt x="0" y="0"/>
                    </a:lnTo>
                    <a:lnTo>
                      <a:pt x="14615" y="0"/>
                    </a:lnTo>
                    <a:cubicBezTo>
                      <a:pt x="21970" y="0"/>
                      <a:pt x="27369" y="1676"/>
                      <a:pt x="30906" y="4934"/>
                    </a:cubicBezTo>
                    <a:cubicBezTo>
                      <a:pt x="34443" y="8192"/>
                      <a:pt x="36211" y="12939"/>
                      <a:pt x="36211" y="18990"/>
                    </a:cubicBezTo>
                    <a:cubicBezTo>
                      <a:pt x="36211" y="28206"/>
                      <a:pt x="32302" y="34070"/>
                      <a:pt x="24390" y="36677"/>
                    </a:cubicBezTo>
                    <a:lnTo>
                      <a:pt x="38725" y="60414"/>
                    </a:lnTo>
                    <a:lnTo>
                      <a:pt x="28858" y="60414"/>
                    </a:lnTo>
                    <a:lnTo>
                      <a:pt x="15453" y="37980"/>
                    </a:lnTo>
                    <a:lnTo>
                      <a:pt x="8565" y="37980"/>
                    </a:lnTo>
                    <a:close/>
                    <a:moveTo>
                      <a:pt x="14709" y="31836"/>
                    </a:moveTo>
                    <a:cubicBezTo>
                      <a:pt x="23365" y="31836"/>
                      <a:pt x="27648" y="27554"/>
                      <a:pt x="27648" y="18897"/>
                    </a:cubicBezTo>
                    <a:cubicBezTo>
                      <a:pt x="27648" y="10240"/>
                      <a:pt x="23365" y="5958"/>
                      <a:pt x="14709" y="5958"/>
                    </a:cubicBezTo>
                    <a:lnTo>
                      <a:pt x="8658" y="5958"/>
                    </a:lnTo>
                    <a:lnTo>
                      <a:pt x="8658" y="31836"/>
                    </a:lnTo>
                    <a:lnTo>
                      <a:pt x="14709" y="31836"/>
                    </a:lnTo>
                    <a:close/>
                  </a:path>
                </a:pathLst>
              </a:custGeom>
              <a:solidFill>
                <a:srgbClr val="231F20"/>
              </a:solidFill>
              <a:ln w="8840" cap="flat">
                <a:no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0EE510F1-3841-36CB-C6A9-112C9D056D99}"/>
                  </a:ext>
                </a:extLst>
              </p:cNvPr>
              <p:cNvSpPr/>
              <p:nvPr/>
            </p:nvSpPr>
            <p:spPr>
              <a:xfrm>
                <a:off x="11023978" y="5073136"/>
                <a:ext cx="38817" cy="60321"/>
              </a:xfrm>
              <a:custGeom>
                <a:avLst/>
                <a:gdLst>
                  <a:gd name="connsiteX0" fmla="*/ 38817 w 38817"/>
                  <a:gd name="connsiteY0" fmla="*/ 0 h 60321"/>
                  <a:gd name="connsiteX1" fmla="*/ 38817 w 38817"/>
                  <a:gd name="connsiteY1" fmla="*/ 60321 h 60321"/>
                  <a:gd name="connsiteX2" fmla="*/ 30160 w 38817"/>
                  <a:gd name="connsiteY2" fmla="*/ 60321 h 60321"/>
                  <a:gd name="connsiteX3" fmla="*/ 30160 w 38817"/>
                  <a:gd name="connsiteY3" fmla="*/ 32767 h 60321"/>
                  <a:gd name="connsiteX4" fmla="*/ 8657 w 38817"/>
                  <a:gd name="connsiteY4" fmla="*/ 32767 h 60321"/>
                  <a:gd name="connsiteX5" fmla="*/ 8657 w 38817"/>
                  <a:gd name="connsiteY5" fmla="*/ 60321 h 60321"/>
                  <a:gd name="connsiteX6" fmla="*/ 0 w 38817"/>
                  <a:gd name="connsiteY6" fmla="*/ 60321 h 60321"/>
                  <a:gd name="connsiteX7" fmla="*/ 0 w 38817"/>
                  <a:gd name="connsiteY7" fmla="*/ 0 h 60321"/>
                  <a:gd name="connsiteX8" fmla="*/ 8657 w 38817"/>
                  <a:gd name="connsiteY8" fmla="*/ 0 h 60321"/>
                  <a:gd name="connsiteX9" fmla="*/ 8657 w 38817"/>
                  <a:gd name="connsiteY9" fmla="*/ 26716 h 60321"/>
                  <a:gd name="connsiteX10" fmla="*/ 30160 w 38817"/>
                  <a:gd name="connsiteY10" fmla="*/ 26716 h 60321"/>
                  <a:gd name="connsiteX11" fmla="*/ 30160 w 38817"/>
                  <a:gd name="connsiteY11" fmla="*/ 0 h 60321"/>
                  <a:gd name="connsiteX12" fmla="*/ 38817 w 38817"/>
                  <a:gd name="connsiteY12"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7" h="60321">
                    <a:moveTo>
                      <a:pt x="38817" y="0"/>
                    </a:moveTo>
                    <a:lnTo>
                      <a:pt x="38817" y="60321"/>
                    </a:lnTo>
                    <a:lnTo>
                      <a:pt x="30160" y="60321"/>
                    </a:lnTo>
                    <a:lnTo>
                      <a:pt x="30160" y="32767"/>
                    </a:lnTo>
                    <a:lnTo>
                      <a:pt x="8657" y="32767"/>
                    </a:lnTo>
                    <a:lnTo>
                      <a:pt x="8657" y="60321"/>
                    </a:lnTo>
                    <a:lnTo>
                      <a:pt x="0" y="60321"/>
                    </a:lnTo>
                    <a:lnTo>
                      <a:pt x="0" y="0"/>
                    </a:lnTo>
                    <a:lnTo>
                      <a:pt x="8657" y="0"/>
                    </a:lnTo>
                    <a:lnTo>
                      <a:pt x="8657" y="26716"/>
                    </a:lnTo>
                    <a:lnTo>
                      <a:pt x="30160" y="26716"/>
                    </a:lnTo>
                    <a:lnTo>
                      <a:pt x="30160" y="0"/>
                    </a:lnTo>
                    <a:lnTo>
                      <a:pt x="38817" y="0"/>
                    </a:lnTo>
                    <a:close/>
                  </a:path>
                </a:pathLst>
              </a:custGeom>
              <a:solidFill>
                <a:srgbClr val="231F20"/>
              </a:solidFill>
              <a:ln w="8840" cap="flat">
                <a:noFill/>
                <a:prstDash val="solid"/>
                <a:miter/>
              </a:ln>
            </p:spPr>
            <p:txBody>
              <a:bodyPr rtlCol="0" anchor="ctr"/>
              <a:lstStyle/>
              <a:p>
                <a:endParaRPr lang="en-US"/>
              </a:p>
            </p:txBody>
          </p:sp>
          <p:sp>
            <p:nvSpPr>
              <p:cNvPr id="698" name="Freeform: Shape 697">
                <a:extLst>
                  <a:ext uri="{FF2B5EF4-FFF2-40B4-BE49-F238E27FC236}">
                    <a16:creationId xmlns:a16="http://schemas.microsoft.com/office/drawing/2014/main" id="{39DD6352-B240-0B9D-5E70-EF36316B3BB2}"/>
                  </a:ext>
                </a:extLst>
              </p:cNvPr>
              <p:cNvSpPr/>
              <p:nvPr/>
            </p:nvSpPr>
            <p:spPr>
              <a:xfrm>
                <a:off x="11075177" y="5073043"/>
                <a:ext cx="42262" cy="60600"/>
              </a:xfrm>
              <a:custGeom>
                <a:avLst/>
                <a:gdLst>
                  <a:gd name="connsiteX0" fmla="*/ 42262 w 42262"/>
                  <a:gd name="connsiteY0" fmla="*/ 30254 h 60600"/>
                  <a:gd name="connsiteX1" fmla="*/ 40679 w 42262"/>
                  <a:gd name="connsiteY1" fmla="*/ 44217 h 60600"/>
                  <a:gd name="connsiteX2" fmla="*/ 36398 w 42262"/>
                  <a:gd name="connsiteY2" fmla="*/ 53618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8 h 60600"/>
                  <a:gd name="connsiteX7" fmla="*/ 1582 w 42262"/>
                  <a:gd name="connsiteY7" fmla="*/ 44217 h 60600"/>
                  <a:gd name="connsiteX8" fmla="*/ 0 w 42262"/>
                  <a:gd name="connsiteY8" fmla="*/ 30254 h 60600"/>
                  <a:gd name="connsiteX9" fmla="*/ 1582 w 42262"/>
                  <a:gd name="connsiteY9" fmla="*/ 16383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3 h 60600"/>
                  <a:gd name="connsiteX16" fmla="*/ 42262 w 42262"/>
                  <a:gd name="connsiteY16" fmla="*/ 30254 h 60600"/>
                  <a:gd name="connsiteX17" fmla="*/ 8657 w 42262"/>
                  <a:gd name="connsiteY17" fmla="*/ 30254 h 60600"/>
                  <a:gd name="connsiteX18" fmla="*/ 9682 w 42262"/>
                  <a:gd name="connsiteY18" fmla="*/ 41796 h 60600"/>
                  <a:gd name="connsiteX19" fmla="*/ 12474 w 42262"/>
                  <a:gd name="connsiteY19" fmla="*/ 49243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3 h 60600"/>
                  <a:gd name="connsiteX24" fmla="*/ 32581 w 42262"/>
                  <a:gd name="connsiteY24" fmla="*/ 41796 h 60600"/>
                  <a:gd name="connsiteX25" fmla="*/ 33605 w 42262"/>
                  <a:gd name="connsiteY25" fmla="*/ 30254 h 60600"/>
                  <a:gd name="connsiteX26" fmla="*/ 32581 w 42262"/>
                  <a:gd name="connsiteY26" fmla="*/ 18710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0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3" y="40400"/>
                      <a:pt x="40679" y="44217"/>
                    </a:cubicBezTo>
                    <a:cubicBezTo>
                      <a:pt x="39656" y="48033"/>
                      <a:pt x="38166" y="51198"/>
                      <a:pt x="36398" y="53618"/>
                    </a:cubicBezTo>
                    <a:cubicBezTo>
                      <a:pt x="34535" y="56039"/>
                      <a:pt x="32301" y="57808"/>
                      <a:pt x="29695" y="58925"/>
                    </a:cubicBezTo>
                    <a:cubicBezTo>
                      <a:pt x="27089" y="60042"/>
                      <a:pt x="24203" y="60600"/>
                      <a:pt x="21131" y="60600"/>
                    </a:cubicBezTo>
                    <a:cubicBezTo>
                      <a:pt x="18059" y="60600"/>
                      <a:pt x="15173" y="60042"/>
                      <a:pt x="12567" y="58925"/>
                    </a:cubicBezTo>
                    <a:cubicBezTo>
                      <a:pt x="9960" y="57808"/>
                      <a:pt x="7726" y="56039"/>
                      <a:pt x="5865" y="53618"/>
                    </a:cubicBezTo>
                    <a:cubicBezTo>
                      <a:pt x="4002" y="51198"/>
                      <a:pt x="2607" y="48033"/>
                      <a:pt x="1582" y="44217"/>
                    </a:cubicBezTo>
                    <a:cubicBezTo>
                      <a:pt x="558" y="40400"/>
                      <a:pt x="0" y="35746"/>
                      <a:pt x="0" y="30254"/>
                    </a:cubicBezTo>
                    <a:cubicBezTo>
                      <a:pt x="0" y="24761"/>
                      <a:pt x="558" y="20200"/>
                      <a:pt x="1582" y="16383"/>
                    </a:cubicBezTo>
                    <a:cubicBezTo>
                      <a:pt x="2607" y="12567"/>
                      <a:pt x="4095" y="9402"/>
                      <a:pt x="5865" y="6982"/>
                    </a:cubicBezTo>
                    <a:cubicBezTo>
                      <a:pt x="7726" y="4561"/>
                      <a:pt x="9960" y="2793"/>
                      <a:pt x="12567" y="1676"/>
                    </a:cubicBezTo>
                    <a:cubicBezTo>
                      <a:pt x="15173" y="559"/>
                      <a:pt x="18059" y="0"/>
                      <a:pt x="21131" y="0"/>
                    </a:cubicBezTo>
                    <a:cubicBezTo>
                      <a:pt x="24203" y="0"/>
                      <a:pt x="27089" y="559"/>
                      <a:pt x="29695" y="1676"/>
                    </a:cubicBezTo>
                    <a:cubicBezTo>
                      <a:pt x="32301" y="2793"/>
                      <a:pt x="34535" y="4561"/>
                      <a:pt x="36398" y="6982"/>
                    </a:cubicBezTo>
                    <a:cubicBezTo>
                      <a:pt x="38259" y="9402"/>
                      <a:pt x="39656" y="12567"/>
                      <a:pt x="40679" y="16383"/>
                    </a:cubicBezTo>
                    <a:cubicBezTo>
                      <a:pt x="41703" y="20200"/>
                      <a:pt x="42262" y="24854"/>
                      <a:pt x="42262" y="30254"/>
                    </a:cubicBezTo>
                    <a:close/>
                    <a:moveTo>
                      <a:pt x="8657" y="30254"/>
                    </a:moveTo>
                    <a:cubicBezTo>
                      <a:pt x="8657" y="34908"/>
                      <a:pt x="9029" y="38725"/>
                      <a:pt x="9682" y="41796"/>
                    </a:cubicBezTo>
                    <a:cubicBezTo>
                      <a:pt x="10426" y="44868"/>
                      <a:pt x="11356" y="47382"/>
                      <a:pt x="12474" y="49243"/>
                    </a:cubicBezTo>
                    <a:cubicBezTo>
                      <a:pt x="13684" y="51105"/>
                      <a:pt x="14987" y="52409"/>
                      <a:pt x="16477" y="53246"/>
                    </a:cubicBezTo>
                    <a:cubicBezTo>
                      <a:pt x="17965" y="54084"/>
                      <a:pt x="19548" y="54456"/>
                      <a:pt x="21131" y="54456"/>
                    </a:cubicBezTo>
                    <a:cubicBezTo>
                      <a:pt x="22713" y="54456"/>
                      <a:pt x="24296" y="54084"/>
                      <a:pt x="25786" y="53246"/>
                    </a:cubicBezTo>
                    <a:cubicBezTo>
                      <a:pt x="27274" y="52409"/>
                      <a:pt x="28578" y="51105"/>
                      <a:pt x="29788" y="49243"/>
                    </a:cubicBezTo>
                    <a:cubicBezTo>
                      <a:pt x="30998" y="47382"/>
                      <a:pt x="31929" y="44868"/>
                      <a:pt x="32581" y="41796"/>
                    </a:cubicBezTo>
                    <a:cubicBezTo>
                      <a:pt x="33325" y="38725"/>
                      <a:pt x="33605" y="34815"/>
                      <a:pt x="33605" y="30254"/>
                    </a:cubicBezTo>
                    <a:cubicBezTo>
                      <a:pt x="33605" y="25692"/>
                      <a:pt x="33232" y="21876"/>
                      <a:pt x="32581" y="18710"/>
                    </a:cubicBezTo>
                    <a:cubicBezTo>
                      <a:pt x="31929" y="15546"/>
                      <a:pt x="30998" y="13125"/>
                      <a:pt x="29788" y="11264"/>
                    </a:cubicBezTo>
                    <a:cubicBezTo>
                      <a:pt x="28578" y="9402"/>
                      <a:pt x="27274" y="8099"/>
                      <a:pt x="25786" y="7261"/>
                    </a:cubicBezTo>
                    <a:cubicBezTo>
                      <a:pt x="24296" y="6423"/>
                      <a:pt x="22713" y="6051"/>
                      <a:pt x="21131" y="6051"/>
                    </a:cubicBezTo>
                    <a:cubicBezTo>
                      <a:pt x="19548" y="6051"/>
                      <a:pt x="17965" y="6423"/>
                      <a:pt x="16477" y="7261"/>
                    </a:cubicBezTo>
                    <a:cubicBezTo>
                      <a:pt x="14987" y="8099"/>
                      <a:pt x="13684" y="9402"/>
                      <a:pt x="12474" y="11264"/>
                    </a:cubicBezTo>
                    <a:cubicBezTo>
                      <a:pt x="11263" y="13125"/>
                      <a:pt x="10333" y="15639"/>
                      <a:pt x="9682" y="18710"/>
                    </a:cubicBezTo>
                    <a:cubicBezTo>
                      <a:pt x="9029" y="21876"/>
                      <a:pt x="8657" y="25692"/>
                      <a:pt x="8657" y="30254"/>
                    </a:cubicBezTo>
                    <a:close/>
                  </a:path>
                </a:pathLst>
              </a:custGeom>
              <a:solidFill>
                <a:srgbClr val="231F20"/>
              </a:solidFill>
              <a:ln w="8840" cap="flat">
                <a:no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17C7B5AF-BD8D-B883-DC6F-544372E21682}"/>
                  </a:ext>
                </a:extLst>
              </p:cNvPr>
              <p:cNvSpPr/>
              <p:nvPr/>
            </p:nvSpPr>
            <p:spPr>
              <a:xfrm>
                <a:off x="11130006" y="5073136"/>
                <a:ext cx="37886" cy="60321"/>
              </a:xfrm>
              <a:custGeom>
                <a:avLst/>
                <a:gdLst>
                  <a:gd name="connsiteX0" fmla="*/ 0 w 37886"/>
                  <a:gd name="connsiteY0" fmla="*/ 60321 h 60321"/>
                  <a:gd name="connsiteX1" fmla="*/ 0 w 37886"/>
                  <a:gd name="connsiteY1" fmla="*/ 0 h 60321"/>
                  <a:gd name="connsiteX2" fmla="*/ 12939 w 37886"/>
                  <a:gd name="connsiteY2" fmla="*/ 0 h 60321"/>
                  <a:gd name="connsiteX3" fmla="*/ 23737 w 37886"/>
                  <a:gd name="connsiteY3" fmla="*/ 1676 h 60321"/>
                  <a:gd name="connsiteX4" fmla="*/ 31557 w 37886"/>
                  <a:gd name="connsiteY4" fmla="*/ 6982 h 60321"/>
                  <a:gd name="connsiteX5" fmla="*/ 36305 w 37886"/>
                  <a:gd name="connsiteY5" fmla="*/ 16290 h 60321"/>
                  <a:gd name="connsiteX6" fmla="*/ 37886 w 37886"/>
                  <a:gd name="connsiteY6" fmla="*/ 30161 h 60321"/>
                  <a:gd name="connsiteX7" fmla="*/ 36305 w 37886"/>
                  <a:gd name="connsiteY7" fmla="*/ 44031 h 60321"/>
                  <a:gd name="connsiteX8" fmla="*/ 31557 w 37886"/>
                  <a:gd name="connsiteY8" fmla="*/ 53339 h 60321"/>
                  <a:gd name="connsiteX9" fmla="*/ 23737 w 37886"/>
                  <a:gd name="connsiteY9" fmla="*/ 58646 h 60321"/>
                  <a:gd name="connsiteX10" fmla="*/ 12939 w 37886"/>
                  <a:gd name="connsiteY10" fmla="*/ 60321 h 60321"/>
                  <a:gd name="connsiteX11" fmla="*/ 0 w 37886"/>
                  <a:gd name="connsiteY11" fmla="*/ 60321 h 60321"/>
                  <a:gd name="connsiteX12" fmla="*/ 12939 w 37886"/>
                  <a:gd name="connsiteY12" fmla="*/ 54270 h 60321"/>
                  <a:gd name="connsiteX13" fmla="*/ 19921 w 37886"/>
                  <a:gd name="connsiteY13" fmla="*/ 53060 h 60321"/>
                  <a:gd name="connsiteX14" fmla="*/ 25040 w 37886"/>
                  <a:gd name="connsiteY14" fmla="*/ 48964 h 60321"/>
                  <a:gd name="connsiteX15" fmla="*/ 28205 w 37886"/>
                  <a:gd name="connsiteY15" fmla="*/ 41517 h 60321"/>
                  <a:gd name="connsiteX16" fmla="*/ 29323 w 37886"/>
                  <a:gd name="connsiteY16" fmla="*/ 30067 h 60321"/>
                  <a:gd name="connsiteX17" fmla="*/ 28205 w 37886"/>
                  <a:gd name="connsiteY17" fmla="*/ 18618 h 60321"/>
                  <a:gd name="connsiteX18" fmla="*/ 25040 w 37886"/>
                  <a:gd name="connsiteY18" fmla="*/ 11171 h 60321"/>
                  <a:gd name="connsiteX19" fmla="*/ 19921 w 37886"/>
                  <a:gd name="connsiteY19" fmla="*/ 7075 h 60321"/>
                  <a:gd name="connsiteX20" fmla="*/ 12939 w 37886"/>
                  <a:gd name="connsiteY20" fmla="*/ 5865 h 60321"/>
                  <a:gd name="connsiteX21" fmla="*/ 8657 w 37886"/>
                  <a:gd name="connsiteY21" fmla="*/ 5865 h 60321"/>
                  <a:gd name="connsiteX22" fmla="*/ 8657 w 37886"/>
                  <a:gd name="connsiteY22" fmla="*/ 54177 h 60321"/>
                  <a:gd name="connsiteX23" fmla="*/ 12939 w 37886"/>
                  <a:gd name="connsiteY23" fmla="*/ 541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 h="60321">
                    <a:moveTo>
                      <a:pt x="0" y="60321"/>
                    </a:moveTo>
                    <a:lnTo>
                      <a:pt x="0" y="0"/>
                    </a:lnTo>
                    <a:lnTo>
                      <a:pt x="12939" y="0"/>
                    </a:lnTo>
                    <a:cubicBezTo>
                      <a:pt x="17035" y="0"/>
                      <a:pt x="20665" y="559"/>
                      <a:pt x="23737" y="1676"/>
                    </a:cubicBezTo>
                    <a:cubicBezTo>
                      <a:pt x="26809" y="2793"/>
                      <a:pt x="29508" y="4562"/>
                      <a:pt x="31557" y="6982"/>
                    </a:cubicBezTo>
                    <a:cubicBezTo>
                      <a:pt x="33605" y="9402"/>
                      <a:pt x="35186" y="12474"/>
                      <a:pt x="36305" y="16290"/>
                    </a:cubicBezTo>
                    <a:cubicBezTo>
                      <a:pt x="37328" y="20107"/>
                      <a:pt x="37886" y="24761"/>
                      <a:pt x="37886" y="30161"/>
                    </a:cubicBezTo>
                    <a:cubicBezTo>
                      <a:pt x="37886" y="35560"/>
                      <a:pt x="37328" y="40214"/>
                      <a:pt x="36305" y="44031"/>
                    </a:cubicBezTo>
                    <a:cubicBezTo>
                      <a:pt x="35280" y="47847"/>
                      <a:pt x="33605" y="51012"/>
                      <a:pt x="31557" y="53339"/>
                    </a:cubicBezTo>
                    <a:cubicBezTo>
                      <a:pt x="29415" y="55760"/>
                      <a:pt x="26809" y="57529"/>
                      <a:pt x="23737" y="58646"/>
                    </a:cubicBezTo>
                    <a:cubicBezTo>
                      <a:pt x="20572" y="59763"/>
                      <a:pt x="17035" y="60321"/>
                      <a:pt x="12939" y="60321"/>
                    </a:cubicBezTo>
                    <a:lnTo>
                      <a:pt x="0" y="60321"/>
                    </a:lnTo>
                    <a:close/>
                    <a:moveTo>
                      <a:pt x="12939" y="54270"/>
                    </a:moveTo>
                    <a:cubicBezTo>
                      <a:pt x="15545" y="54270"/>
                      <a:pt x="17872" y="53898"/>
                      <a:pt x="19921" y="53060"/>
                    </a:cubicBezTo>
                    <a:cubicBezTo>
                      <a:pt x="21969" y="52222"/>
                      <a:pt x="23644" y="50919"/>
                      <a:pt x="25040" y="48964"/>
                    </a:cubicBezTo>
                    <a:cubicBezTo>
                      <a:pt x="26437" y="47103"/>
                      <a:pt x="27461" y="44589"/>
                      <a:pt x="28205" y="41517"/>
                    </a:cubicBezTo>
                    <a:cubicBezTo>
                      <a:pt x="28950" y="38445"/>
                      <a:pt x="29323" y="34629"/>
                      <a:pt x="29323" y="30067"/>
                    </a:cubicBezTo>
                    <a:cubicBezTo>
                      <a:pt x="29323" y="25506"/>
                      <a:pt x="28950" y="21690"/>
                      <a:pt x="28205" y="18618"/>
                    </a:cubicBezTo>
                    <a:cubicBezTo>
                      <a:pt x="27461" y="15546"/>
                      <a:pt x="26437" y="13033"/>
                      <a:pt x="25040" y="11171"/>
                    </a:cubicBezTo>
                    <a:cubicBezTo>
                      <a:pt x="23644" y="9309"/>
                      <a:pt x="21969" y="7913"/>
                      <a:pt x="19921" y="7075"/>
                    </a:cubicBezTo>
                    <a:cubicBezTo>
                      <a:pt x="17872" y="6237"/>
                      <a:pt x="15545" y="5865"/>
                      <a:pt x="12939" y="5865"/>
                    </a:cubicBezTo>
                    <a:lnTo>
                      <a:pt x="8657" y="5865"/>
                    </a:lnTo>
                    <a:lnTo>
                      <a:pt x="8657" y="54177"/>
                    </a:lnTo>
                    <a:lnTo>
                      <a:pt x="12939" y="54177"/>
                    </a:lnTo>
                    <a:close/>
                  </a:path>
                </a:pathLst>
              </a:custGeom>
              <a:solidFill>
                <a:srgbClr val="231F20"/>
              </a:solidFill>
              <a:ln w="8840" cap="flat">
                <a:no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47C4524E-8CDE-926C-EFED-0E329077A3EC}"/>
                  </a:ext>
                </a:extLst>
              </p:cNvPr>
              <p:cNvSpPr/>
              <p:nvPr/>
            </p:nvSpPr>
            <p:spPr>
              <a:xfrm>
                <a:off x="11180366" y="5073136"/>
                <a:ext cx="33605" cy="60414"/>
              </a:xfrm>
              <a:custGeom>
                <a:avLst/>
                <a:gdLst>
                  <a:gd name="connsiteX0" fmla="*/ 0 w 33605"/>
                  <a:gd name="connsiteY0" fmla="*/ 60321 h 60414"/>
                  <a:gd name="connsiteX1" fmla="*/ 0 w 33605"/>
                  <a:gd name="connsiteY1" fmla="*/ 0 h 60414"/>
                  <a:gd name="connsiteX2" fmla="*/ 33606 w 33605"/>
                  <a:gd name="connsiteY2" fmla="*/ 0 h 60414"/>
                  <a:gd name="connsiteX3" fmla="*/ 33606 w 33605"/>
                  <a:gd name="connsiteY3" fmla="*/ 6051 h 60414"/>
                  <a:gd name="connsiteX4" fmla="*/ 8565 w 33605"/>
                  <a:gd name="connsiteY4" fmla="*/ 6051 h 60414"/>
                  <a:gd name="connsiteX5" fmla="*/ 8565 w 33605"/>
                  <a:gd name="connsiteY5" fmla="*/ 25878 h 60414"/>
                  <a:gd name="connsiteX6" fmla="*/ 28392 w 33605"/>
                  <a:gd name="connsiteY6" fmla="*/ 25878 h 60414"/>
                  <a:gd name="connsiteX7" fmla="*/ 28392 w 33605"/>
                  <a:gd name="connsiteY7" fmla="*/ 31929 h 60414"/>
                  <a:gd name="connsiteX8" fmla="*/ 8565 w 33605"/>
                  <a:gd name="connsiteY8" fmla="*/ 31929 h 60414"/>
                  <a:gd name="connsiteX9" fmla="*/ 8565 w 33605"/>
                  <a:gd name="connsiteY9" fmla="*/ 54364 h 60414"/>
                  <a:gd name="connsiteX10" fmla="*/ 33606 w 33605"/>
                  <a:gd name="connsiteY10" fmla="*/ 54364 h 60414"/>
                  <a:gd name="connsiteX11" fmla="*/ 33606 w 33605"/>
                  <a:gd name="connsiteY11" fmla="*/ 60414 h 60414"/>
                  <a:gd name="connsiteX12" fmla="*/ 0 w 33605"/>
                  <a:gd name="connsiteY12"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5" h="60414">
                    <a:moveTo>
                      <a:pt x="0" y="60321"/>
                    </a:moveTo>
                    <a:lnTo>
                      <a:pt x="0" y="0"/>
                    </a:lnTo>
                    <a:lnTo>
                      <a:pt x="33606" y="0"/>
                    </a:lnTo>
                    <a:lnTo>
                      <a:pt x="33606" y="6051"/>
                    </a:lnTo>
                    <a:lnTo>
                      <a:pt x="8565" y="6051"/>
                    </a:lnTo>
                    <a:lnTo>
                      <a:pt x="8565" y="25878"/>
                    </a:lnTo>
                    <a:lnTo>
                      <a:pt x="28392" y="25878"/>
                    </a:lnTo>
                    <a:lnTo>
                      <a:pt x="28392" y="31929"/>
                    </a:lnTo>
                    <a:lnTo>
                      <a:pt x="8565" y="31929"/>
                    </a:lnTo>
                    <a:lnTo>
                      <a:pt x="8565" y="54364"/>
                    </a:lnTo>
                    <a:lnTo>
                      <a:pt x="33606" y="54364"/>
                    </a:lnTo>
                    <a:lnTo>
                      <a:pt x="33606" y="60414"/>
                    </a:lnTo>
                    <a:lnTo>
                      <a:pt x="0" y="60414"/>
                    </a:lnTo>
                    <a:close/>
                  </a:path>
                </a:pathLst>
              </a:custGeom>
              <a:solidFill>
                <a:srgbClr val="231F20"/>
              </a:solidFill>
              <a:ln w="8840"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9E7FB72B-FD9A-65A4-0DA0-B5610C7A45D5}"/>
                  </a:ext>
                </a:extLst>
              </p:cNvPr>
              <p:cNvSpPr/>
              <p:nvPr/>
            </p:nvSpPr>
            <p:spPr>
              <a:xfrm>
                <a:off x="11249344" y="5073136"/>
                <a:ext cx="8657" cy="60321"/>
              </a:xfrm>
              <a:custGeom>
                <a:avLst/>
                <a:gdLst>
                  <a:gd name="connsiteX0" fmla="*/ 0 w 8657"/>
                  <a:gd name="connsiteY0" fmla="*/ 0 h 60321"/>
                  <a:gd name="connsiteX1" fmla="*/ 8658 w 8657"/>
                  <a:gd name="connsiteY1" fmla="*/ 0 h 60321"/>
                  <a:gd name="connsiteX2" fmla="*/ 8658 w 8657"/>
                  <a:gd name="connsiteY2" fmla="*/ 60321 h 60321"/>
                  <a:gd name="connsiteX3" fmla="*/ 0 w 8657"/>
                  <a:gd name="connsiteY3" fmla="*/ 60321 h 60321"/>
                  <a:gd name="connsiteX4" fmla="*/ 0 w 8657"/>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1">
                    <a:moveTo>
                      <a:pt x="0" y="0"/>
                    </a:moveTo>
                    <a:lnTo>
                      <a:pt x="8658" y="0"/>
                    </a:lnTo>
                    <a:lnTo>
                      <a:pt x="8658"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B030D174-9CC5-431A-B501-17EDBA73D8A6}"/>
                  </a:ext>
                </a:extLst>
              </p:cNvPr>
              <p:cNvSpPr/>
              <p:nvPr/>
            </p:nvSpPr>
            <p:spPr>
              <a:xfrm>
                <a:off x="11268800" y="5072857"/>
                <a:ext cx="37607" cy="60693"/>
              </a:xfrm>
              <a:custGeom>
                <a:avLst/>
                <a:gdLst>
                  <a:gd name="connsiteX0" fmla="*/ 18990 w 37607"/>
                  <a:gd name="connsiteY0" fmla="*/ 186 h 60693"/>
                  <a:gd name="connsiteX1" fmla="*/ 26345 w 37607"/>
                  <a:gd name="connsiteY1" fmla="*/ 931 h 60693"/>
                  <a:gd name="connsiteX2" fmla="*/ 31557 w 37607"/>
                  <a:gd name="connsiteY2" fmla="*/ 2606 h 60693"/>
                  <a:gd name="connsiteX3" fmla="*/ 35747 w 37607"/>
                  <a:gd name="connsiteY3" fmla="*/ 4934 h 60693"/>
                  <a:gd name="connsiteX4" fmla="*/ 32767 w 37607"/>
                  <a:gd name="connsiteY4" fmla="*/ 9960 h 60693"/>
                  <a:gd name="connsiteX5" fmla="*/ 31930 w 37607"/>
                  <a:gd name="connsiteY5" fmla="*/ 9960 h 60693"/>
                  <a:gd name="connsiteX6" fmla="*/ 28858 w 37607"/>
                  <a:gd name="connsiteY6" fmla="*/ 8099 h 60693"/>
                  <a:gd name="connsiteX7" fmla="*/ 25041 w 37607"/>
                  <a:gd name="connsiteY7" fmla="*/ 6796 h 60693"/>
                  <a:gd name="connsiteX8" fmla="*/ 19828 w 37607"/>
                  <a:gd name="connsiteY8" fmla="*/ 6144 h 60693"/>
                  <a:gd name="connsiteX9" fmla="*/ 15732 w 37607"/>
                  <a:gd name="connsiteY9" fmla="*/ 6889 h 60693"/>
                  <a:gd name="connsiteX10" fmla="*/ 12475 w 37607"/>
                  <a:gd name="connsiteY10" fmla="*/ 8937 h 60693"/>
                  <a:gd name="connsiteX11" fmla="*/ 10334 w 37607"/>
                  <a:gd name="connsiteY11" fmla="*/ 11822 h 60693"/>
                  <a:gd name="connsiteX12" fmla="*/ 9588 w 37607"/>
                  <a:gd name="connsiteY12" fmla="*/ 15360 h 60693"/>
                  <a:gd name="connsiteX13" fmla="*/ 11636 w 37607"/>
                  <a:gd name="connsiteY13" fmla="*/ 20852 h 60693"/>
                  <a:gd name="connsiteX14" fmla="*/ 16756 w 37607"/>
                  <a:gd name="connsiteY14" fmla="*/ 24669 h 60693"/>
                  <a:gd name="connsiteX15" fmla="*/ 23552 w 37607"/>
                  <a:gd name="connsiteY15" fmla="*/ 27740 h 60693"/>
                  <a:gd name="connsiteX16" fmla="*/ 30347 w 37607"/>
                  <a:gd name="connsiteY16" fmla="*/ 31278 h 60693"/>
                  <a:gd name="connsiteX17" fmla="*/ 35560 w 37607"/>
                  <a:gd name="connsiteY17" fmla="*/ 36305 h 60693"/>
                  <a:gd name="connsiteX18" fmla="*/ 37608 w 37607"/>
                  <a:gd name="connsiteY18" fmla="*/ 43938 h 60693"/>
                  <a:gd name="connsiteX19" fmla="*/ 36305 w 37607"/>
                  <a:gd name="connsiteY19" fmla="*/ 50826 h 60693"/>
                  <a:gd name="connsiteX20" fmla="*/ 32489 w 37607"/>
                  <a:gd name="connsiteY20" fmla="*/ 56132 h 60693"/>
                  <a:gd name="connsiteX21" fmla="*/ 26252 w 37607"/>
                  <a:gd name="connsiteY21" fmla="*/ 59483 h 60693"/>
                  <a:gd name="connsiteX22" fmla="*/ 17687 w 37607"/>
                  <a:gd name="connsiteY22" fmla="*/ 60693 h 60693"/>
                  <a:gd name="connsiteX23" fmla="*/ 10147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1 w 37607"/>
                  <a:gd name="connsiteY29" fmla="*/ 54084 h 60693"/>
                  <a:gd name="connsiteX30" fmla="*/ 16756 w 37607"/>
                  <a:gd name="connsiteY30" fmla="*/ 54643 h 60693"/>
                  <a:gd name="connsiteX31" fmla="*/ 25692 w 37607"/>
                  <a:gd name="connsiteY31" fmla="*/ 51850 h 60693"/>
                  <a:gd name="connsiteX32" fmla="*/ 28765 w 37607"/>
                  <a:gd name="connsiteY32" fmla="*/ 44589 h 60693"/>
                  <a:gd name="connsiteX33" fmla="*/ 26716 w 37607"/>
                  <a:gd name="connsiteY33" fmla="*/ 39097 h 60693"/>
                  <a:gd name="connsiteX34" fmla="*/ 21504 w 37607"/>
                  <a:gd name="connsiteY34" fmla="*/ 35280 h 60693"/>
                  <a:gd name="connsiteX35" fmla="*/ 14709 w 37607"/>
                  <a:gd name="connsiteY35" fmla="*/ 32209 h 60693"/>
                  <a:gd name="connsiteX36" fmla="*/ 7913 w 37607"/>
                  <a:gd name="connsiteY36" fmla="*/ 28671 h 60693"/>
                  <a:gd name="connsiteX37" fmla="*/ 2700 w 37607"/>
                  <a:gd name="connsiteY37" fmla="*/ 23644 h 60693"/>
                  <a:gd name="connsiteX38" fmla="*/ 652 w 37607"/>
                  <a:gd name="connsiteY38" fmla="*/ 16011 h 60693"/>
                  <a:gd name="connsiteX39" fmla="*/ 1862 w 37607"/>
                  <a:gd name="connsiteY39" fmla="*/ 9681 h 60693"/>
                  <a:gd name="connsiteX40" fmla="*/ 5400 w 37607"/>
                  <a:gd name="connsiteY40" fmla="*/ 4562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990" y="186"/>
                    </a:moveTo>
                    <a:cubicBezTo>
                      <a:pt x="21783" y="186"/>
                      <a:pt x="24204" y="466"/>
                      <a:pt x="26345" y="931"/>
                    </a:cubicBezTo>
                    <a:cubicBezTo>
                      <a:pt x="28392" y="1397"/>
                      <a:pt x="30162" y="1955"/>
                      <a:pt x="31557" y="2606"/>
                    </a:cubicBezTo>
                    <a:cubicBezTo>
                      <a:pt x="33140" y="3258"/>
                      <a:pt x="34536" y="4096"/>
                      <a:pt x="35747" y="4934"/>
                    </a:cubicBezTo>
                    <a:lnTo>
                      <a:pt x="32767" y="9960"/>
                    </a:lnTo>
                    <a:lnTo>
                      <a:pt x="31930" y="9960"/>
                    </a:lnTo>
                    <a:cubicBezTo>
                      <a:pt x="31092" y="9309"/>
                      <a:pt x="30068" y="8657"/>
                      <a:pt x="28858" y="8099"/>
                    </a:cubicBezTo>
                    <a:cubicBezTo>
                      <a:pt x="27834" y="7633"/>
                      <a:pt x="26531" y="7261"/>
                      <a:pt x="25041" y="6796"/>
                    </a:cubicBezTo>
                    <a:cubicBezTo>
                      <a:pt x="23552" y="6330"/>
                      <a:pt x="21783" y="6144"/>
                      <a:pt x="19828" y="6144"/>
                    </a:cubicBezTo>
                    <a:cubicBezTo>
                      <a:pt x="18339" y="6144"/>
                      <a:pt x="16943" y="6423"/>
                      <a:pt x="15732" y="6889"/>
                    </a:cubicBezTo>
                    <a:cubicBezTo>
                      <a:pt x="14429" y="7354"/>
                      <a:pt x="13405" y="8099"/>
                      <a:pt x="12475" y="8937"/>
                    </a:cubicBezTo>
                    <a:cubicBezTo>
                      <a:pt x="11544" y="9774"/>
                      <a:pt x="10799" y="10798"/>
                      <a:pt x="10334" y="11822"/>
                    </a:cubicBezTo>
                    <a:cubicBezTo>
                      <a:pt x="9775" y="12939"/>
                      <a:pt x="9588" y="14150"/>
                      <a:pt x="9588" y="15360"/>
                    </a:cubicBezTo>
                    <a:cubicBezTo>
                      <a:pt x="9588" y="17594"/>
                      <a:pt x="10334" y="19456"/>
                      <a:pt x="11636" y="20852"/>
                    </a:cubicBezTo>
                    <a:cubicBezTo>
                      <a:pt x="13033" y="22248"/>
                      <a:pt x="14709" y="23551"/>
                      <a:pt x="16756" y="24669"/>
                    </a:cubicBezTo>
                    <a:cubicBezTo>
                      <a:pt x="18804" y="25786"/>
                      <a:pt x="21131" y="26809"/>
                      <a:pt x="23552" y="27740"/>
                    </a:cubicBezTo>
                    <a:cubicBezTo>
                      <a:pt x="25972" y="28671"/>
                      <a:pt x="28206" y="29881"/>
                      <a:pt x="30347" y="31278"/>
                    </a:cubicBezTo>
                    <a:cubicBezTo>
                      <a:pt x="32396" y="32674"/>
                      <a:pt x="34164" y="34349"/>
                      <a:pt x="35560" y="36305"/>
                    </a:cubicBezTo>
                    <a:cubicBezTo>
                      <a:pt x="36957" y="38259"/>
                      <a:pt x="37608" y="40773"/>
                      <a:pt x="37608" y="43938"/>
                    </a:cubicBezTo>
                    <a:cubicBezTo>
                      <a:pt x="37608" y="46451"/>
                      <a:pt x="37143" y="48778"/>
                      <a:pt x="36305" y="50826"/>
                    </a:cubicBezTo>
                    <a:cubicBezTo>
                      <a:pt x="35467" y="52874"/>
                      <a:pt x="34164" y="54643"/>
                      <a:pt x="32489" y="56132"/>
                    </a:cubicBezTo>
                    <a:cubicBezTo>
                      <a:pt x="30813" y="57621"/>
                      <a:pt x="28765" y="58738"/>
                      <a:pt x="26252" y="59483"/>
                    </a:cubicBezTo>
                    <a:cubicBezTo>
                      <a:pt x="23738" y="60321"/>
                      <a:pt x="20945" y="60693"/>
                      <a:pt x="17687" y="60693"/>
                    </a:cubicBezTo>
                    <a:cubicBezTo>
                      <a:pt x="14895" y="60693"/>
                      <a:pt x="12381" y="60507"/>
                      <a:pt x="10147" y="60042"/>
                    </a:cubicBezTo>
                    <a:cubicBezTo>
                      <a:pt x="7913" y="59576"/>
                      <a:pt x="6144" y="59018"/>
                      <a:pt x="4654" y="58366"/>
                    </a:cubicBezTo>
                    <a:cubicBezTo>
                      <a:pt x="2886" y="57715"/>
                      <a:pt x="1303" y="56877"/>
                      <a:pt x="0" y="55946"/>
                    </a:cubicBezTo>
                    <a:lnTo>
                      <a:pt x="2979" y="50919"/>
                    </a:lnTo>
                    <a:lnTo>
                      <a:pt x="3817" y="50919"/>
                    </a:lnTo>
                    <a:cubicBezTo>
                      <a:pt x="4841" y="51664"/>
                      <a:pt x="6051" y="52316"/>
                      <a:pt x="7354" y="52874"/>
                    </a:cubicBezTo>
                    <a:cubicBezTo>
                      <a:pt x="8471" y="53339"/>
                      <a:pt x="9868" y="53712"/>
                      <a:pt x="11451" y="54084"/>
                    </a:cubicBezTo>
                    <a:cubicBezTo>
                      <a:pt x="13033" y="54456"/>
                      <a:pt x="14802" y="54643"/>
                      <a:pt x="16756" y="54643"/>
                    </a:cubicBezTo>
                    <a:cubicBezTo>
                      <a:pt x="20666" y="54643"/>
                      <a:pt x="23645" y="53712"/>
                      <a:pt x="25692" y="51850"/>
                    </a:cubicBezTo>
                    <a:cubicBezTo>
                      <a:pt x="27741" y="49988"/>
                      <a:pt x="28765" y="47568"/>
                      <a:pt x="28765" y="44589"/>
                    </a:cubicBezTo>
                    <a:cubicBezTo>
                      <a:pt x="28765" y="42355"/>
                      <a:pt x="28113" y="40493"/>
                      <a:pt x="26716" y="39097"/>
                    </a:cubicBezTo>
                    <a:cubicBezTo>
                      <a:pt x="25321" y="37701"/>
                      <a:pt x="23645" y="36397"/>
                      <a:pt x="21504" y="35280"/>
                    </a:cubicBezTo>
                    <a:cubicBezTo>
                      <a:pt x="19456" y="34163"/>
                      <a:pt x="17222" y="33139"/>
                      <a:pt x="14709" y="32209"/>
                    </a:cubicBezTo>
                    <a:cubicBezTo>
                      <a:pt x="12288" y="31278"/>
                      <a:pt x="10054" y="30067"/>
                      <a:pt x="7913" y="28671"/>
                    </a:cubicBezTo>
                    <a:cubicBezTo>
                      <a:pt x="5771" y="27275"/>
                      <a:pt x="4096" y="25599"/>
                      <a:pt x="2700" y="23644"/>
                    </a:cubicBezTo>
                    <a:cubicBezTo>
                      <a:pt x="1303" y="21690"/>
                      <a:pt x="652" y="19176"/>
                      <a:pt x="652" y="16011"/>
                    </a:cubicBezTo>
                    <a:cubicBezTo>
                      <a:pt x="652" y="13684"/>
                      <a:pt x="1025" y="11636"/>
                      <a:pt x="1862" y="9681"/>
                    </a:cubicBezTo>
                    <a:cubicBezTo>
                      <a:pt x="2700" y="7726"/>
                      <a:pt x="3910" y="6051"/>
                      <a:pt x="5400" y="4562"/>
                    </a:cubicBezTo>
                    <a:cubicBezTo>
                      <a:pt x="6982" y="3165"/>
                      <a:pt x="8844" y="2048"/>
                      <a:pt x="11078" y="1210"/>
                    </a:cubicBezTo>
                    <a:cubicBezTo>
                      <a:pt x="13312" y="466"/>
                      <a:pt x="15826" y="0"/>
                      <a:pt x="18711" y="0"/>
                    </a:cubicBezTo>
                    <a:close/>
                  </a:path>
                </a:pathLst>
              </a:custGeom>
              <a:solidFill>
                <a:srgbClr val="231F20"/>
              </a:solidFill>
              <a:ln w="8840"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C8C31DA1-EE9F-20F3-7854-177FA3417CE8}"/>
                  </a:ext>
                </a:extLst>
              </p:cNvPr>
              <p:cNvSpPr/>
              <p:nvPr/>
            </p:nvSpPr>
            <p:spPr>
              <a:xfrm>
                <a:off x="11317113" y="5073136"/>
                <a:ext cx="33604" cy="60321"/>
              </a:xfrm>
              <a:custGeom>
                <a:avLst/>
                <a:gdLst>
                  <a:gd name="connsiteX0" fmla="*/ 8565 w 33604"/>
                  <a:gd name="connsiteY0" fmla="*/ 0 h 60321"/>
                  <a:gd name="connsiteX1" fmla="*/ 8565 w 33604"/>
                  <a:gd name="connsiteY1" fmla="*/ 54270 h 60321"/>
                  <a:gd name="connsiteX2" fmla="*/ 33605 w 33604"/>
                  <a:gd name="connsiteY2" fmla="*/ 54270 h 60321"/>
                  <a:gd name="connsiteX3" fmla="*/ 33605 w 33604"/>
                  <a:gd name="connsiteY3" fmla="*/ 60321 h 60321"/>
                  <a:gd name="connsiteX4" fmla="*/ 0 w 33604"/>
                  <a:gd name="connsiteY4" fmla="*/ 60321 h 60321"/>
                  <a:gd name="connsiteX5" fmla="*/ 0 w 33604"/>
                  <a:gd name="connsiteY5" fmla="*/ 0 h 60321"/>
                  <a:gd name="connsiteX6" fmla="*/ 8657 w 33604"/>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321">
                    <a:moveTo>
                      <a:pt x="8565" y="0"/>
                    </a:moveTo>
                    <a:lnTo>
                      <a:pt x="8565" y="54270"/>
                    </a:lnTo>
                    <a:lnTo>
                      <a:pt x="33605" y="54270"/>
                    </a:lnTo>
                    <a:lnTo>
                      <a:pt x="33605" y="60321"/>
                    </a:lnTo>
                    <a:lnTo>
                      <a:pt x="0" y="60321"/>
                    </a:lnTo>
                    <a:lnTo>
                      <a:pt x="0" y="0"/>
                    </a:lnTo>
                    <a:lnTo>
                      <a:pt x="8657" y="0"/>
                    </a:lnTo>
                    <a:close/>
                  </a:path>
                </a:pathLst>
              </a:custGeom>
              <a:solidFill>
                <a:srgbClr val="231F20"/>
              </a:solidFill>
              <a:ln w="8840"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5236679B-24FE-9E01-7545-C41A18A76A8B}"/>
                  </a:ext>
                </a:extLst>
              </p:cNvPr>
              <p:cNvSpPr/>
              <p:nvPr/>
            </p:nvSpPr>
            <p:spPr>
              <a:xfrm>
                <a:off x="11352765" y="5073136"/>
                <a:ext cx="46544" cy="60321"/>
              </a:xfrm>
              <a:custGeom>
                <a:avLst/>
                <a:gdLst>
                  <a:gd name="connsiteX0" fmla="*/ 37981 w 46544"/>
                  <a:gd name="connsiteY0" fmla="*/ 60321 h 60321"/>
                  <a:gd name="connsiteX1" fmla="*/ 33233 w 46544"/>
                  <a:gd name="connsiteY1" fmla="*/ 44776 h 60321"/>
                  <a:gd name="connsiteX2" fmla="*/ 13405 w 46544"/>
                  <a:gd name="connsiteY2" fmla="*/ 44776 h 60321"/>
                  <a:gd name="connsiteX3" fmla="*/ 8658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8 w 46544"/>
                  <a:gd name="connsiteY8" fmla="*/ 60321 h 60321"/>
                  <a:gd name="connsiteX9" fmla="*/ 15173 w 46544"/>
                  <a:gd name="connsiteY9" fmla="*/ 38818 h 60321"/>
                  <a:gd name="connsiteX10" fmla="*/ 31557 w 46544"/>
                  <a:gd name="connsiteY10" fmla="*/ 38818 h 60321"/>
                  <a:gd name="connsiteX11" fmla="*/ 24669 w 46544"/>
                  <a:gd name="connsiteY11" fmla="*/ 15080 h 60321"/>
                  <a:gd name="connsiteX12" fmla="*/ 24111 w 46544"/>
                  <a:gd name="connsiteY12" fmla="*/ 13033 h 60321"/>
                  <a:gd name="connsiteX13" fmla="*/ 23738 w 46544"/>
                  <a:gd name="connsiteY13" fmla="*/ 10985 h 60321"/>
                  <a:gd name="connsiteX14" fmla="*/ 23458 w 46544"/>
                  <a:gd name="connsiteY14" fmla="*/ 9030 h 60321"/>
                  <a:gd name="connsiteX15" fmla="*/ 23086 w 46544"/>
                  <a:gd name="connsiteY15" fmla="*/ 9030 h 60321"/>
                  <a:gd name="connsiteX16" fmla="*/ 22807 w 46544"/>
                  <a:gd name="connsiteY16" fmla="*/ 11077 h 60321"/>
                  <a:gd name="connsiteX17" fmla="*/ 22435 w 46544"/>
                  <a:gd name="connsiteY17" fmla="*/ 13033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1" y="60321"/>
                    </a:moveTo>
                    <a:lnTo>
                      <a:pt x="33233" y="44776"/>
                    </a:lnTo>
                    <a:lnTo>
                      <a:pt x="13405" y="44776"/>
                    </a:lnTo>
                    <a:lnTo>
                      <a:pt x="8658" y="60321"/>
                    </a:lnTo>
                    <a:lnTo>
                      <a:pt x="0" y="60321"/>
                    </a:lnTo>
                    <a:lnTo>
                      <a:pt x="17687" y="0"/>
                    </a:lnTo>
                    <a:lnTo>
                      <a:pt x="28857" y="0"/>
                    </a:lnTo>
                    <a:lnTo>
                      <a:pt x="46544" y="60321"/>
                    </a:lnTo>
                    <a:lnTo>
                      <a:pt x="37888" y="60321"/>
                    </a:lnTo>
                    <a:close/>
                    <a:moveTo>
                      <a:pt x="15173" y="38818"/>
                    </a:moveTo>
                    <a:lnTo>
                      <a:pt x="31557" y="38818"/>
                    </a:lnTo>
                    <a:lnTo>
                      <a:pt x="24669" y="15080"/>
                    </a:lnTo>
                    <a:cubicBezTo>
                      <a:pt x="24482" y="14429"/>
                      <a:pt x="24296" y="13777"/>
                      <a:pt x="24111" y="13033"/>
                    </a:cubicBezTo>
                    <a:cubicBezTo>
                      <a:pt x="24017" y="12288"/>
                      <a:pt x="23924" y="11636"/>
                      <a:pt x="23738" y="10985"/>
                    </a:cubicBezTo>
                    <a:cubicBezTo>
                      <a:pt x="23645" y="10333"/>
                      <a:pt x="23552" y="9588"/>
                      <a:pt x="23458" y="9030"/>
                    </a:cubicBezTo>
                    <a:lnTo>
                      <a:pt x="23086" y="9030"/>
                    </a:lnTo>
                    <a:cubicBezTo>
                      <a:pt x="23086" y="9681"/>
                      <a:pt x="22900" y="10426"/>
                      <a:pt x="22807" y="11077"/>
                    </a:cubicBezTo>
                    <a:cubicBezTo>
                      <a:pt x="22714" y="11729"/>
                      <a:pt x="22528" y="12381"/>
                      <a:pt x="22435" y="13033"/>
                    </a:cubicBezTo>
                    <a:cubicBezTo>
                      <a:pt x="22248" y="13684"/>
                      <a:pt x="22155" y="14429"/>
                      <a:pt x="21969" y="14987"/>
                    </a:cubicBezTo>
                    <a:lnTo>
                      <a:pt x="15080" y="38725"/>
                    </a:lnTo>
                    <a:close/>
                  </a:path>
                </a:pathLst>
              </a:custGeom>
              <a:solidFill>
                <a:srgbClr val="231F20"/>
              </a:solidFill>
              <a:ln w="8840"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DA67DBB2-0BAB-A30F-E20B-6E6F4D5A844B}"/>
                  </a:ext>
                </a:extLst>
              </p:cNvPr>
              <p:cNvSpPr/>
              <p:nvPr/>
            </p:nvSpPr>
            <p:spPr>
              <a:xfrm>
                <a:off x="11408340" y="5073136"/>
                <a:ext cx="38910" cy="60321"/>
              </a:xfrm>
              <a:custGeom>
                <a:avLst/>
                <a:gdLst>
                  <a:gd name="connsiteX0" fmla="*/ 11263 w 38910"/>
                  <a:gd name="connsiteY0" fmla="*/ 21969 h 60321"/>
                  <a:gd name="connsiteX1" fmla="*/ 10426 w 38910"/>
                  <a:gd name="connsiteY1" fmla="*/ 19735 h 60321"/>
                  <a:gd name="connsiteX2" fmla="*/ 9587 w 38910"/>
                  <a:gd name="connsiteY2" fmla="*/ 17314 h 60321"/>
                  <a:gd name="connsiteX3" fmla="*/ 8750 w 38910"/>
                  <a:gd name="connsiteY3" fmla="*/ 14615 h 60321"/>
                  <a:gd name="connsiteX4" fmla="*/ 8377 w 38910"/>
                  <a:gd name="connsiteY4" fmla="*/ 14615 h 60321"/>
                  <a:gd name="connsiteX5" fmla="*/ 8563 w 38910"/>
                  <a:gd name="connsiteY5" fmla="*/ 17314 h 60321"/>
                  <a:gd name="connsiteX6" fmla="*/ 8657 w 38910"/>
                  <a:gd name="connsiteY6" fmla="*/ 19735 h 60321"/>
                  <a:gd name="connsiteX7" fmla="*/ 8657 w 38910"/>
                  <a:gd name="connsiteY7" fmla="*/ 21969 h 60321"/>
                  <a:gd name="connsiteX8" fmla="*/ 8657 w 38910"/>
                  <a:gd name="connsiteY8" fmla="*/ 60321 h 60321"/>
                  <a:gd name="connsiteX9" fmla="*/ 0 w 38910"/>
                  <a:gd name="connsiteY9" fmla="*/ 60321 h 60321"/>
                  <a:gd name="connsiteX10" fmla="*/ 0 w 38910"/>
                  <a:gd name="connsiteY10" fmla="*/ 0 h 60321"/>
                  <a:gd name="connsiteX11" fmla="*/ 9494 w 38910"/>
                  <a:gd name="connsiteY11" fmla="*/ 0 h 60321"/>
                  <a:gd name="connsiteX12" fmla="*/ 27647 w 38910"/>
                  <a:gd name="connsiteY12" fmla="*/ 38352 h 60321"/>
                  <a:gd name="connsiteX13" fmla="*/ 28484 w 38910"/>
                  <a:gd name="connsiteY13" fmla="*/ 40586 h 60321"/>
                  <a:gd name="connsiteX14" fmla="*/ 29322 w 38910"/>
                  <a:gd name="connsiteY14" fmla="*/ 43007 h 60321"/>
                  <a:gd name="connsiteX15" fmla="*/ 30160 w 38910"/>
                  <a:gd name="connsiteY15" fmla="*/ 45706 h 60321"/>
                  <a:gd name="connsiteX16" fmla="*/ 30532 w 38910"/>
                  <a:gd name="connsiteY16" fmla="*/ 45706 h 60321"/>
                  <a:gd name="connsiteX17" fmla="*/ 30346 w 38910"/>
                  <a:gd name="connsiteY17" fmla="*/ 43007 h 60321"/>
                  <a:gd name="connsiteX18" fmla="*/ 30254 w 38910"/>
                  <a:gd name="connsiteY18" fmla="*/ 40586 h 60321"/>
                  <a:gd name="connsiteX19" fmla="*/ 30254 w 38910"/>
                  <a:gd name="connsiteY19" fmla="*/ 38352 h 60321"/>
                  <a:gd name="connsiteX20" fmla="*/ 30254 w 38910"/>
                  <a:gd name="connsiteY20" fmla="*/ 0 h 60321"/>
                  <a:gd name="connsiteX21" fmla="*/ 38910 w 38910"/>
                  <a:gd name="connsiteY21" fmla="*/ 0 h 60321"/>
                  <a:gd name="connsiteX22" fmla="*/ 38910 w 38910"/>
                  <a:gd name="connsiteY22" fmla="*/ 60321 h 60321"/>
                  <a:gd name="connsiteX23" fmla="*/ 29415 w 38910"/>
                  <a:gd name="connsiteY23" fmla="*/ 60321 h 60321"/>
                  <a:gd name="connsiteX24" fmla="*/ 11356 w 38910"/>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0" h="60321">
                    <a:moveTo>
                      <a:pt x="11263" y="21969"/>
                    </a:moveTo>
                    <a:cubicBezTo>
                      <a:pt x="10984" y="21317"/>
                      <a:pt x="10704" y="20573"/>
                      <a:pt x="10426" y="19735"/>
                    </a:cubicBezTo>
                    <a:cubicBezTo>
                      <a:pt x="10146" y="18897"/>
                      <a:pt x="9867" y="18059"/>
                      <a:pt x="9587" y="17314"/>
                    </a:cubicBezTo>
                    <a:cubicBezTo>
                      <a:pt x="9309" y="16477"/>
                      <a:pt x="9029" y="15546"/>
                      <a:pt x="8750" y="14615"/>
                    </a:cubicBezTo>
                    <a:lnTo>
                      <a:pt x="8377" y="14615"/>
                    </a:lnTo>
                    <a:cubicBezTo>
                      <a:pt x="8377" y="15546"/>
                      <a:pt x="8470" y="16384"/>
                      <a:pt x="8563" y="17314"/>
                    </a:cubicBezTo>
                    <a:cubicBezTo>
                      <a:pt x="8563" y="18152"/>
                      <a:pt x="8563" y="18897"/>
                      <a:pt x="8657" y="19735"/>
                    </a:cubicBezTo>
                    <a:cubicBezTo>
                      <a:pt x="8657" y="20573"/>
                      <a:pt x="8657" y="21317"/>
                      <a:pt x="8657" y="21969"/>
                    </a:cubicBezTo>
                    <a:lnTo>
                      <a:pt x="8657" y="60321"/>
                    </a:lnTo>
                    <a:lnTo>
                      <a:pt x="0" y="60321"/>
                    </a:lnTo>
                    <a:lnTo>
                      <a:pt x="0" y="0"/>
                    </a:lnTo>
                    <a:lnTo>
                      <a:pt x="9494" y="0"/>
                    </a:lnTo>
                    <a:lnTo>
                      <a:pt x="27647" y="38352"/>
                    </a:lnTo>
                    <a:cubicBezTo>
                      <a:pt x="27926" y="39004"/>
                      <a:pt x="28205" y="39749"/>
                      <a:pt x="28484" y="40586"/>
                    </a:cubicBezTo>
                    <a:cubicBezTo>
                      <a:pt x="28764" y="41424"/>
                      <a:pt x="29043" y="42262"/>
                      <a:pt x="29322" y="43007"/>
                    </a:cubicBezTo>
                    <a:cubicBezTo>
                      <a:pt x="29601" y="43938"/>
                      <a:pt x="29881" y="44776"/>
                      <a:pt x="30160" y="45706"/>
                    </a:cubicBezTo>
                    <a:lnTo>
                      <a:pt x="30532" y="45706"/>
                    </a:lnTo>
                    <a:cubicBezTo>
                      <a:pt x="30532" y="44868"/>
                      <a:pt x="30439" y="43938"/>
                      <a:pt x="30346" y="43007"/>
                    </a:cubicBezTo>
                    <a:cubicBezTo>
                      <a:pt x="30346" y="42262"/>
                      <a:pt x="30346" y="41424"/>
                      <a:pt x="30254" y="40586"/>
                    </a:cubicBezTo>
                    <a:cubicBezTo>
                      <a:pt x="30254" y="39749"/>
                      <a:pt x="30254" y="39004"/>
                      <a:pt x="30254" y="38352"/>
                    </a:cubicBezTo>
                    <a:lnTo>
                      <a:pt x="30254" y="0"/>
                    </a:lnTo>
                    <a:lnTo>
                      <a:pt x="38910" y="0"/>
                    </a:lnTo>
                    <a:lnTo>
                      <a:pt x="38910" y="60321"/>
                    </a:lnTo>
                    <a:lnTo>
                      <a:pt x="29415" y="60321"/>
                    </a:lnTo>
                    <a:lnTo>
                      <a:pt x="11356" y="21969"/>
                    </a:lnTo>
                    <a:close/>
                  </a:path>
                </a:pathLst>
              </a:custGeom>
              <a:solidFill>
                <a:srgbClr val="231F20"/>
              </a:solidFill>
              <a:ln w="8840"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0F9AB6C4-8662-345F-6370-097A052AB17F}"/>
                  </a:ext>
                </a:extLst>
              </p:cNvPr>
              <p:cNvSpPr/>
              <p:nvPr/>
            </p:nvSpPr>
            <p:spPr>
              <a:xfrm>
                <a:off x="11462703" y="5073136"/>
                <a:ext cx="37886" cy="60321"/>
              </a:xfrm>
              <a:custGeom>
                <a:avLst/>
                <a:gdLst>
                  <a:gd name="connsiteX0" fmla="*/ 0 w 37886"/>
                  <a:gd name="connsiteY0" fmla="*/ 60321 h 60321"/>
                  <a:gd name="connsiteX1" fmla="*/ 0 w 37886"/>
                  <a:gd name="connsiteY1" fmla="*/ 0 h 60321"/>
                  <a:gd name="connsiteX2" fmla="*/ 12939 w 37886"/>
                  <a:gd name="connsiteY2" fmla="*/ 0 h 60321"/>
                  <a:gd name="connsiteX3" fmla="*/ 23737 w 37886"/>
                  <a:gd name="connsiteY3" fmla="*/ 1676 h 60321"/>
                  <a:gd name="connsiteX4" fmla="*/ 31557 w 37886"/>
                  <a:gd name="connsiteY4" fmla="*/ 6982 h 60321"/>
                  <a:gd name="connsiteX5" fmla="*/ 36305 w 37886"/>
                  <a:gd name="connsiteY5" fmla="*/ 16290 h 60321"/>
                  <a:gd name="connsiteX6" fmla="*/ 37886 w 37886"/>
                  <a:gd name="connsiteY6" fmla="*/ 30161 h 60321"/>
                  <a:gd name="connsiteX7" fmla="*/ 36305 w 37886"/>
                  <a:gd name="connsiteY7" fmla="*/ 44031 h 60321"/>
                  <a:gd name="connsiteX8" fmla="*/ 31557 w 37886"/>
                  <a:gd name="connsiteY8" fmla="*/ 53339 h 60321"/>
                  <a:gd name="connsiteX9" fmla="*/ 23737 w 37886"/>
                  <a:gd name="connsiteY9" fmla="*/ 58646 h 60321"/>
                  <a:gd name="connsiteX10" fmla="*/ 12939 w 37886"/>
                  <a:gd name="connsiteY10" fmla="*/ 60321 h 60321"/>
                  <a:gd name="connsiteX11" fmla="*/ 0 w 37886"/>
                  <a:gd name="connsiteY11" fmla="*/ 60321 h 60321"/>
                  <a:gd name="connsiteX12" fmla="*/ 12939 w 37886"/>
                  <a:gd name="connsiteY12" fmla="*/ 54270 h 60321"/>
                  <a:gd name="connsiteX13" fmla="*/ 19828 w 37886"/>
                  <a:gd name="connsiteY13" fmla="*/ 53060 h 60321"/>
                  <a:gd name="connsiteX14" fmla="*/ 24947 w 37886"/>
                  <a:gd name="connsiteY14" fmla="*/ 48964 h 60321"/>
                  <a:gd name="connsiteX15" fmla="*/ 28113 w 37886"/>
                  <a:gd name="connsiteY15" fmla="*/ 41517 h 60321"/>
                  <a:gd name="connsiteX16" fmla="*/ 29230 w 37886"/>
                  <a:gd name="connsiteY16" fmla="*/ 30067 h 60321"/>
                  <a:gd name="connsiteX17" fmla="*/ 28113 w 37886"/>
                  <a:gd name="connsiteY17" fmla="*/ 18618 h 60321"/>
                  <a:gd name="connsiteX18" fmla="*/ 24947 w 37886"/>
                  <a:gd name="connsiteY18" fmla="*/ 11171 h 60321"/>
                  <a:gd name="connsiteX19" fmla="*/ 19828 w 37886"/>
                  <a:gd name="connsiteY19" fmla="*/ 7075 h 60321"/>
                  <a:gd name="connsiteX20" fmla="*/ 12939 w 37886"/>
                  <a:gd name="connsiteY20" fmla="*/ 5865 h 60321"/>
                  <a:gd name="connsiteX21" fmla="*/ 8657 w 37886"/>
                  <a:gd name="connsiteY21" fmla="*/ 5865 h 60321"/>
                  <a:gd name="connsiteX22" fmla="*/ 8657 w 37886"/>
                  <a:gd name="connsiteY22" fmla="*/ 54177 h 60321"/>
                  <a:gd name="connsiteX23" fmla="*/ 12939 w 37886"/>
                  <a:gd name="connsiteY23" fmla="*/ 541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 h="60321">
                    <a:moveTo>
                      <a:pt x="0" y="60321"/>
                    </a:moveTo>
                    <a:lnTo>
                      <a:pt x="0" y="0"/>
                    </a:lnTo>
                    <a:lnTo>
                      <a:pt x="12939" y="0"/>
                    </a:lnTo>
                    <a:cubicBezTo>
                      <a:pt x="17035" y="0"/>
                      <a:pt x="20572" y="559"/>
                      <a:pt x="23737" y="1676"/>
                    </a:cubicBezTo>
                    <a:cubicBezTo>
                      <a:pt x="26903" y="2793"/>
                      <a:pt x="29508" y="4562"/>
                      <a:pt x="31557" y="6982"/>
                    </a:cubicBezTo>
                    <a:cubicBezTo>
                      <a:pt x="33605" y="9402"/>
                      <a:pt x="35188" y="12474"/>
                      <a:pt x="36305" y="16290"/>
                    </a:cubicBezTo>
                    <a:cubicBezTo>
                      <a:pt x="37328" y="20107"/>
                      <a:pt x="37886" y="24761"/>
                      <a:pt x="37886" y="30161"/>
                    </a:cubicBezTo>
                    <a:cubicBezTo>
                      <a:pt x="37886" y="35560"/>
                      <a:pt x="37328" y="40214"/>
                      <a:pt x="36305" y="44031"/>
                    </a:cubicBezTo>
                    <a:cubicBezTo>
                      <a:pt x="35280" y="47847"/>
                      <a:pt x="33698" y="51012"/>
                      <a:pt x="31557" y="53339"/>
                    </a:cubicBezTo>
                    <a:cubicBezTo>
                      <a:pt x="29416" y="55760"/>
                      <a:pt x="26809" y="57529"/>
                      <a:pt x="23737" y="58646"/>
                    </a:cubicBezTo>
                    <a:cubicBezTo>
                      <a:pt x="20572" y="59763"/>
                      <a:pt x="17035" y="60321"/>
                      <a:pt x="12939" y="60321"/>
                    </a:cubicBezTo>
                    <a:lnTo>
                      <a:pt x="0" y="60321"/>
                    </a:lnTo>
                    <a:close/>
                    <a:moveTo>
                      <a:pt x="12939" y="54270"/>
                    </a:moveTo>
                    <a:cubicBezTo>
                      <a:pt x="15545" y="54270"/>
                      <a:pt x="17780" y="53898"/>
                      <a:pt x="19828" y="53060"/>
                    </a:cubicBezTo>
                    <a:cubicBezTo>
                      <a:pt x="21875" y="52222"/>
                      <a:pt x="23552" y="50919"/>
                      <a:pt x="24947" y="48964"/>
                    </a:cubicBezTo>
                    <a:cubicBezTo>
                      <a:pt x="26344" y="47103"/>
                      <a:pt x="27367" y="44589"/>
                      <a:pt x="28113" y="41517"/>
                    </a:cubicBezTo>
                    <a:cubicBezTo>
                      <a:pt x="28857" y="38445"/>
                      <a:pt x="29230" y="34629"/>
                      <a:pt x="29230" y="30067"/>
                    </a:cubicBezTo>
                    <a:cubicBezTo>
                      <a:pt x="29230" y="25506"/>
                      <a:pt x="28857" y="21690"/>
                      <a:pt x="28113" y="18618"/>
                    </a:cubicBezTo>
                    <a:cubicBezTo>
                      <a:pt x="27367" y="15546"/>
                      <a:pt x="26250" y="13033"/>
                      <a:pt x="24947" y="11171"/>
                    </a:cubicBezTo>
                    <a:cubicBezTo>
                      <a:pt x="23552" y="9309"/>
                      <a:pt x="21875" y="7913"/>
                      <a:pt x="19828" y="7075"/>
                    </a:cubicBezTo>
                    <a:cubicBezTo>
                      <a:pt x="17780" y="6237"/>
                      <a:pt x="15453" y="5865"/>
                      <a:pt x="12939" y="5865"/>
                    </a:cubicBezTo>
                    <a:lnTo>
                      <a:pt x="8657" y="5865"/>
                    </a:lnTo>
                    <a:lnTo>
                      <a:pt x="8657" y="54177"/>
                    </a:lnTo>
                    <a:lnTo>
                      <a:pt x="12939" y="54177"/>
                    </a:lnTo>
                    <a:close/>
                  </a:path>
                </a:pathLst>
              </a:custGeom>
              <a:solidFill>
                <a:srgbClr val="231F20"/>
              </a:solidFill>
              <a:ln w="8840" cap="flat">
                <a:noFill/>
                <a:prstDash val="solid"/>
                <a:miter/>
              </a:ln>
            </p:spPr>
            <p:txBody>
              <a:bodyPr rtlCol="0" anchor="ctr"/>
              <a:lstStyle/>
              <a:p>
                <a:endParaRPr lang="en-US"/>
              </a:p>
            </p:txBody>
          </p:sp>
        </p:grpSp>
        <p:grpSp>
          <p:nvGrpSpPr>
            <p:cNvPr id="707" name="Picture 2">
              <a:extLst>
                <a:ext uri="{FF2B5EF4-FFF2-40B4-BE49-F238E27FC236}">
                  <a16:creationId xmlns:a16="http://schemas.microsoft.com/office/drawing/2014/main" id="{D5C06C62-669C-F194-FD3B-EE252B72F581}"/>
                </a:ext>
              </a:extLst>
            </p:cNvPr>
            <p:cNvGrpSpPr/>
            <p:nvPr/>
          </p:nvGrpSpPr>
          <p:grpSpPr>
            <a:xfrm>
              <a:off x="10994842" y="5253168"/>
              <a:ext cx="514234" cy="92884"/>
              <a:chOff x="10994842" y="5253168"/>
              <a:chExt cx="514234" cy="92884"/>
            </a:xfrm>
            <a:solidFill>
              <a:srgbClr val="231F20"/>
            </a:solidFill>
          </p:grpSpPr>
          <p:sp>
            <p:nvSpPr>
              <p:cNvPr id="708" name="Freeform: Shape 707">
                <a:extLst>
                  <a:ext uri="{FF2B5EF4-FFF2-40B4-BE49-F238E27FC236}">
                    <a16:creationId xmlns:a16="http://schemas.microsoft.com/office/drawing/2014/main" id="{73D99C8E-60A6-82D6-173B-99BB94B8676C}"/>
                  </a:ext>
                </a:extLst>
              </p:cNvPr>
              <p:cNvSpPr/>
              <p:nvPr/>
            </p:nvSpPr>
            <p:spPr>
              <a:xfrm>
                <a:off x="10994842" y="5253168"/>
                <a:ext cx="37607" cy="60413"/>
              </a:xfrm>
              <a:custGeom>
                <a:avLst/>
                <a:gdLst>
                  <a:gd name="connsiteX0" fmla="*/ 0 w 37607"/>
                  <a:gd name="connsiteY0" fmla="*/ 30254 h 60413"/>
                  <a:gd name="connsiteX1" fmla="*/ 1583 w 37607"/>
                  <a:gd name="connsiteY1" fmla="*/ 16383 h 60413"/>
                  <a:gd name="connsiteX2" fmla="*/ 5958 w 37607"/>
                  <a:gd name="connsiteY2" fmla="*/ 6982 h 60413"/>
                  <a:gd name="connsiteX3" fmla="*/ 12753 w 37607"/>
                  <a:gd name="connsiteY3" fmla="*/ 1676 h 60413"/>
                  <a:gd name="connsiteX4" fmla="*/ 21503 w 37607"/>
                  <a:gd name="connsiteY4" fmla="*/ 0 h 60413"/>
                  <a:gd name="connsiteX5" fmla="*/ 27833 w 37607"/>
                  <a:gd name="connsiteY5" fmla="*/ 745 h 60413"/>
                  <a:gd name="connsiteX6" fmla="*/ 32581 w 37607"/>
                  <a:gd name="connsiteY6" fmla="*/ 2420 h 60413"/>
                  <a:gd name="connsiteX7" fmla="*/ 36583 w 37607"/>
                  <a:gd name="connsiteY7" fmla="*/ 4747 h 60413"/>
                  <a:gd name="connsiteX8" fmla="*/ 33605 w 37607"/>
                  <a:gd name="connsiteY8" fmla="*/ 9774 h 60413"/>
                  <a:gd name="connsiteX9" fmla="*/ 32767 w 37607"/>
                  <a:gd name="connsiteY9" fmla="*/ 9774 h 60413"/>
                  <a:gd name="connsiteX10" fmla="*/ 29881 w 37607"/>
                  <a:gd name="connsiteY10" fmla="*/ 7912 h 60413"/>
                  <a:gd name="connsiteX11" fmla="*/ 26623 w 37607"/>
                  <a:gd name="connsiteY11" fmla="*/ 6609 h 60413"/>
                  <a:gd name="connsiteX12" fmla="*/ 22528 w 37607"/>
                  <a:gd name="connsiteY12" fmla="*/ 5957 h 60413"/>
                  <a:gd name="connsiteX13" fmla="*/ 17128 w 37607"/>
                  <a:gd name="connsiteY13" fmla="*/ 7168 h 60413"/>
                  <a:gd name="connsiteX14" fmla="*/ 12753 w 37607"/>
                  <a:gd name="connsiteY14" fmla="*/ 11170 h 60413"/>
                  <a:gd name="connsiteX15" fmla="*/ 9867 w 37607"/>
                  <a:gd name="connsiteY15" fmla="*/ 18618 h 60413"/>
                  <a:gd name="connsiteX16" fmla="*/ 8750 w 37607"/>
                  <a:gd name="connsiteY16" fmla="*/ 30160 h 60413"/>
                  <a:gd name="connsiteX17" fmla="*/ 9867 w 37607"/>
                  <a:gd name="connsiteY17" fmla="*/ 41703 h 60413"/>
                  <a:gd name="connsiteX18" fmla="*/ 12846 w 37607"/>
                  <a:gd name="connsiteY18" fmla="*/ 49150 h 60413"/>
                  <a:gd name="connsiteX19" fmla="*/ 17501 w 37607"/>
                  <a:gd name="connsiteY19" fmla="*/ 53153 h 60413"/>
                  <a:gd name="connsiteX20" fmla="*/ 23458 w 37607"/>
                  <a:gd name="connsiteY20" fmla="*/ 54363 h 60413"/>
                  <a:gd name="connsiteX21" fmla="*/ 27647 w 37607"/>
                  <a:gd name="connsiteY21" fmla="*/ 53805 h 60413"/>
                  <a:gd name="connsiteX22" fmla="*/ 30905 w 37607"/>
                  <a:gd name="connsiteY22" fmla="*/ 52595 h 60413"/>
                  <a:gd name="connsiteX23" fmla="*/ 33791 w 37607"/>
                  <a:gd name="connsiteY23" fmla="*/ 50640 h 60413"/>
                  <a:gd name="connsiteX24" fmla="*/ 34629 w 37607"/>
                  <a:gd name="connsiteY24" fmla="*/ 50640 h 60413"/>
                  <a:gd name="connsiteX25" fmla="*/ 37608 w 37607"/>
                  <a:gd name="connsiteY25" fmla="*/ 55666 h 60413"/>
                  <a:gd name="connsiteX26" fmla="*/ 33605 w 37607"/>
                  <a:gd name="connsiteY26" fmla="*/ 58087 h 60413"/>
                  <a:gd name="connsiteX27" fmla="*/ 28857 w 37607"/>
                  <a:gd name="connsiteY27" fmla="*/ 59762 h 60413"/>
                  <a:gd name="connsiteX28" fmla="*/ 22435 w 37607"/>
                  <a:gd name="connsiteY28" fmla="*/ 60414 h 60413"/>
                  <a:gd name="connsiteX29" fmla="*/ 13126 w 37607"/>
                  <a:gd name="connsiteY29" fmla="*/ 58738 h 60413"/>
                  <a:gd name="connsiteX30" fmla="*/ 6051 w 37607"/>
                  <a:gd name="connsiteY30" fmla="*/ 53432 h 60413"/>
                  <a:gd name="connsiteX31" fmla="*/ 1583 w 37607"/>
                  <a:gd name="connsiteY31" fmla="*/ 44030 h 60413"/>
                  <a:gd name="connsiteX32" fmla="*/ 0 w 37607"/>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07" h="60413">
                    <a:moveTo>
                      <a:pt x="0" y="30254"/>
                    </a:moveTo>
                    <a:cubicBezTo>
                      <a:pt x="0" y="24854"/>
                      <a:pt x="558" y="20200"/>
                      <a:pt x="1583" y="16383"/>
                    </a:cubicBezTo>
                    <a:cubicBezTo>
                      <a:pt x="2607" y="12567"/>
                      <a:pt x="4095" y="9402"/>
                      <a:pt x="5958" y="6982"/>
                    </a:cubicBezTo>
                    <a:cubicBezTo>
                      <a:pt x="7912" y="4561"/>
                      <a:pt x="10146" y="2793"/>
                      <a:pt x="12753" y="1676"/>
                    </a:cubicBezTo>
                    <a:cubicBezTo>
                      <a:pt x="15360" y="559"/>
                      <a:pt x="18338" y="0"/>
                      <a:pt x="21503" y="0"/>
                    </a:cubicBezTo>
                    <a:cubicBezTo>
                      <a:pt x="23923" y="0"/>
                      <a:pt x="26064" y="279"/>
                      <a:pt x="27833" y="745"/>
                    </a:cubicBezTo>
                    <a:cubicBezTo>
                      <a:pt x="29695" y="1210"/>
                      <a:pt x="31277" y="1768"/>
                      <a:pt x="32581" y="2420"/>
                    </a:cubicBezTo>
                    <a:cubicBezTo>
                      <a:pt x="34071" y="3072"/>
                      <a:pt x="35373" y="3910"/>
                      <a:pt x="36583" y="4747"/>
                    </a:cubicBezTo>
                    <a:lnTo>
                      <a:pt x="33605" y="9774"/>
                    </a:lnTo>
                    <a:lnTo>
                      <a:pt x="32767" y="9774"/>
                    </a:lnTo>
                    <a:cubicBezTo>
                      <a:pt x="31837" y="9122"/>
                      <a:pt x="30812" y="8471"/>
                      <a:pt x="29881" y="7912"/>
                    </a:cubicBezTo>
                    <a:cubicBezTo>
                      <a:pt x="28950" y="7447"/>
                      <a:pt x="27833" y="7074"/>
                      <a:pt x="26623" y="6609"/>
                    </a:cubicBezTo>
                    <a:cubicBezTo>
                      <a:pt x="25320" y="6144"/>
                      <a:pt x="24016" y="5957"/>
                      <a:pt x="22528" y="5957"/>
                    </a:cubicBezTo>
                    <a:cubicBezTo>
                      <a:pt x="20572" y="5957"/>
                      <a:pt x="18711" y="6330"/>
                      <a:pt x="17128" y="7168"/>
                    </a:cubicBezTo>
                    <a:cubicBezTo>
                      <a:pt x="15453" y="8005"/>
                      <a:pt x="14056" y="9309"/>
                      <a:pt x="12753" y="11170"/>
                    </a:cubicBezTo>
                    <a:cubicBezTo>
                      <a:pt x="11543" y="13032"/>
                      <a:pt x="10519" y="15546"/>
                      <a:pt x="9867" y="18618"/>
                    </a:cubicBezTo>
                    <a:cubicBezTo>
                      <a:pt x="9216" y="21689"/>
                      <a:pt x="8750" y="25599"/>
                      <a:pt x="8750" y="30160"/>
                    </a:cubicBezTo>
                    <a:cubicBezTo>
                      <a:pt x="8750" y="34722"/>
                      <a:pt x="9122" y="38631"/>
                      <a:pt x="9867" y="41703"/>
                    </a:cubicBezTo>
                    <a:cubicBezTo>
                      <a:pt x="10612" y="44775"/>
                      <a:pt x="11636" y="47289"/>
                      <a:pt x="12846" y="49150"/>
                    </a:cubicBezTo>
                    <a:cubicBezTo>
                      <a:pt x="14150" y="51012"/>
                      <a:pt x="15731" y="52315"/>
                      <a:pt x="17501" y="53153"/>
                    </a:cubicBezTo>
                    <a:cubicBezTo>
                      <a:pt x="19269" y="53991"/>
                      <a:pt x="21318" y="54363"/>
                      <a:pt x="23458" y="54363"/>
                    </a:cubicBezTo>
                    <a:cubicBezTo>
                      <a:pt x="24947" y="54363"/>
                      <a:pt x="26344" y="54177"/>
                      <a:pt x="27647" y="53805"/>
                    </a:cubicBezTo>
                    <a:cubicBezTo>
                      <a:pt x="28857" y="53432"/>
                      <a:pt x="29974" y="52967"/>
                      <a:pt x="30905" y="52595"/>
                    </a:cubicBezTo>
                    <a:cubicBezTo>
                      <a:pt x="31929" y="52036"/>
                      <a:pt x="32954" y="51384"/>
                      <a:pt x="33791" y="50640"/>
                    </a:cubicBezTo>
                    <a:lnTo>
                      <a:pt x="34629" y="50640"/>
                    </a:lnTo>
                    <a:lnTo>
                      <a:pt x="37608" y="55666"/>
                    </a:lnTo>
                    <a:cubicBezTo>
                      <a:pt x="36491" y="56597"/>
                      <a:pt x="35094" y="57435"/>
                      <a:pt x="33605" y="58087"/>
                    </a:cubicBezTo>
                    <a:cubicBezTo>
                      <a:pt x="32301" y="58738"/>
                      <a:pt x="30718" y="59297"/>
                      <a:pt x="28857" y="59762"/>
                    </a:cubicBezTo>
                    <a:cubicBezTo>
                      <a:pt x="26996" y="60228"/>
                      <a:pt x="24855" y="60414"/>
                      <a:pt x="22435" y="60414"/>
                    </a:cubicBezTo>
                    <a:cubicBezTo>
                      <a:pt x="18990" y="60414"/>
                      <a:pt x="15825" y="59855"/>
                      <a:pt x="13126" y="58738"/>
                    </a:cubicBezTo>
                    <a:cubicBezTo>
                      <a:pt x="10333" y="57621"/>
                      <a:pt x="8005" y="55853"/>
                      <a:pt x="6051" y="53432"/>
                    </a:cubicBezTo>
                    <a:cubicBezTo>
                      <a:pt x="4095" y="51012"/>
                      <a:pt x="2607" y="47847"/>
                      <a:pt x="1583" y="44030"/>
                    </a:cubicBezTo>
                    <a:cubicBezTo>
                      <a:pt x="558" y="40214"/>
                      <a:pt x="0" y="35559"/>
                      <a:pt x="0" y="30067"/>
                    </a:cubicBezTo>
                    <a:close/>
                  </a:path>
                </a:pathLst>
              </a:custGeom>
              <a:solidFill>
                <a:srgbClr val="231F20"/>
              </a:solidFill>
              <a:ln w="8840" cap="flat">
                <a:no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CBAF957E-C737-C0BC-D627-487E28033C79}"/>
                  </a:ext>
                </a:extLst>
              </p:cNvPr>
              <p:cNvSpPr/>
              <p:nvPr/>
            </p:nvSpPr>
            <p:spPr>
              <a:xfrm>
                <a:off x="11035708" y="5253168"/>
                <a:ext cx="42261" cy="60600"/>
              </a:xfrm>
              <a:custGeom>
                <a:avLst/>
                <a:gdLst>
                  <a:gd name="connsiteX0" fmla="*/ 42261 w 42261"/>
                  <a:gd name="connsiteY0" fmla="*/ 30254 h 60600"/>
                  <a:gd name="connsiteX1" fmla="*/ 40679 w 42261"/>
                  <a:gd name="connsiteY1" fmla="*/ 44217 h 60600"/>
                  <a:gd name="connsiteX2" fmla="*/ 36397 w 42261"/>
                  <a:gd name="connsiteY2" fmla="*/ 53618 h 60600"/>
                  <a:gd name="connsiteX3" fmla="*/ 29695 w 42261"/>
                  <a:gd name="connsiteY3" fmla="*/ 58925 h 60600"/>
                  <a:gd name="connsiteX4" fmla="*/ 21131 w 42261"/>
                  <a:gd name="connsiteY4" fmla="*/ 60600 h 60600"/>
                  <a:gd name="connsiteX5" fmla="*/ 12567 w 42261"/>
                  <a:gd name="connsiteY5" fmla="*/ 58925 h 60600"/>
                  <a:gd name="connsiteX6" fmla="*/ 5865 w 42261"/>
                  <a:gd name="connsiteY6" fmla="*/ 53618 h 60600"/>
                  <a:gd name="connsiteX7" fmla="*/ 1582 w 42261"/>
                  <a:gd name="connsiteY7" fmla="*/ 44217 h 60600"/>
                  <a:gd name="connsiteX8" fmla="*/ 0 w 42261"/>
                  <a:gd name="connsiteY8" fmla="*/ 30254 h 60600"/>
                  <a:gd name="connsiteX9" fmla="*/ 1582 w 42261"/>
                  <a:gd name="connsiteY9" fmla="*/ 16383 h 60600"/>
                  <a:gd name="connsiteX10" fmla="*/ 5865 w 42261"/>
                  <a:gd name="connsiteY10" fmla="*/ 6982 h 60600"/>
                  <a:gd name="connsiteX11" fmla="*/ 12567 w 42261"/>
                  <a:gd name="connsiteY11" fmla="*/ 1676 h 60600"/>
                  <a:gd name="connsiteX12" fmla="*/ 21131 w 42261"/>
                  <a:gd name="connsiteY12" fmla="*/ 0 h 60600"/>
                  <a:gd name="connsiteX13" fmla="*/ 29695 w 42261"/>
                  <a:gd name="connsiteY13" fmla="*/ 1676 h 60600"/>
                  <a:gd name="connsiteX14" fmla="*/ 36397 w 42261"/>
                  <a:gd name="connsiteY14" fmla="*/ 6982 h 60600"/>
                  <a:gd name="connsiteX15" fmla="*/ 40679 w 42261"/>
                  <a:gd name="connsiteY15" fmla="*/ 16383 h 60600"/>
                  <a:gd name="connsiteX16" fmla="*/ 42261 w 42261"/>
                  <a:gd name="connsiteY16" fmla="*/ 30254 h 60600"/>
                  <a:gd name="connsiteX17" fmla="*/ 8657 w 42261"/>
                  <a:gd name="connsiteY17" fmla="*/ 30254 h 60600"/>
                  <a:gd name="connsiteX18" fmla="*/ 9680 w 42261"/>
                  <a:gd name="connsiteY18" fmla="*/ 41796 h 60600"/>
                  <a:gd name="connsiteX19" fmla="*/ 12474 w 42261"/>
                  <a:gd name="connsiteY19" fmla="*/ 49243 h 60600"/>
                  <a:gd name="connsiteX20" fmla="*/ 16477 w 42261"/>
                  <a:gd name="connsiteY20" fmla="*/ 53246 h 60600"/>
                  <a:gd name="connsiteX21" fmla="*/ 21131 w 42261"/>
                  <a:gd name="connsiteY21" fmla="*/ 54456 h 60600"/>
                  <a:gd name="connsiteX22" fmla="*/ 25786 w 42261"/>
                  <a:gd name="connsiteY22" fmla="*/ 53246 h 60600"/>
                  <a:gd name="connsiteX23" fmla="*/ 29788 w 42261"/>
                  <a:gd name="connsiteY23" fmla="*/ 49243 h 60600"/>
                  <a:gd name="connsiteX24" fmla="*/ 32581 w 42261"/>
                  <a:gd name="connsiteY24" fmla="*/ 41796 h 60600"/>
                  <a:gd name="connsiteX25" fmla="*/ 33605 w 42261"/>
                  <a:gd name="connsiteY25" fmla="*/ 30254 h 60600"/>
                  <a:gd name="connsiteX26" fmla="*/ 32581 w 42261"/>
                  <a:gd name="connsiteY26" fmla="*/ 18710 h 60600"/>
                  <a:gd name="connsiteX27" fmla="*/ 29788 w 42261"/>
                  <a:gd name="connsiteY27" fmla="*/ 11264 h 60600"/>
                  <a:gd name="connsiteX28" fmla="*/ 25786 w 42261"/>
                  <a:gd name="connsiteY28" fmla="*/ 7261 h 60600"/>
                  <a:gd name="connsiteX29" fmla="*/ 21131 w 42261"/>
                  <a:gd name="connsiteY29" fmla="*/ 6051 h 60600"/>
                  <a:gd name="connsiteX30" fmla="*/ 16477 w 42261"/>
                  <a:gd name="connsiteY30" fmla="*/ 7261 h 60600"/>
                  <a:gd name="connsiteX31" fmla="*/ 12474 w 42261"/>
                  <a:gd name="connsiteY31" fmla="*/ 11264 h 60600"/>
                  <a:gd name="connsiteX32" fmla="*/ 9680 w 42261"/>
                  <a:gd name="connsiteY32" fmla="*/ 18710 h 60600"/>
                  <a:gd name="connsiteX33" fmla="*/ 8657 w 42261"/>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1" h="60600">
                    <a:moveTo>
                      <a:pt x="42261" y="30254"/>
                    </a:moveTo>
                    <a:cubicBezTo>
                      <a:pt x="42261" y="35746"/>
                      <a:pt x="41703" y="40400"/>
                      <a:pt x="40679" y="44217"/>
                    </a:cubicBezTo>
                    <a:cubicBezTo>
                      <a:pt x="39656" y="48033"/>
                      <a:pt x="38166" y="51198"/>
                      <a:pt x="36397" y="53618"/>
                    </a:cubicBezTo>
                    <a:cubicBezTo>
                      <a:pt x="34535" y="56039"/>
                      <a:pt x="32301" y="57808"/>
                      <a:pt x="29695" y="58925"/>
                    </a:cubicBezTo>
                    <a:cubicBezTo>
                      <a:pt x="27088" y="60042"/>
                      <a:pt x="24203" y="60600"/>
                      <a:pt x="21131" y="60600"/>
                    </a:cubicBezTo>
                    <a:cubicBezTo>
                      <a:pt x="18059" y="60600"/>
                      <a:pt x="15173" y="60042"/>
                      <a:pt x="12567" y="58925"/>
                    </a:cubicBezTo>
                    <a:cubicBezTo>
                      <a:pt x="9960" y="57808"/>
                      <a:pt x="7726" y="56039"/>
                      <a:pt x="5865" y="53618"/>
                    </a:cubicBezTo>
                    <a:cubicBezTo>
                      <a:pt x="4002" y="51198"/>
                      <a:pt x="2607" y="48033"/>
                      <a:pt x="1582" y="44217"/>
                    </a:cubicBezTo>
                    <a:cubicBezTo>
                      <a:pt x="558" y="40400"/>
                      <a:pt x="0" y="35746"/>
                      <a:pt x="0" y="30254"/>
                    </a:cubicBezTo>
                    <a:cubicBezTo>
                      <a:pt x="0" y="24761"/>
                      <a:pt x="558" y="20200"/>
                      <a:pt x="1582" y="16383"/>
                    </a:cubicBezTo>
                    <a:cubicBezTo>
                      <a:pt x="2607" y="12567"/>
                      <a:pt x="4095" y="9402"/>
                      <a:pt x="5865" y="6982"/>
                    </a:cubicBezTo>
                    <a:cubicBezTo>
                      <a:pt x="7726" y="4561"/>
                      <a:pt x="9960" y="2793"/>
                      <a:pt x="12567" y="1676"/>
                    </a:cubicBezTo>
                    <a:cubicBezTo>
                      <a:pt x="15173" y="559"/>
                      <a:pt x="18059" y="0"/>
                      <a:pt x="21131" y="0"/>
                    </a:cubicBezTo>
                    <a:cubicBezTo>
                      <a:pt x="24203" y="0"/>
                      <a:pt x="27088" y="559"/>
                      <a:pt x="29695" y="1676"/>
                    </a:cubicBezTo>
                    <a:cubicBezTo>
                      <a:pt x="32301" y="2793"/>
                      <a:pt x="34535" y="4561"/>
                      <a:pt x="36397" y="6982"/>
                    </a:cubicBezTo>
                    <a:cubicBezTo>
                      <a:pt x="38259" y="9402"/>
                      <a:pt x="39656" y="12567"/>
                      <a:pt x="40679" y="16383"/>
                    </a:cubicBezTo>
                    <a:cubicBezTo>
                      <a:pt x="41703" y="20200"/>
                      <a:pt x="42261" y="24854"/>
                      <a:pt x="42261" y="30254"/>
                    </a:cubicBezTo>
                    <a:close/>
                    <a:moveTo>
                      <a:pt x="8657" y="30254"/>
                    </a:moveTo>
                    <a:cubicBezTo>
                      <a:pt x="8657" y="34908"/>
                      <a:pt x="9029" y="38724"/>
                      <a:pt x="9680" y="41796"/>
                    </a:cubicBezTo>
                    <a:cubicBezTo>
                      <a:pt x="10333" y="44868"/>
                      <a:pt x="11263" y="47382"/>
                      <a:pt x="12474" y="49243"/>
                    </a:cubicBezTo>
                    <a:cubicBezTo>
                      <a:pt x="13591" y="51105"/>
                      <a:pt x="14987" y="52408"/>
                      <a:pt x="16477" y="53246"/>
                    </a:cubicBezTo>
                    <a:cubicBezTo>
                      <a:pt x="17965" y="54084"/>
                      <a:pt x="19548" y="54456"/>
                      <a:pt x="21131" y="54456"/>
                    </a:cubicBezTo>
                    <a:cubicBezTo>
                      <a:pt x="22713" y="54456"/>
                      <a:pt x="24296" y="54084"/>
                      <a:pt x="25786" y="53246"/>
                    </a:cubicBezTo>
                    <a:cubicBezTo>
                      <a:pt x="27274" y="52408"/>
                      <a:pt x="28578" y="51105"/>
                      <a:pt x="29788" y="49243"/>
                    </a:cubicBezTo>
                    <a:cubicBezTo>
                      <a:pt x="30998" y="47382"/>
                      <a:pt x="31929" y="44868"/>
                      <a:pt x="32581" y="41796"/>
                    </a:cubicBezTo>
                    <a:cubicBezTo>
                      <a:pt x="33325" y="38724"/>
                      <a:pt x="33605" y="34815"/>
                      <a:pt x="33605" y="30254"/>
                    </a:cubicBezTo>
                    <a:cubicBezTo>
                      <a:pt x="33605" y="25692"/>
                      <a:pt x="33232" y="21875"/>
                      <a:pt x="32581" y="18710"/>
                    </a:cubicBezTo>
                    <a:cubicBezTo>
                      <a:pt x="31929" y="15546"/>
                      <a:pt x="30998" y="13125"/>
                      <a:pt x="29788" y="11264"/>
                    </a:cubicBezTo>
                    <a:cubicBezTo>
                      <a:pt x="28671" y="9402"/>
                      <a:pt x="27274" y="8099"/>
                      <a:pt x="25786" y="7261"/>
                    </a:cubicBezTo>
                    <a:cubicBezTo>
                      <a:pt x="24296" y="6423"/>
                      <a:pt x="22713" y="6051"/>
                      <a:pt x="21131" y="6051"/>
                    </a:cubicBezTo>
                    <a:cubicBezTo>
                      <a:pt x="19548" y="6051"/>
                      <a:pt x="17965" y="6423"/>
                      <a:pt x="16477" y="7261"/>
                    </a:cubicBezTo>
                    <a:cubicBezTo>
                      <a:pt x="14987" y="8099"/>
                      <a:pt x="13591" y="9402"/>
                      <a:pt x="12474" y="11264"/>
                    </a:cubicBezTo>
                    <a:cubicBezTo>
                      <a:pt x="11263" y="13125"/>
                      <a:pt x="10333" y="15639"/>
                      <a:pt x="9680" y="18710"/>
                    </a:cubicBezTo>
                    <a:cubicBezTo>
                      <a:pt x="9029" y="21875"/>
                      <a:pt x="8657" y="25692"/>
                      <a:pt x="8657" y="30254"/>
                    </a:cubicBezTo>
                    <a:close/>
                  </a:path>
                </a:pathLst>
              </a:custGeom>
              <a:solidFill>
                <a:srgbClr val="231F20"/>
              </a:solidFill>
              <a:ln w="8840" cap="flat">
                <a:no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DCA6EEB9-7EAB-2533-FC78-BD2AACB8B0C0}"/>
                  </a:ext>
                </a:extLst>
              </p:cNvPr>
              <p:cNvSpPr/>
              <p:nvPr/>
            </p:nvSpPr>
            <p:spPr>
              <a:xfrm>
                <a:off x="11090443" y="5253261"/>
                <a:ext cx="38910" cy="60321"/>
              </a:xfrm>
              <a:custGeom>
                <a:avLst/>
                <a:gdLst>
                  <a:gd name="connsiteX0" fmla="*/ 11263 w 38910"/>
                  <a:gd name="connsiteY0" fmla="*/ 21969 h 60321"/>
                  <a:gd name="connsiteX1" fmla="*/ 10426 w 38910"/>
                  <a:gd name="connsiteY1" fmla="*/ 19735 h 60321"/>
                  <a:gd name="connsiteX2" fmla="*/ 9587 w 38910"/>
                  <a:gd name="connsiteY2" fmla="*/ 17314 h 60321"/>
                  <a:gd name="connsiteX3" fmla="*/ 8750 w 38910"/>
                  <a:gd name="connsiteY3" fmla="*/ 14615 h 60321"/>
                  <a:gd name="connsiteX4" fmla="*/ 8378 w 38910"/>
                  <a:gd name="connsiteY4" fmla="*/ 14615 h 60321"/>
                  <a:gd name="connsiteX5" fmla="*/ 8563 w 38910"/>
                  <a:gd name="connsiteY5" fmla="*/ 17314 h 60321"/>
                  <a:gd name="connsiteX6" fmla="*/ 8657 w 38910"/>
                  <a:gd name="connsiteY6" fmla="*/ 19735 h 60321"/>
                  <a:gd name="connsiteX7" fmla="*/ 8657 w 38910"/>
                  <a:gd name="connsiteY7" fmla="*/ 21969 h 60321"/>
                  <a:gd name="connsiteX8" fmla="*/ 8657 w 38910"/>
                  <a:gd name="connsiteY8" fmla="*/ 60321 h 60321"/>
                  <a:gd name="connsiteX9" fmla="*/ 0 w 38910"/>
                  <a:gd name="connsiteY9" fmla="*/ 60321 h 60321"/>
                  <a:gd name="connsiteX10" fmla="*/ 0 w 38910"/>
                  <a:gd name="connsiteY10" fmla="*/ 0 h 60321"/>
                  <a:gd name="connsiteX11" fmla="*/ 9495 w 38910"/>
                  <a:gd name="connsiteY11" fmla="*/ 0 h 60321"/>
                  <a:gd name="connsiteX12" fmla="*/ 27647 w 38910"/>
                  <a:gd name="connsiteY12" fmla="*/ 38352 h 60321"/>
                  <a:gd name="connsiteX13" fmla="*/ 28484 w 38910"/>
                  <a:gd name="connsiteY13" fmla="*/ 40586 h 60321"/>
                  <a:gd name="connsiteX14" fmla="*/ 29323 w 38910"/>
                  <a:gd name="connsiteY14" fmla="*/ 43007 h 60321"/>
                  <a:gd name="connsiteX15" fmla="*/ 30160 w 38910"/>
                  <a:gd name="connsiteY15" fmla="*/ 45706 h 60321"/>
                  <a:gd name="connsiteX16" fmla="*/ 30532 w 38910"/>
                  <a:gd name="connsiteY16" fmla="*/ 45706 h 60321"/>
                  <a:gd name="connsiteX17" fmla="*/ 30347 w 38910"/>
                  <a:gd name="connsiteY17" fmla="*/ 43007 h 60321"/>
                  <a:gd name="connsiteX18" fmla="*/ 30254 w 38910"/>
                  <a:gd name="connsiteY18" fmla="*/ 40586 h 60321"/>
                  <a:gd name="connsiteX19" fmla="*/ 30254 w 38910"/>
                  <a:gd name="connsiteY19" fmla="*/ 38352 h 60321"/>
                  <a:gd name="connsiteX20" fmla="*/ 30254 w 38910"/>
                  <a:gd name="connsiteY20" fmla="*/ 0 h 60321"/>
                  <a:gd name="connsiteX21" fmla="*/ 38910 w 38910"/>
                  <a:gd name="connsiteY21" fmla="*/ 0 h 60321"/>
                  <a:gd name="connsiteX22" fmla="*/ 38910 w 38910"/>
                  <a:gd name="connsiteY22" fmla="*/ 60321 h 60321"/>
                  <a:gd name="connsiteX23" fmla="*/ 29415 w 38910"/>
                  <a:gd name="connsiteY23" fmla="*/ 60321 h 60321"/>
                  <a:gd name="connsiteX24" fmla="*/ 11356 w 38910"/>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0" h="60321">
                    <a:moveTo>
                      <a:pt x="11263" y="21969"/>
                    </a:moveTo>
                    <a:cubicBezTo>
                      <a:pt x="10984" y="21317"/>
                      <a:pt x="10705" y="20573"/>
                      <a:pt x="10426" y="19735"/>
                    </a:cubicBezTo>
                    <a:cubicBezTo>
                      <a:pt x="10146" y="18897"/>
                      <a:pt x="9867" y="18059"/>
                      <a:pt x="9587" y="17314"/>
                    </a:cubicBezTo>
                    <a:cubicBezTo>
                      <a:pt x="9309" y="16477"/>
                      <a:pt x="9029" y="15546"/>
                      <a:pt x="8750" y="14615"/>
                    </a:cubicBezTo>
                    <a:lnTo>
                      <a:pt x="8378" y="14615"/>
                    </a:lnTo>
                    <a:cubicBezTo>
                      <a:pt x="8378" y="15546"/>
                      <a:pt x="8470" y="16384"/>
                      <a:pt x="8563" y="17314"/>
                    </a:cubicBezTo>
                    <a:cubicBezTo>
                      <a:pt x="8563" y="18152"/>
                      <a:pt x="8657" y="18897"/>
                      <a:pt x="8657" y="19735"/>
                    </a:cubicBezTo>
                    <a:cubicBezTo>
                      <a:pt x="8657" y="20573"/>
                      <a:pt x="8657" y="21317"/>
                      <a:pt x="8657" y="21969"/>
                    </a:cubicBezTo>
                    <a:lnTo>
                      <a:pt x="8657" y="60321"/>
                    </a:lnTo>
                    <a:lnTo>
                      <a:pt x="0" y="60321"/>
                    </a:lnTo>
                    <a:lnTo>
                      <a:pt x="0" y="0"/>
                    </a:lnTo>
                    <a:lnTo>
                      <a:pt x="9495" y="0"/>
                    </a:lnTo>
                    <a:lnTo>
                      <a:pt x="27647" y="38352"/>
                    </a:lnTo>
                    <a:cubicBezTo>
                      <a:pt x="27926" y="39004"/>
                      <a:pt x="28205" y="39749"/>
                      <a:pt x="28484" y="40586"/>
                    </a:cubicBezTo>
                    <a:cubicBezTo>
                      <a:pt x="28764" y="41424"/>
                      <a:pt x="29043" y="42262"/>
                      <a:pt x="29323" y="43007"/>
                    </a:cubicBezTo>
                    <a:cubicBezTo>
                      <a:pt x="29601" y="43938"/>
                      <a:pt x="29881" y="44775"/>
                      <a:pt x="30160" y="45706"/>
                    </a:cubicBezTo>
                    <a:lnTo>
                      <a:pt x="30532" y="45706"/>
                    </a:lnTo>
                    <a:cubicBezTo>
                      <a:pt x="30532" y="44868"/>
                      <a:pt x="30440" y="43938"/>
                      <a:pt x="30347" y="43007"/>
                    </a:cubicBezTo>
                    <a:cubicBezTo>
                      <a:pt x="30347" y="42262"/>
                      <a:pt x="30254" y="41424"/>
                      <a:pt x="30254" y="40586"/>
                    </a:cubicBezTo>
                    <a:cubicBezTo>
                      <a:pt x="30254" y="39749"/>
                      <a:pt x="30254" y="39004"/>
                      <a:pt x="30254" y="38352"/>
                    </a:cubicBezTo>
                    <a:lnTo>
                      <a:pt x="30254" y="0"/>
                    </a:lnTo>
                    <a:lnTo>
                      <a:pt x="38910" y="0"/>
                    </a:lnTo>
                    <a:lnTo>
                      <a:pt x="38910" y="60321"/>
                    </a:lnTo>
                    <a:lnTo>
                      <a:pt x="29415" y="60321"/>
                    </a:lnTo>
                    <a:lnTo>
                      <a:pt x="11356" y="21969"/>
                    </a:lnTo>
                    <a:close/>
                  </a:path>
                </a:pathLst>
              </a:custGeom>
              <a:solidFill>
                <a:srgbClr val="231F20"/>
              </a:solidFill>
              <a:ln w="8840" cap="flat">
                <a:no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4D5D0832-8BC6-01E0-07CF-1163CEFA4DE2}"/>
                  </a:ext>
                </a:extLst>
              </p:cNvPr>
              <p:cNvSpPr/>
              <p:nvPr/>
            </p:nvSpPr>
            <p:spPr>
              <a:xfrm>
                <a:off x="11144713" y="5253261"/>
                <a:ext cx="38911" cy="60321"/>
              </a:xfrm>
              <a:custGeom>
                <a:avLst/>
                <a:gdLst>
                  <a:gd name="connsiteX0" fmla="*/ 11263 w 38911"/>
                  <a:gd name="connsiteY0" fmla="*/ 21969 h 60321"/>
                  <a:gd name="connsiteX1" fmla="*/ 10426 w 38911"/>
                  <a:gd name="connsiteY1" fmla="*/ 19735 h 60321"/>
                  <a:gd name="connsiteX2" fmla="*/ 9588 w 38911"/>
                  <a:gd name="connsiteY2" fmla="*/ 17314 h 60321"/>
                  <a:gd name="connsiteX3" fmla="*/ 8751 w 38911"/>
                  <a:gd name="connsiteY3" fmla="*/ 14615 h 60321"/>
                  <a:gd name="connsiteX4" fmla="*/ 8378 w 38911"/>
                  <a:gd name="connsiteY4" fmla="*/ 14615 h 60321"/>
                  <a:gd name="connsiteX5" fmla="*/ 8565 w 38911"/>
                  <a:gd name="connsiteY5" fmla="*/ 17314 h 60321"/>
                  <a:gd name="connsiteX6" fmla="*/ 8658 w 38911"/>
                  <a:gd name="connsiteY6" fmla="*/ 19735 h 60321"/>
                  <a:gd name="connsiteX7" fmla="*/ 8658 w 38911"/>
                  <a:gd name="connsiteY7" fmla="*/ 21969 h 60321"/>
                  <a:gd name="connsiteX8" fmla="*/ 8658 w 38911"/>
                  <a:gd name="connsiteY8" fmla="*/ 60321 h 60321"/>
                  <a:gd name="connsiteX9" fmla="*/ 0 w 38911"/>
                  <a:gd name="connsiteY9" fmla="*/ 60321 h 60321"/>
                  <a:gd name="connsiteX10" fmla="*/ 0 w 38911"/>
                  <a:gd name="connsiteY10" fmla="*/ 0 h 60321"/>
                  <a:gd name="connsiteX11" fmla="*/ 9495 w 38911"/>
                  <a:gd name="connsiteY11" fmla="*/ 0 h 60321"/>
                  <a:gd name="connsiteX12" fmla="*/ 27647 w 38911"/>
                  <a:gd name="connsiteY12" fmla="*/ 38352 h 60321"/>
                  <a:gd name="connsiteX13" fmla="*/ 28486 w 38911"/>
                  <a:gd name="connsiteY13" fmla="*/ 40586 h 60321"/>
                  <a:gd name="connsiteX14" fmla="*/ 29323 w 38911"/>
                  <a:gd name="connsiteY14" fmla="*/ 43007 h 60321"/>
                  <a:gd name="connsiteX15" fmla="*/ 30160 w 38911"/>
                  <a:gd name="connsiteY15" fmla="*/ 45706 h 60321"/>
                  <a:gd name="connsiteX16" fmla="*/ 30533 w 38911"/>
                  <a:gd name="connsiteY16" fmla="*/ 45706 h 60321"/>
                  <a:gd name="connsiteX17" fmla="*/ 30347 w 38911"/>
                  <a:gd name="connsiteY17" fmla="*/ 43007 h 60321"/>
                  <a:gd name="connsiteX18" fmla="*/ 30254 w 38911"/>
                  <a:gd name="connsiteY18" fmla="*/ 40586 h 60321"/>
                  <a:gd name="connsiteX19" fmla="*/ 30254 w 38911"/>
                  <a:gd name="connsiteY19" fmla="*/ 38352 h 60321"/>
                  <a:gd name="connsiteX20" fmla="*/ 30254 w 38911"/>
                  <a:gd name="connsiteY20" fmla="*/ 0 h 60321"/>
                  <a:gd name="connsiteX21" fmla="*/ 38911 w 38911"/>
                  <a:gd name="connsiteY21" fmla="*/ 0 h 60321"/>
                  <a:gd name="connsiteX22" fmla="*/ 38911 w 38911"/>
                  <a:gd name="connsiteY22" fmla="*/ 60321 h 60321"/>
                  <a:gd name="connsiteX23" fmla="*/ 29416 w 38911"/>
                  <a:gd name="connsiteY23" fmla="*/ 60321 h 60321"/>
                  <a:gd name="connsiteX24" fmla="*/ 11356 w 38911"/>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1" h="60321">
                    <a:moveTo>
                      <a:pt x="11263" y="21969"/>
                    </a:moveTo>
                    <a:cubicBezTo>
                      <a:pt x="10985" y="21317"/>
                      <a:pt x="10705" y="20573"/>
                      <a:pt x="10426" y="19735"/>
                    </a:cubicBezTo>
                    <a:cubicBezTo>
                      <a:pt x="10146" y="18897"/>
                      <a:pt x="9868" y="18059"/>
                      <a:pt x="9588" y="17314"/>
                    </a:cubicBezTo>
                    <a:cubicBezTo>
                      <a:pt x="9309" y="16477"/>
                      <a:pt x="9029" y="15546"/>
                      <a:pt x="8751" y="14615"/>
                    </a:cubicBezTo>
                    <a:lnTo>
                      <a:pt x="8378" y="14615"/>
                    </a:lnTo>
                    <a:cubicBezTo>
                      <a:pt x="8378" y="15546"/>
                      <a:pt x="8471" y="16384"/>
                      <a:pt x="8565" y="17314"/>
                    </a:cubicBezTo>
                    <a:cubicBezTo>
                      <a:pt x="8565" y="18152"/>
                      <a:pt x="8565" y="18897"/>
                      <a:pt x="8658" y="19735"/>
                    </a:cubicBezTo>
                    <a:cubicBezTo>
                      <a:pt x="8658" y="20573"/>
                      <a:pt x="8658" y="21317"/>
                      <a:pt x="8658" y="21969"/>
                    </a:cubicBezTo>
                    <a:lnTo>
                      <a:pt x="8658" y="60321"/>
                    </a:lnTo>
                    <a:lnTo>
                      <a:pt x="0" y="60321"/>
                    </a:lnTo>
                    <a:lnTo>
                      <a:pt x="0" y="0"/>
                    </a:lnTo>
                    <a:lnTo>
                      <a:pt x="9495" y="0"/>
                    </a:lnTo>
                    <a:lnTo>
                      <a:pt x="27647" y="38352"/>
                    </a:lnTo>
                    <a:cubicBezTo>
                      <a:pt x="27926" y="39004"/>
                      <a:pt x="28206" y="39749"/>
                      <a:pt x="28486" y="40586"/>
                    </a:cubicBezTo>
                    <a:cubicBezTo>
                      <a:pt x="28764" y="41424"/>
                      <a:pt x="29043" y="42262"/>
                      <a:pt x="29323" y="43007"/>
                    </a:cubicBezTo>
                    <a:cubicBezTo>
                      <a:pt x="29603" y="43938"/>
                      <a:pt x="29881" y="44775"/>
                      <a:pt x="30160" y="45706"/>
                    </a:cubicBezTo>
                    <a:lnTo>
                      <a:pt x="30533" y="45706"/>
                    </a:lnTo>
                    <a:cubicBezTo>
                      <a:pt x="30533" y="44868"/>
                      <a:pt x="30440" y="43938"/>
                      <a:pt x="30347" y="43007"/>
                    </a:cubicBezTo>
                    <a:cubicBezTo>
                      <a:pt x="30347" y="42262"/>
                      <a:pt x="30347" y="41424"/>
                      <a:pt x="30254" y="40586"/>
                    </a:cubicBezTo>
                    <a:cubicBezTo>
                      <a:pt x="30254" y="39749"/>
                      <a:pt x="30254" y="39004"/>
                      <a:pt x="30254" y="38352"/>
                    </a:cubicBezTo>
                    <a:lnTo>
                      <a:pt x="30254" y="0"/>
                    </a:lnTo>
                    <a:lnTo>
                      <a:pt x="38911" y="0"/>
                    </a:lnTo>
                    <a:lnTo>
                      <a:pt x="38911" y="60321"/>
                    </a:lnTo>
                    <a:lnTo>
                      <a:pt x="29416" y="60321"/>
                    </a:lnTo>
                    <a:lnTo>
                      <a:pt x="11356" y="21969"/>
                    </a:lnTo>
                    <a:close/>
                  </a:path>
                </a:pathLst>
              </a:custGeom>
              <a:solidFill>
                <a:srgbClr val="231F20"/>
              </a:solidFill>
              <a:ln w="8840" cap="flat">
                <a:no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1DFFA897-EBFA-EAA1-A716-D2A6EAB8F001}"/>
                  </a:ext>
                </a:extLst>
              </p:cNvPr>
              <p:cNvSpPr/>
              <p:nvPr/>
            </p:nvSpPr>
            <p:spPr>
              <a:xfrm>
                <a:off x="11199077" y="5253261"/>
                <a:ext cx="33604" cy="60414"/>
              </a:xfrm>
              <a:custGeom>
                <a:avLst/>
                <a:gdLst>
                  <a:gd name="connsiteX0" fmla="*/ 0 w 33604"/>
                  <a:gd name="connsiteY0" fmla="*/ 60321 h 60414"/>
                  <a:gd name="connsiteX1" fmla="*/ 0 w 33604"/>
                  <a:gd name="connsiteY1" fmla="*/ 0 h 60414"/>
                  <a:gd name="connsiteX2" fmla="*/ 33605 w 33604"/>
                  <a:gd name="connsiteY2" fmla="*/ 0 h 60414"/>
                  <a:gd name="connsiteX3" fmla="*/ 33605 w 33604"/>
                  <a:gd name="connsiteY3" fmla="*/ 6051 h 60414"/>
                  <a:gd name="connsiteX4" fmla="*/ 8658 w 33604"/>
                  <a:gd name="connsiteY4" fmla="*/ 6051 h 60414"/>
                  <a:gd name="connsiteX5" fmla="*/ 8658 w 33604"/>
                  <a:gd name="connsiteY5" fmla="*/ 25878 h 60414"/>
                  <a:gd name="connsiteX6" fmla="*/ 28486 w 33604"/>
                  <a:gd name="connsiteY6" fmla="*/ 25878 h 60414"/>
                  <a:gd name="connsiteX7" fmla="*/ 28486 w 33604"/>
                  <a:gd name="connsiteY7" fmla="*/ 31929 h 60414"/>
                  <a:gd name="connsiteX8" fmla="*/ 8658 w 33604"/>
                  <a:gd name="connsiteY8" fmla="*/ 31929 h 60414"/>
                  <a:gd name="connsiteX9" fmla="*/ 8658 w 33604"/>
                  <a:gd name="connsiteY9" fmla="*/ 54363 h 60414"/>
                  <a:gd name="connsiteX10" fmla="*/ 33605 w 33604"/>
                  <a:gd name="connsiteY10" fmla="*/ 54363 h 60414"/>
                  <a:gd name="connsiteX11" fmla="*/ 33605 w 33604"/>
                  <a:gd name="connsiteY11" fmla="*/ 60414 h 60414"/>
                  <a:gd name="connsiteX12" fmla="*/ 0 w 33604"/>
                  <a:gd name="connsiteY12"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4">
                    <a:moveTo>
                      <a:pt x="0" y="60321"/>
                    </a:moveTo>
                    <a:lnTo>
                      <a:pt x="0" y="0"/>
                    </a:lnTo>
                    <a:lnTo>
                      <a:pt x="33605" y="0"/>
                    </a:lnTo>
                    <a:lnTo>
                      <a:pt x="33605" y="6051"/>
                    </a:lnTo>
                    <a:lnTo>
                      <a:pt x="8658" y="6051"/>
                    </a:lnTo>
                    <a:lnTo>
                      <a:pt x="8658" y="25878"/>
                    </a:lnTo>
                    <a:lnTo>
                      <a:pt x="28486" y="25878"/>
                    </a:lnTo>
                    <a:lnTo>
                      <a:pt x="28486" y="31929"/>
                    </a:lnTo>
                    <a:lnTo>
                      <a:pt x="8658" y="31929"/>
                    </a:lnTo>
                    <a:lnTo>
                      <a:pt x="8658" y="54363"/>
                    </a:lnTo>
                    <a:lnTo>
                      <a:pt x="33605" y="54363"/>
                    </a:lnTo>
                    <a:lnTo>
                      <a:pt x="33605" y="60414"/>
                    </a:lnTo>
                    <a:lnTo>
                      <a:pt x="0" y="60414"/>
                    </a:lnTo>
                    <a:close/>
                  </a:path>
                </a:pathLst>
              </a:custGeom>
              <a:solidFill>
                <a:srgbClr val="231F20"/>
              </a:solidFill>
              <a:ln w="8840" cap="flat">
                <a:no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9E661AFB-4E39-89F4-F8A7-98FAFE55550B}"/>
                  </a:ext>
                </a:extLst>
              </p:cNvPr>
              <p:cNvSpPr/>
              <p:nvPr/>
            </p:nvSpPr>
            <p:spPr>
              <a:xfrm>
                <a:off x="11240036" y="5253168"/>
                <a:ext cx="37514" cy="60413"/>
              </a:xfrm>
              <a:custGeom>
                <a:avLst/>
                <a:gdLst>
                  <a:gd name="connsiteX0" fmla="*/ 0 w 37514"/>
                  <a:gd name="connsiteY0" fmla="*/ 30254 h 60413"/>
                  <a:gd name="connsiteX1" fmla="*/ 1583 w 37514"/>
                  <a:gd name="connsiteY1" fmla="*/ 16383 h 60413"/>
                  <a:gd name="connsiteX2" fmla="*/ 5958 w 37514"/>
                  <a:gd name="connsiteY2" fmla="*/ 6982 h 60413"/>
                  <a:gd name="connsiteX3" fmla="*/ 12753 w 37514"/>
                  <a:gd name="connsiteY3" fmla="*/ 1676 h 60413"/>
                  <a:gd name="connsiteX4" fmla="*/ 21504 w 37514"/>
                  <a:gd name="connsiteY4" fmla="*/ 0 h 60413"/>
                  <a:gd name="connsiteX5" fmla="*/ 27926 w 37514"/>
                  <a:gd name="connsiteY5" fmla="*/ 745 h 60413"/>
                  <a:gd name="connsiteX6" fmla="*/ 32674 w 37514"/>
                  <a:gd name="connsiteY6" fmla="*/ 2420 h 60413"/>
                  <a:gd name="connsiteX7" fmla="*/ 36584 w 37514"/>
                  <a:gd name="connsiteY7" fmla="*/ 4747 h 60413"/>
                  <a:gd name="connsiteX8" fmla="*/ 33605 w 37514"/>
                  <a:gd name="connsiteY8" fmla="*/ 9774 h 60413"/>
                  <a:gd name="connsiteX9" fmla="*/ 32767 w 37514"/>
                  <a:gd name="connsiteY9" fmla="*/ 9774 h 60413"/>
                  <a:gd name="connsiteX10" fmla="*/ 29881 w 37514"/>
                  <a:gd name="connsiteY10" fmla="*/ 7912 h 60413"/>
                  <a:gd name="connsiteX11" fmla="*/ 26623 w 37514"/>
                  <a:gd name="connsiteY11" fmla="*/ 6609 h 60413"/>
                  <a:gd name="connsiteX12" fmla="*/ 22528 w 37514"/>
                  <a:gd name="connsiteY12" fmla="*/ 5957 h 60413"/>
                  <a:gd name="connsiteX13" fmla="*/ 17128 w 37514"/>
                  <a:gd name="connsiteY13" fmla="*/ 7168 h 60413"/>
                  <a:gd name="connsiteX14" fmla="*/ 12753 w 37514"/>
                  <a:gd name="connsiteY14" fmla="*/ 11170 h 60413"/>
                  <a:gd name="connsiteX15" fmla="*/ 9868 w 37514"/>
                  <a:gd name="connsiteY15" fmla="*/ 18618 h 60413"/>
                  <a:gd name="connsiteX16" fmla="*/ 8844 w 37514"/>
                  <a:gd name="connsiteY16" fmla="*/ 30160 h 60413"/>
                  <a:gd name="connsiteX17" fmla="*/ 9868 w 37514"/>
                  <a:gd name="connsiteY17" fmla="*/ 41703 h 60413"/>
                  <a:gd name="connsiteX18" fmla="*/ 12846 w 37514"/>
                  <a:gd name="connsiteY18" fmla="*/ 49150 h 60413"/>
                  <a:gd name="connsiteX19" fmla="*/ 17501 w 37514"/>
                  <a:gd name="connsiteY19" fmla="*/ 53153 h 60413"/>
                  <a:gd name="connsiteX20" fmla="*/ 23458 w 37514"/>
                  <a:gd name="connsiteY20" fmla="*/ 54363 h 60413"/>
                  <a:gd name="connsiteX21" fmla="*/ 27554 w 37514"/>
                  <a:gd name="connsiteY21" fmla="*/ 53805 h 60413"/>
                  <a:gd name="connsiteX22" fmla="*/ 30813 w 37514"/>
                  <a:gd name="connsiteY22" fmla="*/ 52595 h 60413"/>
                  <a:gd name="connsiteX23" fmla="*/ 33698 w 37514"/>
                  <a:gd name="connsiteY23" fmla="*/ 50640 h 60413"/>
                  <a:gd name="connsiteX24" fmla="*/ 34535 w 37514"/>
                  <a:gd name="connsiteY24" fmla="*/ 50640 h 60413"/>
                  <a:gd name="connsiteX25" fmla="*/ 37515 w 37514"/>
                  <a:gd name="connsiteY25" fmla="*/ 55666 h 60413"/>
                  <a:gd name="connsiteX26" fmla="*/ 33512 w 37514"/>
                  <a:gd name="connsiteY26" fmla="*/ 58087 h 60413"/>
                  <a:gd name="connsiteX27" fmla="*/ 28764 w 37514"/>
                  <a:gd name="connsiteY27" fmla="*/ 59762 h 60413"/>
                  <a:gd name="connsiteX28" fmla="*/ 22435 w 37514"/>
                  <a:gd name="connsiteY28" fmla="*/ 60414 h 60413"/>
                  <a:gd name="connsiteX29" fmla="*/ 13126 w 37514"/>
                  <a:gd name="connsiteY29" fmla="*/ 58738 h 60413"/>
                  <a:gd name="connsiteX30" fmla="*/ 6051 w 37514"/>
                  <a:gd name="connsiteY30" fmla="*/ 53432 h 60413"/>
                  <a:gd name="connsiteX31" fmla="*/ 1583 w 37514"/>
                  <a:gd name="connsiteY31" fmla="*/ 44030 h 60413"/>
                  <a:gd name="connsiteX32" fmla="*/ 0 w 37514"/>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514" h="60413">
                    <a:moveTo>
                      <a:pt x="0" y="30254"/>
                    </a:moveTo>
                    <a:cubicBezTo>
                      <a:pt x="0" y="24854"/>
                      <a:pt x="559" y="20200"/>
                      <a:pt x="1583" y="16383"/>
                    </a:cubicBezTo>
                    <a:cubicBezTo>
                      <a:pt x="2607" y="12567"/>
                      <a:pt x="4096" y="9402"/>
                      <a:pt x="5958" y="6982"/>
                    </a:cubicBezTo>
                    <a:cubicBezTo>
                      <a:pt x="7819" y="4561"/>
                      <a:pt x="10146" y="2793"/>
                      <a:pt x="12753" y="1676"/>
                    </a:cubicBezTo>
                    <a:cubicBezTo>
                      <a:pt x="15453" y="559"/>
                      <a:pt x="18338" y="0"/>
                      <a:pt x="21504" y="0"/>
                    </a:cubicBezTo>
                    <a:cubicBezTo>
                      <a:pt x="23924" y="0"/>
                      <a:pt x="26065" y="279"/>
                      <a:pt x="27926" y="745"/>
                    </a:cubicBezTo>
                    <a:cubicBezTo>
                      <a:pt x="29789" y="1210"/>
                      <a:pt x="31371" y="1768"/>
                      <a:pt x="32674" y="2420"/>
                    </a:cubicBezTo>
                    <a:cubicBezTo>
                      <a:pt x="34164" y="3072"/>
                      <a:pt x="35467" y="3910"/>
                      <a:pt x="36584" y="4747"/>
                    </a:cubicBezTo>
                    <a:lnTo>
                      <a:pt x="33605" y="9774"/>
                    </a:lnTo>
                    <a:lnTo>
                      <a:pt x="32767" y="9774"/>
                    </a:lnTo>
                    <a:cubicBezTo>
                      <a:pt x="31837" y="9122"/>
                      <a:pt x="30906" y="8471"/>
                      <a:pt x="29881" y="7912"/>
                    </a:cubicBezTo>
                    <a:cubicBezTo>
                      <a:pt x="28950" y="7447"/>
                      <a:pt x="27833" y="7074"/>
                      <a:pt x="26623" y="6609"/>
                    </a:cubicBezTo>
                    <a:cubicBezTo>
                      <a:pt x="25320" y="6144"/>
                      <a:pt x="23924" y="5957"/>
                      <a:pt x="22528" y="5957"/>
                    </a:cubicBezTo>
                    <a:cubicBezTo>
                      <a:pt x="20572" y="5957"/>
                      <a:pt x="18711" y="6330"/>
                      <a:pt x="17128" y="7168"/>
                    </a:cubicBezTo>
                    <a:cubicBezTo>
                      <a:pt x="15453" y="8005"/>
                      <a:pt x="14056" y="9309"/>
                      <a:pt x="12753" y="11170"/>
                    </a:cubicBezTo>
                    <a:cubicBezTo>
                      <a:pt x="11543" y="13032"/>
                      <a:pt x="10519" y="15546"/>
                      <a:pt x="9868" y="18618"/>
                    </a:cubicBezTo>
                    <a:cubicBezTo>
                      <a:pt x="9122" y="21783"/>
                      <a:pt x="8844" y="25599"/>
                      <a:pt x="8844" y="30160"/>
                    </a:cubicBezTo>
                    <a:cubicBezTo>
                      <a:pt x="8844" y="34722"/>
                      <a:pt x="9216" y="38631"/>
                      <a:pt x="9868" y="41703"/>
                    </a:cubicBezTo>
                    <a:cubicBezTo>
                      <a:pt x="10612" y="44775"/>
                      <a:pt x="11636" y="47289"/>
                      <a:pt x="12846" y="49150"/>
                    </a:cubicBezTo>
                    <a:cubicBezTo>
                      <a:pt x="14150" y="51012"/>
                      <a:pt x="15639" y="52315"/>
                      <a:pt x="17501" y="53153"/>
                    </a:cubicBezTo>
                    <a:cubicBezTo>
                      <a:pt x="19270" y="53991"/>
                      <a:pt x="21224" y="54363"/>
                      <a:pt x="23458" y="54363"/>
                    </a:cubicBezTo>
                    <a:cubicBezTo>
                      <a:pt x="24948" y="54363"/>
                      <a:pt x="26345" y="54177"/>
                      <a:pt x="27554" y="53805"/>
                    </a:cubicBezTo>
                    <a:cubicBezTo>
                      <a:pt x="28857" y="53432"/>
                      <a:pt x="29881" y="52967"/>
                      <a:pt x="30813" y="52595"/>
                    </a:cubicBezTo>
                    <a:cubicBezTo>
                      <a:pt x="31837" y="52036"/>
                      <a:pt x="32767" y="51384"/>
                      <a:pt x="33698" y="50640"/>
                    </a:cubicBezTo>
                    <a:lnTo>
                      <a:pt x="34535" y="50640"/>
                    </a:lnTo>
                    <a:lnTo>
                      <a:pt x="37515" y="55666"/>
                    </a:lnTo>
                    <a:cubicBezTo>
                      <a:pt x="36398" y="56597"/>
                      <a:pt x="35001" y="57435"/>
                      <a:pt x="33512" y="58087"/>
                    </a:cubicBezTo>
                    <a:cubicBezTo>
                      <a:pt x="32208" y="58738"/>
                      <a:pt x="30626" y="59297"/>
                      <a:pt x="28764" y="59762"/>
                    </a:cubicBezTo>
                    <a:cubicBezTo>
                      <a:pt x="26903" y="60228"/>
                      <a:pt x="24855" y="60414"/>
                      <a:pt x="22435" y="60414"/>
                    </a:cubicBezTo>
                    <a:cubicBezTo>
                      <a:pt x="18990" y="60414"/>
                      <a:pt x="15918" y="59855"/>
                      <a:pt x="13126" y="58738"/>
                    </a:cubicBezTo>
                    <a:cubicBezTo>
                      <a:pt x="10333" y="57621"/>
                      <a:pt x="8005" y="55853"/>
                      <a:pt x="6051" y="53432"/>
                    </a:cubicBezTo>
                    <a:cubicBezTo>
                      <a:pt x="4096" y="51012"/>
                      <a:pt x="2607" y="47847"/>
                      <a:pt x="1583" y="44030"/>
                    </a:cubicBezTo>
                    <a:cubicBezTo>
                      <a:pt x="559" y="40214"/>
                      <a:pt x="0" y="35559"/>
                      <a:pt x="0" y="30067"/>
                    </a:cubicBezTo>
                    <a:close/>
                  </a:path>
                </a:pathLst>
              </a:custGeom>
              <a:solidFill>
                <a:srgbClr val="231F20"/>
              </a:solidFill>
              <a:ln w="8840"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232E4DE4-B1ED-5CE1-0546-860530F14F9E}"/>
                  </a:ext>
                </a:extLst>
              </p:cNvPr>
              <p:cNvSpPr/>
              <p:nvPr/>
            </p:nvSpPr>
            <p:spPr>
              <a:xfrm>
                <a:off x="11280529" y="5253261"/>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6 w 39655"/>
                  <a:gd name="connsiteY4" fmla="*/ 0 h 60321"/>
                  <a:gd name="connsiteX5" fmla="*/ 39656 w 39655"/>
                  <a:gd name="connsiteY5" fmla="*/ 6051 h 60321"/>
                  <a:gd name="connsiteX6" fmla="*/ 24111 w 39655"/>
                  <a:gd name="connsiteY6" fmla="*/ 6051 h 60321"/>
                  <a:gd name="connsiteX7" fmla="*/ 24111 w 39655"/>
                  <a:gd name="connsiteY7" fmla="*/ 60321 h 60321"/>
                  <a:gd name="connsiteX8" fmla="*/ 15453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6" y="0"/>
                    </a:lnTo>
                    <a:lnTo>
                      <a:pt x="39656" y="6051"/>
                    </a:lnTo>
                    <a:lnTo>
                      <a:pt x="24111" y="6051"/>
                    </a:lnTo>
                    <a:lnTo>
                      <a:pt x="24111" y="60321"/>
                    </a:lnTo>
                    <a:lnTo>
                      <a:pt x="15453" y="60321"/>
                    </a:lnTo>
                    <a:close/>
                  </a:path>
                </a:pathLst>
              </a:custGeom>
              <a:solidFill>
                <a:srgbClr val="231F20"/>
              </a:solidFill>
              <a:ln w="8840"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90BC93BB-0856-9808-4B88-7B7E3DA75B28}"/>
                  </a:ext>
                </a:extLst>
              </p:cNvPr>
              <p:cNvSpPr/>
              <p:nvPr/>
            </p:nvSpPr>
            <p:spPr>
              <a:xfrm>
                <a:off x="11328842" y="5253261"/>
                <a:ext cx="8656" cy="60321"/>
              </a:xfrm>
              <a:custGeom>
                <a:avLst/>
                <a:gdLst>
                  <a:gd name="connsiteX0" fmla="*/ 0 w 8656"/>
                  <a:gd name="connsiteY0" fmla="*/ 0 h 60321"/>
                  <a:gd name="connsiteX1" fmla="*/ 8657 w 8656"/>
                  <a:gd name="connsiteY1" fmla="*/ 0 h 60321"/>
                  <a:gd name="connsiteX2" fmla="*/ 8657 w 8656"/>
                  <a:gd name="connsiteY2" fmla="*/ 60321 h 60321"/>
                  <a:gd name="connsiteX3" fmla="*/ 0 w 8656"/>
                  <a:gd name="connsiteY3" fmla="*/ 60321 h 60321"/>
                  <a:gd name="connsiteX4" fmla="*/ 0 w 8656"/>
                  <a:gd name="connsiteY4" fmla="*/ 0 h 60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6" h="60321">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E40B91B0-87A3-8C64-FBEF-DF03AF788A88}"/>
                  </a:ext>
                </a:extLst>
              </p:cNvPr>
              <p:cNvSpPr/>
              <p:nvPr/>
            </p:nvSpPr>
            <p:spPr>
              <a:xfrm>
                <a:off x="11349880" y="5253168"/>
                <a:ext cx="37606" cy="60413"/>
              </a:xfrm>
              <a:custGeom>
                <a:avLst/>
                <a:gdLst>
                  <a:gd name="connsiteX0" fmla="*/ 93 w 37606"/>
                  <a:gd name="connsiteY0" fmla="*/ 30254 h 60413"/>
                  <a:gd name="connsiteX1" fmla="*/ 1675 w 37606"/>
                  <a:gd name="connsiteY1" fmla="*/ 16383 h 60413"/>
                  <a:gd name="connsiteX2" fmla="*/ 6051 w 37606"/>
                  <a:gd name="connsiteY2" fmla="*/ 6982 h 60413"/>
                  <a:gd name="connsiteX3" fmla="*/ 12846 w 37606"/>
                  <a:gd name="connsiteY3" fmla="*/ 1676 h 60413"/>
                  <a:gd name="connsiteX4" fmla="*/ 21596 w 37606"/>
                  <a:gd name="connsiteY4" fmla="*/ 0 h 60413"/>
                  <a:gd name="connsiteX5" fmla="*/ 28020 w 37606"/>
                  <a:gd name="connsiteY5" fmla="*/ 745 h 60413"/>
                  <a:gd name="connsiteX6" fmla="*/ 32767 w 37606"/>
                  <a:gd name="connsiteY6" fmla="*/ 2420 h 60413"/>
                  <a:gd name="connsiteX7" fmla="*/ 36769 w 37606"/>
                  <a:gd name="connsiteY7" fmla="*/ 4747 h 60413"/>
                  <a:gd name="connsiteX8" fmla="*/ 33791 w 37606"/>
                  <a:gd name="connsiteY8" fmla="*/ 9774 h 60413"/>
                  <a:gd name="connsiteX9" fmla="*/ 32952 w 37606"/>
                  <a:gd name="connsiteY9" fmla="*/ 9774 h 60413"/>
                  <a:gd name="connsiteX10" fmla="*/ 30067 w 37606"/>
                  <a:gd name="connsiteY10" fmla="*/ 7912 h 60413"/>
                  <a:gd name="connsiteX11" fmla="*/ 26809 w 37606"/>
                  <a:gd name="connsiteY11" fmla="*/ 6609 h 60413"/>
                  <a:gd name="connsiteX12" fmla="*/ 22620 w 37606"/>
                  <a:gd name="connsiteY12" fmla="*/ 5957 h 60413"/>
                  <a:gd name="connsiteX13" fmla="*/ 17221 w 37606"/>
                  <a:gd name="connsiteY13" fmla="*/ 7168 h 60413"/>
                  <a:gd name="connsiteX14" fmla="*/ 12846 w 37606"/>
                  <a:gd name="connsiteY14" fmla="*/ 11170 h 60413"/>
                  <a:gd name="connsiteX15" fmla="*/ 9960 w 37606"/>
                  <a:gd name="connsiteY15" fmla="*/ 18618 h 60413"/>
                  <a:gd name="connsiteX16" fmla="*/ 8843 w 37606"/>
                  <a:gd name="connsiteY16" fmla="*/ 30160 h 60413"/>
                  <a:gd name="connsiteX17" fmla="*/ 9960 w 37606"/>
                  <a:gd name="connsiteY17" fmla="*/ 41703 h 60413"/>
                  <a:gd name="connsiteX18" fmla="*/ 12939 w 37606"/>
                  <a:gd name="connsiteY18" fmla="*/ 49150 h 60413"/>
                  <a:gd name="connsiteX19" fmla="*/ 17594 w 37606"/>
                  <a:gd name="connsiteY19" fmla="*/ 53153 h 60413"/>
                  <a:gd name="connsiteX20" fmla="*/ 23552 w 37606"/>
                  <a:gd name="connsiteY20" fmla="*/ 54363 h 60413"/>
                  <a:gd name="connsiteX21" fmla="*/ 27647 w 37606"/>
                  <a:gd name="connsiteY21" fmla="*/ 53805 h 60413"/>
                  <a:gd name="connsiteX22" fmla="*/ 30905 w 37606"/>
                  <a:gd name="connsiteY22" fmla="*/ 52595 h 60413"/>
                  <a:gd name="connsiteX23" fmla="*/ 33791 w 37606"/>
                  <a:gd name="connsiteY23" fmla="*/ 50640 h 60413"/>
                  <a:gd name="connsiteX24" fmla="*/ 34629 w 37606"/>
                  <a:gd name="connsiteY24" fmla="*/ 50640 h 60413"/>
                  <a:gd name="connsiteX25" fmla="*/ 37607 w 37606"/>
                  <a:gd name="connsiteY25" fmla="*/ 55666 h 60413"/>
                  <a:gd name="connsiteX26" fmla="*/ 33605 w 37606"/>
                  <a:gd name="connsiteY26" fmla="*/ 58087 h 60413"/>
                  <a:gd name="connsiteX27" fmla="*/ 28857 w 37606"/>
                  <a:gd name="connsiteY27" fmla="*/ 59762 h 60413"/>
                  <a:gd name="connsiteX28" fmla="*/ 22433 w 37606"/>
                  <a:gd name="connsiteY28" fmla="*/ 60414 h 60413"/>
                  <a:gd name="connsiteX29" fmla="*/ 13125 w 37606"/>
                  <a:gd name="connsiteY29" fmla="*/ 58738 h 60413"/>
                  <a:gd name="connsiteX30" fmla="*/ 6051 w 37606"/>
                  <a:gd name="connsiteY30" fmla="*/ 53432 h 60413"/>
                  <a:gd name="connsiteX31" fmla="*/ 1582 w 37606"/>
                  <a:gd name="connsiteY31" fmla="*/ 44030 h 60413"/>
                  <a:gd name="connsiteX32" fmla="*/ 0 w 37606"/>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06" h="60413">
                    <a:moveTo>
                      <a:pt x="93" y="30254"/>
                    </a:moveTo>
                    <a:cubicBezTo>
                      <a:pt x="93" y="24854"/>
                      <a:pt x="651" y="20200"/>
                      <a:pt x="1675" y="16383"/>
                    </a:cubicBezTo>
                    <a:cubicBezTo>
                      <a:pt x="2699" y="12567"/>
                      <a:pt x="4189" y="9402"/>
                      <a:pt x="6051" y="6982"/>
                    </a:cubicBezTo>
                    <a:cubicBezTo>
                      <a:pt x="7912" y="4561"/>
                      <a:pt x="10239" y="2793"/>
                      <a:pt x="12846" y="1676"/>
                    </a:cubicBezTo>
                    <a:cubicBezTo>
                      <a:pt x="15452" y="559"/>
                      <a:pt x="18431" y="0"/>
                      <a:pt x="21596" y="0"/>
                    </a:cubicBezTo>
                    <a:cubicBezTo>
                      <a:pt x="24016" y="0"/>
                      <a:pt x="26157" y="279"/>
                      <a:pt x="28020" y="745"/>
                    </a:cubicBezTo>
                    <a:cubicBezTo>
                      <a:pt x="29881" y="1210"/>
                      <a:pt x="31464" y="1768"/>
                      <a:pt x="32767" y="2420"/>
                    </a:cubicBezTo>
                    <a:cubicBezTo>
                      <a:pt x="34256" y="3072"/>
                      <a:pt x="35559" y="3910"/>
                      <a:pt x="36769" y="4747"/>
                    </a:cubicBezTo>
                    <a:lnTo>
                      <a:pt x="33791" y="9774"/>
                    </a:lnTo>
                    <a:lnTo>
                      <a:pt x="32952" y="9774"/>
                    </a:lnTo>
                    <a:cubicBezTo>
                      <a:pt x="32022" y="9122"/>
                      <a:pt x="31091" y="8471"/>
                      <a:pt x="30067" y="7912"/>
                    </a:cubicBezTo>
                    <a:cubicBezTo>
                      <a:pt x="29137" y="7447"/>
                      <a:pt x="28020" y="7074"/>
                      <a:pt x="26809" y="6609"/>
                    </a:cubicBezTo>
                    <a:cubicBezTo>
                      <a:pt x="25506" y="6144"/>
                      <a:pt x="24110" y="5957"/>
                      <a:pt x="22620" y="5957"/>
                    </a:cubicBezTo>
                    <a:cubicBezTo>
                      <a:pt x="20665" y="5957"/>
                      <a:pt x="18897" y="6330"/>
                      <a:pt x="17221" y="7168"/>
                    </a:cubicBezTo>
                    <a:cubicBezTo>
                      <a:pt x="15545" y="8005"/>
                      <a:pt x="14150" y="9309"/>
                      <a:pt x="12846" y="11170"/>
                    </a:cubicBezTo>
                    <a:cubicBezTo>
                      <a:pt x="11636" y="13032"/>
                      <a:pt x="10612" y="15546"/>
                      <a:pt x="9960" y="18618"/>
                    </a:cubicBezTo>
                    <a:cubicBezTo>
                      <a:pt x="9216" y="21783"/>
                      <a:pt x="8843" y="25599"/>
                      <a:pt x="8843" y="30160"/>
                    </a:cubicBezTo>
                    <a:cubicBezTo>
                      <a:pt x="8843" y="34722"/>
                      <a:pt x="9216" y="38631"/>
                      <a:pt x="9960" y="41703"/>
                    </a:cubicBezTo>
                    <a:cubicBezTo>
                      <a:pt x="10705" y="44775"/>
                      <a:pt x="11636" y="47289"/>
                      <a:pt x="12939" y="49150"/>
                    </a:cubicBezTo>
                    <a:cubicBezTo>
                      <a:pt x="14243" y="51012"/>
                      <a:pt x="15731" y="52315"/>
                      <a:pt x="17594" y="53153"/>
                    </a:cubicBezTo>
                    <a:cubicBezTo>
                      <a:pt x="19362" y="53991"/>
                      <a:pt x="21410" y="54363"/>
                      <a:pt x="23552" y="54363"/>
                    </a:cubicBezTo>
                    <a:cubicBezTo>
                      <a:pt x="25040" y="54363"/>
                      <a:pt x="26437" y="54177"/>
                      <a:pt x="27647" y="53805"/>
                    </a:cubicBezTo>
                    <a:cubicBezTo>
                      <a:pt x="28857" y="53432"/>
                      <a:pt x="29974" y="52967"/>
                      <a:pt x="30905" y="52595"/>
                    </a:cubicBezTo>
                    <a:cubicBezTo>
                      <a:pt x="31929" y="52036"/>
                      <a:pt x="32952" y="51384"/>
                      <a:pt x="33791" y="50640"/>
                    </a:cubicBezTo>
                    <a:lnTo>
                      <a:pt x="34629" y="50640"/>
                    </a:lnTo>
                    <a:lnTo>
                      <a:pt x="37607" y="55666"/>
                    </a:lnTo>
                    <a:cubicBezTo>
                      <a:pt x="36490" y="56597"/>
                      <a:pt x="35094" y="57435"/>
                      <a:pt x="33605" y="58087"/>
                    </a:cubicBezTo>
                    <a:cubicBezTo>
                      <a:pt x="32301" y="58738"/>
                      <a:pt x="30718" y="59297"/>
                      <a:pt x="28857" y="59762"/>
                    </a:cubicBezTo>
                    <a:cubicBezTo>
                      <a:pt x="26996" y="60228"/>
                      <a:pt x="24854" y="60414"/>
                      <a:pt x="22433" y="60414"/>
                    </a:cubicBezTo>
                    <a:cubicBezTo>
                      <a:pt x="18989" y="60414"/>
                      <a:pt x="15918" y="59855"/>
                      <a:pt x="13125" y="58738"/>
                    </a:cubicBezTo>
                    <a:cubicBezTo>
                      <a:pt x="10333" y="57621"/>
                      <a:pt x="8005" y="55853"/>
                      <a:pt x="6051" y="53432"/>
                    </a:cubicBezTo>
                    <a:cubicBezTo>
                      <a:pt x="4095" y="51012"/>
                      <a:pt x="2607" y="47847"/>
                      <a:pt x="1582" y="44030"/>
                    </a:cubicBezTo>
                    <a:cubicBezTo>
                      <a:pt x="558" y="40214"/>
                      <a:pt x="0" y="35559"/>
                      <a:pt x="0" y="30067"/>
                    </a:cubicBezTo>
                    <a:close/>
                  </a:path>
                </a:pathLst>
              </a:custGeom>
              <a:solidFill>
                <a:srgbClr val="231F20"/>
              </a:solidFill>
              <a:ln w="8840"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66F03F4B-3044-C92B-3830-C5A700BC69CC}"/>
                  </a:ext>
                </a:extLst>
              </p:cNvPr>
              <p:cNvSpPr/>
              <p:nvPr/>
            </p:nvSpPr>
            <p:spPr>
              <a:xfrm>
                <a:off x="11396796" y="5253354"/>
                <a:ext cx="38911" cy="60413"/>
              </a:xfrm>
              <a:custGeom>
                <a:avLst/>
                <a:gdLst>
                  <a:gd name="connsiteX0" fmla="*/ 19549 w 38911"/>
                  <a:gd name="connsiteY0" fmla="*/ 54363 h 60413"/>
                  <a:gd name="connsiteX1" fmla="*/ 27369 w 38911"/>
                  <a:gd name="connsiteY1" fmla="*/ 51105 h 60413"/>
                  <a:gd name="connsiteX2" fmla="*/ 30254 w 38911"/>
                  <a:gd name="connsiteY2" fmla="*/ 40773 h 60413"/>
                  <a:gd name="connsiteX3" fmla="*/ 30254 w 38911"/>
                  <a:gd name="connsiteY3" fmla="*/ 0 h 60413"/>
                  <a:gd name="connsiteX4" fmla="*/ 38911 w 38911"/>
                  <a:gd name="connsiteY4" fmla="*/ 0 h 60413"/>
                  <a:gd name="connsiteX5" fmla="*/ 38911 w 38911"/>
                  <a:gd name="connsiteY5" fmla="*/ 40865 h 60413"/>
                  <a:gd name="connsiteX6" fmla="*/ 33884 w 38911"/>
                  <a:gd name="connsiteY6" fmla="*/ 55480 h 60413"/>
                  <a:gd name="connsiteX7" fmla="*/ 19456 w 38911"/>
                  <a:gd name="connsiteY7" fmla="*/ 60414 h 60413"/>
                  <a:gd name="connsiteX8" fmla="*/ 5027 w 38911"/>
                  <a:gd name="connsiteY8" fmla="*/ 55480 h 60413"/>
                  <a:gd name="connsiteX9" fmla="*/ 0 w 38911"/>
                  <a:gd name="connsiteY9" fmla="*/ 40865 h 60413"/>
                  <a:gd name="connsiteX10" fmla="*/ 0 w 38911"/>
                  <a:gd name="connsiteY10" fmla="*/ 0 h 60413"/>
                  <a:gd name="connsiteX11" fmla="*/ 8658 w 38911"/>
                  <a:gd name="connsiteY11" fmla="*/ 0 h 60413"/>
                  <a:gd name="connsiteX12" fmla="*/ 8658 w 38911"/>
                  <a:gd name="connsiteY12" fmla="*/ 40773 h 60413"/>
                  <a:gd name="connsiteX13" fmla="*/ 11544 w 38911"/>
                  <a:gd name="connsiteY13" fmla="*/ 51105 h 60413"/>
                  <a:gd name="connsiteX14" fmla="*/ 19363 w 38911"/>
                  <a:gd name="connsiteY14" fmla="*/ 54363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11" h="60413">
                    <a:moveTo>
                      <a:pt x="19549" y="54363"/>
                    </a:moveTo>
                    <a:cubicBezTo>
                      <a:pt x="22807" y="54363"/>
                      <a:pt x="25414" y="53246"/>
                      <a:pt x="27369" y="51105"/>
                    </a:cubicBezTo>
                    <a:cubicBezTo>
                      <a:pt x="29323" y="48964"/>
                      <a:pt x="30254" y="45520"/>
                      <a:pt x="30254" y="40773"/>
                    </a:cubicBezTo>
                    <a:lnTo>
                      <a:pt x="30254" y="0"/>
                    </a:lnTo>
                    <a:lnTo>
                      <a:pt x="38911" y="0"/>
                    </a:lnTo>
                    <a:lnTo>
                      <a:pt x="38911" y="40865"/>
                    </a:lnTo>
                    <a:cubicBezTo>
                      <a:pt x="38911" y="47289"/>
                      <a:pt x="37235" y="52129"/>
                      <a:pt x="33884" y="55480"/>
                    </a:cubicBezTo>
                    <a:cubicBezTo>
                      <a:pt x="30533" y="58832"/>
                      <a:pt x="25786" y="60414"/>
                      <a:pt x="19456" y="60414"/>
                    </a:cubicBezTo>
                    <a:cubicBezTo>
                      <a:pt x="13126" y="60414"/>
                      <a:pt x="8378" y="58738"/>
                      <a:pt x="5027" y="55480"/>
                    </a:cubicBezTo>
                    <a:cubicBezTo>
                      <a:pt x="1676" y="52129"/>
                      <a:pt x="0" y="47289"/>
                      <a:pt x="0" y="40865"/>
                    </a:cubicBezTo>
                    <a:lnTo>
                      <a:pt x="0" y="0"/>
                    </a:lnTo>
                    <a:lnTo>
                      <a:pt x="8658" y="0"/>
                    </a:lnTo>
                    <a:lnTo>
                      <a:pt x="8658" y="40773"/>
                    </a:lnTo>
                    <a:cubicBezTo>
                      <a:pt x="8658" y="45520"/>
                      <a:pt x="9588" y="48871"/>
                      <a:pt x="11544" y="51105"/>
                    </a:cubicBezTo>
                    <a:cubicBezTo>
                      <a:pt x="13498" y="53246"/>
                      <a:pt x="16105" y="54363"/>
                      <a:pt x="19363" y="54363"/>
                    </a:cubicBezTo>
                    <a:close/>
                  </a:path>
                </a:pathLst>
              </a:custGeom>
              <a:solidFill>
                <a:srgbClr val="231F20"/>
              </a:solidFill>
              <a:ln w="8840"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213113AE-A11B-3194-46AA-49A30F84DC8B}"/>
                  </a:ext>
                </a:extLst>
              </p:cNvPr>
              <p:cNvSpPr/>
              <p:nvPr/>
            </p:nvSpPr>
            <p:spPr>
              <a:xfrm>
                <a:off x="11443899" y="5253261"/>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6 w 39655"/>
                  <a:gd name="connsiteY4" fmla="*/ 0 h 60321"/>
                  <a:gd name="connsiteX5" fmla="*/ 39656 w 39655"/>
                  <a:gd name="connsiteY5" fmla="*/ 6051 h 60321"/>
                  <a:gd name="connsiteX6" fmla="*/ 24110 w 39655"/>
                  <a:gd name="connsiteY6" fmla="*/ 6051 h 60321"/>
                  <a:gd name="connsiteX7" fmla="*/ 24110 w 39655"/>
                  <a:gd name="connsiteY7" fmla="*/ 60321 h 60321"/>
                  <a:gd name="connsiteX8" fmla="*/ 15546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6" y="0"/>
                    </a:lnTo>
                    <a:lnTo>
                      <a:pt x="39656" y="6051"/>
                    </a:lnTo>
                    <a:lnTo>
                      <a:pt x="24110" y="6051"/>
                    </a:lnTo>
                    <a:lnTo>
                      <a:pt x="24110" y="60321"/>
                    </a:lnTo>
                    <a:lnTo>
                      <a:pt x="15546" y="60321"/>
                    </a:lnTo>
                    <a:close/>
                  </a:path>
                </a:pathLst>
              </a:custGeom>
              <a:solidFill>
                <a:srgbClr val="231F20"/>
              </a:solidFill>
              <a:ln w="8840" cap="flat">
                <a:noFill/>
                <a:prstDash val="solid"/>
                <a:miter/>
              </a:ln>
            </p:spPr>
            <p:txBody>
              <a:bodyPr rtlCol="0" anchor="ctr"/>
              <a:lstStyle/>
              <a:p>
                <a:endParaRPr lang="en-US"/>
              </a:p>
            </p:txBody>
          </p:sp>
        </p:grpSp>
        <p:grpSp>
          <p:nvGrpSpPr>
            <p:cNvPr id="719" name="Picture 2">
              <a:extLst>
                <a:ext uri="{FF2B5EF4-FFF2-40B4-BE49-F238E27FC236}">
                  <a16:creationId xmlns:a16="http://schemas.microsoft.com/office/drawing/2014/main" id="{CF4B4033-AE03-3995-9593-E190C52DBD3E}"/>
                </a:ext>
              </a:extLst>
            </p:cNvPr>
            <p:cNvGrpSpPr/>
            <p:nvPr/>
          </p:nvGrpSpPr>
          <p:grpSpPr>
            <a:xfrm>
              <a:off x="11019044" y="5445767"/>
              <a:ext cx="480343" cy="93170"/>
              <a:chOff x="11019044" y="5445767"/>
              <a:chExt cx="480343" cy="93170"/>
            </a:xfrm>
            <a:solidFill>
              <a:srgbClr val="231F20"/>
            </a:solidFill>
          </p:grpSpPr>
          <p:sp>
            <p:nvSpPr>
              <p:cNvPr id="720" name="Freeform: Shape 719">
                <a:extLst>
                  <a:ext uri="{FF2B5EF4-FFF2-40B4-BE49-F238E27FC236}">
                    <a16:creationId xmlns:a16="http://schemas.microsoft.com/office/drawing/2014/main" id="{E4B97FF4-E967-73A8-0FF9-3E861ACFCD94}"/>
                  </a:ext>
                </a:extLst>
              </p:cNvPr>
              <p:cNvSpPr/>
              <p:nvPr/>
            </p:nvSpPr>
            <p:spPr>
              <a:xfrm>
                <a:off x="11019044" y="5446046"/>
                <a:ext cx="38911" cy="60320"/>
              </a:xfrm>
              <a:custGeom>
                <a:avLst/>
                <a:gdLst>
                  <a:gd name="connsiteX0" fmla="*/ 11263 w 38911"/>
                  <a:gd name="connsiteY0" fmla="*/ 21969 h 60320"/>
                  <a:gd name="connsiteX1" fmla="*/ 10426 w 38911"/>
                  <a:gd name="connsiteY1" fmla="*/ 19735 h 60320"/>
                  <a:gd name="connsiteX2" fmla="*/ 9588 w 38911"/>
                  <a:gd name="connsiteY2" fmla="*/ 17314 h 60320"/>
                  <a:gd name="connsiteX3" fmla="*/ 8751 w 38911"/>
                  <a:gd name="connsiteY3" fmla="*/ 14615 h 60320"/>
                  <a:gd name="connsiteX4" fmla="*/ 8378 w 38911"/>
                  <a:gd name="connsiteY4" fmla="*/ 14615 h 60320"/>
                  <a:gd name="connsiteX5" fmla="*/ 8565 w 38911"/>
                  <a:gd name="connsiteY5" fmla="*/ 17314 h 60320"/>
                  <a:gd name="connsiteX6" fmla="*/ 8658 w 38911"/>
                  <a:gd name="connsiteY6" fmla="*/ 19735 h 60320"/>
                  <a:gd name="connsiteX7" fmla="*/ 8658 w 38911"/>
                  <a:gd name="connsiteY7" fmla="*/ 21969 h 60320"/>
                  <a:gd name="connsiteX8" fmla="*/ 8658 w 38911"/>
                  <a:gd name="connsiteY8" fmla="*/ 60321 h 60320"/>
                  <a:gd name="connsiteX9" fmla="*/ 0 w 38911"/>
                  <a:gd name="connsiteY9" fmla="*/ 60321 h 60320"/>
                  <a:gd name="connsiteX10" fmla="*/ 0 w 38911"/>
                  <a:gd name="connsiteY10" fmla="*/ 0 h 60320"/>
                  <a:gd name="connsiteX11" fmla="*/ 9495 w 38911"/>
                  <a:gd name="connsiteY11" fmla="*/ 0 h 60320"/>
                  <a:gd name="connsiteX12" fmla="*/ 27647 w 38911"/>
                  <a:gd name="connsiteY12" fmla="*/ 38352 h 60320"/>
                  <a:gd name="connsiteX13" fmla="*/ 28486 w 38911"/>
                  <a:gd name="connsiteY13" fmla="*/ 40586 h 60320"/>
                  <a:gd name="connsiteX14" fmla="*/ 29323 w 38911"/>
                  <a:gd name="connsiteY14" fmla="*/ 43007 h 60320"/>
                  <a:gd name="connsiteX15" fmla="*/ 30160 w 38911"/>
                  <a:gd name="connsiteY15" fmla="*/ 45706 h 60320"/>
                  <a:gd name="connsiteX16" fmla="*/ 30533 w 38911"/>
                  <a:gd name="connsiteY16" fmla="*/ 45706 h 60320"/>
                  <a:gd name="connsiteX17" fmla="*/ 30347 w 38911"/>
                  <a:gd name="connsiteY17" fmla="*/ 43007 h 60320"/>
                  <a:gd name="connsiteX18" fmla="*/ 30254 w 38911"/>
                  <a:gd name="connsiteY18" fmla="*/ 40586 h 60320"/>
                  <a:gd name="connsiteX19" fmla="*/ 30254 w 38911"/>
                  <a:gd name="connsiteY19" fmla="*/ 38352 h 60320"/>
                  <a:gd name="connsiteX20" fmla="*/ 30254 w 38911"/>
                  <a:gd name="connsiteY20" fmla="*/ 0 h 60320"/>
                  <a:gd name="connsiteX21" fmla="*/ 38911 w 38911"/>
                  <a:gd name="connsiteY21" fmla="*/ 0 h 60320"/>
                  <a:gd name="connsiteX22" fmla="*/ 38911 w 38911"/>
                  <a:gd name="connsiteY22" fmla="*/ 60321 h 60320"/>
                  <a:gd name="connsiteX23" fmla="*/ 29416 w 38911"/>
                  <a:gd name="connsiteY23" fmla="*/ 60321 h 60320"/>
                  <a:gd name="connsiteX24" fmla="*/ 11263 w 38911"/>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1" h="60320">
                    <a:moveTo>
                      <a:pt x="11263" y="21969"/>
                    </a:moveTo>
                    <a:cubicBezTo>
                      <a:pt x="10985" y="21317"/>
                      <a:pt x="10705" y="20572"/>
                      <a:pt x="10426" y="19735"/>
                    </a:cubicBezTo>
                    <a:cubicBezTo>
                      <a:pt x="10146" y="18897"/>
                      <a:pt x="9868" y="18059"/>
                      <a:pt x="9588" y="17314"/>
                    </a:cubicBezTo>
                    <a:cubicBezTo>
                      <a:pt x="9309" y="16476"/>
                      <a:pt x="9029" y="15546"/>
                      <a:pt x="8751" y="14615"/>
                    </a:cubicBezTo>
                    <a:lnTo>
                      <a:pt x="8378" y="14615"/>
                    </a:lnTo>
                    <a:cubicBezTo>
                      <a:pt x="8378" y="15546"/>
                      <a:pt x="8471" y="16383"/>
                      <a:pt x="8565" y="17314"/>
                    </a:cubicBezTo>
                    <a:cubicBezTo>
                      <a:pt x="8565" y="18152"/>
                      <a:pt x="8658" y="18897"/>
                      <a:pt x="8658" y="19735"/>
                    </a:cubicBezTo>
                    <a:cubicBezTo>
                      <a:pt x="8658" y="20572"/>
                      <a:pt x="8658" y="21317"/>
                      <a:pt x="8658" y="21969"/>
                    </a:cubicBezTo>
                    <a:lnTo>
                      <a:pt x="8658" y="60321"/>
                    </a:lnTo>
                    <a:lnTo>
                      <a:pt x="0" y="60321"/>
                    </a:lnTo>
                    <a:lnTo>
                      <a:pt x="0" y="0"/>
                    </a:lnTo>
                    <a:lnTo>
                      <a:pt x="9495" y="0"/>
                    </a:lnTo>
                    <a:lnTo>
                      <a:pt x="27647" y="38352"/>
                    </a:lnTo>
                    <a:cubicBezTo>
                      <a:pt x="27926" y="39004"/>
                      <a:pt x="28206" y="39748"/>
                      <a:pt x="28486" y="40586"/>
                    </a:cubicBezTo>
                    <a:cubicBezTo>
                      <a:pt x="28764" y="41424"/>
                      <a:pt x="29043" y="42262"/>
                      <a:pt x="29323" y="43007"/>
                    </a:cubicBezTo>
                    <a:cubicBezTo>
                      <a:pt x="29603" y="43937"/>
                      <a:pt x="29881" y="44775"/>
                      <a:pt x="30160" y="45706"/>
                    </a:cubicBezTo>
                    <a:lnTo>
                      <a:pt x="30533" y="45706"/>
                    </a:lnTo>
                    <a:cubicBezTo>
                      <a:pt x="30533" y="44868"/>
                      <a:pt x="30440" y="43937"/>
                      <a:pt x="30347" y="43007"/>
                    </a:cubicBezTo>
                    <a:cubicBezTo>
                      <a:pt x="30347" y="42262"/>
                      <a:pt x="30254" y="41424"/>
                      <a:pt x="30254" y="40586"/>
                    </a:cubicBezTo>
                    <a:cubicBezTo>
                      <a:pt x="30254" y="39748"/>
                      <a:pt x="30254" y="39004"/>
                      <a:pt x="30254" y="38352"/>
                    </a:cubicBezTo>
                    <a:lnTo>
                      <a:pt x="30254" y="0"/>
                    </a:lnTo>
                    <a:lnTo>
                      <a:pt x="38911" y="0"/>
                    </a:lnTo>
                    <a:lnTo>
                      <a:pt x="38911" y="60321"/>
                    </a:lnTo>
                    <a:lnTo>
                      <a:pt x="29416" y="60321"/>
                    </a:lnTo>
                    <a:lnTo>
                      <a:pt x="11263" y="21969"/>
                    </a:lnTo>
                    <a:close/>
                  </a:path>
                </a:pathLst>
              </a:custGeom>
              <a:solidFill>
                <a:srgbClr val="231F20"/>
              </a:solidFill>
              <a:ln w="8840"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F422FAF0-3C8B-8D25-337F-7599AF540468}"/>
                  </a:ext>
                </a:extLst>
              </p:cNvPr>
              <p:cNvSpPr/>
              <p:nvPr/>
            </p:nvSpPr>
            <p:spPr>
              <a:xfrm>
                <a:off x="11073408" y="5446046"/>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5 w 33604"/>
                  <a:gd name="connsiteY4" fmla="*/ 6051 h 60413"/>
                  <a:gd name="connsiteX5" fmla="*/ 8565 w 33604"/>
                  <a:gd name="connsiteY5" fmla="*/ 25878 h 60413"/>
                  <a:gd name="connsiteX6" fmla="*/ 28392 w 33604"/>
                  <a:gd name="connsiteY6" fmla="*/ 25878 h 60413"/>
                  <a:gd name="connsiteX7" fmla="*/ 28392 w 33604"/>
                  <a:gd name="connsiteY7" fmla="*/ 31929 h 60413"/>
                  <a:gd name="connsiteX8" fmla="*/ 8565 w 33604"/>
                  <a:gd name="connsiteY8" fmla="*/ 31929 h 60413"/>
                  <a:gd name="connsiteX9" fmla="*/ 8565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5" y="6051"/>
                    </a:lnTo>
                    <a:lnTo>
                      <a:pt x="8565" y="25878"/>
                    </a:lnTo>
                    <a:lnTo>
                      <a:pt x="28392" y="25878"/>
                    </a:lnTo>
                    <a:lnTo>
                      <a:pt x="28392" y="31929"/>
                    </a:lnTo>
                    <a:lnTo>
                      <a:pt x="8565" y="31929"/>
                    </a:lnTo>
                    <a:lnTo>
                      <a:pt x="8565" y="54363"/>
                    </a:lnTo>
                    <a:lnTo>
                      <a:pt x="33605" y="54363"/>
                    </a:lnTo>
                    <a:lnTo>
                      <a:pt x="33605" y="60414"/>
                    </a:lnTo>
                    <a:lnTo>
                      <a:pt x="0" y="60414"/>
                    </a:lnTo>
                    <a:close/>
                  </a:path>
                </a:pathLst>
              </a:custGeom>
              <a:solidFill>
                <a:srgbClr val="231F20"/>
              </a:solidFill>
              <a:ln w="8840"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5235051D-D832-ABB9-0F9D-7F87A72539E0}"/>
                  </a:ext>
                </a:extLst>
              </p:cNvPr>
              <p:cNvSpPr/>
              <p:nvPr/>
            </p:nvSpPr>
            <p:spPr>
              <a:xfrm>
                <a:off x="11110736" y="5446046"/>
                <a:ext cx="71771" cy="60320"/>
              </a:xfrm>
              <a:custGeom>
                <a:avLst/>
                <a:gdLst>
                  <a:gd name="connsiteX0" fmla="*/ 51012 w 71771"/>
                  <a:gd name="connsiteY0" fmla="*/ 42262 h 60320"/>
                  <a:gd name="connsiteX1" fmla="*/ 51385 w 71771"/>
                  <a:gd name="connsiteY1" fmla="*/ 44403 h 60320"/>
                  <a:gd name="connsiteX2" fmla="*/ 51758 w 71771"/>
                  <a:gd name="connsiteY2" fmla="*/ 46637 h 60320"/>
                  <a:gd name="connsiteX3" fmla="*/ 52037 w 71771"/>
                  <a:gd name="connsiteY3" fmla="*/ 49150 h 60320"/>
                  <a:gd name="connsiteX4" fmla="*/ 52409 w 71771"/>
                  <a:gd name="connsiteY4" fmla="*/ 49150 h 60320"/>
                  <a:gd name="connsiteX5" fmla="*/ 52595 w 71771"/>
                  <a:gd name="connsiteY5" fmla="*/ 46637 h 60320"/>
                  <a:gd name="connsiteX6" fmla="*/ 52875 w 71771"/>
                  <a:gd name="connsiteY6" fmla="*/ 44403 h 60320"/>
                  <a:gd name="connsiteX7" fmla="*/ 53247 w 71771"/>
                  <a:gd name="connsiteY7" fmla="*/ 42262 h 60320"/>
                  <a:gd name="connsiteX8" fmla="*/ 63114 w 71771"/>
                  <a:gd name="connsiteY8" fmla="*/ 0 h 60320"/>
                  <a:gd name="connsiteX9" fmla="*/ 71772 w 71771"/>
                  <a:gd name="connsiteY9" fmla="*/ 0 h 60320"/>
                  <a:gd name="connsiteX10" fmla="*/ 57529 w 71771"/>
                  <a:gd name="connsiteY10" fmla="*/ 60321 h 60320"/>
                  <a:gd name="connsiteX11" fmla="*/ 47196 w 71771"/>
                  <a:gd name="connsiteY11" fmla="*/ 60321 h 60320"/>
                  <a:gd name="connsiteX12" fmla="*/ 37235 w 71771"/>
                  <a:gd name="connsiteY12" fmla="*/ 18059 h 60320"/>
                  <a:gd name="connsiteX13" fmla="*/ 36771 w 71771"/>
                  <a:gd name="connsiteY13" fmla="*/ 15918 h 60320"/>
                  <a:gd name="connsiteX14" fmla="*/ 36398 w 71771"/>
                  <a:gd name="connsiteY14" fmla="*/ 13684 h 60320"/>
                  <a:gd name="connsiteX15" fmla="*/ 36025 w 71771"/>
                  <a:gd name="connsiteY15" fmla="*/ 11170 h 60320"/>
                  <a:gd name="connsiteX16" fmla="*/ 35654 w 71771"/>
                  <a:gd name="connsiteY16" fmla="*/ 11170 h 60320"/>
                  <a:gd name="connsiteX17" fmla="*/ 35281 w 71771"/>
                  <a:gd name="connsiteY17" fmla="*/ 13684 h 60320"/>
                  <a:gd name="connsiteX18" fmla="*/ 34908 w 71771"/>
                  <a:gd name="connsiteY18" fmla="*/ 15918 h 60320"/>
                  <a:gd name="connsiteX19" fmla="*/ 34536 w 71771"/>
                  <a:gd name="connsiteY19" fmla="*/ 18059 h 60320"/>
                  <a:gd name="connsiteX20" fmla="*/ 24575 w 71771"/>
                  <a:gd name="connsiteY20" fmla="*/ 60321 h 60320"/>
                  <a:gd name="connsiteX21" fmla="*/ 14243 w 71771"/>
                  <a:gd name="connsiteY21" fmla="*/ 60321 h 60320"/>
                  <a:gd name="connsiteX22" fmla="*/ 0 w 71771"/>
                  <a:gd name="connsiteY22" fmla="*/ 0 h 60320"/>
                  <a:gd name="connsiteX23" fmla="*/ 8658 w 71771"/>
                  <a:gd name="connsiteY23" fmla="*/ 0 h 60320"/>
                  <a:gd name="connsiteX24" fmla="*/ 18524 w 71771"/>
                  <a:gd name="connsiteY24" fmla="*/ 42262 h 60320"/>
                  <a:gd name="connsiteX25" fmla="*/ 18897 w 71771"/>
                  <a:gd name="connsiteY25" fmla="*/ 44403 h 60320"/>
                  <a:gd name="connsiteX26" fmla="*/ 19270 w 71771"/>
                  <a:gd name="connsiteY26" fmla="*/ 46637 h 60320"/>
                  <a:gd name="connsiteX27" fmla="*/ 19456 w 71771"/>
                  <a:gd name="connsiteY27" fmla="*/ 49150 h 60320"/>
                  <a:gd name="connsiteX28" fmla="*/ 19828 w 71771"/>
                  <a:gd name="connsiteY28" fmla="*/ 49150 h 60320"/>
                  <a:gd name="connsiteX29" fmla="*/ 20107 w 71771"/>
                  <a:gd name="connsiteY29" fmla="*/ 46637 h 60320"/>
                  <a:gd name="connsiteX30" fmla="*/ 20387 w 71771"/>
                  <a:gd name="connsiteY30" fmla="*/ 44403 h 60320"/>
                  <a:gd name="connsiteX31" fmla="*/ 20758 w 71771"/>
                  <a:gd name="connsiteY31" fmla="*/ 42262 h 60320"/>
                  <a:gd name="connsiteX32" fmla="*/ 30720 w 71771"/>
                  <a:gd name="connsiteY32" fmla="*/ 0 h 60320"/>
                  <a:gd name="connsiteX33" fmla="*/ 41052 w 71771"/>
                  <a:gd name="connsiteY33" fmla="*/ 0 h 60320"/>
                  <a:gd name="connsiteX34" fmla="*/ 51012 w 71771"/>
                  <a:gd name="connsiteY34" fmla="*/ 42262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71" h="60320">
                    <a:moveTo>
                      <a:pt x="51012" y="42262"/>
                    </a:moveTo>
                    <a:cubicBezTo>
                      <a:pt x="51105" y="42913"/>
                      <a:pt x="51199" y="43658"/>
                      <a:pt x="51385" y="44403"/>
                    </a:cubicBezTo>
                    <a:cubicBezTo>
                      <a:pt x="51478" y="45241"/>
                      <a:pt x="51571" y="45985"/>
                      <a:pt x="51758" y="46637"/>
                    </a:cubicBezTo>
                    <a:cubicBezTo>
                      <a:pt x="51851" y="47475"/>
                      <a:pt x="51944" y="48312"/>
                      <a:pt x="52037" y="49150"/>
                    </a:cubicBezTo>
                    <a:lnTo>
                      <a:pt x="52409" y="49150"/>
                    </a:lnTo>
                    <a:cubicBezTo>
                      <a:pt x="52409" y="48312"/>
                      <a:pt x="52409" y="47475"/>
                      <a:pt x="52595" y="46637"/>
                    </a:cubicBezTo>
                    <a:cubicBezTo>
                      <a:pt x="52688" y="45985"/>
                      <a:pt x="52781" y="45241"/>
                      <a:pt x="52875" y="44403"/>
                    </a:cubicBezTo>
                    <a:cubicBezTo>
                      <a:pt x="52875" y="43565"/>
                      <a:pt x="53061" y="42913"/>
                      <a:pt x="53247" y="42262"/>
                    </a:cubicBezTo>
                    <a:lnTo>
                      <a:pt x="63114" y="0"/>
                    </a:lnTo>
                    <a:lnTo>
                      <a:pt x="71772" y="0"/>
                    </a:lnTo>
                    <a:lnTo>
                      <a:pt x="57529" y="60321"/>
                    </a:lnTo>
                    <a:lnTo>
                      <a:pt x="47196" y="60321"/>
                    </a:lnTo>
                    <a:lnTo>
                      <a:pt x="37235" y="18059"/>
                    </a:lnTo>
                    <a:cubicBezTo>
                      <a:pt x="37049" y="17407"/>
                      <a:pt x="36957" y="16663"/>
                      <a:pt x="36771" y="15918"/>
                    </a:cubicBezTo>
                    <a:cubicBezTo>
                      <a:pt x="36677" y="15080"/>
                      <a:pt x="36584" y="14335"/>
                      <a:pt x="36398" y="13684"/>
                    </a:cubicBezTo>
                    <a:cubicBezTo>
                      <a:pt x="36305" y="12846"/>
                      <a:pt x="36211" y="12008"/>
                      <a:pt x="36025" y="11170"/>
                    </a:cubicBezTo>
                    <a:lnTo>
                      <a:pt x="35654" y="11170"/>
                    </a:lnTo>
                    <a:cubicBezTo>
                      <a:pt x="35560" y="12008"/>
                      <a:pt x="35467" y="12846"/>
                      <a:pt x="35281" y="13684"/>
                    </a:cubicBezTo>
                    <a:cubicBezTo>
                      <a:pt x="35188" y="14335"/>
                      <a:pt x="35001" y="15080"/>
                      <a:pt x="34908" y="15918"/>
                    </a:cubicBezTo>
                    <a:cubicBezTo>
                      <a:pt x="34815" y="16756"/>
                      <a:pt x="34630" y="17407"/>
                      <a:pt x="34536" y="18059"/>
                    </a:cubicBezTo>
                    <a:lnTo>
                      <a:pt x="24575" y="60321"/>
                    </a:lnTo>
                    <a:lnTo>
                      <a:pt x="14243" y="60321"/>
                    </a:lnTo>
                    <a:lnTo>
                      <a:pt x="0" y="0"/>
                    </a:lnTo>
                    <a:lnTo>
                      <a:pt x="8658" y="0"/>
                    </a:lnTo>
                    <a:lnTo>
                      <a:pt x="18524" y="42262"/>
                    </a:lnTo>
                    <a:cubicBezTo>
                      <a:pt x="18618" y="42913"/>
                      <a:pt x="18711" y="43658"/>
                      <a:pt x="18897" y="44403"/>
                    </a:cubicBezTo>
                    <a:cubicBezTo>
                      <a:pt x="18990" y="45241"/>
                      <a:pt x="19084" y="45985"/>
                      <a:pt x="19270" y="46637"/>
                    </a:cubicBezTo>
                    <a:cubicBezTo>
                      <a:pt x="19363" y="47475"/>
                      <a:pt x="19456" y="48312"/>
                      <a:pt x="19456" y="49150"/>
                    </a:cubicBezTo>
                    <a:lnTo>
                      <a:pt x="19828" y="49150"/>
                    </a:lnTo>
                    <a:cubicBezTo>
                      <a:pt x="19828" y="48312"/>
                      <a:pt x="19921" y="47475"/>
                      <a:pt x="20107" y="46637"/>
                    </a:cubicBezTo>
                    <a:cubicBezTo>
                      <a:pt x="20201" y="45985"/>
                      <a:pt x="20294" y="45241"/>
                      <a:pt x="20387" y="44403"/>
                    </a:cubicBezTo>
                    <a:cubicBezTo>
                      <a:pt x="20387" y="43565"/>
                      <a:pt x="20573" y="42913"/>
                      <a:pt x="20758" y="42262"/>
                    </a:cubicBezTo>
                    <a:lnTo>
                      <a:pt x="30720" y="0"/>
                    </a:lnTo>
                    <a:lnTo>
                      <a:pt x="41052" y="0"/>
                    </a:lnTo>
                    <a:lnTo>
                      <a:pt x="51012" y="42262"/>
                    </a:lnTo>
                    <a:close/>
                  </a:path>
                </a:pathLst>
              </a:custGeom>
              <a:solidFill>
                <a:srgbClr val="231F20"/>
              </a:solidFill>
              <a:ln w="8840"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3B14EF82-A7E1-8CB5-B66B-2FF7F010F8DF}"/>
                  </a:ext>
                </a:extLst>
              </p:cNvPr>
              <p:cNvSpPr/>
              <p:nvPr/>
            </p:nvSpPr>
            <p:spPr>
              <a:xfrm>
                <a:off x="11208851" y="5446046"/>
                <a:ext cx="29323" cy="60413"/>
              </a:xfrm>
              <a:custGeom>
                <a:avLst/>
                <a:gdLst>
                  <a:gd name="connsiteX0" fmla="*/ 10705 w 29323"/>
                  <a:gd name="connsiteY0" fmla="*/ 54363 h 60413"/>
                  <a:gd name="connsiteX1" fmla="*/ 18152 w 29323"/>
                  <a:gd name="connsiteY1" fmla="*/ 51757 h 60413"/>
                  <a:gd name="connsiteX2" fmla="*/ 20665 w 29323"/>
                  <a:gd name="connsiteY2" fmla="*/ 43379 h 60413"/>
                  <a:gd name="connsiteX3" fmla="*/ 20665 w 29323"/>
                  <a:gd name="connsiteY3" fmla="*/ 0 h 60413"/>
                  <a:gd name="connsiteX4" fmla="*/ 29323 w 29323"/>
                  <a:gd name="connsiteY4" fmla="*/ 0 h 60413"/>
                  <a:gd name="connsiteX5" fmla="*/ 29323 w 29323"/>
                  <a:gd name="connsiteY5" fmla="*/ 43379 h 60413"/>
                  <a:gd name="connsiteX6" fmla="*/ 24855 w 29323"/>
                  <a:gd name="connsiteY6" fmla="*/ 56039 h 60413"/>
                  <a:gd name="connsiteX7" fmla="*/ 11636 w 29323"/>
                  <a:gd name="connsiteY7" fmla="*/ 60414 h 60413"/>
                  <a:gd name="connsiteX8" fmla="*/ 6888 w 29323"/>
                  <a:gd name="connsiteY8" fmla="*/ 59855 h 60413"/>
                  <a:gd name="connsiteX9" fmla="*/ 3165 w 29323"/>
                  <a:gd name="connsiteY9" fmla="*/ 58552 h 60413"/>
                  <a:gd name="connsiteX10" fmla="*/ 0 w 29323"/>
                  <a:gd name="connsiteY10" fmla="*/ 56597 h 60413"/>
                  <a:gd name="connsiteX11" fmla="*/ 2607 w 29323"/>
                  <a:gd name="connsiteY11" fmla="*/ 51012 h 60413"/>
                  <a:gd name="connsiteX12" fmla="*/ 3444 w 29323"/>
                  <a:gd name="connsiteY12" fmla="*/ 51012 h 60413"/>
                  <a:gd name="connsiteX13" fmla="*/ 5678 w 29323"/>
                  <a:gd name="connsiteY13" fmla="*/ 52688 h 60413"/>
                  <a:gd name="connsiteX14" fmla="*/ 8005 w 29323"/>
                  <a:gd name="connsiteY14" fmla="*/ 53898 h 60413"/>
                  <a:gd name="connsiteX15" fmla="*/ 10799 w 29323"/>
                  <a:gd name="connsiteY15" fmla="*/ 54363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323" h="60413">
                    <a:moveTo>
                      <a:pt x="10705" y="54363"/>
                    </a:moveTo>
                    <a:cubicBezTo>
                      <a:pt x="13963" y="54363"/>
                      <a:pt x="16477" y="53526"/>
                      <a:pt x="18152" y="51757"/>
                    </a:cubicBezTo>
                    <a:cubicBezTo>
                      <a:pt x="19828" y="49988"/>
                      <a:pt x="20665" y="47195"/>
                      <a:pt x="20665" y="43379"/>
                    </a:cubicBezTo>
                    <a:lnTo>
                      <a:pt x="20665" y="0"/>
                    </a:lnTo>
                    <a:lnTo>
                      <a:pt x="29323" y="0"/>
                    </a:lnTo>
                    <a:lnTo>
                      <a:pt x="29323" y="43379"/>
                    </a:lnTo>
                    <a:cubicBezTo>
                      <a:pt x="29323" y="48964"/>
                      <a:pt x="27833" y="53153"/>
                      <a:pt x="24855" y="56039"/>
                    </a:cubicBezTo>
                    <a:cubicBezTo>
                      <a:pt x="21875" y="58925"/>
                      <a:pt x="17501" y="60414"/>
                      <a:pt x="11636" y="60414"/>
                    </a:cubicBezTo>
                    <a:cubicBezTo>
                      <a:pt x="9867" y="60414"/>
                      <a:pt x="8285" y="60228"/>
                      <a:pt x="6888" y="59855"/>
                    </a:cubicBezTo>
                    <a:cubicBezTo>
                      <a:pt x="5492" y="59483"/>
                      <a:pt x="4189" y="59018"/>
                      <a:pt x="3165" y="58552"/>
                    </a:cubicBezTo>
                    <a:cubicBezTo>
                      <a:pt x="1954" y="57994"/>
                      <a:pt x="931" y="57342"/>
                      <a:pt x="0" y="56597"/>
                    </a:cubicBezTo>
                    <a:lnTo>
                      <a:pt x="2607" y="51012"/>
                    </a:lnTo>
                    <a:lnTo>
                      <a:pt x="3444" y="51012"/>
                    </a:lnTo>
                    <a:cubicBezTo>
                      <a:pt x="4095" y="51664"/>
                      <a:pt x="4841" y="52222"/>
                      <a:pt x="5678" y="52688"/>
                    </a:cubicBezTo>
                    <a:cubicBezTo>
                      <a:pt x="6330" y="53153"/>
                      <a:pt x="7168" y="53526"/>
                      <a:pt x="8005" y="53898"/>
                    </a:cubicBezTo>
                    <a:cubicBezTo>
                      <a:pt x="8843" y="54270"/>
                      <a:pt x="9775" y="54363"/>
                      <a:pt x="10799" y="54363"/>
                    </a:cubicBezTo>
                    <a:close/>
                  </a:path>
                </a:pathLst>
              </a:custGeom>
              <a:solidFill>
                <a:srgbClr val="231F20"/>
              </a:solidFill>
              <a:ln w="8840"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953A8447-CCED-491B-9B02-AE015B20D924}"/>
                  </a:ext>
                </a:extLst>
              </p:cNvPr>
              <p:cNvSpPr/>
              <p:nvPr/>
            </p:nvSpPr>
            <p:spPr>
              <a:xfrm>
                <a:off x="11300543" y="5446139"/>
                <a:ext cx="38818" cy="60414"/>
              </a:xfrm>
              <a:custGeom>
                <a:avLst/>
                <a:gdLst>
                  <a:gd name="connsiteX0" fmla="*/ 8658 w 38818"/>
                  <a:gd name="connsiteY0" fmla="*/ 37887 h 60414"/>
                  <a:gd name="connsiteX1" fmla="*/ 8658 w 38818"/>
                  <a:gd name="connsiteY1" fmla="*/ 60321 h 60414"/>
                  <a:gd name="connsiteX2" fmla="*/ 0 w 38818"/>
                  <a:gd name="connsiteY2" fmla="*/ 60321 h 60414"/>
                  <a:gd name="connsiteX3" fmla="*/ 0 w 38818"/>
                  <a:gd name="connsiteY3" fmla="*/ 0 h 60414"/>
                  <a:gd name="connsiteX4" fmla="*/ 14615 w 38818"/>
                  <a:gd name="connsiteY4" fmla="*/ 0 h 60414"/>
                  <a:gd name="connsiteX5" fmla="*/ 30906 w 38818"/>
                  <a:gd name="connsiteY5" fmla="*/ 4934 h 60414"/>
                  <a:gd name="connsiteX6" fmla="*/ 36211 w 38818"/>
                  <a:gd name="connsiteY6" fmla="*/ 18990 h 60414"/>
                  <a:gd name="connsiteX7" fmla="*/ 24389 w 38818"/>
                  <a:gd name="connsiteY7" fmla="*/ 36677 h 60414"/>
                  <a:gd name="connsiteX8" fmla="*/ 38818 w 38818"/>
                  <a:gd name="connsiteY8" fmla="*/ 60414 h 60414"/>
                  <a:gd name="connsiteX9" fmla="*/ 28950 w 38818"/>
                  <a:gd name="connsiteY9" fmla="*/ 60414 h 60414"/>
                  <a:gd name="connsiteX10" fmla="*/ 15546 w 38818"/>
                  <a:gd name="connsiteY10" fmla="*/ 37980 h 60414"/>
                  <a:gd name="connsiteX11" fmla="*/ 8658 w 38818"/>
                  <a:gd name="connsiteY11" fmla="*/ 37980 h 60414"/>
                  <a:gd name="connsiteX12" fmla="*/ 14709 w 38818"/>
                  <a:gd name="connsiteY12" fmla="*/ 31836 h 60414"/>
                  <a:gd name="connsiteX13" fmla="*/ 27647 w 38818"/>
                  <a:gd name="connsiteY13" fmla="*/ 18897 h 60414"/>
                  <a:gd name="connsiteX14" fmla="*/ 14709 w 38818"/>
                  <a:gd name="connsiteY14" fmla="*/ 5958 h 60414"/>
                  <a:gd name="connsiteX15" fmla="*/ 8658 w 38818"/>
                  <a:gd name="connsiteY15" fmla="*/ 5958 h 60414"/>
                  <a:gd name="connsiteX16" fmla="*/ 8658 w 38818"/>
                  <a:gd name="connsiteY16" fmla="*/ 31836 h 60414"/>
                  <a:gd name="connsiteX17" fmla="*/ 14709 w 38818"/>
                  <a:gd name="connsiteY17" fmla="*/ 31836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818" h="60414">
                    <a:moveTo>
                      <a:pt x="8658" y="37887"/>
                    </a:moveTo>
                    <a:lnTo>
                      <a:pt x="8658" y="60321"/>
                    </a:lnTo>
                    <a:lnTo>
                      <a:pt x="0" y="60321"/>
                    </a:lnTo>
                    <a:lnTo>
                      <a:pt x="0" y="0"/>
                    </a:lnTo>
                    <a:lnTo>
                      <a:pt x="14615" y="0"/>
                    </a:lnTo>
                    <a:cubicBezTo>
                      <a:pt x="21969" y="0"/>
                      <a:pt x="27369" y="1676"/>
                      <a:pt x="30906" y="4934"/>
                    </a:cubicBezTo>
                    <a:cubicBezTo>
                      <a:pt x="34443" y="8192"/>
                      <a:pt x="36211" y="12939"/>
                      <a:pt x="36211" y="18990"/>
                    </a:cubicBezTo>
                    <a:cubicBezTo>
                      <a:pt x="36211" y="28206"/>
                      <a:pt x="32301" y="34070"/>
                      <a:pt x="24389" y="36677"/>
                    </a:cubicBezTo>
                    <a:lnTo>
                      <a:pt x="38818" y="60414"/>
                    </a:lnTo>
                    <a:lnTo>
                      <a:pt x="28950" y="60414"/>
                    </a:lnTo>
                    <a:lnTo>
                      <a:pt x="15546" y="37980"/>
                    </a:lnTo>
                    <a:lnTo>
                      <a:pt x="8658" y="37980"/>
                    </a:lnTo>
                    <a:close/>
                    <a:moveTo>
                      <a:pt x="14709" y="31836"/>
                    </a:moveTo>
                    <a:cubicBezTo>
                      <a:pt x="23365" y="31836"/>
                      <a:pt x="27647" y="27554"/>
                      <a:pt x="27647" y="18897"/>
                    </a:cubicBezTo>
                    <a:cubicBezTo>
                      <a:pt x="27647" y="10240"/>
                      <a:pt x="23365" y="5958"/>
                      <a:pt x="14709" y="5958"/>
                    </a:cubicBezTo>
                    <a:lnTo>
                      <a:pt x="8658" y="5958"/>
                    </a:lnTo>
                    <a:lnTo>
                      <a:pt x="8658" y="31836"/>
                    </a:lnTo>
                    <a:lnTo>
                      <a:pt x="14709" y="31836"/>
                    </a:lnTo>
                    <a:close/>
                  </a:path>
                </a:pathLst>
              </a:custGeom>
              <a:solidFill>
                <a:srgbClr val="231F20"/>
              </a:solidFill>
              <a:ln w="8840"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430E6A86-03E5-4768-137C-823B7CCA56CC}"/>
                  </a:ext>
                </a:extLst>
              </p:cNvPr>
              <p:cNvSpPr/>
              <p:nvPr/>
            </p:nvSpPr>
            <p:spPr>
              <a:xfrm>
                <a:off x="11345505" y="5445767"/>
                <a:ext cx="37606" cy="60693"/>
              </a:xfrm>
              <a:custGeom>
                <a:avLst/>
                <a:gdLst>
                  <a:gd name="connsiteX0" fmla="*/ 18896 w 37606"/>
                  <a:gd name="connsiteY0" fmla="*/ 186 h 60693"/>
                  <a:gd name="connsiteX1" fmla="*/ 26250 w 37606"/>
                  <a:gd name="connsiteY1" fmla="*/ 931 h 60693"/>
                  <a:gd name="connsiteX2" fmla="*/ 31463 w 37606"/>
                  <a:gd name="connsiteY2" fmla="*/ 2607 h 60693"/>
                  <a:gd name="connsiteX3" fmla="*/ 35652 w 37606"/>
                  <a:gd name="connsiteY3" fmla="*/ 4934 h 60693"/>
                  <a:gd name="connsiteX4" fmla="*/ 32673 w 37606"/>
                  <a:gd name="connsiteY4" fmla="*/ 9960 h 60693"/>
                  <a:gd name="connsiteX5" fmla="*/ 31835 w 37606"/>
                  <a:gd name="connsiteY5" fmla="*/ 9960 h 60693"/>
                  <a:gd name="connsiteX6" fmla="*/ 28764 w 37606"/>
                  <a:gd name="connsiteY6" fmla="*/ 8099 h 60693"/>
                  <a:gd name="connsiteX7" fmla="*/ 24947 w 37606"/>
                  <a:gd name="connsiteY7" fmla="*/ 6796 h 60693"/>
                  <a:gd name="connsiteX8" fmla="*/ 19735 w 37606"/>
                  <a:gd name="connsiteY8" fmla="*/ 6144 h 60693"/>
                  <a:gd name="connsiteX9" fmla="*/ 15638 w 37606"/>
                  <a:gd name="connsiteY9" fmla="*/ 6889 h 60693"/>
                  <a:gd name="connsiteX10" fmla="*/ 12380 w 37606"/>
                  <a:gd name="connsiteY10" fmla="*/ 8937 h 60693"/>
                  <a:gd name="connsiteX11" fmla="*/ 10239 w 37606"/>
                  <a:gd name="connsiteY11" fmla="*/ 11822 h 60693"/>
                  <a:gd name="connsiteX12" fmla="*/ 9494 w 37606"/>
                  <a:gd name="connsiteY12" fmla="*/ 15360 h 60693"/>
                  <a:gd name="connsiteX13" fmla="*/ 11543 w 37606"/>
                  <a:gd name="connsiteY13" fmla="*/ 20852 h 60693"/>
                  <a:gd name="connsiteX14" fmla="*/ 16755 w 37606"/>
                  <a:gd name="connsiteY14" fmla="*/ 24669 h 60693"/>
                  <a:gd name="connsiteX15" fmla="*/ 23550 w 37606"/>
                  <a:gd name="connsiteY15" fmla="*/ 27740 h 60693"/>
                  <a:gd name="connsiteX16" fmla="*/ 30346 w 37606"/>
                  <a:gd name="connsiteY16" fmla="*/ 31278 h 60693"/>
                  <a:gd name="connsiteX17" fmla="*/ 35559 w 37606"/>
                  <a:gd name="connsiteY17" fmla="*/ 36305 h 60693"/>
                  <a:gd name="connsiteX18" fmla="*/ 37607 w 37606"/>
                  <a:gd name="connsiteY18" fmla="*/ 43938 h 60693"/>
                  <a:gd name="connsiteX19" fmla="*/ 36303 w 37606"/>
                  <a:gd name="connsiteY19" fmla="*/ 50826 h 60693"/>
                  <a:gd name="connsiteX20" fmla="*/ 32488 w 37606"/>
                  <a:gd name="connsiteY20" fmla="*/ 56132 h 60693"/>
                  <a:gd name="connsiteX21" fmla="*/ 26250 w 37606"/>
                  <a:gd name="connsiteY21" fmla="*/ 59483 h 60693"/>
                  <a:gd name="connsiteX22" fmla="*/ 17686 w 37606"/>
                  <a:gd name="connsiteY22" fmla="*/ 60693 h 60693"/>
                  <a:gd name="connsiteX23" fmla="*/ 10146 w 37606"/>
                  <a:gd name="connsiteY23" fmla="*/ 60042 h 60693"/>
                  <a:gd name="connsiteX24" fmla="*/ 4654 w 37606"/>
                  <a:gd name="connsiteY24" fmla="*/ 58366 h 60693"/>
                  <a:gd name="connsiteX25" fmla="*/ 0 w 37606"/>
                  <a:gd name="connsiteY25" fmla="*/ 55946 h 60693"/>
                  <a:gd name="connsiteX26" fmla="*/ 2978 w 37606"/>
                  <a:gd name="connsiteY26" fmla="*/ 50919 h 60693"/>
                  <a:gd name="connsiteX27" fmla="*/ 3816 w 37606"/>
                  <a:gd name="connsiteY27" fmla="*/ 50919 h 60693"/>
                  <a:gd name="connsiteX28" fmla="*/ 7353 w 37606"/>
                  <a:gd name="connsiteY28" fmla="*/ 52874 h 60693"/>
                  <a:gd name="connsiteX29" fmla="*/ 11450 w 37606"/>
                  <a:gd name="connsiteY29" fmla="*/ 54084 h 60693"/>
                  <a:gd name="connsiteX30" fmla="*/ 16755 w 37606"/>
                  <a:gd name="connsiteY30" fmla="*/ 54643 h 60693"/>
                  <a:gd name="connsiteX31" fmla="*/ 25691 w 37606"/>
                  <a:gd name="connsiteY31" fmla="*/ 51850 h 60693"/>
                  <a:gd name="connsiteX32" fmla="*/ 28764 w 37606"/>
                  <a:gd name="connsiteY32" fmla="*/ 44589 h 60693"/>
                  <a:gd name="connsiteX33" fmla="*/ 26716 w 37606"/>
                  <a:gd name="connsiteY33" fmla="*/ 39097 h 60693"/>
                  <a:gd name="connsiteX34" fmla="*/ 21503 w 37606"/>
                  <a:gd name="connsiteY34" fmla="*/ 35280 h 60693"/>
                  <a:gd name="connsiteX35" fmla="*/ 14708 w 37606"/>
                  <a:gd name="connsiteY35" fmla="*/ 32209 h 60693"/>
                  <a:gd name="connsiteX36" fmla="*/ 7912 w 37606"/>
                  <a:gd name="connsiteY36" fmla="*/ 28671 h 60693"/>
                  <a:gd name="connsiteX37" fmla="*/ 2699 w 37606"/>
                  <a:gd name="connsiteY37" fmla="*/ 23644 h 60693"/>
                  <a:gd name="connsiteX38" fmla="*/ 651 w 37606"/>
                  <a:gd name="connsiteY38" fmla="*/ 16011 h 60693"/>
                  <a:gd name="connsiteX39" fmla="*/ 1861 w 37606"/>
                  <a:gd name="connsiteY39" fmla="*/ 9681 h 60693"/>
                  <a:gd name="connsiteX40" fmla="*/ 5399 w 37606"/>
                  <a:gd name="connsiteY40" fmla="*/ 4562 h 60693"/>
                  <a:gd name="connsiteX41" fmla="*/ 11077 w 37606"/>
                  <a:gd name="connsiteY41" fmla="*/ 1210 h 60693"/>
                  <a:gd name="connsiteX42" fmla="*/ 18710 w 37606"/>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6" h="60693">
                    <a:moveTo>
                      <a:pt x="18896" y="186"/>
                    </a:moveTo>
                    <a:cubicBezTo>
                      <a:pt x="21689" y="186"/>
                      <a:pt x="24110" y="466"/>
                      <a:pt x="26250" y="931"/>
                    </a:cubicBezTo>
                    <a:cubicBezTo>
                      <a:pt x="28298" y="1397"/>
                      <a:pt x="30067" y="1955"/>
                      <a:pt x="31463" y="2607"/>
                    </a:cubicBezTo>
                    <a:cubicBezTo>
                      <a:pt x="33046" y="3258"/>
                      <a:pt x="34442" y="4096"/>
                      <a:pt x="35652" y="4934"/>
                    </a:cubicBezTo>
                    <a:lnTo>
                      <a:pt x="32673" y="9960"/>
                    </a:lnTo>
                    <a:lnTo>
                      <a:pt x="31835" y="9960"/>
                    </a:lnTo>
                    <a:cubicBezTo>
                      <a:pt x="30998" y="9309"/>
                      <a:pt x="29974" y="8657"/>
                      <a:pt x="28764" y="8099"/>
                    </a:cubicBezTo>
                    <a:cubicBezTo>
                      <a:pt x="27740" y="7633"/>
                      <a:pt x="26437" y="7261"/>
                      <a:pt x="24947" y="6796"/>
                    </a:cubicBezTo>
                    <a:cubicBezTo>
                      <a:pt x="23457" y="6330"/>
                      <a:pt x="21689" y="6144"/>
                      <a:pt x="19735" y="6144"/>
                    </a:cubicBezTo>
                    <a:cubicBezTo>
                      <a:pt x="18245" y="6144"/>
                      <a:pt x="16848" y="6423"/>
                      <a:pt x="15638" y="6889"/>
                    </a:cubicBezTo>
                    <a:cubicBezTo>
                      <a:pt x="14335" y="7354"/>
                      <a:pt x="13311" y="8099"/>
                      <a:pt x="12380" y="8937"/>
                    </a:cubicBezTo>
                    <a:cubicBezTo>
                      <a:pt x="11450" y="9774"/>
                      <a:pt x="10704" y="10798"/>
                      <a:pt x="10239" y="11822"/>
                    </a:cubicBezTo>
                    <a:cubicBezTo>
                      <a:pt x="9680" y="12939"/>
                      <a:pt x="9494" y="14150"/>
                      <a:pt x="9494" y="15360"/>
                    </a:cubicBezTo>
                    <a:cubicBezTo>
                      <a:pt x="9494" y="17594"/>
                      <a:pt x="10146" y="19456"/>
                      <a:pt x="11543" y="20852"/>
                    </a:cubicBezTo>
                    <a:cubicBezTo>
                      <a:pt x="12938" y="22248"/>
                      <a:pt x="14614" y="23552"/>
                      <a:pt x="16755" y="24669"/>
                    </a:cubicBezTo>
                    <a:cubicBezTo>
                      <a:pt x="18803" y="25786"/>
                      <a:pt x="21037" y="26809"/>
                      <a:pt x="23550" y="27740"/>
                    </a:cubicBezTo>
                    <a:cubicBezTo>
                      <a:pt x="25971" y="28671"/>
                      <a:pt x="28298" y="29881"/>
                      <a:pt x="30346" y="31278"/>
                    </a:cubicBezTo>
                    <a:cubicBezTo>
                      <a:pt x="32395" y="32674"/>
                      <a:pt x="34163" y="34349"/>
                      <a:pt x="35559" y="36305"/>
                    </a:cubicBezTo>
                    <a:cubicBezTo>
                      <a:pt x="36956" y="38259"/>
                      <a:pt x="37607" y="40773"/>
                      <a:pt x="37607" y="43938"/>
                    </a:cubicBezTo>
                    <a:cubicBezTo>
                      <a:pt x="37607" y="46451"/>
                      <a:pt x="37142" y="48778"/>
                      <a:pt x="36303" y="50826"/>
                    </a:cubicBezTo>
                    <a:cubicBezTo>
                      <a:pt x="35466" y="52874"/>
                      <a:pt x="34163" y="54643"/>
                      <a:pt x="32488" y="56132"/>
                    </a:cubicBezTo>
                    <a:cubicBezTo>
                      <a:pt x="30812" y="57621"/>
                      <a:pt x="28764" y="58739"/>
                      <a:pt x="26250" y="59483"/>
                    </a:cubicBezTo>
                    <a:cubicBezTo>
                      <a:pt x="23737" y="60321"/>
                      <a:pt x="20945" y="60693"/>
                      <a:pt x="17686" y="60693"/>
                    </a:cubicBezTo>
                    <a:cubicBezTo>
                      <a:pt x="14894" y="60693"/>
                      <a:pt x="12380" y="60507"/>
                      <a:pt x="10146" y="60042"/>
                    </a:cubicBezTo>
                    <a:cubicBezTo>
                      <a:pt x="8005" y="59576"/>
                      <a:pt x="6143" y="59018"/>
                      <a:pt x="4654" y="58366"/>
                    </a:cubicBezTo>
                    <a:cubicBezTo>
                      <a:pt x="2885" y="57715"/>
                      <a:pt x="1302" y="56877"/>
                      <a:pt x="0" y="55946"/>
                    </a:cubicBezTo>
                    <a:lnTo>
                      <a:pt x="2978" y="50919"/>
                    </a:lnTo>
                    <a:lnTo>
                      <a:pt x="3816" y="50919"/>
                    </a:lnTo>
                    <a:cubicBezTo>
                      <a:pt x="4840" y="51664"/>
                      <a:pt x="6050" y="52316"/>
                      <a:pt x="7353" y="52874"/>
                    </a:cubicBezTo>
                    <a:cubicBezTo>
                      <a:pt x="8470" y="53339"/>
                      <a:pt x="9867" y="53712"/>
                      <a:pt x="11450" y="54084"/>
                    </a:cubicBezTo>
                    <a:cubicBezTo>
                      <a:pt x="13031" y="54456"/>
                      <a:pt x="14801" y="54643"/>
                      <a:pt x="16755" y="54643"/>
                    </a:cubicBezTo>
                    <a:cubicBezTo>
                      <a:pt x="20665" y="54643"/>
                      <a:pt x="23644" y="53712"/>
                      <a:pt x="25691" y="51850"/>
                    </a:cubicBezTo>
                    <a:cubicBezTo>
                      <a:pt x="27740" y="49988"/>
                      <a:pt x="28764" y="47568"/>
                      <a:pt x="28764" y="44589"/>
                    </a:cubicBezTo>
                    <a:cubicBezTo>
                      <a:pt x="28764" y="42355"/>
                      <a:pt x="28112" y="40493"/>
                      <a:pt x="26716" y="39097"/>
                    </a:cubicBezTo>
                    <a:cubicBezTo>
                      <a:pt x="25320" y="37701"/>
                      <a:pt x="23644" y="36397"/>
                      <a:pt x="21503" y="35280"/>
                    </a:cubicBezTo>
                    <a:cubicBezTo>
                      <a:pt x="19455" y="34163"/>
                      <a:pt x="17128" y="33140"/>
                      <a:pt x="14708" y="32209"/>
                    </a:cubicBezTo>
                    <a:cubicBezTo>
                      <a:pt x="12287" y="31278"/>
                      <a:pt x="10053" y="30067"/>
                      <a:pt x="7912" y="28671"/>
                    </a:cubicBezTo>
                    <a:cubicBezTo>
                      <a:pt x="5863" y="27275"/>
                      <a:pt x="4095" y="25599"/>
                      <a:pt x="2699" y="23644"/>
                    </a:cubicBezTo>
                    <a:cubicBezTo>
                      <a:pt x="1302" y="21690"/>
                      <a:pt x="651" y="19176"/>
                      <a:pt x="651" y="16011"/>
                    </a:cubicBezTo>
                    <a:cubicBezTo>
                      <a:pt x="651" y="13684"/>
                      <a:pt x="1024" y="11636"/>
                      <a:pt x="1861" y="9681"/>
                    </a:cubicBezTo>
                    <a:cubicBezTo>
                      <a:pt x="2699" y="7726"/>
                      <a:pt x="3909" y="6051"/>
                      <a:pt x="5399" y="4562"/>
                    </a:cubicBezTo>
                    <a:cubicBezTo>
                      <a:pt x="6982" y="3165"/>
                      <a:pt x="8843" y="2048"/>
                      <a:pt x="11077" y="1210"/>
                    </a:cubicBezTo>
                    <a:cubicBezTo>
                      <a:pt x="13311" y="466"/>
                      <a:pt x="15825" y="0"/>
                      <a:pt x="18710" y="0"/>
                    </a:cubicBezTo>
                    <a:close/>
                  </a:path>
                </a:pathLst>
              </a:custGeom>
              <a:solidFill>
                <a:srgbClr val="231F20"/>
              </a:solidFill>
              <a:ln w="8840"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8EF8B232-55A4-5218-5417-6E29DCE8E1D9}"/>
                  </a:ext>
                </a:extLst>
              </p:cNvPr>
              <p:cNvSpPr/>
              <p:nvPr/>
            </p:nvSpPr>
            <p:spPr>
              <a:xfrm>
                <a:off x="11393631" y="5446046"/>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5 w 33604"/>
                  <a:gd name="connsiteY4" fmla="*/ 6051 h 60413"/>
                  <a:gd name="connsiteX5" fmla="*/ 8565 w 33604"/>
                  <a:gd name="connsiteY5" fmla="*/ 25878 h 60413"/>
                  <a:gd name="connsiteX6" fmla="*/ 28392 w 33604"/>
                  <a:gd name="connsiteY6" fmla="*/ 25878 h 60413"/>
                  <a:gd name="connsiteX7" fmla="*/ 28392 w 33604"/>
                  <a:gd name="connsiteY7" fmla="*/ 31929 h 60413"/>
                  <a:gd name="connsiteX8" fmla="*/ 8565 w 33604"/>
                  <a:gd name="connsiteY8" fmla="*/ 31929 h 60413"/>
                  <a:gd name="connsiteX9" fmla="*/ 8565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5" y="6051"/>
                    </a:lnTo>
                    <a:lnTo>
                      <a:pt x="8565" y="25878"/>
                    </a:lnTo>
                    <a:lnTo>
                      <a:pt x="28392" y="25878"/>
                    </a:lnTo>
                    <a:lnTo>
                      <a:pt x="28392" y="31929"/>
                    </a:lnTo>
                    <a:lnTo>
                      <a:pt x="8565" y="31929"/>
                    </a:lnTo>
                    <a:lnTo>
                      <a:pt x="8565" y="54363"/>
                    </a:lnTo>
                    <a:lnTo>
                      <a:pt x="33605" y="54363"/>
                    </a:lnTo>
                    <a:lnTo>
                      <a:pt x="33605" y="60414"/>
                    </a:lnTo>
                    <a:lnTo>
                      <a:pt x="0" y="60414"/>
                    </a:lnTo>
                    <a:close/>
                  </a:path>
                </a:pathLst>
              </a:custGeom>
              <a:solidFill>
                <a:srgbClr val="231F20"/>
              </a:solidFill>
              <a:ln w="8840"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199DF6C4-8FE9-CFF9-E3F5-C62B1CDBDFBA}"/>
                  </a:ext>
                </a:extLst>
              </p:cNvPr>
              <p:cNvSpPr/>
              <p:nvPr/>
            </p:nvSpPr>
            <p:spPr>
              <a:xfrm>
                <a:off x="11249997" y="5446046"/>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3 w 33604"/>
                  <a:gd name="connsiteY4" fmla="*/ 6051 h 60413"/>
                  <a:gd name="connsiteX5" fmla="*/ 8563 w 33604"/>
                  <a:gd name="connsiteY5" fmla="*/ 25878 h 60413"/>
                  <a:gd name="connsiteX6" fmla="*/ 28391 w 33604"/>
                  <a:gd name="connsiteY6" fmla="*/ 25878 h 60413"/>
                  <a:gd name="connsiteX7" fmla="*/ 28391 w 33604"/>
                  <a:gd name="connsiteY7" fmla="*/ 31929 h 60413"/>
                  <a:gd name="connsiteX8" fmla="*/ 8563 w 33604"/>
                  <a:gd name="connsiteY8" fmla="*/ 31929 h 60413"/>
                  <a:gd name="connsiteX9" fmla="*/ 8563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3" y="6051"/>
                    </a:lnTo>
                    <a:lnTo>
                      <a:pt x="8563" y="25878"/>
                    </a:lnTo>
                    <a:lnTo>
                      <a:pt x="28391" y="25878"/>
                    </a:lnTo>
                    <a:lnTo>
                      <a:pt x="28391" y="31929"/>
                    </a:lnTo>
                    <a:lnTo>
                      <a:pt x="8563" y="31929"/>
                    </a:lnTo>
                    <a:lnTo>
                      <a:pt x="8563" y="54363"/>
                    </a:lnTo>
                    <a:lnTo>
                      <a:pt x="33605" y="54363"/>
                    </a:lnTo>
                    <a:lnTo>
                      <a:pt x="33605" y="60414"/>
                    </a:lnTo>
                    <a:lnTo>
                      <a:pt x="0" y="60414"/>
                    </a:lnTo>
                    <a:close/>
                  </a:path>
                </a:pathLst>
              </a:custGeom>
              <a:solidFill>
                <a:srgbClr val="231F20"/>
              </a:solidFill>
              <a:ln w="8840"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45E343CF-DA8D-659D-BF39-02D706528432}"/>
                  </a:ext>
                </a:extLst>
              </p:cNvPr>
              <p:cNvSpPr/>
              <p:nvPr/>
            </p:nvSpPr>
            <p:spPr>
              <a:xfrm>
                <a:off x="11429843" y="5446046"/>
                <a:ext cx="45706" cy="60320"/>
              </a:xfrm>
              <a:custGeom>
                <a:avLst/>
                <a:gdLst>
                  <a:gd name="connsiteX0" fmla="*/ 36677 w 45706"/>
                  <a:gd name="connsiteY0" fmla="*/ 0 h 60320"/>
                  <a:gd name="connsiteX1" fmla="*/ 45707 w 45706"/>
                  <a:gd name="connsiteY1" fmla="*/ 0 h 60320"/>
                  <a:gd name="connsiteX2" fmla="*/ 27182 w 45706"/>
                  <a:gd name="connsiteY2" fmla="*/ 40493 h 60320"/>
                  <a:gd name="connsiteX3" fmla="*/ 27182 w 45706"/>
                  <a:gd name="connsiteY3" fmla="*/ 60321 h 60320"/>
                  <a:gd name="connsiteX4" fmla="*/ 18524 w 45706"/>
                  <a:gd name="connsiteY4" fmla="*/ 60321 h 60320"/>
                  <a:gd name="connsiteX5" fmla="*/ 18524 w 45706"/>
                  <a:gd name="connsiteY5" fmla="*/ 40493 h 60320"/>
                  <a:gd name="connsiteX6" fmla="*/ 0 w 45706"/>
                  <a:gd name="connsiteY6" fmla="*/ 0 h 60320"/>
                  <a:gd name="connsiteX7" fmla="*/ 9029 w 45706"/>
                  <a:gd name="connsiteY7" fmla="*/ 0 h 60320"/>
                  <a:gd name="connsiteX8" fmla="*/ 21131 w 45706"/>
                  <a:gd name="connsiteY8" fmla="*/ 26251 h 60320"/>
                  <a:gd name="connsiteX9" fmla="*/ 21782 w 45706"/>
                  <a:gd name="connsiteY9" fmla="*/ 28019 h 60320"/>
                  <a:gd name="connsiteX10" fmla="*/ 22248 w 45706"/>
                  <a:gd name="connsiteY10" fmla="*/ 29695 h 60320"/>
                  <a:gd name="connsiteX11" fmla="*/ 22714 w 45706"/>
                  <a:gd name="connsiteY11" fmla="*/ 31557 h 60320"/>
                  <a:gd name="connsiteX12" fmla="*/ 23086 w 45706"/>
                  <a:gd name="connsiteY12" fmla="*/ 31557 h 60320"/>
                  <a:gd name="connsiteX13" fmla="*/ 23552 w 45706"/>
                  <a:gd name="connsiteY13" fmla="*/ 29695 h 60320"/>
                  <a:gd name="connsiteX14" fmla="*/ 24016 w 45706"/>
                  <a:gd name="connsiteY14" fmla="*/ 28019 h 60320"/>
                  <a:gd name="connsiteX15" fmla="*/ 24762 w 45706"/>
                  <a:gd name="connsiteY15" fmla="*/ 26251 h 60320"/>
                  <a:gd name="connsiteX16" fmla="*/ 36863 w 45706"/>
                  <a:gd name="connsiteY16" fmla="*/ 0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06" h="60320">
                    <a:moveTo>
                      <a:pt x="36677" y="0"/>
                    </a:moveTo>
                    <a:lnTo>
                      <a:pt x="45707" y="0"/>
                    </a:lnTo>
                    <a:lnTo>
                      <a:pt x="27182" y="40493"/>
                    </a:lnTo>
                    <a:lnTo>
                      <a:pt x="27182" y="60321"/>
                    </a:lnTo>
                    <a:lnTo>
                      <a:pt x="18524" y="60321"/>
                    </a:lnTo>
                    <a:lnTo>
                      <a:pt x="18524" y="40493"/>
                    </a:lnTo>
                    <a:lnTo>
                      <a:pt x="0" y="0"/>
                    </a:lnTo>
                    <a:lnTo>
                      <a:pt x="9029" y="0"/>
                    </a:lnTo>
                    <a:lnTo>
                      <a:pt x="21131" y="26251"/>
                    </a:lnTo>
                    <a:cubicBezTo>
                      <a:pt x="21318" y="26809"/>
                      <a:pt x="21596" y="27368"/>
                      <a:pt x="21782" y="28019"/>
                    </a:cubicBezTo>
                    <a:cubicBezTo>
                      <a:pt x="21969" y="28578"/>
                      <a:pt x="22155" y="29136"/>
                      <a:pt x="22248" y="29695"/>
                    </a:cubicBezTo>
                    <a:cubicBezTo>
                      <a:pt x="22435" y="30346"/>
                      <a:pt x="22528" y="30905"/>
                      <a:pt x="22714" y="31557"/>
                    </a:cubicBezTo>
                    <a:lnTo>
                      <a:pt x="23086" y="31557"/>
                    </a:lnTo>
                    <a:cubicBezTo>
                      <a:pt x="23179" y="30998"/>
                      <a:pt x="23365" y="30346"/>
                      <a:pt x="23552" y="29695"/>
                    </a:cubicBezTo>
                    <a:cubicBezTo>
                      <a:pt x="23645" y="29229"/>
                      <a:pt x="23831" y="28671"/>
                      <a:pt x="24016" y="28019"/>
                    </a:cubicBezTo>
                    <a:cubicBezTo>
                      <a:pt x="24203" y="27461"/>
                      <a:pt x="24389" y="26902"/>
                      <a:pt x="24762" y="26251"/>
                    </a:cubicBezTo>
                    <a:lnTo>
                      <a:pt x="36863" y="0"/>
                    </a:lnTo>
                    <a:close/>
                  </a:path>
                </a:pathLst>
              </a:custGeom>
              <a:solidFill>
                <a:srgbClr val="231F20"/>
              </a:solidFill>
              <a:ln w="8840" cap="flat">
                <a:noFill/>
                <a:prstDash val="solid"/>
                <a:miter/>
              </a:ln>
            </p:spPr>
            <p:txBody>
              <a:bodyPr rtlCol="0" anchor="ctr"/>
              <a:lstStyle/>
              <a:p>
                <a:endParaRPr lang="en-US"/>
              </a:p>
            </p:txBody>
          </p:sp>
        </p:grpSp>
        <p:grpSp>
          <p:nvGrpSpPr>
            <p:cNvPr id="729" name="Picture 2">
              <a:extLst>
                <a:ext uri="{FF2B5EF4-FFF2-40B4-BE49-F238E27FC236}">
                  <a16:creationId xmlns:a16="http://schemas.microsoft.com/office/drawing/2014/main" id="{1881F942-C859-0EE7-F206-D24499AB3E8D}"/>
                </a:ext>
              </a:extLst>
            </p:cNvPr>
            <p:cNvGrpSpPr/>
            <p:nvPr/>
          </p:nvGrpSpPr>
          <p:grpSpPr>
            <a:xfrm>
              <a:off x="11052929" y="5652515"/>
              <a:ext cx="408253" cy="92742"/>
              <a:chOff x="11052929" y="5652515"/>
              <a:chExt cx="408253" cy="92742"/>
            </a:xfrm>
            <a:solidFill>
              <a:srgbClr val="231F20"/>
            </a:solidFill>
          </p:grpSpPr>
          <p:sp>
            <p:nvSpPr>
              <p:cNvPr id="730" name="Freeform: Shape 729">
                <a:extLst>
                  <a:ext uri="{FF2B5EF4-FFF2-40B4-BE49-F238E27FC236}">
                    <a16:creationId xmlns:a16="http://schemas.microsoft.com/office/drawing/2014/main" id="{BC37D3AF-BABF-AD40-58A7-7FAD58041F54}"/>
                  </a:ext>
                </a:extLst>
              </p:cNvPr>
              <p:cNvSpPr/>
              <p:nvPr/>
            </p:nvSpPr>
            <p:spPr>
              <a:xfrm>
                <a:off x="11052929" y="5652608"/>
                <a:ext cx="37886" cy="60321"/>
              </a:xfrm>
              <a:custGeom>
                <a:avLst/>
                <a:gdLst>
                  <a:gd name="connsiteX0" fmla="*/ 0 w 37886"/>
                  <a:gd name="connsiteY0" fmla="*/ 60321 h 60321"/>
                  <a:gd name="connsiteX1" fmla="*/ 0 w 37886"/>
                  <a:gd name="connsiteY1" fmla="*/ 0 h 60321"/>
                  <a:gd name="connsiteX2" fmla="*/ 12939 w 37886"/>
                  <a:gd name="connsiteY2" fmla="*/ 0 h 60321"/>
                  <a:gd name="connsiteX3" fmla="*/ 23738 w 37886"/>
                  <a:gd name="connsiteY3" fmla="*/ 1676 h 60321"/>
                  <a:gd name="connsiteX4" fmla="*/ 31557 w 37886"/>
                  <a:gd name="connsiteY4" fmla="*/ 6982 h 60321"/>
                  <a:gd name="connsiteX5" fmla="*/ 36305 w 37886"/>
                  <a:gd name="connsiteY5" fmla="*/ 16290 h 60321"/>
                  <a:gd name="connsiteX6" fmla="*/ 37886 w 37886"/>
                  <a:gd name="connsiteY6" fmla="*/ 30161 h 60321"/>
                  <a:gd name="connsiteX7" fmla="*/ 36305 w 37886"/>
                  <a:gd name="connsiteY7" fmla="*/ 44031 h 60321"/>
                  <a:gd name="connsiteX8" fmla="*/ 31557 w 37886"/>
                  <a:gd name="connsiteY8" fmla="*/ 53339 h 60321"/>
                  <a:gd name="connsiteX9" fmla="*/ 23738 w 37886"/>
                  <a:gd name="connsiteY9" fmla="*/ 58646 h 60321"/>
                  <a:gd name="connsiteX10" fmla="*/ 12939 w 37886"/>
                  <a:gd name="connsiteY10" fmla="*/ 60321 h 60321"/>
                  <a:gd name="connsiteX11" fmla="*/ 0 w 37886"/>
                  <a:gd name="connsiteY11" fmla="*/ 60321 h 60321"/>
                  <a:gd name="connsiteX12" fmla="*/ 12939 w 37886"/>
                  <a:gd name="connsiteY12" fmla="*/ 54270 h 60321"/>
                  <a:gd name="connsiteX13" fmla="*/ 19921 w 37886"/>
                  <a:gd name="connsiteY13" fmla="*/ 53060 h 60321"/>
                  <a:gd name="connsiteX14" fmla="*/ 25040 w 37886"/>
                  <a:gd name="connsiteY14" fmla="*/ 48964 h 60321"/>
                  <a:gd name="connsiteX15" fmla="*/ 28206 w 37886"/>
                  <a:gd name="connsiteY15" fmla="*/ 41517 h 60321"/>
                  <a:gd name="connsiteX16" fmla="*/ 29323 w 37886"/>
                  <a:gd name="connsiteY16" fmla="*/ 30067 h 60321"/>
                  <a:gd name="connsiteX17" fmla="*/ 28206 w 37886"/>
                  <a:gd name="connsiteY17" fmla="*/ 18618 h 60321"/>
                  <a:gd name="connsiteX18" fmla="*/ 25040 w 37886"/>
                  <a:gd name="connsiteY18" fmla="*/ 11171 h 60321"/>
                  <a:gd name="connsiteX19" fmla="*/ 19921 w 37886"/>
                  <a:gd name="connsiteY19" fmla="*/ 7075 h 60321"/>
                  <a:gd name="connsiteX20" fmla="*/ 12939 w 37886"/>
                  <a:gd name="connsiteY20" fmla="*/ 5865 h 60321"/>
                  <a:gd name="connsiteX21" fmla="*/ 8658 w 37886"/>
                  <a:gd name="connsiteY21" fmla="*/ 5865 h 60321"/>
                  <a:gd name="connsiteX22" fmla="*/ 8658 w 37886"/>
                  <a:gd name="connsiteY22" fmla="*/ 54177 h 60321"/>
                  <a:gd name="connsiteX23" fmla="*/ 12939 w 37886"/>
                  <a:gd name="connsiteY23" fmla="*/ 541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 h="60321">
                    <a:moveTo>
                      <a:pt x="0" y="60321"/>
                    </a:moveTo>
                    <a:lnTo>
                      <a:pt x="0" y="0"/>
                    </a:lnTo>
                    <a:lnTo>
                      <a:pt x="12939" y="0"/>
                    </a:lnTo>
                    <a:cubicBezTo>
                      <a:pt x="17035" y="0"/>
                      <a:pt x="20572" y="559"/>
                      <a:pt x="23738" y="1676"/>
                    </a:cubicBezTo>
                    <a:cubicBezTo>
                      <a:pt x="26903" y="2793"/>
                      <a:pt x="29509" y="4562"/>
                      <a:pt x="31557" y="6982"/>
                    </a:cubicBezTo>
                    <a:cubicBezTo>
                      <a:pt x="33605" y="9402"/>
                      <a:pt x="35188" y="12474"/>
                      <a:pt x="36305" y="16290"/>
                    </a:cubicBezTo>
                    <a:cubicBezTo>
                      <a:pt x="37328" y="20107"/>
                      <a:pt x="37886" y="24761"/>
                      <a:pt x="37886" y="30161"/>
                    </a:cubicBezTo>
                    <a:cubicBezTo>
                      <a:pt x="37886" y="35560"/>
                      <a:pt x="37328" y="40214"/>
                      <a:pt x="36305" y="44031"/>
                    </a:cubicBezTo>
                    <a:cubicBezTo>
                      <a:pt x="35281" y="47847"/>
                      <a:pt x="33698" y="51012"/>
                      <a:pt x="31557" y="53339"/>
                    </a:cubicBezTo>
                    <a:cubicBezTo>
                      <a:pt x="29416" y="55760"/>
                      <a:pt x="26809" y="57529"/>
                      <a:pt x="23738" y="58646"/>
                    </a:cubicBezTo>
                    <a:cubicBezTo>
                      <a:pt x="20572" y="59763"/>
                      <a:pt x="17035" y="60321"/>
                      <a:pt x="12939" y="60321"/>
                    </a:cubicBezTo>
                    <a:lnTo>
                      <a:pt x="0" y="60321"/>
                    </a:lnTo>
                    <a:close/>
                    <a:moveTo>
                      <a:pt x="12939" y="54270"/>
                    </a:moveTo>
                    <a:cubicBezTo>
                      <a:pt x="15546" y="54270"/>
                      <a:pt x="17873" y="53898"/>
                      <a:pt x="19921" y="53060"/>
                    </a:cubicBezTo>
                    <a:cubicBezTo>
                      <a:pt x="21969" y="52222"/>
                      <a:pt x="23645" y="50919"/>
                      <a:pt x="25040" y="48964"/>
                    </a:cubicBezTo>
                    <a:cubicBezTo>
                      <a:pt x="26437" y="47103"/>
                      <a:pt x="27461" y="44589"/>
                      <a:pt x="28206" y="41517"/>
                    </a:cubicBezTo>
                    <a:cubicBezTo>
                      <a:pt x="28950" y="38445"/>
                      <a:pt x="29323" y="34629"/>
                      <a:pt x="29323" y="30067"/>
                    </a:cubicBezTo>
                    <a:cubicBezTo>
                      <a:pt x="29323" y="25506"/>
                      <a:pt x="28950" y="21690"/>
                      <a:pt x="28206" y="18618"/>
                    </a:cubicBezTo>
                    <a:cubicBezTo>
                      <a:pt x="27461" y="15546"/>
                      <a:pt x="26344" y="13033"/>
                      <a:pt x="25040" y="11171"/>
                    </a:cubicBezTo>
                    <a:cubicBezTo>
                      <a:pt x="23645" y="9309"/>
                      <a:pt x="21969" y="7913"/>
                      <a:pt x="19921" y="7075"/>
                    </a:cubicBezTo>
                    <a:cubicBezTo>
                      <a:pt x="17873" y="6237"/>
                      <a:pt x="15546" y="5865"/>
                      <a:pt x="12939" y="5865"/>
                    </a:cubicBezTo>
                    <a:lnTo>
                      <a:pt x="8658" y="5865"/>
                    </a:lnTo>
                    <a:lnTo>
                      <a:pt x="8658" y="54177"/>
                    </a:lnTo>
                    <a:lnTo>
                      <a:pt x="12939" y="54177"/>
                    </a:lnTo>
                    <a:close/>
                  </a:path>
                </a:pathLst>
              </a:custGeom>
              <a:solidFill>
                <a:srgbClr val="231F20"/>
              </a:solidFill>
              <a:ln w="8840"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8AE554FE-32DC-E3CC-EFC7-43EC8842BBDC}"/>
                  </a:ext>
                </a:extLst>
              </p:cNvPr>
              <p:cNvSpPr/>
              <p:nvPr/>
            </p:nvSpPr>
            <p:spPr>
              <a:xfrm>
                <a:off x="11103383" y="5652608"/>
                <a:ext cx="33604" cy="60414"/>
              </a:xfrm>
              <a:custGeom>
                <a:avLst/>
                <a:gdLst>
                  <a:gd name="connsiteX0" fmla="*/ 0 w 33604"/>
                  <a:gd name="connsiteY0" fmla="*/ 60321 h 60414"/>
                  <a:gd name="connsiteX1" fmla="*/ 0 w 33604"/>
                  <a:gd name="connsiteY1" fmla="*/ 0 h 60414"/>
                  <a:gd name="connsiteX2" fmla="*/ 33605 w 33604"/>
                  <a:gd name="connsiteY2" fmla="*/ 0 h 60414"/>
                  <a:gd name="connsiteX3" fmla="*/ 33605 w 33604"/>
                  <a:gd name="connsiteY3" fmla="*/ 6051 h 60414"/>
                  <a:gd name="connsiteX4" fmla="*/ 8563 w 33604"/>
                  <a:gd name="connsiteY4" fmla="*/ 6051 h 60414"/>
                  <a:gd name="connsiteX5" fmla="*/ 8563 w 33604"/>
                  <a:gd name="connsiteY5" fmla="*/ 25878 h 60414"/>
                  <a:gd name="connsiteX6" fmla="*/ 28391 w 33604"/>
                  <a:gd name="connsiteY6" fmla="*/ 25878 h 60414"/>
                  <a:gd name="connsiteX7" fmla="*/ 28391 w 33604"/>
                  <a:gd name="connsiteY7" fmla="*/ 31929 h 60414"/>
                  <a:gd name="connsiteX8" fmla="*/ 8563 w 33604"/>
                  <a:gd name="connsiteY8" fmla="*/ 31929 h 60414"/>
                  <a:gd name="connsiteX9" fmla="*/ 8563 w 33604"/>
                  <a:gd name="connsiteY9" fmla="*/ 54364 h 60414"/>
                  <a:gd name="connsiteX10" fmla="*/ 33605 w 33604"/>
                  <a:gd name="connsiteY10" fmla="*/ 54364 h 60414"/>
                  <a:gd name="connsiteX11" fmla="*/ 33605 w 33604"/>
                  <a:gd name="connsiteY11" fmla="*/ 60414 h 60414"/>
                  <a:gd name="connsiteX12" fmla="*/ 0 w 33604"/>
                  <a:gd name="connsiteY12"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4">
                    <a:moveTo>
                      <a:pt x="0" y="60321"/>
                    </a:moveTo>
                    <a:lnTo>
                      <a:pt x="0" y="0"/>
                    </a:lnTo>
                    <a:lnTo>
                      <a:pt x="33605" y="0"/>
                    </a:lnTo>
                    <a:lnTo>
                      <a:pt x="33605" y="6051"/>
                    </a:lnTo>
                    <a:lnTo>
                      <a:pt x="8563" y="6051"/>
                    </a:lnTo>
                    <a:lnTo>
                      <a:pt x="8563" y="25878"/>
                    </a:lnTo>
                    <a:lnTo>
                      <a:pt x="28391" y="25878"/>
                    </a:lnTo>
                    <a:lnTo>
                      <a:pt x="28391" y="31929"/>
                    </a:lnTo>
                    <a:lnTo>
                      <a:pt x="8563" y="31929"/>
                    </a:lnTo>
                    <a:lnTo>
                      <a:pt x="8563" y="54364"/>
                    </a:lnTo>
                    <a:lnTo>
                      <a:pt x="33605" y="54364"/>
                    </a:lnTo>
                    <a:lnTo>
                      <a:pt x="33605" y="60414"/>
                    </a:lnTo>
                    <a:lnTo>
                      <a:pt x="0" y="60414"/>
                    </a:lnTo>
                    <a:close/>
                  </a:path>
                </a:pathLst>
              </a:custGeom>
              <a:solidFill>
                <a:srgbClr val="231F20"/>
              </a:solidFill>
              <a:ln w="8840"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5F8EADE5-399E-B556-F816-5713725DEBF5}"/>
                  </a:ext>
                </a:extLst>
              </p:cNvPr>
              <p:cNvSpPr/>
              <p:nvPr/>
            </p:nvSpPr>
            <p:spPr>
              <a:xfrm>
                <a:off x="11147413" y="5652515"/>
                <a:ext cx="33604" cy="60320"/>
              </a:xfrm>
              <a:custGeom>
                <a:avLst/>
                <a:gdLst>
                  <a:gd name="connsiteX0" fmla="*/ 8563 w 33604"/>
                  <a:gd name="connsiteY0" fmla="*/ 0 h 60320"/>
                  <a:gd name="connsiteX1" fmla="*/ 8563 w 33604"/>
                  <a:gd name="connsiteY1" fmla="*/ 54270 h 60320"/>
                  <a:gd name="connsiteX2" fmla="*/ 33605 w 33604"/>
                  <a:gd name="connsiteY2" fmla="*/ 54270 h 60320"/>
                  <a:gd name="connsiteX3" fmla="*/ 33605 w 33604"/>
                  <a:gd name="connsiteY3" fmla="*/ 60321 h 60320"/>
                  <a:gd name="connsiteX4" fmla="*/ 0 w 33604"/>
                  <a:gd name="connsiteY4" fmla="*/ 60321 h 60320"/>
                  <a:gd name="connsiteX5" fmla="*/ 0 w 33604"/>
                  <a:gd name="connsiteY5" fmla="*/ 0 h 60320"/>
                  <a:gd name="connsiteX6" fmla="*/ 8657 w 33604"/>
                  <a:gd name="connsiteY6" fmla="*/ 0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320">
                    <a:moveTo>
                      <a:pt x="8563" y="0"/>
                    </a:moveTo>
                    <a:lnTo>
                      <a:pt x="8563" y="54270"/>
                    </a:lnTo>
                    <a:lnTo>
                      <a:pt x="33605" y="54270"/>
                    </a:lnTo>
                    <a:lnTo>
                      <a:pt x="33605" y="60321"/>
                    </a:lnTo>
                    <a:lnTo>
                      <a:pt x="0" y="60321"/>
                    </a:lnTo>
                    <a:lnTo>
                      <a:pt x="0" y="0"/>
                    </a:lnTo>
                    <a:lnTo>
                      <a:pt x="8657" y="0"/>
                    </a:lnTo>
                    <a:close/>
                  </a:path>
                </a:pathLst>
              </a:custGeom>
              <a:solidFill>
                <a:srgbClr val="231F20"/>
              </a:solidFill>
              <a:ln w="8840" cap="flat">
                <a:no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76E57F6E-ED48-5F28-9A0E-DB5629CC7F89}"/>
                  </a:ext>
                </a:extLst>
              </p:cNvPr>
              <p:cNvSpPr/>
              <p:nvPr/>
            </p:nvSpPr>
            <p:spPr>
              <a:xfrm>
                <a:off x="11183066" y="5652608"/>
                <a:ext cx="46544" cy="60321"/>
              </a:xfrm>
              <a:custGeom>
                <a:avLst/>
                <a:gdLst>
                  <a:gd name="connsiteX0" fmla="*/ 37980 w 46544"/>
                  <a:gd name="connsiteY0" fmla="*/ 60321 h 60321"/>
                  <a:gd name="connsiteX1" fmla="*/ 33233 w 46544"/>
                  <a:gd name="connsiteY1" fmla="*/ 44776 h 60321"/>
                  <a:gd name="connsiteX2" fmla="*/ 13405 w 46544"/>
                  <a:gd name="connsiteY2" fmla="*/ 44776 h 60321"/>
                  <a:gd name="connsiteX3" fmla="*/ 8658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8 w 46544"/>
                  <a:gd name="connsiteY8" fmla="*/ 60321 h 60321"/>
                  <a:gd name="connsiteX9" fmla="*/ 15173 w 46544"/>
                  <a:gd name="connsiteY9" fmla="*/ 38725 h 60321"/>
                  <a:gd name="connsiteX10" fmla="*/ 31557 w 46544"/>
                  <a:gd name="connsiteY10" fmla="*/ 38725 h 60321"/>
                  <a:gd name="connsiteX11" fmla="*/ 24669 w 46544"/>
                  <a:gd name="connsiteY11" fmla="*/ 14987 h 60321"/>
                  <a:gd name="connsiteX12" fmla="*/ 24110 w 46544"/>
                  <a:gd name="connsiteY12" fmla="*/ 12939 h 60321"/>
                  <a:gd name="connsiteX13" fmla="*/ 23738 w 46544"/>
                  <a:gd name="connsiteY13" fmla="*/ 10891 h 60321"/>
                  <a:gd name="connsiteX14" fmla="*/ 23458 w 46544"/>
                  <a:gd name="connsiteY14" fmla="*/ 8937 h 60321"/>
                  <a:gd name="connsiteX15" fmla="*/ 23086 w 46544"/>
                  <a:gd name="connsiteY15" fmla="*/ 8937 h 60321"/>
                  <a:gd name="connsiteX16" fmla="*/ 22807 w 46544"/>
                  <a:gd name="connsiteY16" fmla="*/ 10985 h 60321"/>
                  <a:gd name="connsiteX17" fmla="*/ 22435 w 46544"/>
                  <a:gd name="connsiteY17" fmla="*/ 12939 h 60321"/>
                  <a:gd name="connsiteX18" fmla="*/ 21969 w 46544"/>
                  <a:gd name="connsiteY18" fmla="*/ 14894 h 60321"/>
                  <a:gd name="connsiteX19" fmla="*/ 15080 w 46544"/>
                  <a:gd name="connsiteY19" fmla="*/ 3863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6"/>
                    </a:lnTo>
                    <a:lnTo>
                      <a:pt x="13405" y="44776"/>
                    </a:lnTo>
                    <a:lnTo>
                      <a:pt x="8658" y="60321"/>
                    </a:lnTo>
                    <a:lnTo>
                      <a:pt x="0" y="60321"/>
                    </a:lnTo>
                    <a:lnTo>
                      <a:pt x="17687" y="0"/>
                    </a:lnTo>
                    <a:lnTo>
                      <a:pt x="28857" y="0"/>
                    </a:lnTo>
                    <a:lnTo>
                      <a:pt x="46544" y="60321"/>
                    </a:lnTo>
                    <a:lnTo>
                      <a:pt x="37888" y="60321"/>
                    </a:lnTo>
                    <a:close/>
                    <a:moveTo>
                      <a:pt x="15173" y="38725"/>
                    </a:moveTo>
                    <a:lnTo>
                      <a:pt x="31557" y="38725"/>
                    </a:lnTo>
                    <a:lnTo>
                      <a:pt x="24669" y="14987"/>
                    </a:lnTo>
                    <a:cubicBezTo>
                      <a:pt x="24482" y="14336"/>
                      <a:pt x="24296" y="13684"/>
                      <a:pt x="24110" y="12939"/>
                    </a:cubicBezTo>
                    <a:cubicBezTo>
                      <a:pt x="24016" y="12195"/>
                      <a:pt x="23924" y="11543"/>
                      <a:pt x="23738" y="10891"/>
                    </a:cubicBezTo>
                    <a:cubicBezTo>
                      <a:pt x="23645" y="10240"/>
                      <a:pt x="23552" y="9495"/>
                      <a:pt x="23458" y="8937"/>
                    </a:cubicBezTo>
                    <a:lnTo>
                      <a:pt x="23086" y="8937"/>
                    </a:lnTo>
                    <a:cubicBezTo>
                      <a:pt x="23086" y="9588"/>
                      <a:pt x="22993" y="10333"/>
                      <a:pt x="22807" y="10985"/>
                    </a:cubicBezTo>
                    <a:cubicBezTo>
                      <a:pt x="22714" y="11636"/>
                      <a:pt x="22528" y="12288"/>
                      <a:pt x="22435" y="12939"/>
                    </a:cubicBezTo>
                    <a:cubicBezTo>
                      <a:pt x="22341" y="13591"/>
                      <a:pt x="22155" y="14336"/>
                      <a:pt x="21969" y="14894"/>
                    </a:cubicBezTo>
                    <a:lnTo>
                      <a:pt x="15080" y="38632"/>
                    </a:lnTo>
                    <a:close/>
                  </a:path>
                </a:pathLst>
              </a:custGeom>
              <a:solidFill>
                <a:srgbClr val="231F20"/>
              </a:solidFill>
              <a:ln w="8840" cap="flat">
                <a:no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6AACB9F5-36F6-53A9-EB1D-194D5F6B42EB}"/>
                  </a:ext>
                </a:extLst>
              </p:cNvPr>
              <p:cNvSpPr/>
              <p:nvPr/>
            </p:nvSpPr>
            <p:spPr>
              <a:xfrm>
                <a:off x="11229517" y="5652515"/>
                <a:ext cx="71771" cy="60320"/>
              </a:xfrm>
              <a:custGeom>
                <a:avLst/>
                <a:gdLst>
                  <a:gd name="connsiteX0" fmla="*/ 51012 w 71771"/>
                  <a:gd name="connsiteY0" fmla="*/ 42262 h 60320"/>
                  <a:gd name="connsiteX1" fmla="*/ 51385 w 71771"/>
                  <a:gd name="connsiteY1" fmla="*/ 44403 h 60320"/>
                  <a:gd name="connsiteX2" fmla="*/ 51758 w 71771"/>
                  <a:gd name="connsiteY2" fmla="*/ 46637 h 60320"/>
                  <a:gd name="connsiteX3" fmla="*/ 52036 w 71771"/>
                  <a:gd name="connsiteY3" fmla="*/ 49150 h 60320"/>
                  <a:gd name="connsiteX4" fmla="*/ 52409 w 71771"/>
                  <a:gd name="connsiteY4" fmla="*/ 49150 h 60320"/>
                  <a:gd name="connsiteX5" fmla="*/ 52595 w 71771"/>
                  <a:gd name="connsiteY5" fmla="*/ 46637 h 60320"/>
                  <a:gd name="connsiteX6" fmla="*/ 52875 w 71771"/>
                  <a:gd name="connsiteY6" fmla="*/ 44403 h 60320"/>
                  <a:gd name="connsiteX7" fmla="*/ 53246 w 71771"/>
                  <a:gd name="connsiteY7" fmla="*/ 42262 h 60320"/>
                  <a:gd name="connsiteX8" fmla="*/ 63114 w 71771"/>
                  <a:gd name="connsiteY8" fmla="*/ 0 h 60320"/>
                  <a:gd name="connsiteX9" fmla="*/ 71772 w 71771"/>
                  <a:gd name="connsiteY9" fmla="*/ 0 h 60320"/>
                  <a:gd name="connsiteX10" fmla="*/ 57529 w 71771"/>
                  <a:gd name="connsiteY10" fmla="*/ 60321 h 60320"/>
                  <a:gd name="connsiteX11" fmla="*/ 47196 w 71771"/>
                  <a:gd name="connsiteY11" fmla="*/ 60321 h 60320"/>
                  <a:gd name="connsiteX12" fmla="*/ 37235 w 71771"/>
                  <a:gd name="connsiteY12" fmla="*/ 18059 h 60320"/>
                  <a:gd name="connsiteX13" fmla="*/ 36771 w 71771"/>
                  <a:gd name="connsiteY13" fmla="*/ 15918 h 60320"/>
                  <a:gd name="connsiteX14" fmla="*/ 36398 w 71771"/>
                  <a:gd name="connsiteY14" fmla="*/ 13684 h 60320"/>
                  <a:gd name="connsiteX15" fmla="*/ 36025 w 71771"/>
                  <a:gd name="connsiteY15" fmla="*/ 11170 h 60320"/>
                  <a:gd name="connsiteX16" fmla="*/ 35654 w 71771"/>
                  <a:gd name="connsiteY16" fmla="*/ 11170 h 60320"/>
                  <a:gd name="connsiteX17" fmla="*/ 35281 w 71771"/>
                  <a:gd name="connsiteY17" fmla="*/ 13684 h 60320"/>
                  <a:gd name="connsiteX18" fmla="*/ 34908 w 71771"/>
                  <a:gd name="connsiteY18" fmla="*/ 15918 h 60320"/>
                  <a:gd name="connsiteX19" fmla="*/ 34536 w 71771"/>
                  <a:gd name="connsiteY19" fmla="*/ 18059 h 60320"/>
                  <a:gd name="connsiteX20" fmla="*/ 24575 w 71771"/>
                  <a:gd name="connsiteY20" fmla="*/ 60321 h 60320"/>
                  <a:gd name="connsiteX21" fmla="*/ 14243 w 71771"/>
                  <a:gd name="connsiteY21" fmla="*/ 60321 h 60320"/>
                  <a:gd name="connsiteX22" fmla="*/ 0 w 71771"/>
                  <a:gd name="connsiteY22" fmla="*/ 0 h 60320"/>
                  <a:gd name="connsiteX23" fmla="*/ 8658 w 71771"/>
                  <a:gd name="connsiteY23" fmla="*/ 0 h 60320"/>
                  <a:gd name="connsiteX24" fmla="*/ 18524 w 71771"/>
                  <a:gd name="connsiteY24" fmla="*/ 42262 h 60320"/>
                  <a:gd name="connsiteX25" fmla="*/ 18897 w 71771"/>
                  <a:gd name="connsiteY25" fmla="*/ 44403 h 60320"/>
                  <a:gd name="connsiteX26" fmla="*/ 19270 w 71771"/>
                  <a:gd name="connsiteY26" fmla="*/ 46637 h 60320"/>
                  <a:gd name="connsiteX27" fmla="*/ 19455 w 71771"/>
                  <a:gd name="connsiteY27" fmla="*/ 49150 h 60320"/>
                  <a:gd name="connsiteX28" fmla="*/ 19828 w 71771"/>
                  <a:gd name="connsiteY28" fmla="*/ 49150 h 60320"/>
                  <a:gd name="connsiteX29" fmla="*/ 20107 w 71771"/>
                  <a:gd name="connsiteY29" fmla="*/ 46637 h 60320"/>
                  <a:gd name="connsiteX30" fmla="*/ 20387 w 71771"/>
                  <a:gd name="connsiteY30" fmla="*/ 44403 h 60320"/>
                  <a:gd name="connsiteX31" fmla="*/ 20758 w 71771"/>
                  <a:gd name="connsiteY31" fmla="*/ 42262 h 60320"/>
                  <a:gd name="connsiteX32" fmla="*/ 30720 w 71771"/>
                  <a:gd name="connsiteY32" fmla="*/ 0 h 60320"/>
                  <a:gd name="connsiteX33" fmla="*/ 41052 w 71771"/>
                  <a:gd name="connsiteY33" fmla="*/ 0 h 60320"/>
                  <a:gd name="connsiteX34" fmla="*/ 51012 w 71771"/>
                  <a:gd name="connsiteY34" fmla="*/ 42262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71" h="60320">
                    <a:moveTo>
                      <a:pt x="51012" y="42262"/>
                    </a:moveTo>
                    <a:cubicBezTo>
                      <a:pt x="51105" y="42913"/>
                      <a:pt x="51199" y="43658"/>
                      <a:pt x="51385" y="44403"/>
                    </a:cubicBezTo>
                    <a:cubicBezTo>
                      <a:pt x="51478" y="45241"/>
                      <a:pt x="51571" y="45985"/>
                      <a:pt x="51758" y="46637"/>
                    </a:cubicBezTo>
                    <a:cubicBezTo>
                      <a:pt x="51851" y="47475"/>
                      <a:pt x="51944" y="48313"/>
                      <a:pt x="52036" y="49150"/>
                    </a:cubicBezTo>
                    <a:lnTo>
                      <a:pt x="52409" y="49150"/>
                    </a:lnTo>
                    <a:cubicBezTo>
                      <a:pt x="52409" y="48313"/>
                      <a:pt x="52409" y="47475"/>
                      <a:pt x="52595" y="46637"/>
                    </a:cubicBezTo>
                    <a:cubicBezTo>
                      <a:pt x="52688" y="45985"/>
                      <a:pt x="52781" y="45241"/>
                      <a:pt x="52875" y="44403"/>
                    </a:cubicBezTo>
                    <a:cubicBezTo>
                      <a:pt x="52875" y="43565"/>
                      <a:pt x="53061" y="42913"/>
                      <a:pt x="53246" y="42262"/>
                    </a:cubicBezTo>
                    <a:lnTo>
                      <a:pt x="63114" y="0"/>
                    </a:lnTo>
                    <a:lnTo>
                      <a:pt x="71772" y="0"/>
                    </a:lnTo>
                    <a:lnTo>
                      <a:pt x="57529" y="60321"/>
                    </a:lnTo>
                    <a:lnTo>
                      <a:pt x="47196" y="60321"/>
                    </a:lnTo>
                    <a:lnTo>
                      <a:pt x="37235" y="18059"/>
                    </a:lnTo>
                    <a:cubicBezTo>
                      <a:pt x="37049" y="17407"/>
                      <a:pt x="36956" y="16663"/>
                      <a:pt x="36771" y="15918"/>
                    </a:cubicBezTo>
                    <a:cubicBezTo>
                      <a:pt x="36677" y="15080"/>
                      <a:pt x="36584" y="14335"/>
                      <a:pt x="36398" y="13684"/>
                    </a:cubicBezTo>
                    <a:cubicBezTo>
                      <a:pt x="36305" y="12846"/>
                      <a:pt x="36211" y="12008"/>
                      <a:pt x="36025" y="11170"/>
                    </a:cubicBezTo>
                    <a:lnTo>
                      <a:pt x="35654" y="11170"/>
                    </a:lnTo>
                    <a:cubicBezTo>
                      <a:pt x="35560" y="12008"/>
                      <a:pt x="35467" y="12846"/>
                      <a:pt x="35281" y="13684"/>
                    </a:cubicBezTo>
                    <a:cubicBezTo>
                      <a:pt x="35188" y="14335"/>
                      <a:pt x="35001" y="15080"/>
                      <a:pt x="34908" y="15918"/>
                    </a:cubicBezTo>
                    <a:cubicBezTo>
                      <a:pt x="34815" y="16756"/>
                      <a:pt x="34629" y="17407"/>
                      <a:pt x="34536" y="18059"/>
                    </a:cubicBezTo>
                    <a:lnTo>
                      <a:pt x="24575" y="60321"/>
                    </a:lnTo>
                    <a:lnTo>
                      <a:pt x="14243" y="60321"/>
                    </a:lnTo>
                    <a:lnTo>
                      <a:pt x="0" y="0"/>
                    </a:lnTo>
                    <a:lnTo>
                      <a:pt x="8658" y="0"/>
                    </a:lnTo>
                    <a:lnTo>
                      <a:pt x="18524" y="42262"/>
                    </a:lnTo>
                    <a:cubicBezTo>
                      <a:pt x="18618" y="42913"/>
                      <a:pt x="18711" y="43658"/>
                      <a:pt x="18897" y="44403"/>
                    </a:cubicBezTo>
                    <a:cubicBezTo>
                      <a:pt x="18990" y="45241"/>
                      <a:pt x="19084" y="45985"/>
                      <a:pt x="19270" y="46637"/>
                    </a:cubicBezTo>
                    <a:cubicBezTo>
                      <a:pt x="19363" y="47475"/>
                      <a:pt x="19455" y="48313"/>
                      <a:pt x="19455" y="49150"/>
                    </a:cubicBezTo>
                    <a:lnTo>
                      <a:pt x="19828" y="49150"/>
                    </a:lnTo>
                    <a:cubicBezTo>
                      <a:pt x="19828" y="48313"/>
                      <a:pt x="19921" y="47475"/>
                      <a:pt x="20107" y="46637"/>
                    </a:cubicBezTo>
                    <a:cubicBezTo>
                      <a:pt x="20201" y="45985"/>
                      <a:pt x="20294" y="45241"/>
                      <a:pt x="20387" y="44403"/>
                    </a:cubicBezTo>
                    <a:cubicBezTo>
                      <a:pt x="20387" y="43565"/>
                      <a:pt x="20573" y="42913"/>
                      <a:pt x="20758" y="42262"/>
                    </a:cubicBezTo>
                    <a:lnTo>
                      <a:pt x="30720" y="0"/>
                    </a:lnTo>
                    <a:lnTo>
                      <a:pt x="41052" y="0"/>
                    </a:lnTo>
                    <a:lnTo>
                      <a:pt x="51012" y="42262"/>
                    </a:lnTo>
                    <a:close/>
                  </a:path>
                </a:pathLst>
              </a:custGeom>
              <a:solidFill>
                <a:srgbClr val="231F20"/>
              </a:solidFill>
              <a:ln w="8840"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B2B075E4-6A00-7EE3-FC0E-40D2BFD5CC78}"/>
                  </a:ext>
                </a:extLst>
              </p:cNvPr>
              <p:cNvSpPr/>
              <p:nvPr/>
            </p:nvSpPr>
            <p:spPr>
              <a:xfrm>
                <a:off x="11302033" y="5652608"/>
                <a:ext cx="46544" cy="60321"/>
              </a:xfrm>
              <a:custGeom>
                <a:avLst/>
                <a:gdLst>
                  <a:gd name="connsiteX0" fmla="*/ 37980 w 46544"/>
                  <a:gd name="connsiteY0" fmla="*/ 60321 h 60321"/>
                  <a:gd name="connsiteX1" fmla="*/ 33232 w 46544"/>
                  <a:gd name="connsiteY1" fmla="*/ 44776 h 60321"/>
                  <a:gd name="connsiteX2" fmla="*/ 13404 w 46544"/>
                  <a:gd name="connsiteY2" fmla="*/ 44776 h 60321"/>
                  <a:gd name="connsiteX3" fmla="*/ 8657 w 46544"/>
                  <a:gd name="connsiteY3" fmla="*/ 60321 h 60321"/>
                  <a:gd name="connsiteX4" fmla="*/ 0 w 46544"/>
                  <a:gd name="connsiteY4" fmla="*/ 60321 h 60321"/>
                  <a:gd name="connsiteX5" fmla="*/ 17687 w 46544"/>
                  <a:gd name="connsiteY5" fmla="*/ 0 h 60321"/>
                  <a:gd name="connsiteX6" fmla="*/ 28857 w 46544"/>
                  <a:gd name="connsiteY6" fmla="*/ 0 h 60321"/>
                  <a:gd name="connsiteX7" fmla="*/ 46544 w 46544"/>
                  <a:gd name="connsiteY7" fmla="*/ 60321 h 60321"/>
                  <a:gd name="connsiteX8" fmla="*/ 37886 w 46544"/>
                  <a:gd name="connsiteY8" fmla="*/ 60321 h 60321"/>
                  <a:gd name="connsiteX9" fmla="*/ 15173 w 46544"/>
                  <a:gd name="connsiteY9" fmla="*/ 38725 h 60321"/>
                  <a:gd name="connsiteX10" fmla="*/ 31557 w 46544"/>
                  <a:gd name="connsiteY10" fmla="*/ 38725 h 60321"/>
                  <a:gd name="connsiteX11" fmla="*/ 24669 w 46544"/>
                  <a:gd name="connsiteY11" fmla="*/ 14987 h 60321"/>
                  <a:gd name="connsiteX12" fmla="*/ 24110 w 46544"/>
                  <a:gd name="connsiteY12" fmla="*/ 12939 h 60321"/>
                  <a:gd name="connsiteX13" fmla="*/ 23737 w 46544"/>
                  <a:gd name="connsiteY13" fmla="*/ 10891 h 60321"/>
                  <a:gd name="connsiteX14" fmla="*/ 23458 w 46544"/>
                  <a:gd name="connsiteY14" fmla="*/ 8937 h 60321"/>
                  <a:gd name="connsiteX15" fmla="*/ 23086 w 46544"/>
                  <a:gd name="connsiteY15" fmla="*/ 8937 h 60321"/>
                  <a:gd name="connsiteX16" fmla="*/ 22806 w 46544"/>
                  <a:gd name="connsiteY16" fmla="*/ 10985 h 60321"/>
                  <a:gd name="connsiteX17" fmla="*/ 22435 w 46544"/>
                  <a:gd name="connsiteY17" fmla="*/ 12939 h 60321"/>
                  <a:gd name="connsiteX18" fmla="*/ 21969 w 46544"/>
                  <a:gd name="connsiteY18" fmla="*/ 14894 h 60321"/>
                  <a:gd name="connsiteX19" fmla="*/ 15080 w 46544"/>
                  <a:gd name="connsiteY19" fmla="*/ 38632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2" y="44776"/>
                    </a:lnTo>
                    <a:lnTo>
                      <a:pt x="13404" y="44776"/>
                    </a:lnTo>
                    <a:lnTo>
                      <a:pt x="8657" y="60321"/>
                    </a:lnTo>
                    <a:lnTo>
                      <a:pt x="0" y="60321"/>
                    </a:lnTo>
                    <a:lnTo>
                      <a:pt x="17687" y="0"/>
                    </a:lnTo>
                    <a:lnTo>
                      <a:pt x="28857" y="0"/>
                    </a:lnTo>
                    <a:lnTo>
                      <a:pt x="46544" y="60321"/>
                    </a:lnTo>
                    <a:lnTo>
                      <a:pt x="37886" y="60321"/>
                    </a:lnTo>
                    <a:close/>
                    <a:moveTo>
                      <a:pt x="15173" y="38725"/>
                    </a:moveTo>
                    <a:lnTo>
                      <a:pt x="31557" y="38725"/>
                    </a:lnTo>
                    <a:lnTo>
                      <a:pt x="24669" y="14987"/>
                    </a:lnTo>
                    <a:cubicBezTo>
                      <a:pt x="24482" y="14336"/>
                      <a:pt x="24296" y="13684"/>
                      <a:pt x="24110" y="12939"/>
                    </a:cubicBezTo>
                    <a:cubicBezTo>
                      <a:pt x="24016" y="12195"/>
                      <a:pt x="23923" y="11543"/>
                      <a:pt x="23737" y="10891"/>
                    </a:cubicBezTo>
                    <a:cubicBezTo>
                      <a:pt x="23645" y="10240"/>
                      <a:pt x="23552" y="9495"/>
                      <a:pt x="23458" y="8937"/>
                    </a:cubicBezTo>
                    <a:lnTo>
                      <a:pt x="23086" y="8937"/>
                    </a:lnTo>
                    <a:cubicBezTo>
                      <a:pt x="23086" y="9588"/>
                      <a:pt x="22899" y="10333"/>
                      <a:pt x="22806" y="10985"/>
                    </a:cubicBezTo>
                    <a:cubicBezTo>
                      <a:pt x="22713" y="11636"/>
                      <a:pt x="22528" y="12288"/>
                      <a:pt x="22435" y="12939"/>
                    </a:cubicBezTo>
                    <a:cubicBezTo>
                      <a:pt x="22341" y="13591"/>
                      <a:pt x="22155" y="14336"/>
                      <a:pt x="21969" y="14894"/>
                    </a:cubicBezTo>
                    <a:lnTo>
                      <a:pt x="15080" y="38632"/>
                    </a:lnTo>
                    <a:close/>
                  </a:path>
                </a:pathLst>
              </a:custGeom>
              <a:solidFill>
                <a:srgbClr val="231F20"/>
              </a:solidFill>
              <a:ln w="8840"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85A49E7B-D30C-53B9-3678-6EC568BD85AD}"/>
                  </a:ext>
                </a:extLst>
              </p:cNvPr>
              <p:cNvSpPr/>
              <p:nvPr/>
            </p:nvSpPr>
            <p:spPr>
              <a:xfrm>
                <a:off x="11357699" y="5652608"/>
                <a:ext cx="38725" cy="60414"/>
              </a:xfrm>
              <a:custGeom>
                <a:avLst/>
                <a:gdLst>
                  <a:gd name="connsiteX0" fmla="*/ 8658 w 38725"/>
                  <a:gd name="connsiteY0" fmla="*/ 37887 h 60414"/>
                  <a:gd name="connsiteX1" fmla="*/ 8658 w 38725"/>
                  <a:gd name="connsiteY1" fmla="*/ 60321 h 60414"/>
                  <a:gd name="connsiteX2" fmla="*/ 0 w 38725"/>
                  <a:gd name="connsiteY2" fmla="*/ 60321 h 60414"/>
                  <a:gd name="connsiteX3" fmla="*/ 0 w 38725"/>
                  <a:gd name="connsiteY3" fmla="*/ 0 h 60414"/>
                  <a:gd name="connsiteX4" fmla="*/ 14614 w 38725"/>
                  <a:gd name="connsiteY4" fmla="*/ 0 h 60414"/>
                  <a:gd name="connsiteX5" fmla="*/ 30905 w 38725"/>
                  <a:gd name="connsiteY5" fmla="*/ 4934 h 60414"/>
                  <a:gd name="connsiteX6" fmla="*/ 36118 w 38725"/>
                  <a:gd name="connsiteY6" fmla="*/ 18990 h 60414"/>
                  <a:gd name="connsiteX7" fmla="*/ 24296 w 38725"/>
                  <a:gd name="connsiteY7" fmla="*/ 36677 h 60414"/>
                  <a:gd name="connsiteX8" fmla="*/ 38725 w 38725"/>
                  <a:gd name="connsiteY8" fmla="*/ 60414 h 60414"/>
                  <a:gd name="connsiteX9" fmla="*/ 28764 w 38725"/>
                  <a:gd name="connsiteY9" fmla="*/ 60414 h 60414"/>
                  <a:gd name="connsiteX10" fmla="*/ 15360 w 38725"/>
                  <a:gd name="connsiteY10" fmla="*/ 37980 h 60414"/>
                  <a:gd name="connsiteX11" fmla="*/ 8471 w 38725"/>
                  <a:gd name="connsiteY11" fmla="*/ 37980 h 60414"/>
                  <a:gd name="connsiteX12" fmla="*/ 14614 w 38725"/>
                  <a:gd name="connsiteY12" fmla="*/ 31836 h 60414"/>
                  <a:gd name="connsiteX13" fmla="*/ 27554 w 38725"/>
                  <a:gd name="connsiteY13" fmla="*/ 18897 h 60414"/>
                  <a:gd name="connsiteX14" fmla="*/ 14614 w 38725"/>
                  <a:gd name="connsiteY14" fmla="*/ 5958 h 60414"/>
                  <a:gd name="connsiteX15" fmla="*/ 8565 w 38725"/>
                  <a:gd name="connsiteY15" fmla="*/ 5958 h 60414"/>
                  <a:gd name="connsiteX16" fmla="*/ 8565 w 38725"/>
                  <a:gd name="connsiteY16" fmla="*/ 31836 h 60414"/>
                  <a:gd name="connsiteX17" fmla="*/ 14614 w 38725"/>
                  <a:gd name="connsiteY17" fmla="*/ 31836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25" h="60414">
                    <a:moveTo>
                      <a:pt x="8658" y="37887"/>
                    </a:moveTo>
                    <a:lnTo>
                      <a:pt x="8658" y="60321"/>
                    </a:lnTo>
                    <a:lnTo>
                      <a:pt x="0" y="60321"/>
                    </a:lnTo>
                    <a:lnTo>
                      <a:pt x="0" y="0"/>
                    </a:lnTo>
                    <a:lnTo>
                      <a:pt x="14614" y="0"/>
                    </a:lnTo>
                    <a:cubicBezTo>
                      <a:pt x="21969" y="0"/>
                      <a:pt x="27369" y="1676"/>
                      <a:pt x="30905" y="4934"/>
                    </a:cubicBezTo>
                    <a:cubicBezTo>
                      <a:pt x="34442" y="8192"/>
                      <a:pt x="36118" y="12939"/>
                      <a:pt x="36118" y="18990"/>
                    </a:cubicBezTo>
                    <a:cubicBezTo>
                      <a:pt x="36118" y="28206"/>
                      <a:pt x="32208" y="34070"/>
                      <a:pt x="24296" y="36677"/>
                    </a:cubicBezTo>
                    <a:lnTo>
                      <a:pt x="38725" y="60414"/>
                    </a:lnTo>
                    <a:lnTo>
                      <a:pt x="28764" y="60414"/>
                    </a:lnTo>
                    <a:lnTo>
                      <a:pt x="15360" y="37980"/>
                    </a:lnTo>
                    <a:lnTo>
                      <a:pt x="8471" y="37980"/>
                    </a:lnTo>
                    <a:close/>
                    <a:moveTo>
                      <a:pt x="14614" y="31836"/>
                    </a:moveTo>
                    <a:cubicBezTo>
                      <a:pt x="23272" y="31836"/>
                      <a:pt x="27554" y="27554"/>
                      <a:pt x="27554" y="18897"/>
                    </a:cubicBezTo>
                    <a:cubicBezTo>
                      <a:pt x="27554" y="10240"/>
                      <a:pt x="23272" y="5958"/>
                      <a:pt x="14614" y="5958"/>
                    </a:cubicBezTo>
                    <a:lnTo>
                      <a:pt x="8565" y="5958"/>
                    </a:lnTo>
                    <a:lnTo>
                      <a:pt x="8565" y="31836"/>
                    </a:lnTo>
                    <a:lnTo>
                      <a:pt x="14614" y="31836"/>
                    </a:lnTo>
                    <a:close/>
                  </a:path>
                </a:pathLst>
              </a:custGeom>
              <a:solidFill>
                <a:srgbClr val="231F20"/>
              </a:solidFill>
              <a:ln w="8840" cap="flat">
                <a:no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1ECBDED1-85E6-8E88-CC3D-5477D2B16D88}"/>
                  </a:ext>
                </a:extLst>
              </p:cNvPr>
              <p:cNvSpPr/>
              <p:nvPr/>
            </p:nvSpPr>
            <p:spPr>
              <a:xfrm>
                <a:off x="11407315" y="5652608"/>
                <a:ext cx="33605" cy="60414"/>
              </a:xfrm>
              <a:custGeom>
                <a:avLst/>
                <a:gdLst>
                  <a:gd name="connsiteX0" fmla="*/ 0 w 33605"/>
                  <a:gd name="connsiteY0" fmla="*/ 60321 h 60414"/>
                  <a:gd name="connsiteX1" fmla="*/ 0 w 33605"/>
                  <a:gd name="connsiteY1" fmla="*/ 0 h 60414"/>
                  <a:gd name="connsiteX2" fmla="*/ 33606 w 33605"/>
                  <a:gd name="connsiteY2" fmla="*/ 0 h 60414"/>
                  <a:gd name="connsiteX3" fmla="*/ 33606 w 33605"/>
                  <a:gd name="connsiteY3" fmla="*/ 6051 h 60414"/>
                  <a:gd name="connsiteX4" fmla="*/ 8565 w 33605"/>
                  <a:gd name="connsiteY4" fmla="*/ 6051 h 60414"/>
                  <a:gd name="connsiteX5" fmla="*/ 8565 w 33605"/>
                  <a:gd name="connsiteY5" fmla="*/ 25878 h 60414"/>
                  <a:gd name="connsiteX6" fmla="*/ 28392 w 33605"/>
                  <a:gd name="connsiteY6" fmla="*/ 25878 h 60414"/>
                  <a:gd name="connsiteX7" fmla="*/ 28392 w 33605"/>
                  <a:gd name="connsiteY7" fmla="*/ 31929 h 60414"/>
                  <a:gd name="connsiteX8" fmla="*/ 8565 w 33605"/>
                  <a:gd name="connsiteY8" fmla="*/ 31929 h 60414"/>
                  <a:gd name="connsiteX9" fmla="*/ 8565 w 33605"/>
                  <a:gd name="connsiteY9" fmla="*/ 54364 h 60414"/>
                  <a:gd name="connsiteX10" fmla="*/ 33606 w 33605"/>
                  <a:gd name="connsiteY10" fmla="*/ 54364 h 60414"/>
                  <a:gd name="connsiteX11" fmla="*/ 33606 w 33605"/>
                  <a:gd name="connsiteY11" fmla="*/ 60414 h 60414"/>
                  <a:gd name="connsiteX12" fmla="*/ 0 w 33605"/>
                  <a:gd name="connsiteY12" fmla="*/ 60414 h 6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5" h="60414">
                    <a:moveTo>
                      <a:pt x="0" y="60321"/>
                    </a:moveTo>
                    <a:lnTo>
                      <a:pt x="0" y="0"/>
                    </a:lnTo>
                    <a:lnTo>
                      <a:pt x="33606" y="0"/>
                    </a:lnTo>
                    <a:lnTo>
                      <a:pt x="33606" y="6051"/>
                    </a:lnTo>
                    <a:lnTo>
                      <a:pt x="8565" y="6051"/>
                    </a:lnTo>
                    <a:lnTo>
                      <a:pt x="8565" y="25878"/>
                    </a:lnTo>
                    <a:lnTo>
                      <a:pt x="28392" y="25878"/>
                    </a:lnTo>
                    <a:lnTo>
                      <a:pt x="28392" y="31929"/>
                    </a:lnTo>
                    <a:lnTo>
                      <a:pt x="8565" y="31929"/>
                    </a:lnTo>
                    <a:lnTo>
                      <a:pt x="8565" y="54364"/>
                    </a:lnTo>
                    <a:lnTo>
                      <a:pt x="33606" y="54364"/>
                    </a:lnTo>
                    <a:lnTo>
                      <a:pt x="33606" y="60414"/>
                    </a:lnTo>
                    <a:lnTo>
                      <a:pt x="0" y="60414"/>
                    </a:lnTo>
                    <a:close/>
                  </a:path>
                </a:pathLst>
              </a:custGeom>
              <a:solidFill>
                <a:srgbClr val="231F20"/>
              </a:solidFill>
              <a:ln w="8840" cap="flat">
                <a:noFill/>
                <a:prstDash val="solid"/>
                <a:miter/>
              </a:ln>
            </p:spPr>
            <p:txBody>
              <a:bodyPr rtlCol="0" anchor="ctr"/>
              <a:lstStyle/>
              <a:p>
                <a:endParaRPr lang="en-US"/>
              </a:p>
            </p:txBody>
          </p:sp>
        </p:grpSp>
        <p:grpSp>
          <p:nvGrpSpPr>
            <p:cNvPr id="738" name="Picture 2">
              <a:extLst>
                <a:ext uri="{FF2B5EF4-FFF2-40B4-BE49-F238E27FC236}">
                  <a16:creationId xmlns:a16="http://schemas.microsoft.com/office/drawing/2014/main" id="{B1333492-FF8C-1587-65DD-8587490253D9}"/>
                </a:ext>
              </a:extLst>
            </p:cNvPr>
            <p:cNvGrpSpPr/>
            <p:nvPr/>
          </p:nvGrpSpPr>
          <p:grpSpPr>
            <a:xfrm>
              <a:off x="11044457" y="5835154"/>
              <a:ext cx="419615" cy="92742"/>
              <a:chOff x="11044457" y="5835154"/>
              <a:chExt cx="419615" cy="92742"/>
            </a:xfrm>
            <a:solidFill>
              <a:srgbClr val="231F20"/>
            </a:solidFill>
          </p:grpSpPr>
          <p:sp>
            <p:nvSpPr>
              <p:cNvPr id="739" name="Freeform: Shape 738">
                <a:extLst>
                  <a:ext uri="{FF2B5EF4-FFF2-40B4-BE49-F238E27FC236}">
                    <a16:creationId xmlns:a16="http://schemas.microsoft.com/office/drawing/2014/main" id="{391446E0-58E8-EB6C-65C0-BA0578805490}"/>
                  </a:ext>
                </a:extLst>
              </p:cNvPr>
              <p:cNvSpPr/>
              <p:nvPr/>
            </p:nvSpPr>
            <p:spPr>
              <a:xfrm>
                <a:off x="11044457" y="5835154"/>
                <a:ext cx="57156" cy="60321"/>
              </a:xfrm>
              <a:custGeom>
                <a:avLst/>
                <a:gdLst>
                  <a:gd name="connsiteX0" fmla="*/ 26809 w 57156"/>
                  <a:gd name="connsiteY0" fmla="*/ 36677 h 60321"/>
                  <a:gd name="connsiteX1" fmla="*/ 27462 w 57156"/>
                  <a:gd name="connsiteY1" fmla="*/ 37887 h 60321"/>
                  <a:gd name="connsiteX2" fmla="*/ 27926 w 57156"/>
                  <a:gd name="connsiteY2" fmla="*/ 39283 h 60321"/>
                  <a:gd name="connsiteX3" fmla="*/ 28392 w 57156"/>
                  <a:gd name="connsiteY3" fmla="*/ 40959 h 60321"/>
                  <a:gd name="connsiteX4" fmla="*/ 28765 w 57156"/>
                  <a:gd name="connsiteY4" fmla="*/ 40959 h 60321"/>
                  <a:gd name="connsiteX5" fmla="*/ 29230 w 57156"/>
                  <a:gd name="connsiteY5" fmla="*/ 39283 h 60321"/>
                  <a:gd name="connsiteX6" fmla="*/ 29696 w 57156"/>
                  <a:gd name="connsiteY6" fmla="*/ 37887 h 60321"/>
                  <a:gd name="connsiteX7" fmla="*/ 30347 w 57156"/>
                  <a:gd name="connsiteY7" fmla="*/ 36677 h 60321"/>
                  <a:gd name="connsiteX8" fmla="*/ 48500 w 57156"/>
                  <a:gd name="connsiteY8" fmla="*/ 0 h 60321"/>
                  <a:gd name="connsiteX9" fmla="*/ 57156 w 57156"/>
                  <a:gd name="connsiteY9" fmla="*/ 0 h 60321"/>
                  <a:gd name="connsiteX10" fmla="*/ 57156 w 57156"/>
                  <a:gd name="connsiteY10" fmla="*/ 60321 h 60321"/>
                  <a:gd name="connsiteX11" fmla="*/ 48500 w 57156"/>
                  <a:gd name="connsiteY11" fmla="*/ 60321 h 60321"/>
                  <a:gd name="connsiteX12" fmla="*/ 48500 w 57156"/>
                  <a:gd name="connsiteY12" fmla="*/ 24110 h 60321"/>
                  <a:gd name="connsiteX13" fmla="*/ 48500 w 57156"/>
                  <a:gd name="connsiteY13" fmla="*/ 21876 h 60321"/>
                  <a:gd name="connsiteX14" fmla="*/ 48592 w 57156"/>
                  <a:gd name="connsiteY14" fmla="*/ 19455 h 60321"/>
                  <a:gd name="connsiteX15" fmla="*/ 48778 w 57156"/>
                  <a:gd name="connsiteY15" fmla="*/ 16756 h 60321"/>
                  <a:gd name="connsiteX16" fmla="*/ 48407 w 57156"/>
                  <a:gd name="connsiteY16" fmla="*/ 16756 h 60321"/>
                  <a:gd name="connsiteX17" fmla="*/ 47661 w 57156"/>
                  <a:gd name="connsiteY17" fmla="*/ 19455 h 60321"/>
                  <a:gd name="connsiteX18" fmla="*/ 46730 w 57156"/>
                  <a:gd name="connsiteY18" fmla="*/ 21876 h 60321"/>
                  <a:gd name="connsiteX19" fmla="*/ 45800 w 57156"/>
                  <a:gd name="connsiteY19" fmla="*/ 24110 h 60321"/>
                  <a:gd name="connsiteX20" fmla="*/ 32860 w 57156"/>
                  <a:gd name="connsiteY20" fmla="*/ 49523 h 60321"/>
                  <a:gd name="connsiteX21" fmla="*/ 24203 w 57156"/>
                  <a:gd name="connsiteY21" fmla="*/ 49523 h 60321"/>
                  <a:gd name="connsiteX22" fmla="*/ 11264 w 57156"/>
                  <a:gd name="connsiteY22" fmla="*/ 24110 h 60321"/>
                  <a:gd name="connsiteX23" fmla="*/ 10333 w 57156"/>
                  <a:gd name="connsiteY23" fmla="*/ 21876 h 60321"/>
                  <a:gd name="connsiteX24" fmla="*/ 9495 w 57156"/>
                  <a:gd name="connsiteY24" fmla="*/ 19455 h 60321"/>
                  <a:gd name="connsiteX25" fmla="*/ 8751 w 57156"/>
                  <a:gd name="connsiteY25" fmla="*/ 16756 h 60321"/>
                  <a:gd name="connsiteX26" fmla="*/ 8378 w 57156"/>
                  <a:gd name="connsiteY26" fmla="*/ 16756 h 60321"/>
                  <a:gd name="connsiteX27" fmla="*/ 8565 w 57156"/>
                  <a:gd name="connsiteY27" fmla="*/ 19455 h 60321"/>
                  <a:gd name="connsiteX28" fmla="*/ 8658 w 57156"/>
                  <a:gd name="connsiteY28" fmla="*/ 21876 h 60321"/>
                  <a:gd name="connsiteX29" fmla="*/ 8658 w 57156"/>
                  <a:gd name="connsiteY29" fmla="*/ 24110 h 60321"/>
                  <a:gd name="connsiteX30" fmla="*/ 8658 w 57156"/>
                  <a:gd name="connsiteY30" fmla="*/ 60321 h 60321"/>
                  <a:gd name="connsiteX31" fmla="*/ 0 w 57156"/>
                  <a:gd name="connsiteY31" fmla="*/ 60321 h 60321"/>
                  <a:gd name="connsiteX32" fmla="*/ 0 w 57156"/>
                  <a:gd name="connsiteY32" fmla="*/ 0 h 60321"/>
                  <a:gd name="connsiteX33" fmla="*/ 8658 w 57156"/>
                  <a:gd name="connsiteY33" fmla="*/ 0 h 60321"/>
                  <a:gd name="connsiteX34" fmla="*/ 26809 w 57156"/>
                  <a:gd name="connsiteY34" fmla="*/ 366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56" h="60321">
                    <a:moveTo>
                      <a:pt x="26809" y="36677"/>
                    </a:moveTo>
                    <a:cubicBezTo>
                      <a:pt x="26809" y="36677"/>
                      <a:pt x="27275" y="37421"/>
                      <a:pt x="27462" y="37887"/>
                    </a:cubicBezTo>
                    <a:cubicBezTo>
                      <a:pt x="27647" y="38352"/>
                      <a:pt x="27833" y="38817"/>
                      <a:pt x="27926" y="39283"/>
                    </a:cubicBezTo>
                    <a:cubicBezTo>
                      <a:pt x="28113" y="39842"/>
                      <a:pt x="28206" y="40400"/>
                      <a:pt x="28392" y="40959"/>
                    </a:cubicBezTo>
                    <a:lnTo>
                      <a:pt x="28765" y="40959"/>
                    </a:lnTo>
                    <a:cubicBezTo>
                      <a:pt x="28857" y="40400"/>
                      <a:pt x="29043" y="39935"/>
                      <a:pt x="29230" y="39283"/>
                    </a:cubicBezTo>
                    <a:cubicBezTo>
                      <a:pt x="29323" y="38817"/>
                      <a:pt x="29509" y="38352"/>
                      <a:pt x="29696" y="37887"/>
                    </a:cubicBezTo>
                    <a:cubicBezTo>
                      <a:pt x="29882" y="37421"/>
                      <a:pt x="30067" y="36956"/>
                      <a:pt x="30347" y="36677"/>
                    </a:cubicBezTo>
                    <a:lnTo>
                      <a:pt x="48500" y="0"/>
                    </a:lnTo>
                    <a:lnTo>
                      <a:pt x="57156" y="0"/>
                    </a:lnTo>
                    <a:lnTo>
                      <a:pt x="57156" y="60321"/>
                    </a:lnTo>
                    <a:lnTo>
                      <a:pt x="48500" y="60321"/>
                    </a:lnTo>
                    <a:lnTo>
                      <a:pt x="48500" y="24110"/>
                    </a:lnTo>
                    <a:cubicBezTo>
                      <a:pt x="48500" y="23458"/>
                      <a:pt x="48500" y="22713"/>
                      <a:pt x="48500" y="21876"/>
                    </a:cubicBezTo>
                    <a:cubicBezTo>
                      <a:pt x="48500" y="21038"/>
                      <a:pt x="48500" y="20200"/>
                      <a:pt x="48592" y="19455"/>
                    </a:cubicBezTo>
                    <a:cubicBezTo>
                      <a:pt x="48592" y="18618"/>
                      <a:pt x="48685" y="17687"/>
                      <a:pt x="48778" y="16756"/>
                    </a:cubicBezTo>
                    <a:lnTo>
                      <a:pt x="48407" y="16756"/>
                    </a:lnTo>
                    <a:cubicBezTo>
                      <a:pt x="48220" y="17687"/>
                      <a:pt x="47941" y="18524"/>
                      <a:pt x="47661" y="19455"/>
                    </a:cubicBezTo>
                    <a:cubicBezTo>
                      <a:pt x="47383" y="20293"/>
                      <a:pt x="47103" y="21038"/>
                      <a:pt x="46730" y="21876"/>
                    </a:cubicBezTo>
                    <a:cubicBezTo>
                      <a:pt x="46451" y="22713"/>
                      <a:pt x="46079" y="23458"/>
                      <a:pt x="45800" y="24110"/>
                    </a:cubicBezTo>
                    <a:lnTo>
                      <a:pt x="32860" y="49523"/>
                    </a:lnTo>
                    <a:lnTo>
                      <a:pt x="24203" y="49523"/>
                    </a:lnTo>
                    <a:lnTo>
                      <a:pt x="11264" y="24110"/>
                    </a:lnTo>
                    <a:cubicBezTo>
                      <a:pt x="10892" y="23458"/>
                      <a:pt x="10612" y="22713"/>
                      <a:pt x="10333" y="21876"/>
                    </a:cubicBezTo>
                    <a:cubicBezTo>
                      <a:pt x="10054" y="21038"/>
                      <a:pt x="9775" y="20200"/>
                      <a:pt x="9495" y="19455"/>
                    </a:cubicBezTo>
                    <a:cubicBezTo>
                      <a:pt x="9216" y="18618"/>
                      <a:pt x="8937" y="17687"/>
                      <a:pt x="8751" y="16756"/>
                    </a:cubicBezTo>
                    <a:lnTo>
                      <a:pt x="8378" y="16756"/>
                    </a:lnTo>
                    <a:cubicBezTo>
                      <a:pt x="8378" y="17687"/>
                      <a:pt x="8471" y="18524"/>
                      <a:pt x="8565" y="19455"/>
                    </a:cubicBezTo>
                    <a:cubicBezTo>
                      <a:pt x="8565" y="20293"/>
                      <a:pt x="8565" y="21038"/>
                      <a:pt x="8658" y="21876"/>
                    </a:cubicBezTo>
                    <a:cubicBezTo>
                      <a:pt x="8658" y="22713"/>
                      <a:pt x="8658" y="23458"/>
                      <a:pt x="8658" y="24110"/>
                    </a:cubicBezTo>
                    <a:lnTo>
                      <a:pt x="8658" y="60321"/>
                    </a:lnTo>
                    <a:lnTo>
                      <a:pt x="0" y="60321"/>
                    </a:lnTo>
                    <a:lnTo>
                      <a:pt x="0" y="0"/>
                    </a:lnTo>
                    <a:lnTo>
                      <a:pt x="8658" y="0"/>
                    </a:lnTo>
                    <a:lnTo>
                      <a:pt x="26809" y="36677"/>
                    </a:lnTo>
                    <a:close/>
                  </a:path>
                </a:pathLst>
              </a:custGeom>
              <a:solidFill>
                <a:srgbClr val="231F20"/>
              </a:solidFill>
              <a:ln w="8840" cap="flat">
                <a:no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9CC01279-BC4C-30EE-727E-CE03DA3B7AF2}"/>
                  </a:ext>
                </a:extLst>
              </p:cNvPr>
              <p:cNvSpPr/>
              <p:nvPr/>
            </p:nvSpPr>
            <p:spPr>
              <a:xfrm>
                <a:off x="11110458" y="5835154"/>
                <a:ext cx="46544" cy="60321"/>
              </a:xfrm>
              <a:custGeom>
                <a:avLst/>
                <a:gdLst>
                  <a:gd name="connsiteX0" fmla="*/ 37980 w 46544"/>
                  <a:gd name="connsiteY0" fmla="*/ 60321 h 60321"/>
                  <a:gd name="connsiteX1" fmla="*/ 33232 w 46544"/>
                  <a:gd name="connsiteY1" fmla="*/ 44775 h 60321"/>
                  <a:gd name="connsiteX2" fmla="*/ 13404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6 w 46544"/>
                  <a:gd name="connsiteY8" fmla="*/ 60321 h 60321"/>
                  <a:gd name="connsiteX9" fmla="*/ 15172 w 46544"/>
                  <a:gd name="connsiteY9" fmla="*/ 38817 h 60321"/>
                  <a:gd name="connsiteX10" fmla="*/ 31556 w 46544"/>
                  <a:gd name="connsiteY10" fmla="*/ 38817 h 60321"/>
                  <a:gd name="connsiteX11" fmla="*/ 24667 w 46544"/>
                  <a:gd name="connsiteY11" fmla="*/ 15080 h 60321"/>
                  <a:gd name="connsiteX12" fmla="*/ 24110 w 46544"/>
                  <a:gd name="connsiteY12" fmla="*/ 13032 h 60321"/>
                  <a:gd name="connsiteX13" fmla="*/ 23737 w 46544"/>
                  <a:gd name="connsiteY13" fmla="*/ 10984 h 60321"/>
                  <a:gd name="connsiteX14" fmla="*/ 23457 w 46544"/>
                  <a:gd name="connsiteY14" fmla="*/ 9030 h 60321"/>
                  <a:gd name="connsiteX15" fmla="*/ 23086 w 46544"/>
                  <a:gd name="connsiteY15" fmla="*/ 9030 h 60321"/>
                  <a:gd name="connsiteX16" fmla="*/ 22806 w 46544"/>
                  <a:gd name="connsiteY16" fmla="*/ 11077 h 60321"/>
                  <a:gd name="connsiteX17" fmla="*/ 22433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2" y="44775"/>
                    </a:lnTo>
                    <a:lnTo>
                      <a:pt x="13404" y="44775"/>
                    </a:lnTo>
                    <a:lnTo>
                      <a:pt x="8657" y="60321"/>
                    </a:lnTo>
                    <a:lnTo>
                      <a:pt x="0" y="60321"/>
                    </a:lnTo>
                    <a:lnTo>
                      <a:pt x="17686" y="0"/>
                    </a:lnTo>
                    <a:lnTo>
                      <a:pt x="28857" y="0"/>
                    </a:lnTo>
                    <a:lnTo>
                      <a:pt x="46544" y="60321"/>
                    </a:lnTo>
                    <a:lnTo>
                      <a:pt x="37886" y="60321"/>
                    </a:lnTo>
                    <a:close/>
                    <a:moveTo>
                      <a:pt x="15172" y="38817"/>
                    </a:moveTo>
                    <a:lnTo>
                      <a:pt x="31556" y="38817"/>
                    </a:lnTo>
                    <a:lnTo>
                      <a:pt x="24667" y="15080"/>
                    </a:lnTo>
                    <a:cubicBezTo>
                      <a:pt x="24481" y="14429"/>
                      <a:pt x="24296" y="13777"/>
                      <a:pt x="24110" y="13032"/>
                    </a:cubicBezTo>
                    <a:cubicBezTo>
                      <a:pt x="24016" y="12288"/>
                      <a:pt x="23923" y="11636"/>
                      <a:pt x="23737" y="10984"/>
                    </a:cubicBezTo>
                    <a:cubicBezTo>
                      <a:pt x="23644" y="10333"/>
                      <a:pt x="23550" y="9588"/>
                      <a:pt x="23457" y="9030"/>
                    </a:cubicBezTo>
                    <a:lnTo>
                      <a:pt x="23086" y="9030"/>
                    </a:lnTo>
                    <a:cubicBezTo>
                      <a:pt x="23086" y="9681"/>
                      <a:pt x="22899" y="10426"/>
                      <a:pt x="22806" y="11077"/>
                    </a:cubicBezTo>
                    <a:cubicBezTo>
                      <a:pt x="22713" y="11729"/>
                      <a:pt x="22527" y="12381"/>
                      <a:pt x="22433" y="13032"/>
                    </a:cubicBezTo>
                    <a:cubicBezTo>
                      <a:pt x="22340" y="13684"/>
                      <a:pt x="22154" y="14429"/>
                      <a:pt x="21969" y="14987"/>
                    </a:cubicBezTo>
                    <a:lnTo>
                      <a:pt x="15080" y="38725"/>
                    </a:lnTo>
                    <a:close/>
                  </a:path>
                </a:pathLst>
              </a:custGeom>
              <a:solidFill>
                <a:srgbClr val="231F20"/>
              </a:solidFill>
              <a:ln w="8840" cap="flat">
                <a:no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4E0B41D6-676F-4A47-BF1D-C67E0A42DD9C}"/>
                  </a:ext>
                </a:extLst>
              </p:cNvPr>
              <p:cNvSpPr/>
              <p:nvPr/>
            </p:nvSpPr>
            <p:spPr>
              <a:xfrm>
                <a:off x="11166031" y="5835247"/>
                <a:ext cx="38723" cy="60413"/>
              </a:xfrm>
              <a:custGeom>
                <a:avLst/>
                <a:gdLst>
                  <a:gd name="connsiteX0" fmla="*/ 8657 w 38723"/>
                  <a:gd name="connsiteY0" fmla="*/ 37887 h 60413"/>
                  <a:gd name="connsiteX1" fmla="*/ 8657 w 38723"/>
                  <a:gd name="connsiteY1" fmla="*/ 60321 h 60413"/>
                  <a:gd name="connsiteX2" fmla="*/ 0 w 38723"/>
                  <a:gd name="connsiteY2" fmla="*/ 60321 h 60413"/>
                  <a:gd name="connsiteX3" fmla="*/ 0 w 38723"/>
                  <a:gd name="connsiteY3" fmla="*/ 0 h 60413"/>
                  <a:gd name="connsiteX4" fmla="*/ 14614 w 38723"/>
                  <a:gd name="connsiteY4" fmla="*/ 0 h 60413"/>
                  <a:gd name="connsiteX5" fmla="*/ 30905 w 38723"/>
                  <a:gd name="connsiteY5" fmla="*/ 4934 h 60413"/>
                  <a:gd name="connsiteX6" fmla="*/ 36118 w 38723"/>
                  <a:gd name="connsiteY6" fmla="*/ 18990 h 60413"/>
                  <a:gd name="connsiteX7" fmla="*/ 24296 w 38723"/>
                  <a:gd name="connsiteY7" fmla="*/ 36677 h 60413"/>
                  <a:gd name="connsiteX8" fmla="*/ 38724 w 38723"/>
                  <a:gd name="connsiteY8" fmla="*/ 60414 h 60413"/>
                  <a:gd name="connsiteX9" fmla="*/ 28764 w 38723"/>
                  <a:gd name="connsiteY9" fmla="*/ 60414 h 60413"/>
                  <a:gd name="connsiteX10" fmla="*/ 15360 w 38723"/>
                  <a:gd name="connsiteY10" fmla="*/ 37980 h 60413"/>
                  <a:gd name="connsiteX11" fmla="*/ 8470 w 38723"/>
                  <a:gd name="connsiteY11" fmla="*/ 37980 h 60413"/>
                  <a:gd name="connsiteX12" fmla="*/ 14708 w 38723"/>
                  <a:gd name="connsiteY12" fmla="*/ 31836 h 60413"/>
                  <a:gd name="connsiteX13" fmla="*/ 27647 w 38723"/>
                  <a:gd name="connsiteY13" fmla="*/ 18897 h 60413"/>
                  <a:gd name="connsiteX14" fmla="*/ 14708 w 38723"/>
                  <a:gd name="connsiteY14" fmla="*/ 5957 h 60413"/>
                  <a:gd name="connsiteX15" fmla="*/ 8657 w 38723"/>
                  <a:gd name="connsiteY15" fmla="*/ 5957 h 60413"/>
                  <a:gd name="connsiteX16" fmla="*/ 8657 w 38723"/>
                  <a:gd name="connsiteY16" fmla="*/ 31836 h 60413"/>
                  <a:gd name="connsiteX17" fmla="*/ 14708 w 38723"/>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23" h="60413">
                    <a:moveTo>
                      <a:pt x="8657" y="37887"/>
                    </a:moveTo>
                    <a:lnTo>
                      <a:pt x="8657" y="60321"/>
                    </a:lnTo>
                    <a:lnTo>
                      <a:pt x="0" y="60321"/>
                    </a:lnTo>
                    <a:lnTo>
                      <a:pt x="0" y="0"/>
                    </a:lnTo>
                    <a:lnTo>
                      <a:pt x="14614" y="0"/>
                    </a:lnTo>
                    <a:cubicBezTo>
                      <a:pt x="21969" y="0"/>
                      <a:pt x="27367" y="1676"/>
                      <a:pt x="30905" y="4934"/>
                    </a:cubicBezTo>
                    <a:cubicBezTo>
                      <a:pt x="34442" y="8191"/>
                      <a:pt x="36118" y="12939"/>
                      <a:pt x="36118" y="18990"/>
                    </a:cubicBezTo>
                    <a:cubicBezTo>
                      <a:pt x="36118" y="28206"/>
                      <a:pt x="32208" y="34070"/>
                      <a:pt x="24296" y="36677"/>
                    </a:cubicBezTo>
                    <a:lnTo>
                      <a:pt x="38724" y="60414"/>
                    </a:lnTo>
                    <a:lnTo>
                      <a:pt x="28764" y="60414"/>
                    </a:lnTo>
                    <a:lnTo>
                      <a:pt x="15360" y="37980"/>
                    </a:lnTo>
                    <a:lnTo>
                      <a:pt x="8470" y="37980"/>
                    </a:lnTo>
                    <a:close/>
                    <a:moveTo>
                      <a:pt x="14708" y="31836"/>
                    </a:moveTo>
                    <a:cubicBezTo>
                      <a:pt x="23365" y="31836"/>
                      <a:pt x="27647" y="27554"/>
                      <a:pt x="27647" y="18897"/>
                    </a:cubicBezTo>
                    <a:cubicBezTo>
                      <a:pt x="27647" y="10239"/>
                      <a:pt x="23365" y="5957"/>
                      <a:pt x="14708" y="5957"/>
                    </a:cubicBezTo>
                    <a:lnTo>
                      <a:pt x="8657" y="5957"/>
                    </a:lnTo>
                    <a:lnTo>
                      <a:pt x="8657" y="31836"/>
                    </a:lnTo>
                    <a:lnTo>
                      <a:pt x="14708" y="31836"/>
                    </a:lnTo>
                    <a:close/>
                  </a:path>
                </a:pathLst>
              </a:custGeom>
              <a:solidFill>
                <a:srgbClr val="231F20"/>
              </a:solidFill>
              <a:ln w="8840" cap="flat">
                <a:no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56724A3A-BF05-9D81-A137-7C36AD7A737F}"/>
                  </a:ext>
                </a:extLst>
              </p:cNvPr>
              <p:cNvSpPr/>
              <p:nvPr/>
            </p:nvSpPr>
            <p:spPr>
              <a:xfrm>
                <a:off x="11206151" y="5835154"/>
                <a:ext cx="45706" cy="60321"/>
              </a:xfrm>
              <a:custGeom>
                <a:avLst/>
                <a:gdLst>
                  <a:gd name="connsiteX0" fmla="*/ 36677 w 45706"/>
                  <a:gd name="connsiteY0" fmla="*/ 0 h 60321"/>
                  <a:gd name="connsiteX1" fmla="*/ 45707 w 45706"/>
                  <a:gd name="connsiteY1" fmla="*/ 0 h 60321"/>
                  <a:gd name="connsiteX2" fmla="*/ 27182 w 45706"/>
                  <a:gd name="connsiteY2" fmla="*/ 40493 h 60321"/>
                  <a:gd name="connsiteX3" fmla="*/ 27182 w 45706"/>
                  <a:gd name="connsiteY3" fmla="*/ 60321 h 60321"/>
                  <a:gd name="connsiteX4" fmla="*/ 18524 w 45706"/>
                  <a:gd name="connsiteY4" fmla="*/ 60321 h 60321"/>
                  <a:gd name="connsiteX5" fmla="*/ 18524 w 45706"/>
                  <a:gd name="connsiteY5" fmla="*/ 40493 h 60321"/>
                  <a:gd name="connsiteX6" fmla="*/ 0 w 45706"/>
                  <a:gd name="connsiteY6" fmla="*/ 0 h 60321"/>
                  <a:gd name="connsiteX7" fmla="*/ 9030 w 45706"/>
                  <a:gd name="connsiteY7" fmla="*/ 0 h 60321"/>
                  <a:gd name="connsiteX8" fmla="*/ 21131 w 45706"/>
                  <a:gd name="connsiteY8" fmla="*/ 26251 h 60321"/>
                  <a:gd name="connsiteX9" fmla="*/ 21783 w 45706"/>
                  <a:gd name="connsiteY9" fmla="*/ 28020 h 60321"/>
                  <a:gd name="connsiteX10" fmla="*/ 22248 w 45706"/>
                  <a:gd name="connsiteY10" fmla="*/ 29695 h 60321"/>
                  <a:gd name="connsiteX11" fmla="*/ 22714 w 45706"/>
                  <a:gd name="connsiteY11" fmla="*/ 31557 h 60321"/>
                  <a:gd name="connsiteX12" fmla="*/ 23086 w 45706"/>
                  <a:gd name="connsiteY12" fmla="*/ 31557 h 60321"/>
                  <a:gd name="connsiteX13" fmla="*/ 23552 w 45706"/>
                  <a:gd name="connsiteY13" fmla="*/ 29695 h 60321"/>
                  <a:gd name="connsiteX14" fmla="*/ 24017 w 45706"/>
                  <a:gd name="connsiteY14" fmla="*/ 28020 h 60321"/>
                  <a:gd name="connsiteX15" fmla="*/ 24762 w 45706"/>
                  <a:gd name="connsiteY15" fmla="*/ 26251 h 60321"/>
                  <a:gd name="connsiteX16" fmla="*/ 36864 w 45706"/>
                  <a:gd name="connsiteY1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06" h="60321">
                    <a:moveTo>
                      <a:pt x="36677" y="0"/>
                    </a:moveTo>
                    <a:lnTo>
                      <a:pt x="45707" y="0"/>
                    </a:lnTo>
                    <a:lnTo>
                      <a:pt x="27182" y="40493"/>
                    </a:lnTo>
                    <a:lnTo>
                      <a:pt x="27182" y="60321"/>
                    </a:lnTo>
                    <a:lnTo>
                      <a:pt x="18524" y="60321"/>
                    </a:lnTo>
                    <a:lnTo>
                      <a:pt x="18524" y="40493"/>
                    </a:lnTo>
                    <a:lnTo>
                      <a:pt x="0" y="0"/>
                    </a:lnTo>
                    <a:lnTo>
                      <a:pt x="9030" y="0"/>
                    </a:lnTo>
                    <a:lnTo>
                      <a:pt x="21131" y="26251"/>
                    </a:lnTo>
                    <a:cubicBezTo>
                      <a:pt x="21318" y="26809"/>
                      <a:pt x="21597" y="27368"/>
                      <a:pt x="21783" y="28020"/>
                    </a:cubicBezTo>
                    <a:cubicBezTo>
                      <a:pt x="21969" y="28671"/>
                      <a:pt x="22155" y="29137"/>
                      <a:pt x="22248" y="29695"/>
                    </a:cubicBezTo>
                    <a:cubicBezTo>
                      <a:pt x="22435" y="30347"/>
                      <a:pt x="22528" y="30905"/>
                      <a:pt x="22714" y="31557"/>
                    </a:cubicBezTo>
                    <a:lnTo>
                      <a:pt x="23086" y="31557"/>
                    </a:lnTo>
                    <a:cubicBezTo>
                      <a:pt x="23179" y="30998"/>
                      <a:pt x="23365" y="30347"/>
                      <a:pt x="23552" y="29695"/>
                    </a:cubicBezTo>
                    <a:cubicBezTo>
                      <a:pt x="23645" y="29229"/>
                      <a:pt x="23831" y="28671"/>
                      <a:pt x="24017" y="28020"/>
                    </a:cubicBezTo>
                    <a:cubicBezTo>
                      <a:pt x="24203" y="27461"/>
                      <a:pt x="24389" y="26902"/>
                      <a:pt x="24762" y="26251"/>
                    </a:cubicBezTo>
                    <a:lnTo>
                      <a:pt x="36864" y="0"/>
                    </a:lnTo>
                    <a:close/>
                  </a:path>
                </a:pathLst>
              </a:custGeom>
              <a:solidFill>
                <a:srgbClr val="231F20"/>
              </a:solidFill>
              <a:ln w="8840" cap="flat">
                <a:no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DFE0B07C-0298-3AB2-75FE-CFA5BC376F8F}"/>
                  </a:ext>
                </a:extLst>
              </p:cNvPr>
              <p:cNvSpPr/>
              <p:nvPr/>
            </p:nvSpPr>
            <p:spPr>
              <a:xfrm>
                <a:off x="11259677" y="5835154"/>
                <a:ext cx="33604" cy="60321"/>
              </a:xfrm>
              <a:custGeom>
                <a:avLst/>
                <a:gdLst>
                  <a:gd name="connsiteX0" fmla="*/ 8565 w 33604"/>
                  <a:gd name="connsiteY0" fmla="*/ 0 h 60321"/>
                  <a:gd name="connsiteX1" fmla="*/ 8565 w 33604"/>
                  <a:gd name="connsiteY1" fmla="*/ 54270 h 60321"/>
                  <a:gd name="connsiteX2" fmla="*/ 33605 w 33604"/>
                  <a:gd name="connsiteY2" fmla="*/ 54270 h 60321"/>
                  <a:gd name="connsiteX3" fmla="*/ 33605 w 33604"/>
                  <a:gd name="connsiteY3" fmla="*/ 60321 h 60321"/>
                  <a:gd name="connsiteX4" fmla="*/ 0 w 33604"/>
                  <a:gd name="connsiteY4" fmla="*/ 60321 h 60321"/>
                  <a:gd name="connsiteX5" fmla="*/ 0 w 33604"/>
                  <a:gd name="connsiteY5" fmla="*/ 0 h 60321"/>
                  <a:gd name="connsiteX6" fmla="*/ 8658 w 33604"/>
                  <a:gd name="connsiteY6"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04" h="60321">
                    <a:moveTo>
                      <a:pt x="8565" y="0"/>
                    </a:moveTo>
                    <a:lnTo>
                      <a:pt x="8565" y="54270"/>
                    </a:lnTo>
                    <a:lnTo>
                      <a:pt x="33605" y="54270"/>
                    </a:lnTo>
                    <a:lnTo>
                      <a:pt x="33605" y="60321"/>
                    </a:lnTo>
                    <a:lnTo>
                      <a:pt x="0" y="60321"/>
                    </a:lnTo>
                    <a:lnTo>
                      <a:pt x="0" y="0"/>
                    </a:lnTo>
                    <a:lnTo>
                      <a:pt x="8658" y="0"/>
                    </a:lnTo>
                    <a:close/>
                  </a:path>
                </a:pathLst>
              </a:custGeom>
              <a:solidFill>
                <a:srgbClr val="231F20"/>
              </a:solidFill>
              <a:ln w="8840" cap="flat">
                <a:no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E72B4DD6-5ECA-F7F9-8E37-C04AB09D3FA7}"/>
                  </a:ext>
                </a:extLst>
              </p:cNvPr>
              <p:cNvSpPr/>
              <p:nvPr/>
            </p:nvSpPr>
            <p:spPr>
              <a:xfrm>
                <a:off x="11295424" y="5835154"/>
                <a:ext cx="46544" cy="60321"/>
              </a:xfrm>
              <a:custGeom>
                <a:avLst/>
                <a:gdLst>
                  <a:gd name="connsiteX0" fmla="*/ 37980 w 46544"/>
                  <a:gd name="connsiteY0" fmla="*/ 60321 h 60321"/>
                  <a:gd name="connsiteX1" fmla="*/ 33232 w 46544"/>
                  <a:gd name="connsiteY1" fmla="*/ 44775 h 60321"/>
                  <a:gd name="connsiteX2" fmla="*/ 13404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980 w 46544"/>
                  <a:gd name="connsiteY8" fmla="*/ 60321 h 60321"/>
                  <a:gd name="connsiteX9" fmla="*/ 15080 w 46544"/>
                  <a:gd name="connsiteY9" fmla="*/ 38817 h 60321"/>
                  <a:gd name="connsiteX10" fmla="*/ 31464 w 46544"/>
                  <a:gd name="connsiteY10" fmla="*/ 38817 h 60321"/>
                  <a:gd name="connsiteX11" fmla="*/ 24574 w 46544"/>
                  <a:gd name="connsiteY11" fmla="*/ 15080 h 60321"/>
                  <a:gd name="connsiteX12" fmla="*/ 24016 w 46544"/>
                  <a:gd name="connsiteY12" fmla="*/ 13032 h 60321"/>
                  <a:gd name="connsiteX13" fmla="*/ 23644 w 46544"/>
                  <a:gd name="connsiteY13" fmla="*/ 10984 h 60321"/>
                  <a:gd name="connsiteX14" fmla="*/ 23364 w 46544"/>
                  <a:gd name="connsiteY14" fmla="*/ 9030 h 60321"/>
                  <a:gd name="connsiteX15" fmla="*/ 22993 w 46544"/>
                  <a:gd name="connsiteY15" fmla="*/ 9030 h 60321"/>
                  <a:gd name="connsiteX16" fmla="*/ 22713 w 46544"/>
                  <a:gd name="connsiteY16" fmla="*/ 11077 h 60321"/>
                  <a:gd name="connsiteX17" fmla="*/ 22340 w 46544"/>
                  <a:gd name="connsiteY17" fmla="*/ 13032 h 60321"/>
                  <a:gd name="connsiteX18" fmla="*/ 21875 w 46544"/>
                  <a:gd name="connsiteY18" fmla="*/ 14987 h 60321"/>
                  <a:gd name="connsiteX19" fmla="*/ 14987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2" y="44775"/>
                    </a:lnTo>
                    <a:lnTo>
                      <a:pt x="13404" y="44775"/>
                    </a:lnTo>
                    <a:lnTo>
                      <a:pt x="8657" y="60321"/>
                    </a:lnTo>
                    <a:lnTo>
                      <a:pt x="0" y="60321"/>
                    </a:lnTo>
                    <a:lnTo>
                      <a:pt x="17686" y="0"/>
                    </a:lnTo>
                    <a:lnTo>
                      <a:pt x="28857" y="0"/>
                    </a:lnTo>
                    <a:lnTo>
                      <a:pt x="46544" y="60321"/>
                    </a:lnTo>
                    <a:lnTo>
                      <a:pt x="37980" y="60321"/>
                    </a:lnTo>
                    <a:close/>
                    <a:moveTo>
                      <a:pt x="15080" y="38817"/>
                    </a:moveTo>
                    <a:lnTo>
                      <a:pt x="31464" y="38817"/>
                    </a:lnTo>
                    <a:lnTo>
                      <a:pt x="24574" y="15080"/>
                    </a:lnTo>
                    <a:cubicBezTo>
                      <a:pt x="24389" y="14429"/>
                      <a:pt x="24203" y="13777"/>
                      <a:pt x="24016" y="13032"/>
                    </a:cubicBezTo>
                    <a:cubicBezTo>
                      <a:pt x="23923" y="12288"/>
                      <a:pt x="23830" y="11636"/>
                      <a:pt x="23644" y="10984"/>
                    </a:cubicBezTo>
                    <a:cubicBezTo>
                      <a:pt x="23550" y="10333"/>
                      <a:pt x="23457" y="9588"/>
                      <a:pt x="23364" y="9030"/>
                    </a:cubicBezTo>
                    <a:lnTo>
                      <a:pt x="22993" y="9030"/>
                    </a:lnTo>
                    <a:cubicBezTo>
                      <a:pt x="22993" y="9681"/>
                      <a:pt x="22899" y="10426"/>
                      <a:pt x="22713" y="11077"/>
                    </a:cubicBezTo>
                    <a:cubicBezTo>
                      <a:pt x="22620" y="11729"/>
                      <a:pt x="22433" y="12381"/>
                      <a:pt x="22340" y="13032"/>
                    </a:cubicBezTo>
                    <a:cubicBezTo>
                      <a:pt x="22247" y="13684"/>
                      <a:pt x="22062" y="14429"/>
                      <a:pt x="21875" y="14987"/>
                    </a:cubicBezTo>
                    <a:lnTo>
                      <a:pt x="14987" y="38725"/>
                    </a:lnTo>
                    <a:close/>
                  </a:path>
                </a:pathLst>
              </a:custGeom>
              <a:solidFill>
                <a:srgbClr val="231F20"/>
              </a:solidFill>
              <a:ln w="8840" cap="flat">
                <a:no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BAD0F8ED-E6E8-DCB8-5A1B-43F914F340D6}"/>
                  </a:ext>
                </a:extLst>
              </p:cNvPr>
              <p:cNvSpPr/>
              <p:nvPr/>
            </p:nvSpPr>
            <p:spPr>
              <a:xfrm>
                <a:off x="11350997" y="5835154"/>
                <a:ext cx="38910" cy="60321"/>
              </a:xfrm>
              <a:custGeom>
                <a:avLst/>
                <a:gdLst>
                  <a:gd name="connsiteX0" fmla="*/ 11263 w 38910"/>
                  <a:gd name="connsiteY0" fmla="*/ 21969 h 60321"/>
                  <a:gd name="connsiteX1" fmla="*/ 10426 w 38910"/>
                  <a:gd name="connsiteY1" fmla="*/ 19735 h 60321"/>
                  <a:gd name="connsiteX2" fmla="*/ 9588 w 38910"/>
                  <a:gd name="connsiteY2" fmla="*/ 17314 h 60321"/>
                  <a:gd name="connsiteX3" fmla="*/ 8750 w 38910"/>
                  <a:gd name="connsiteY3" fmla="*/ 14615 h 60321"/>
                  <a:gd name="connsiteX4" fmla="*/ 8378 w 38910"/>
                  <a:gd name="connsiteY4" fmla="*/ 14615 h 60321"/>
                  <a:gd name="connsiteX5" fmla="*/ 8563 w 38910"/>
                  <a:gd name="connsiteY5" fmla="*/ 17314 h 60321"/>
                  <a:gd name="connsiteX6" fmla="*/ 8657 w 38910"/>
                  <a:gd name="connsiteY6" fmla="*/ 19735 h 60321"/>
                  <a:gd name="connsiteX7" fmla="*/ 8657 w 38910"/>
                  <a:gd name="connsiteY7" fmla="*/ 21969 h 60321"/>
                  <a:gd name="connsiteX8" fmla="*/ 8657 w 38910"/>
                  <a:gd name="connsiteY8" fmla="*/ 60321 h 60321"/>
                  <a:gd name="connsiteX9" fmla="*/ 0 w 38910"/>
                  <a:gd name="connsiteY9" fmla="*/ 60321 h 60321"/>
                  <a:gd name="connsiteX10" fmla="*/ 0 w 38910"/>
                  <a:gd name="connsiteY10" fmla="*/ 0 h 60321"/>
                  <a:gd name="connsiteX11" fmla="*/ 9495 w 38910"/>
                  <a:gd name="connsiteY11" fmla="*/ 0 h 60321"/>
                  <a:gd name="connsiteX12" fmla="*/ 27647 w 38910"/>
                  <a:gd name="connsiteY12" fmla="*/ 38352 h 60321"/>
                  <a:gd name="connsiteX13" fmla="*/ 28484 w 38910"/>
                  <a:gd name="connsiteY13" fmla="*/ 40586 h 60321"/>
                  <a:gd name="connsiteX14" fmla="*/ 29323 w 38910"/>
                  <a:gd name="connsiteY14" fmla="*/ 43007 h 60321"/>
                  <a:gd name="connsiteX15" fmla="*/ 30160 w 38910"/>
                  <a:gd name="connsiteY15" fmla="*/ 45706 h 60321"/>
                  <a:gd name="connsiteX16" fmla="*/ 30533 w 38910"/>
                  <a:gd name="connsiteY16" fmla="*/ 45706 h 60321"/>
                  <a:gd name="connsiteX17" fmla="*/ 30347 w 38910"/>
                  <a:gd name="connsiteY17" fmla="*/ 43007 h 60321"/>
                  <a:gd name="connsiteX18" fmla="*/ 30254 w 38910"/>
                  <a:gd name="connsiteY18" fmla="*/ 40586 h 60321"/>
                  <a:gd name="connsiteX19" fmla="*/ 30254 w 38910"/>
                  <a:gd name="connsiteY19" fmla="*/ 38352 h 60321"/>
                  <a:gd name="connsiteX20" fmla="*/ 30254 w 38910"/>
                  <a:gd name="connsiteY20" fmla="*/ 0 h 60321"/>
                  <a:gd name="connsiteX21" fmla="*/ 38910 w 38910"/>
                  <a:gd name="connsiteY21" fmla="*/ 0 h 60321"/>
                  <a:gd name="connsiteX22" fmla="*/ 38910 w 38910"/>
                  <a:gd name="connsiteY22" fmla="*/ 60321 h 60321"/>
                  <a:gd name="connsiteX23" fmla="*/ 29416 w 38910"/>
                  <a:gd name="connsiteY23" fmla="*/ 60321 h 60321"/>
                  <a:gd name="connsiteX24" fmla="*/ 11263 w 38910"/>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0" h="60321">
                    <a:moveTo>
                      <a:pt x="11263"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1" y="16384"/>
                      <a:pt x="8563" y="17314"/>
                    </a:cubicBezTo>
                    <a:cubicBezTo>
                      <a:pt x="8563" y="18152"/>
                      <a:pt x="8657" y="18897"/>
                      <a:pt x="8657" y="19735"/>
                    </a:cubicBezTo>
                    <a:cubicBezTo>
                      <a:pt x="8657" y="20572"/>
                      <a:pt x="8657" y="21317"/>
                      <a:pt x="8657" y="21969"/>
                    </a:cubicBezTo>
                    <a:lnTo>
                      <a:pt x="8657" y="60321"/>
                    </a:lnTo>
                    <a:lnTo>
                      <a:pt x="0" y="60321"/>
                    </a:lnTo>
                    <a:lnTo>
                      <a:pt x="0" y="0"/>
                    </a:lnTo>
                    <a:lnTo>
                      <a:pt x="9495" y="0"/>
                    </a:lnTo>
                    <a:lnTo>
                      <a:pt x="27647" y="38352"/>
                    </a:lnTo>
                    <a:cubicBezTo>
                      <a:pt x="27926" y="39004"/>
                      <a:pt x="28206" y="39748"/>
                      <a:pt x="28484" y="40586"/>
                    </a:cubicBezTo>
                    <a:cubicBezTo>
                      <a:pt x="28764" y="41424"/>
                      <a:pt x="29043" y="42262"/>
                      <a:pt x="29323" y="43007"/>
                    </a:cubicBezTo>
                    <a:cubicBezTo>
                      <a:pt x="29601" y="43938"/>
                      <a:pt x="29881" y="44775"/>
                      <a:pt x="30160" y="45706"/>
                    </a:cubicBezTo>
                    <a:lnTo>
                      <a:pt x="30533" y="45706"/>
                    </a:lnTo>
                    <a:cubicBezTo>
                      <a:pt x="30533" y="44868"/>
                      <a:pt x="30440" y="43938"/>
                      <a:pt x="30347" y="43007"/>
                    </a:cubicBezTo>
                    <a:cubicBezTo>
                      <a:pt x="30347" y="42262"/>
                      <a:pt x="30254" y="41424"/>
                      <a:pt x="30254" y="40586"/>
                    </a:cubicBezTo>
                    <a:cubicBezTo>
                      <a:pt x="30254" y="39748"/>
                      <a:pt x="30254" y="39004"/>
                      <a:pt x="30254" y="38352"/>
                    </a:cubicBezTo>
                    <a:lnTo>
                      <a:pt x="30254" y="0"/>
                    </a:lnTo>
                    <a:lnTo>
                      <a:pt x="38910" y="0"/>
                    </a:lnTo>
                    <a:lnTo>
                      <a:pt x="38910" y="60321"/>
                    </a:lnTo>
                    <a:lnTo>
                      <a:pt x="29416" y="60321"/>
                    </a:lnTo>
                    <a:lnTo>
                      <a:pt x="11263" y="21969"/>
                    </a:lnTo>
                    <a:close/>
                  </a:path>
                </a:pathLst>
              </a:custGeom>
              <a:solidFill>
                <a:srgbClr val="231F20"/>
              </a:solidFill>
              <a:ln w="8840" cap="flat">
                <a:no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24F45E7C-679D-CA14-9EA7-908898CBE52B}"/>
                  </a:ext>
                </a:extLst>
              </p:cNvPr>
              <p:cNvSpPr/>
              <p:nvPr/>
            </p:nvSpPr>
            <p:spPr>
              <a:xfrm>
                <a:off x="11405360" y="5835154"/>
                <a:ext cx="37887" cy="60321"/>
              </a:xfrm>
              <a:custGeom>
                <a:avLst/>
                <a:gdLst>
                  <a:gd name="connsiteX0" fmla="*/ 0 w 37887"/>
                  <a:gd name="connsiteY0" fmla="*/ 60321 h 60321"/>
                  <a:gd name="connsiteX1" fmla="*/ 0 w 37887"/>
                  <a:gd name="connsiteY1" fmla="*/ 0 h 60321"/>
                  <a:gd name="connsiteX2" fmla="*/ 12939 w 37887"/>
                  <a:gd name="connsiteY2" fmla="*/ 0 h 60321"/>
                  <a:gd name="connsiteX3" fmla="*/ 23738 w 37887"/>
                  <a:gd name="connsiteY3" fmla="*/ 1676 h 60321"/>
                  <a:gd name="connsiteX4" fmla="*/ 31557 w 37887"/>
                  <a:gd name="connsiteY4" fmla="*/ 6982 h 60321"/>
                  <a:gd name="connsiteX5" fmla="*/ 36305 w 37887"/>
                  <a:gd name="connsiteY5" fmla="*/ 16290 h 60321"/>
                  <a:gd name="connsiteX6" fmla="*/ 37888 w 37887"/>
                  <a:gd name="connsiteY6" fmla="*/ 30160 h 60321"/>
                  <a:gd name="connsiteX7" fmla="*/ 36305 w 37887"/>
                  <a:gd name="connsiteY7" fmla="*/ 44031 h 60321"/>
                  <a:gd name="connsiteX8" fmla="*/ 31557 w 37887"/>
                  <a:gd name="connsiteY8" fmla="*/ 53339 h 60321"/>
                  <a:gd name="connsiteX9" fmla="*/ 23738 w 37887"/>
                  <a:gd name="connsiteY9" fmla="*/ 58645 h 60321"/>
                  <a:gd name="connsiteX10" fmla="*/ 12939 w 37887"/>
                  <a:gd name="connsiteY10" fmla="*/ 60321 h 60321"/>
                  <a:gd name="connsiteX11" fmla="*/ 0 w 37887"/>
                  <a:gd name="connsiteY11" fmla="*/ 60321 h 60321"/>
                  <a:gd name="connsiteX12" fmla="*/ 12939 w 37887"/>
                  <a:gd name="connsiteY12" fmla="*/ 54270 h 60321"/>
                  <a:gd name="connsiteX13" fmla="*/ 19828 w 37887"/>
                  <a:gd name="connsiteY13" fmla="*/ 53060 h 60321"/>
                  <a:gd name="connsiteX14" fmla="*/ 24948 w 37887"/>
                  <a:gd name="connsiteY14" fmla="*/ 48964 h 60321"/>
                  <a:gd name="connsiteX15" fmla="*/ 28113 w 37887"/>
                  <a:gd name="connsiteY15" fmla="*/ 41517 h 60321"/>
                  <a:gd name="connsiteX16" fmla="*/ 29230 w 37887"/>
                  <a:gd name="connsiteY16" fmla="*/ 30067 h 60321"/>
                  <a:gd name="connsiteX17" fmla="*/ 28113 w 37887"/>
                  <a:gd name="connsiteY17" fmla="*/ 18618 h 60321"/>
                  <a:gd name="connsiteX18" fmla="*/ 24948 w 37887"/>
                  <a:gd name="connsiteY18" fmla="*/ 11171 h 60321"/>
                  <a:gd name="connsiteX19" fmla="*/ 19828 w 37887"/>
                  <a:gd name="connsiteY19" fmla="*/ 7075 h 60321"/>
                  <a:gd name="connsiteX20" fmla="*/ 12939 w 37887"/>
                  <a:gd name="connsiteY20" fmla="*/ 5865 h 60321"/>
                  <a:gd name="connsiteX21" fmla="*/ 8658 w 37887"/>
                  <a:gd name="connsiteY21" fmla="*/ 5865 h 60321"/>
                  <a:gd name="connsiteX22" fmla="*/ 8658 w 37887"/>
                  <a:gd name="connsiteY22" fmla="*/ 54177 h 60321"/>
                  <a:gd name="connsiteX23" fmla="*/ 12939 w 37887"/>
                  <a:gd name="connsiteY23" fmla="*/ 54177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7" h="60321">
                    <a:moveTo>
                      <a:pt x="0" y="60321"/>
                    </a:moveTo>
                    <a:lnTo>
                      <a:pt x="0" y="0"/>
                    </a:lnTo>
                    <a:lnTo>
                      <a:pt x="12939" y="0"/>
                    </a:lnTo>
                    <a:cubicBezTo>
                      <a:pt x="17035" y="0"/>
                      <a:pt x="20572" y="559"/>
                      <a:pt x="23738" y="1676"/>
                    </a:cubicBezTo>
                    <a:cubicBezTo>
                      <a:pt x="26903" y="2793"/>
                      <a:pt x="29509" y="4561"/>
                      <a:pt x="31557" y="6982"/>
                    </a:cubicBezTo>
                    <a:cubicBezTo>
                      <a:pt x="33605" y="9402"/>
                      <a:pt x="35281" y="12474"/>
                      <a:pt x="36305" y="16290"/>
                    </a:cubicBezTo>
                    <a:cubicBezTo>
                      <a:pt x="37328" y="20107"/>
                      <a:pt x="37888" y="24761"/>
                      <a:pt x="37888" y="30160"/>
                    </a:cubicBezTo>
                    <a:cubicBezTo>
                      <a:pt x="37888" y="35560"/>
                      <a:pt x="37328" y="40214"/>
                      <a:pt x="36305" y="44031"/>
                    </a:cubicBezTo>
                    <a:cubicBezTo>
                      <a:pt x="35281" y="47847"/>
                      <a:pt x="33605" y="51012"/>
                      <a:pt x="31557" y="53339"/>
                    </a:cubicBezTo>
                    <a:cubicBezTo>
                      <a:pt x="29509" y="55667"/>
                      <a:pt x="26809" y="57528"/>
                      <a:pt x="23738" y="58645"/>
                    </a:cubicBezTo>
                    <a:cubicBezTo>
                      <a:pt x="20572" y="59762"/>
                      <a:pt x="17035" y="60321"/>
                      <a:pt x="12939" y="60321"/>
                    </a:cubicBezTo>
                    <a:lnTo>
                      <a:pt x="0" y="60321"/>
                    </a:lnTo>
                    <a:close/>
                    <a:moveTo>
                      <a:pt x="12939" y="54270"/>
                    </a:moveTo>
                    <a:cubicBezTo>
                      <a:pt x="15546" y="54270"/>
                      <a:pt x="17780" y="53898"/>
                      <a:pt x="19828" y="53060"/>
                    </a:cubicBezTo>
                    <a:cubicBezTo>
                      <a:pt x="21875" y="52222"/>
                      <a:pt x="23552" y="50919"/>
                      <a:pt x="24948" y="48964"/>
                    </a:cubicBezTo>
                    <a:cubicBezTo>
                      <a:pt x="26344" y="47102"/>
                      <a:pt x="27369" y="44589"/>
                      <a:pt x="28113" y="41517"/>
                    </a:cubicBezTo>
                    <a:cubicBezTo>
                      <a:pt x="28857" y="38445"/>
                      <a:pt x="29230" y="34629"/>
                      <a:pt x="29230" y="30067"/>
                    </a:cubicBezTo>
                    <a:cubicBezTo>
                      <a:pt x="29230" y="25506"/>
                      <a:pt x="28857" y="21689"/>
                      <a:pt x="28113" y="18618"/>
                    </a:cubicBezTo>
                    <a:cubicBezTo>
                      <a:pt x="27369" y="15546"/>
                      <a:pt x="26252" y="13032"/>
                      <a:pt x="24948" y="11171"/>
                    </a:cubicBezTo>
                    <a:cubicBezTo>
                      <a:pt x="23552" y="9309"/>
                      <a:pt x="21875" y="7913"/>
                      <a:pt x="19828" y="7075"/>
                    </a:cubicBezTo>
                    <a:cubicBezTo>
                      <a:pt x="17780" y="6237"/>
                      <a:pt x="15453" y="5865"/>
                      <a:pt x="12939" y="5865"/>
                    </a:cubicBezTo>
                    <a:lnTo>
                      <a:pt x="8658" y="5865"/>
                    </a:lnTo>
                    <a:lnTo>
                      <a:pt x="8658" y="54177"/>
                    </a:lnTo>
                    <a:lnTo>
                      <a:pt x="12939" y="54177"/>
                    </a:lnTo>
                    <a:close/>
                  </a:path>
                </a:pathLst>
              </a:custGeom>
              <a:solidFill>
                <a:srgbClr val="231F20"/>
              </a:solidFill>
              <a:ln w="8840" cap="flat">
                <a:noFill/>
                <a:prstDash val="solid"/>
                <a:miter/>
              </a:ln>
            </p:spPr>
            <p:txBody>
              <a:bodyPr rtlCol="0" anchor="ctr"/>
              <a:lstStyle/>
              <a:p>
                <a:endParaRPr lang="en-US"/>
              </a:p>
            </p:txBody>
          </p:sp>
        </p:grpSp>
        <p:grpSp>
          <p:nvGrpSpPr>
            <p:cNvPr id="747" name="Picture 2">
              <a:extLst>
                <a:ext uri="{FF2B5EF4-FFF2-40B4-BE49-F238E27FC236}">
                  <a16:creationId xmlns:a16="http://schemas.microsoft.com/office/drawing/2014/main" id="{C17FC8E5-BBA4-74FC-6CE9-5259140FA46A}"/>
                </a:ext>
              </a:extLst>
            </p:cNvPr>
            <p:cNvGrpSpPr/>
            <p:nvPr/>
          </p:nvGrpSpPr>
          <p:grpSpPr>
            <a:xfrm>
              <a:off x="8723955" y="5856099"/>
              <a:ext cx="429116" cy="93027"/>
              <a:chOff x="8723955" y="5856099"/>
              <a:chExt cx="429116" cy="93027"/>
            </a:xfrm>
            <a:solidFill>
              <a:srgbClr val="FFFFFF"/>
            </a:solidFill>
          </p:grpSpPr>
          <p:sp>
            <p:nvSpPr>
              <p:cNvPr id="748" name="Freeform: Shape 747">
                <a:extLst>
                  <a:ext uri="{FF2B5EF4-FFF2-40B4-BE49-F238E27FC236}">
                    <a16:creationId xmlns:a16="http://schemas.microsoft.com/office/drawing/2014/main" id="{2E8B5978-55EE-7A32-885B-829F1BDF30C0}"/>
                  </a:ext>
                </a:extLst>
              </p:cNvPr>
              <p:cNvSpPr/>
              <p:nvPr/>
            </p:nvSpPr>
            <p:spPr>
              <a:xfrm>
                <a:off x="8723955" y="5856378"/>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6 w 39655"/>
                  <a:gd name="connsiteY4" fmla="*/ 0 h 60321"/>
                  <a:gd name="connsiteX5" fmla="*/ 39656 w 39655"/>
                  <a:gd name="connsiteY5" fmla="*/ 6051 h 60321"/>
                  <a:gd name="connsiteX6" fmla="*/ 24110 w 39655"/>
                  <a:gd name="connsiteY6" fmla="*/ 6051 h 60321"/>
                  <a:gd name="connsiteX7" fmla="*/ 24110 w 39655"/>
                  <a:gd name="connsiteY7" fmla="*/ 60321 h 60321"/>
                  <a:gd name="connsiteX8" fmla="*/ 15546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6" y="0"/>
                    </a:lnTo>
                    <a:lnTo>
                      <a:pt x="39656" y="6051"/>
                    </a:lnTo>
                    <a:lnTo>
                      <a:pt x="24110" y="6051"/>
                    </a:lnTo>
                    <a:lnTo>
                      <a:pt x="24110" y="60321"/>
                    </a:lnTo>
                    <a:lnTo>
                      <a:pt x="15546" y="60321"/>
                    </a:lnTo>
                    <a:close/>
                  </a:path>
                </a:pathLst>
              </a:custGeom>
              <a:solidFill>
                <a:srgbClr val="FFFFFF"/>
              </a:solidFill>
              <a:ln w="8840" cap="flat">
                <a:no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0E2EFFDB-5A25-4DCB-156B-C27C74DD9CEC}"/>
                  </a:ext>
                </a:extLst>
              </p:cNvPr>
              <p:cNvSpPr/>
              <p:nvPr/>
            </p:nvSpPr>
            <p:spPr>
              <a:xfrm>
                <a:off x="8772268" y="5856378"/>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4 w 33604"/>
                  <a:gd name="connsiteY4" fmla="*/ 6051 h 60413"/>
                  <a:gd name="connsiteX5" fmla="*/ 8564 w 33604"/>
                  <a:gd name="connsiteY5" fmla="*/ 25878 h 60413"/>
                  <a:gd name="connsiteX6" fmla="*/ 28392 w 33604"/>
                  <a:gd name="connsiteY6" fmla="*/ 25878 h 60413"/>
                  <a:gd name="connsiteX7" fmla="*/ 28392 w 33604"/>
                  <a:gd name="connsiteY7" fmla="*/ 31929 h 60413"/>
                  <a:gd name="connsiteX8" fmla="*/ 8564 w 33604"/>
                  <a:gd name="connsiteY8" fmla="*/ 31929 h 60413"/>
                  <a:gd name="connsiteX9" fmla="*/ 8564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4" y="6051"/>
                    </a:lnTo>
                    <a:lnTo>
                      <a:pt x="8564" y="25878"/>
                    </a:lnTo>
                    <a:lnTo>
                      <a:pt x="28392" y="25878"/>
                    </a:lnTo>
                    <a:lnTo>
                      <a:pt x="28392" y="31929"/>
                    </a:lnTo>
                    <a:lnTo>
                      <a:pt x="8564" y="31929"/>
                    </a:lnTo>
                    <a:lnTo>
                      <a:pt x="8564"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750" name="Freeform: Shape 749">
                <a:extLst>
                  <a:ext uri="{FF2B5EF4-FFF2-40B4-BE49-F238E27FC236}">
                    <a16:creationId xmlns:a16="http://schemas.microsoft.com/office/drawing/2014/main" id="{C85BB839-BD6B-0851-DE0E-F44397BC9470}"/>
                  </a:ext>
                </a:extLst>
              </p:cNvPr>
              <p:cNvSpPr/>
              <p:nvPr/>
            </p:nvSpPr>
            <p:spPr>
              <a:xfrm>
                <a:off x="8816205" y="5856378"/>
                <a:ext cx="38818" cy="60321"/>
              </a:xfrm>
              <a:custGeom>
                <a:avLst/>
                <a:gdLst>
                  <a:gd name="connsiteX0" fmla="*/ 11264 w 38818"/>
                  <a:gd name="connsiteY0" fmla="*/ 21969 h 60321"/>
                  <a:gd name="connsiteX1" fmla="*/ 10426 w 38818"/>
                  <a:gd name="connsiteY1" fmla="*/ 19735 h 60321"/>
                  <a:gd name="connsiteX2" fmla="*/ 9588 w 38818"/>
                  <a:gd name="connsiteY2" fmla="*/ 17314 h 60321"/>
                  <a:gd name="connsiteX3" fmla="*/ 8750 w 38818"/>
                  <a:gd name="connsiteY3" fmla="*/ 14615 h 60321"/>
                  <a:gd name="connsiteX4" fmla="*/ 8378 w 38818"/>
                  <a:gd name="connsiteY4" fmla="*/ 14615 h 60321"/>
                  <a:gd name="connsiteX5" fmla="*/ 8565 w 38818"/>
                  <a:gd name="connsiteY5" fmla="*/ 17314 h 60321"/>
                  <a:gd name="connsiteX6" fmla="*/ 8658 w 38818"/>
                  <a:gd name="connsiteY6" fmla="*/ 19735 h 60321"/>
                  <a:gd name="connsiteX7" fmla="*/ 8658 w 38818"/>
                  <a:gd name="connsiteY7" fmla="*/ 21969 h 60321"/>
                  <a:gd name="connsiteX8" fmla="*/ 8658 w 38818"/>
                  <a:gd name="connsiteY8" fmla="*/ 60321 h 60321"/>
                  <a:gd name="connsiteX9" fmla="*/ 0 w 38818"/>
                  <a:gd name="connsiteY9" fmla="*/ 60321 h 60321"/>
                  <a:gd name="connsiteX10" fmla="*/ 0 w 38818"/>
                  <a:gd name="connsiteY10" fmla="*/ 0 h 60321"/>
                  <a:gd name="connsiteX11" fmla="*/ 9495 w 38818"/>
                  <a:gd name="connsiteY11" fmla="*/ 0 h 60321"/>
                  <a:gd name="connsiteX12" fmla="*/ 27554 w 38818"/>
                  <a:gd name="connsiteY12" fmla="*/ 38352 h 60321"/>
                  <a:gd name="connsiteX13" fmla="*/ 28392 w 38818"/>
                  <a:gd name="connsiteY13" fmla="*/ 40586 h 60321"/>
                  <a:gd name="connsiteX14" fmla="*/ 29230 w 38818"/>
                  <a:gd name="connsiteY14" fmla="*/ 43007 h 60321"/>
                  <a:gd name="connsiteX15" fmla="*/ 30068 w 38818"/>
                  <a:gd name="connsiteY15" fmla="*/ 45706 h 60321"/>
                  <a:gd name="connsiteX16" fmla="*/ 30440 w 38818"/>
                  <a:gd name="connsiteY16" fmla="*/ 45706 h 60321"/>
                  <a:gd name="connsiteX17" fmla="*/ 30254 w 38818"/>
                  <a:gd name="connsiteY17" fmla="*/ 43007 h 60321"/>
                  <a:gd name="connsiteX18" fmla="*/ 30161 w 38818"/>
                  <a:gd name="connsiteY18" fmla="*/ 40586 h 60321"/>
                  <a:gd name="connsiteX19" fmla="*/ 30161 w 38818"/>
                  <a:gd name="connsiteY19" fmla="*/ 38352 h 60321"/>
                  <a:gd name="connsiteX20" fmla="*/ 30161 w 38818"/>
                  <a:gd name="connsiteY20" fmla="*/ 0 h 60321"/>
                  <a:gd name="connsiteX21" fmla="*/ 38818 w 38818"/>
                  <a:gd name="connsiteY21" fmla="*/ 0 h 60321"/>
                  <a:gd name="connsiteX22" fmla="*/ 38818 w 38818"/>
                  <a:gd name="connsiteY22" fmla="*/ 60321 h 60321"/>
                  <a:gd name="connsiteX23" fmla="*/ 29323 w 38818"/>
                  <a:gd name="connsiteY23" fmla="*/ 60321 h 60321"/>
                  <a:gd name="connsiteX24" fmla="*/ 11264 w 38818"/>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8" h="60321">
                    <a:moveTo>
                      <a:pt x="11264" y="21969"/>
                    </a:moveTo>
                    <a:cubicBezTo>
                      <a:pt x="10985"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4"/>
                      <a:pt x="8565" y="17314"/>
                    </a:cubicBezTo>
                    <a:cubicBezTo>
                      <a:pt x="8565" y="18152"/>
                      <a:pt x="8565" y="18897"/>
                      <a:pt x="8658" y="19735"/>
                    </a:cubicBezTo>
                    <a:cubicBezTo>
                      <a:pt x="8658" y="20572"/>
                      <a:pt x="8658" y="21317"/>
                      <a:pt x="8658" y="21969"/>
                    </a:cubicBezTo>
                    <a:lnTo>
                      <a:pt x="8658" y="60321"/>
                    </a:lnTo>
                    <a:lnTo>
                      <a:pt x="0" y="60321"/>
                    </a:lnTo>
                    <a:lnTo>
                      <a:pt x="0" y="0"/>
                    </a:lnTo>
                    <a:lnTo>
                      <a:pt x="9495" y="0"/>
                    </a:lnTo>
                    <a:lnTo>
                      <a:pt x="27554" y="38352"/>
                    </a:lnTo>
                    <a:cubicBezTo>
                      <a:pt x="27834" y="39004"/>
                      <a:pt x="28113" y="39748"/>
                      <a:pt x="28392" y="40586"/>
                    </a:cubicBezTo>
                    <a:cubicBezTo>
                      <a:pt x="28671" y="41424"/>
                      <a:pt x="28951" y="42262"/>
                      <a:pt x="29230" y="43007"/>
                    </a:cubicBezTo>
                    <a:cubicBezTo>
                      <a:pt x="29509" y="43938"/>
                      <a:pt x="29788" y="44775"/>
                      <a:pt x="30068" y="45706"/>
                    </a:cubicBezTo>
                    <a:lnTo>
                      <a:pt x="30440" y="45706"/>
                    </a:lnTo>
                    <a:cubicBezTo>
                      <a:pt x="30440" y="44868"/>
                      <a:pt x="30347" y="43938"/>
                      <a:pt x="30254" y="43007"/>
                    </a:cubicBezTo>
                    <a:cubicBezTo>
                      <a:pt x="30254" y="42262"/>
                      <a:pt x="30254" y="41424"/>
                      <a:pt x="30161" y="40586"/>
                    </a:cubicBezTo>
                    <a:cubicBezTo>
                      <a:pt x="30161" y="39748"/>
                      <a:pt x="30161" y="39004"/>
                      <a:pt x="30161" y="38352"/>
                    </a:cubicBezTo>
                    <a:lnTo>
                      <a:pt x="30161"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751" name="Freeform: Shape 750">
                <a:extLst>
                  <a:ext uri="{FF2B5EF4-FFF2-40B4-BE49-F238E27FC236}">
                    <a16:creationId xmlns:a16="http://schemas.microsoft.com/office/drawing/2014/main" id="{75714D57-5998-D24E-4693-22CAF5E009FD}"/>
                  </a:ext>
                </a:extLst>
              </p:cNvPr>
              <p:cNvSpPr/>
              <p:nvPr/>
            </p:nvSpPr>
            <p:spPr>
              <a:xfrm>
                <a:off x="8870476" y="5856378"/>
                <a:ext cx="38910" cy="60321"/>
              </a:xfrm>
              <a:custGeom>
                <a:avLst/>
                <a:gdLst>
                  <a:gd name="connsiteX0" fmla="*/ 11264 w 38910"/>
                  <a:gd name="connsiteY0" fmla="*/ 21969 h 60321"/>
                  <a:gd name="connsiteX1" fmla="*/ 10426 w 38910"/>
                  <a:gd name="connsiteY1" fmla="*/ 19735 h 60321"/>
                  <a:gd name="connsiteX2" fmla="*/ 9588 w 38910"/>
                  <a:gd name="connsiteY2" fmla="*/ 17314 h 60321"/>
                  <a:gd name="connsiteX3" fmla="*/ 8750 w 38910"/>
                  <a:gd name="connsiteY3" fmla="*/ 14615 h 60321"/>
                  <a:gd name="connsiteX4" fmla="*/ 8378 w 38910"/>
                  <a:gd name="connsiteY4" fmla="*/ 14615 h 60321"/>
                  <a:gd name="connsiteX5" fmla="*/ 8564 w 38910"/>
                  <a:gd name="connsiteY5" fmla="*/ 17314 h 60321"/>
                  <a:gd name="connsiteX6" fmla="*/ 8657 w 38910"/>
                  <a:gd name="connsiteY6" fmla="*/ 19735 h 60321"/>
                  <a:gd name="connsiteX7" fmla="*/ 8657 w 38910"/>
                  <a:gd name="connsiteY7" fmla="*/ 21969 h 60321"/>
                  <a:gd name="connsiteX8" fmla="*/ 8657 w 38910"/>
                  <a:gd name="connsiteY8" fmla="*/ 60321 h 60321"/>
                  <a:gd name="connsiteX9" fmla="*/ 0 w 38910"/>
                  <a:gd name="connsiteY9" fmla="*/ 60321 h 60321"/>
                  <a:gd name="connsiteX10" fmla="*/ 0 w 38910"/>
                  <a:gd name="connsiteY10" fmla="*/ 0 h 60321"/>
                  <a:gd name="connsiteX11" fmla="*/ 9495 w 38910"/>
                  <a:gd name="connsiteY11" fmla="*/ 0 h 60321"/>
                  <a:gd name="connsiteX12" fmla="*/ 27647 w 38910"/>
                  <a:gd name="connsiteY12" fmla="*/ 38352 h 60321"/>
                  <a:gd name="connsiteX13" fmla="*/ 28485 w 38910"/>
                  <a:gd name="connsiteY13" fmla="*/ 40586 h 60321"/>
                  <a:gd name="connsiteX14" fmla="*/ 29323 w 38910"/>
                  <a:gd name="connsiteY14" fmla="*/ 43007 h 60321"/>
                  <a:gd name="connsiteX15" fmla="*/ 30160 w 38910"/>
                  <a:gd name="connsiteY15" fmla="*/ 45706 h 60321"/>
                  <a:gd name="connsiteX16" fmla="*/ 30533 w 38910"/>
                  <a:gd name="connsiteY16" fmla="*/ 45706 h 60321"/>
                  <a:gd name="connsiteX17" fmla="*/ 30347 w 38910"/>
                  <a:gd name="connsiteY17" fmla="*/ 43007 h 60321"/>
                  <a:gd name="connsiteX18" fmla="*/ 30254 w 38910"/>
                  <a:gd name="connsiteY18" fmla="*/ 40586 h 60321"/>
                  <a:gd name="connsiteX19" fmla="*/ 30254 w 38910"/>
                  <a:gd name="connsiteY19" fmla="*/ 38352 h 60321"/>
                  <a:gd name="connsiteX20" fmla="*/ 30254 w 38910"/>
                  <a:gd name="connsiteY20" fmla="*/ 0 h 60321"/>
                  <a:gd name="connsiteX21" fmla="*/ 38911 w 38910"/>
                  <a:gd name="connsiteY21" fmla="*/ 0 h 60321"/>
                  <a:gd name="connsiteX22" fmla="*/ 38911 w 38910"/>
                  <a:gd name="connsiteY22" fmla="*/ 60321 h 60321"/>
                  <a:gd name="connsiteX23" fmla="*/ 29416 w 38910"/>
                  <a:gd name="connsiteY23" fmla="*/ 60321 h 60321"/>
                  <a:gd name="connsiteX24" fmla="*/ 11264 w 38910"/>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910" h="60321">
                    <a:moveTo>
                      <a:pt x="11264" y="21969"/>
                    </a:moveTo>
                    <a:cubicBezTo>
                      <a:pt x="10984" y="21317"/>
                      <a:pt x="10705" y="20572"/>
                      <a:pt x="10426" y="19735"/>
                    </a:cubicBezTo>
                    <a:cubicBezTo>
                      <a:pt x="10147" y="18897"/>
                      <a:pt x="9867" y="18059"/>
                      <a:pt x="9588" y="17314"/>
                    </a:cubicBezTo>
                    <a:cubicBezTo>
                      <a:pt x="9309" y="16476"/>
                      <a:pt x="9030" y="15546"/>
                      <a:pt x="8750" y="14615"/>
                    </a:cubicBezTo>
                    <a:lnTo>
                      <a:pt x="8378" y="14615"/>
                    </a:lnTo>
                    <a:cubicBezTo>
                      <a:pt x="8378" y="15546"/>
                      <a:pt x="8471" y="16384"/>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647" y="38352"/>
                    </a:lnTo>
                    <a:cubicBezTo>
                      <a:pt x="27926" y="39004"/>
                      <a:pt x="28206" y="39748"/>
                      <a:pt x="28485" y="40586"/>
                    </a:cubicBezTo>
                    <a:cubicBezTo>
                      <a:pt x="28765" y="41424"/>
                      <a:pt x="29043" y="42262"/>
                      <a:pt x="29323" y="43007"/>
                    </a:cubicBezTo>
                    <a:cubicBezTo>
                      <a:pt x="29602" y="43938"/>
                      <a:pt x="29882" y="44775"/>
                      <a:pt x="30160" y="45706"/>
                    </a:cubicBezTo>
                    <a:lnTo>
                      <a:pt x="30533" y="45706"/>
                    </a:lnTo>
                    <a:cubicBezTo>
                      <a:pt x="30533" y="44868"/>
                      <a:pt x="30440" y="43938"/>
                      <a:pt x="30347" y="43007"/>
                    </a:cubicBezTo>
                    <a:cubicBezTo>
                      <a:pt x="30347" y="42262"/>
                      <a:pt x="30254" y="41424"/>
                      <a:pt x="30254" y="40586"/>
                    </a:cubicBezTo>
                    <a:cubicBezTo>
                      <a:pt x="30254" y="39748"/>
                      <a:pt x="30254" y="39004"/>
                      <a:pt x="30254" y="38352"/>
                    </a:cubicBezTo>
                    <a:lnTo>
                      <a:pt x="30254" y="0"/>
                    </a:lnTo>
                    <a:lnTo>
                      <a:pt x="38911" y="0"/>
                    </a:lnTo>
                    <a:lnTo>
                      <a:pt x="38911" y="60321"/>
                    </a:lnTo>
                    <a:lnTo>
                      <a:pt x="29416"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62D0DF07-1191-00F5-F7CC-4D77098FED30}"/>
                  </a:ext>
                </a:extLst>
              </p:cNvPr>
              <p:cNvSpPr/>
              <p:nvPr/>
            </p:nvSpPr>
            <p:spPr>
              <a:xfrm>
                <a:off x="8924840" y="5856378"/>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4 w 33604"/>
                  <a:gd name="connsiteY4" fmla="*/ 6051 h 60413"/>
                  <a:gd name="connsiteX5" fmla="*/ 8564 w 33604"/>
                  <a:gd name="connsiteY5" fmla="*/ 25878 h 60413"/>
                  <a:gd name="connsiteX6" fmla="*/ 28392 w 33604"/>
                  <a:gd name="connsiteY6" fmla="*/ 25878 h 60413"/>
                  <a:gd name="connsiteX7" fmla="*/ 28392 w 33604"/>
                  <a:gd name="connsiteY7" fmla="*/ 31929 h 60413"/>
                  <a:gd name="connsiteX8" fmla="*/ 8564 w 33604"/>
                  <a:gd name="connsiteY8" fmla="*/ 31929 h 60413"/>
                  <a:gd name="connsiteX9" fmla="*/ 8564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4" y="6051"/>
                    </a:lnTo>
                    <a:lnTo>
                      <a:pt x="8564" y="25878"/>
                    </a:lnTo>
                    <a:lnTo>
                      <a:pt x="28392" y="25878"/>
                    </a:lnTo>
                    <a:lnTo>
                      <a:pt x="28392" y="31929"/>
                    </a:lnTo>
                    <a:lnTo>
                      <a:pt x="8564" y="31929"/>
                    </a:lnTo>
                    <a:lnTo>
                      <a:pt x="8564"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06D5E72C-E483-B74F-CE7B-F07E00E4FC0E}"/>
                  </a:ext>
                </a:extLst>
              </p:cNvPr>
              <p:cNvSpPr/>
              <p:nvPr/>
            </p:nvSpPr>
            <p:spPr>
              <a:xfrm>
                <a:off x="8964122" y="5856099"/>
                <a:ext cx="37607" cy="60693"/>
              </a:xfrm>
              <a:custGeom>
                <a:avLst/>
                <a:gdLst>
                  <a:gd name="connsiteX0" fmla="*/ 18897 w 37607"/>
                  <a:gd name="connsiteY0" fmla="*/ 186 h 60693"/>
                  <a:gd name="connsiteX1" fmla="*/ 26251 w 37607"/>
                  <a:gd name="connsiteY1" fmla="*/ 931 h 60693"/>
                  <a:gd name="connsiteX2" fmla="*/ 31557 w 37607"/>
                  <a:gd name="connsiteY2" fmla="*/ 2606 h 60693"/>
                  <a:gd name="connsiteX3" fmla="*/ 35746 w 37607"/>
                  <a:gd name="connsiteY3" fmla="*/ 4934 h 60693"/>
                  <a:gd name="connsiteX4" fmla="*/ 32767 w 37607"/>
                  <a:gd name="connsiteY4" fmla="*/ 9960 h 60693"/>
                  <a:gd name="connsiteX5" fmla="*/ 31929 w 37607"/>
                  <a:gd name="connsiteY5" fmla="*/ 9960 h 60693"/>
                  <a:gd name="connsiteX6" fmla="*/ 28858 w 37607"/>
                  <a:gd name="connsiteY6" fmla="*/ 8099 h 60693"/>
                  <a:gd name="connsiteX7" fmla="*/ 25041 w 37607"/>
                  <a:gd name="connsiteY7" fmla="*/ 6796 h 60693"/>
                  <a:gd name="connsiteX8" fmla="*/ 19828 w 37607"/>
                  <a:gd name="connsiteY8" fmla="*/ 6144 h 60693"/>
                  <a:gd name="connsiteX9" fmla="*/ 15732 w 37607"/>
                  <a:gd name="connsiteY9" fmla="*/ 6888 h 60693"/>
                  <a:gd name="connsiteX10" fmla="*/ 12474 w 37607"/>
                  <a:gd name="connsiteY10" fmla="*/ 8936 h 60693"/>
                  <a:gd name="connsiteX11" fmla="*/ 10333 w 37607"/>
                  <a:gd name="connsiteY11" fmla="*/ 11822 h 60693"/>
                  <a:gd name="connsiteX12" fmla="*/ 9588 w 37607"/>
                  <a:gd name="connsiteY12" fmla="*/ 15359 h 60693"/>
                  <a:gd name="connsiteX13" fmla="*/ 11636 w 37607"/>
                  <a:gd name="connsiteY13" fmla="*/ 20852 h 60693"/>
                  <a:gd name="connsiteX14" fmla="*/ 16756 w 37607"/>
                  <a:gd name="connsiteY14" fmla="*/ 24668 h 60693"/>
                  <a:gd name="connsiteX15" fmla="*/ 23552 w 37607"/>
                  <a:gd name="connsiteY15" fmla="*/ 27740 h 60693"/>
                  <a:gd name="connsiteX16" fmla="*/ 30347 w 37607"/>
                  <a:gd name="connsiteY16" fmla="*/ 31277 h 60693"/>
                  <a:gd name="connsiteX17" fmla="*/ 35560 w 37607"/>
                  <a:gd name="connsiteY17" fmla="*/ 36304 h 60693"/>
                  <a:gd name="connsiteX18" fmla="*/ 37608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7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5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3 w 37607"/>
                  <a:gd name="connsiteY36" fmla="*/ 28671 h 60693"/>
                  <a:gd name="connsiteX37" fmla="*/ 2700 w 37607"/>
                  <a:gd name="connsiteY37" fmla="*/ 23644 h 60693"/>
                  <a:gd name="connsiteX38" fmla="*/ 652 w 37607"/>
                  <a:gd name="connsiteY38" fmla="*/ 16011 h 60693"/>
                  <a:gd name="connsiteX39" fmla="*/ 1862 w 37607"/>
                  <a:gd name="connsiteY39" fmla="*/ 9681 h 60693"/>
                  <a:gd name="connsiteX40" fmla="*/ 5492 w 37607"/>
                  <a:gd name="connsiteY40" fmla="*/ 4561 h 60693"/>
                  <a:gd name="connsiteX41" fmla="*/ 11171 w 37607"/>
                  <a:gd name="connsiteY41" fmla="*/ 1210 h 60693"/>
                  <a:gd name="connsiteX42" fmla="*/ 18804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90" y="186"/>
                      <a:pt x="24203" y="465"/>
                      <a:pt x="26251" y="931"/>
                    </a:cubicBezTo>
                    <a:cubicBezTo>
                      <a:pt x="28299" y="1396"/>
                      <a:pt x="30067" y="1955"/>
                      <a:pt x="31557" y="2606"/>
                    </a:cubicBezTo>
                    <a:cubicBezTo>
                      <a:pt x="33139" y="3258"/>
                      <a:pt x="34536" y="4096"/>
                      <a:pt x="35746" y="4934"/>
                    </a:cubicBezTo>
                    <a:lnTo>
                      <a:pt x="32767" y="9960"/>
                    </a:lnTo>
                    <a:lnTo>
                      <a:pt x="31929" y="9960"/>
                    </a:lnTo>
                    <a:cubicBezTo>
                      <a:pt x="31092" y="9309"/>
                      <a:pt x="30067" y="8657"/>
                      <a:pt x="28858" y="8099"/>
                    </a:cubicBezTo>
                    <a:cubicBezTo>
                      <a:pt x="27833" y="7633"/>
                      <a:pt x="26530" y="7261"/>
                      <a:pt x="25041" y="6796"/>
                    </a:cubicBezTo>
                    <a:cubicBezTo>
                      <a:pt x="23552" y="6330"/>
                      <a:pt x="21783" y="6144"/>
                      <a:pt x="19828" y="6144"/>
                    </a:cubicBezTo>
                    <a:cubicBezTo>
                      <a:pt x="18339" y="6144"/>
                      <a:pt x="16942" y="6423"/>
                      <a:pt x="15732" y="6888"/>
                    </a:cubicBezTo>
                    <a:cubicBezTo>
                      <a:pt x="14429" y="7354"/>
                      <a:pt x="13405" y="8099"/>
                      <a:pt x="12474" y="8936"/>
                    </a:cubicBezTo>
                    <a:cubicBezTo>
                      <a:pt x="11543" y="9774"/>
                      <a:pt x="10799" y="10798"/>
                      <a:pt x="10333" y="11822"/>
                    </a:cubicBezTo>
                    <a:cubicBezTo>
                      <a:pt x="9774" y="12939"/>
                      <a:pt x="9588" y="14149"/>
                      <a:pt x="9588" y="15359"/>
                    </a:cubicBezTo>
                    <a:cubicBezTo>
                      <a:pt x="9588" y="17593"/>
                      <a:pt x="10240" y="19455"/>
                      <a:pt x="11636" y="20852"/>
                    </a:cubicBezTo>
                    <a:cubicBezTo>
                      <a:pt x="13033" y="22248"/>
                      <a:pt x="14708" y="23551"/>
                      <a:pt x="16756" y="24668"/>
                    </a:cubicBezTo>
                    <a:cubicBezTo>
                      <a:pt x="18804" y="25785"/>
                      <a:pt x="21131" y="26809"/>
                      <a:pt x="23552" y="27740"/>
                    </a:cubicBezTo>
                    <a:cubicBezTo>
                      <a:pt x="25972" y="28671"/>
                      <a:pt x="28206" y="29881"/>
                      <a:pt x="30347" y="31277"/>
                    </a:cubicBezTo>
                    <a:cubicBezTo>
                      <a:pt x="32395" y="32674"/>
                      <a:pt x="34163" y="34349"/>
                      <a:pt x="35560" y="36304"/>
                    </a:cubicBezTo>
                    <a:cubicBezTo>
                      <a:pt x="36956" y="38259"/>
                      <a:pt x="37608" y="40773"/>
                      <a:pt x="37608" y="43938"/>
                    </a:cubicBezTo>
                    <a:cubicBezTo>
                      <a:pt x="37608" y="46451"/>
                      <a:pt x="37142" y="48778"/>
                      <a:pt x="36305" y="50826"/>
                    </a:cubicBezTo>
                    <a:cubicBezTo>
                      <a:pt x="35467" y="52874"/>
                      <a:pt x="34163" y="54643"/>
                      <a:pt x="32488" y="56132"/>
                    </a:cubicBezTo>
                    <a:cubicBezTo>
                      <a:pt x="30812" y="57621"/>
                      <a:pt x="28765" y="58738"/>
                      <a:pt x="26251" y="59483"/>
                    </a:cubicBezTo>
                    <a:cubicBezTo>
                      <a:pt x="23737" y="60321"/>
                      <a:pt x="20945" y="60693"/>
                      <a:pt x="17687" y="60693"/>
                    </a:cubicBezTo>
                    <a:cubicBezTo>
                      <a:pt x="14894" y="60693"/>
                      <a:pt x="12381" y="60507"/>
                      <a:pt x="10147" y="60042"/>
                    </a:cubicBezTo>
                    <a:cubicBezTo>
                      <a:pt x="8005" y="59576"/>
                      <a:pt x="6144" y="59018"/>
                      <a:pt x="4654" y="58366"/>
                    </a:cubicBezTo>
                    <a:cubicBezTo>
                      <a:pt x="2886" y="57715"/>
                      <a:pt x="1303" y="56877"/>
                      <a:pt x="0" y="55946"/>
                    </a:cubicBezTo>
                    <a:lnTo>
                      <a:pt x="2979" y="50919"/>
                    </a:lnTo>
                    <a:lnTo>
                      <a:pt x="3817" y="50919"/>
                    </a:lnTo>
                    <a:cubicBezTo>
                      <a:pt x="4841" y="51664"/>
                      <a:pt x="6051" y="52315"/>
                      <a:pt x="7354" y="52874"/>
                    </a:cubicBezTo>
                    <a:cubicBezTo>
                      <a:pt x="8471" y="53339"/>
                      <a:pt x="9867" y="53712"/>
                      <a:pt x="11450" y="54084"/>
                    </a:cubicBezTo>
                    <a:cubicBezTo>
                      <a:pt x="13033" y="54456"/>
                      <a:pt x="14801" y="54643"/>
                      <a:pt x="16756" y="54643"/>
                    </a:cubicBezTo>
                    <a:cubicBezTo>
                      <a:pt x="20666" y="54643"/>
                      <a:pt x="23645" y="53712"/>
                      <a:pt x="25692" y="51850"/>
                    </a:cubicBezTo>
                    <a:cubicBezTo>
                      <a:pt x="27740" y="49988"/>
                      <a:pt x="28765" y="47568"/>
                      <a:pt x="28765" y="44589"/>
                    </a:cubicBezTo>
                    <a:cubicBezTo>
                      <a:pt x="28765" y="42355"/>
                      <a:pt x="28020" y="40493"/>
                      <a:pt x="26716" y="39097"/>
                    </a:cubicBezTo>
                    <a:cubicBezTo>
                      <a:pt x="25320" y="37700"/>
                      <a:pt x="23645" y="36397"/>
                      <a:pt x="21503" y="35280"/>
                    </a:cubicBezTo>
                    <a:cubicBezTo>
                      <a:pt x="19456" y="34163"/>
                      <a:pt x="17222" y="33139"/>
                      <a:pt x="14708" y="32208"/>
                    </a:cubicBezTo>
                    <a:cubicBezTo>
                      <a:pt x="12288" y="31277"/>
                      <a:pt x="9961" y="30067"/>
                      <a:pt x="7913" y="28671"/>
                    </a:cubicBezTo>
                    <a:cubicBezTo>
                      <a:pt x="5865" y="27275"/>
                      <a:pt x="4096" y="25599"/>
                      <a:pt x="2700" y="23644"/>
                    </a:cubicBezTo>
                    <a:cubicBezTo>
                      <a:pt x="1303" y="21689"/>
                      <a:pt x="652" y="19176"/>
                      <a:pt x="652" y="16011"/>
                    </a:cubicBezTo>
                    <a:cubicBezTo>
                      <a:pt x="652" y="13684"/>
                      <a:pt x="1117" y="11636"/>
                      <a:pt x="1862" y="9681"/>
                    </a:cubicBezTo>
                    <a:cubicBezTo>
                      <a:pt x="2700" y="7726"/>
                      <a:pt x="3910" y="6051"/>
                      <a:pt x="5492" y="4561"/>
                    </a:cubicBezTo>
                    <a:cubicBezTo>
                      <a:pt x="7075" y="3165"/>
                      <a:pt x="8937" y="2048"/>
                      <a:pt x="11171" y="1210"/>
                    </a:cubicBezTo>
                    <a:cubicBezTo>
                      <a:pt x="13405" y="465"/>
                      <a:pt x="15918" y="0"/>
                      <a:pt x="18804" y="0"/>
                    </a:cubicBezTo>
                    <a:close/>
                  </a:path>
                </a:pathLst>
              </a:custGeom>
              <a:solidFill>
                <a:srgbClr val="FFFFFF"/>
              </a:solidFill>
              <a:ln w="8840"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6A7B1FE7-04D8-3D56-FF55-E7E01B0FC17D}"/>
                  </a:ext>
                </a:extLst>
              </p:cNvPr>
              <p:cNvSpPr/>
              <p:nvPr/>
            </p:nvSpPr>
            <p:spPr>
              <a:xfrm>
                <a:off x="9006012" y="5856099"/>
                <a:ext cx="37607" cy="60693"/>
              </a:xfrm>
              <a:custGeom>
                <a:avLst/>
                <a:gdLst>
                  <a:gd name="connsiteX0" fmla="*/ 18897 w 37607"/>
                  <a:gd name="connsiteY0" fmla="*/ 186 h 60693"/>
                  <a:gd name="connsiteX1" fmla="*/ 26251 w 37607"/>
                  <a:gd name="connsiteY1" fmla="*/ 931 h 60693"/>
                  <a:gd name="connsiteX2" fmla="*/ 31464 w 37607"/>
                  <a:gd name="connsiteY2" fmla="*/ 2606 h 60693"/>
                  <a:gd name="connsiteX3" fmla="*/ 35653 w 37607"/>
                  <a:gd name="connsiteY3" fmla="*/ 4934 h 60693"/>
                  <a:gd name="connsiteX4" fmla="*/ 32674 w 37607"/>
                  <a:gd name="connsiteY4" fmla="*/ 9960 h 60693"/>
                  <a:gd name="connsiteX5" fmla="*/ 31836 w 37607"/>
                  <a:gd name="connsiteY5" fmla="*/ 9960 h 60693"/>
                  <a:gd name="connsiteX6" fmla="*/ 28765 w 37607"/>
                  <a:gd name="connsiteY6" fmla="*/ 8099 h 60693"/>
                  <a:gd name="connsiteX7" fmla="*/ 24948 w 37607"/>
                  <a:gd name="connsiteY7" fmla="*/ 6796 h 60693"/>
                  <a:gd name="connsiteX8" fmla="*/ 19735 w 37607"/>
                  <a:gd name="connsiteY8" fmla="*/ 6144 h 60693"/>
                  <a:gd name="connsiteX9" fmla="*/ 15639 w 37607"/>
                  <a:gd name="connsiteY9" fmla="*/ 6888 h 60693"/>
                  <a:gd name="connsiteX10" fmla="*/ 12381 w 37607"/>
                  <a:gd name="connsiteY10" fmla="*/ 8936 h 60693"/>
                  <a:gd name="connsiteX11" fmla="*/ 10240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2 w 37607"/>
                  <a:gd name="connsiteY15" fmla="*/ 27740 h 60693"/>
                  <a:gd name="connsiteX16" fmla="*/ 30347 w 37607"/>
                  <a:gd name="connsiteY16" fmla="*/ 31277 h 60693"/>
                  <a:gd name="connsiteX17" fmla="*/ 35560 w 37607"/>
                  <a:gd name="connsiteY17" fmla="*/ 36304 h 60693"/>
                  <a:gd name="connsiteX18" fmla="*/ 37608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7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5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3 w 37607"/>
                  <a:gd name="connsiteY36" fmla="*/ 28671 h 60693"/>
                  <a:gd name="connsiteX37" fmla="*/ 2700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90" y="186"/>
                      <a:pt x="24110" y="465"/>
                      <a:pt x="26251" y="931"/>
                    </a:cubicBezTo>
                    <a:cubicBezTo>
                      <a:pt x="28299" y="1396"/>
                      <a:pt x="30067" y="1955"/>
                      <a:pt x="31464" y="2606"/>
                    </a:cubicBezTo>
                    <a:cubicBezTo>
                      <a:pt x="33046" y="3258"/>
                      <a:pt x="34443" y="4096"/>
                      <a:pt x="35653" y="4934"/>
                    </a:cubicBezTo>
                    <a:lnTo>
                      <a:pt x="32674" y="9960"/>
                    </a:lnTo>
                    <a:lnTo>
                      <a:pt x="31836" y="9960"/>
                    </a:lnTo>
                    <a:cubicBezTo>
                      <a:pt x="30999" y="9309"/>
                      <a:pt x="29975" y="8657"/>
                      <a:pt x="28765" y="8099"/>
                    </a:cubicBezTo>
                    <a:cubicBezTo>
                      <a:pt x="27740" y="7633"/>
                      <a:pt x="26437" y="7261"/>
                      <a:pt x="24948" y="6796"/>
                    </a:cubicBezTo>
                    <a:cubicBezTo>
                      <a:pt x="23458" y="6330"/>
                      <a:pt x="21690" y="6144"/>
                      <a:pt x="19735" y="6144"/>
                    </a:cubicBezTo>
                    <a:cubicBezTo>
                      <a:pt x="18245" y="6144"/>
                      <a:pt x="16849" y="6423"/>
                      <a:pt x="15639" y="6888"/>
                    </a:cubicBezTo>
                    <a:cubicBezTo>
                      <a:pt x="14336" y="7354"/>
                      <a:pt x="13312" y="8099"/>
                      <a:pt x="12381" y="8936"/>
                    </a:cubicBezTo>
                    <a:cubicBezTo>
                      <a:pt x="11450" y="9774"/>
                      <a:pt x="10705" y="10798"/>
                      <a:pt x="10240" y="11822"/>
                    </a:cubicBezTo>
                    <a:cubicBezTo>
                      <a:pt x="9682" y="12939"/>
                      <a:pt x="9495" y="14149"/>
                      <a:pt x="9495" y="15359"/>
                    </a:cubicBezTo>
                    <a:cubicBezTo>
                      <a:pt x="9495" y="17593"/>
                      <a:pt x="10147" y="19455"/>
                      <a:pt x="11543" y="20852"/>
                    </a:cubicBezTo>
                    <a:cubicBezTo>
                      <a:pt x="12939" y="22248"/>
                      <a:pt x="14615" y="23551"/>
                      <a:pt x="16756" y="24668"/>
                    </a:cubicBezTo>
                    <a:cubicBezTo>
                      <a:pt x="18804" y="25785"/>
                      <a:pt x="21038" y="26809"/>
                      <a:pt x="23552" y="27740"/>
                    </a:cubicBezTo>
                    <a:cubicBezTo>
                      <a:pt x="25972" y="28671"/>
                      <a:pt x="28206" y="29881"/>
                      <a:pt x="30347" y="31277"/>
                    </a:cubicBezTo>
                    <a:cubicBezTo>
                      <a:pt x="32395" y="32674"/>
                      <a:pt x="34163" y="34349"/>
                      <a:pt x="35560" y="36304"/>
                    </a:cubicBezTo>
                    <a:cubicBezTo>
                      <a:pt x="36956" y="38259"/>
                      <a:pt x="37608" y="40773"/>
                      <a:pt x="37608" y="43938"/>
                    </a:cubicBezTo>
                    <a:cubicBezTo>
                      <a:pt x="37608" y="46451"/>
                      <a:pt x="37142" y="48778"/>
                      <a:pt x="36305" y="50826"/>
                    </a:cubicBezTo>
                    <a:cubicBezTo>
                      <a:pt x="35467" y="52874"/>
                      <a:pt x="34163" y="54643"/>
                      <a:pt x="32488" y="56132"/>
                    </a:cubicBezTo>
                    <a:cubicBezTo>
                      <a:pt x="30812" y="57621"/>
                      <a:pt x="28765" y="58738"/>
                      <a:pt x="26251" y="59483"/>
                    </a:cubicBezTo>
                    <a:cubicBezTo>
                      <a:pt x="23737" y="60228"/>
                      <a:pt x="20945" y="60693"/>
                      <a:pt x="17687" y="60693"/>
                    </a:cubicBezTo>
                    <a:cubicBezTo>
                      <a:pt x="14894" y="60693"/>
                      <a:pt x="12381" y="60507"/>
                      <a:pt x="10147" y="60042"/>
                    </a:cubicBezTo>
                    <a:cubicBezTo>
                      <a:pt x="8005" y="59576"/>
                      <a:pt x="6144" y="59018"/>
                      <a:pt x="4654" y="58366"/>
                    </a:cubicBezTo>
                    <a:cubicBezTo>
                      <a:pt x="2886" y="57715"/>
                      <a:pt x="1303" y="56877"/>
                      <a:pt x="0" y="55946"/>
                    </a:cubicBezTo>
                    <a:lnTo>
                      <a:pt x="2979" y="50919"/>
                    </a:lnTo>
                    <a:lnTo>
                      <a:pt x="3817" y="50919"/>
                    </a:lnTo>
                    <a:cubicBezTo>
                      <a:pt x="4841" y="51664"/>
                      <a:pt x="6051" y="52315"/>
                      <a:pt x="7354" y="52874"/>
                    </a:cubicBezTo>
                    <a:cubicBezTo>
                      <a:pt x="8471" y="53339"/>
                      <a:pt x="9867" y="53712"/>
                      <a:pt x="11450" y="54084"/>
                    </a:cubicBezTo>
                    <a:cubicBezTo>
                      <a:pt x="13033" y="54456"/>
                      <a:pt x="14801" y="54643"/>
                      <a:pt x="16756" y="54643"/>
                    </a:cubicBezTo>
                    <a:cubicBezTo>
                      <a:pt x="20666" y="54643"/>
                      <a:pt x="23645" y="53712"/>
                      <a:pt x="25692" y="51850"/>
                    </a:cubicBezTo>
                    <a:cubicBezTo>
                      <a:pt x="27740" y="49988"/>
                      <a:pt x="28765" y="47568"/>
                      <a:pt x="28765" y="44589"/>
                    </a:cubicBezTo>
                    <a:cubicBezTo>
                      <a:pt x="28765" y="42355"/>
                      <a:pt x="28113" y="40493"/>
                      <a:pt x="26716" y="39097"/>
                    </a:cubicBezTo>
                    <a:cubicBezTo>
                      <a:pt x="25320" y="37700"/>
                      <a:pt x="23645" y="36397"/>
                      <a:pt x="21503" y="35280"/>
                    </a:cubicBezTo>
                    <a:cubicBezTo>
                      <a:pt x="19456" y="34163"/>
                      <a:pt x="17128" y="33139"/>
                      <a:pt x="14708" y="32208"/>
                    </a:cubicBezTo>
                    <a:cubicBezTo>
                      <a:pt x="12288" y="31277"/>
                      <a:pt x="10054" y="30067"/>
                      <a:pt x="7913" y="28671"/>
                    </a:cubicBezTo>
                    <a:cubicBezTo>
                      <a:pt x="5865" y="27275"/>
                      <a:pt x="4096" y="25599"/>
                      <a:pt x="2700" y="23644"/>
                    </a:cubicBezTo>
                    <a:cubicBezTo>
                      <a:pt x="1303" y="21689"/>
                      <a:pt x="652" y="19176"/>
                      <a:pt x="652" y="16011"/>
                    </a:cubicBezTo>
                    <a:cubicBezTo>
                      <a:pt x="652" y="13684"/>
                      <a:pt x="1024" y="11636"/>
                      <a:pt x="1862" y="9681"/>
                    </a:cubicBezTo>
                    <a:cubicBezTo>
                      <a:pt x="2700" y="7726"/>
                      <a:pt x="3910" y="6051"/>
                      <a:pt x="5399" y="4561"/>
                    </a:cubicBezTo>
                    <a:cubicBezTo>
                      <a:pt x="6982" y="3165"/>
                      <a:pt x="8843" y="2048"/>
                      <a:pt x="11078" y="1210"/>
                    </a:cubicBezTo>
                    <a:cubicBezTo>
                      <a:pt x="13312" y="465"/>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9177C334-D721-6926-9585-28E136439595}"/>
                  </a:ext>
                </a:extLst>
              </p:cNvPr>
              <p:cNvSpPr/>
              <p:nvPr/>
            </p:nvSpPr>
            <p:spPr>
              <a:xfrm>
                <a:off x="9054139" y="5856378"/>
                <a:ext cx="33605" cy="60413"/>
              </a:xfrm>
              <a:custGeom>
                <a:avLst/>
                <a:gdLst>
                  <a:gd name="connsiteX0" fmla="*/ 0 w 33605"/>
                  <a:gd name="connsiteY0" fmla="*/ 60321 h 60413"/>
                  <a:gd name="connsiteX1" fmla="*/ 0 w 33605"/>
                  <a:gd name="connsiteY1" fmla="*/ 0 h 60413"/>
                  <a:gd name="connsiteX2" fmla="*/ 33605 w 33605"/>
                  <a:gd name="connsiteY2" fmla="*/ 0 h 60413"/>
                  <a:gd name="connsiteX3" fmla="*/ 33605 w 33605"/>
                  <a:gd name="connsiteY3" fmla="*/ 6051 h 60413"/>
                  <a:gd name="connsiteX4" fmla="*/ 8565 w 33605"/>
                  <a:gd name="connsiteY4" fmla="*/ 6051 h 60413"/>
                  <a:gd name="connsiteX5" fmla="*/ 8565 w 33605"/>
                  <a:gd name="connsiteY5" fmla="*/ 25878 h 60413"/>
                  <a:gd name="connsiteX6" fmla="*/ 28392 w 33605"/>
                  <a:gd name="connsiteY6" fmla="*/ 25878 h 60413"/>
                  <a:gd name="connsiteX7" fmla="*/ 28392 w 33605"/>
                  <a:gd name="connsiteY7" fmla="*/ 31929 h 60413"/>
                  <a:gd name="connsiteX8" fmla="*/ 8565 w 33605"/>
                  <a:gd name="connsiteY8" fmla="*/ 31929 h 60413"/>
                  <a:gd name="connsiteX9" fmla="*/ 8565 w 33605"/>
                  <a:gd name="connsiteY9" fmla="*/ 54363 h 60413"/>
                  <a:gd name="connsiteX10" fmla="*/ 33605 w 33605"/>
                  <a:gd name="connsiteY10" fmla="*/ 54363 h 60413"/>
                  <a:gd name="connsiteX11" fmla="*/ 33605 w 33605"/>
                  <a:gd name="connsiteY11" fmla="*/ 60414 h 60413"/>
                  <a:gd name="connsiteX12" fmla="*/ 0 w 33605"/>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5" h="60413">
                    <a:moveTo>
                      <a:pt x="0" y="60321"/>
                    </a:moveTo>
                    <a:lnTo>
                      <a:pt x="0" y="0"/>
                    </a:lnTo>
                    <a:lnTo>
                      <a:pt x="33605" y="0"/>
                    </a:lnTo>
                    <a:lnTo>
                      <a:pt x="33605" y="6051"/>
                    </a:lnTo>
                    <a:lnTo>
                      <a:pt x="8565" y="6051"/>
                    </a:lnTo>
                    <a:lnTo>
                      <a:pt x="8565" y="25878"/>
                    </a:lnTo>
                    <a:lnTo>
                      <a:pt x="28392" y="25878"/>
                    </a:lnTo>
                    <a:lnTo>
                      <a:pt x="28392" y="31929"/>
                    </a:lnTo>
                    <a:lnTo>
                      <a:pt x="8565" y="31929"/>
                    </a:lnTo>
                    <a:lnTo>
                      <a:pt x="8565"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756" name="Freeform: Shape 755">
                <a:extLst>
                  <a:ext uri="{FF2B5EF4-FFF2-40B4-BE49-F238E27FC236}">
                    <a16:creationId xmlns:a16="http://schemas.microsoft.com/office/drawing/2014/main" id="{BEA50CB5-CD6E-4967-4931-20BB02C984F8}"/>
                  </a:ext>
                </a:extLst>
              </p:cNvPr>
              <p:cNvSpPr/>
              <p:nvPr/>
            </p:nvSpPr>
            <p:spPr>
              <a:xfrm>
                <a:off x="9098170" y="5856378"/>
                <a:ext cx="33604" cy="60413"/>
              </a:xfrm>
              <a:custGeom>
                <a:avLst/>
                <a:gdLst>
                  <a:gd name="connsiteX0" fmla="*/ 0 w 33604"/>
                  <a:gd name="connsiteY0" fmla="*/ 60321 h 60413"/>
                  <a:gd name="connsiteX1" fmla="*/ 0 w 33604"/>
                  <a:gd name="connsiteY1" fmla="*/ 0 h 60413"/>
                  <a:gd name="connsiteX2" fmla="*/ 33605 w 33604"/>
                  <a:gd name="connsiteY2" fmla="*/ 0 h 60413"/>
                  <a:gd name="connsiteX3" fmla="*/ 33605 w 33604"/>
                  <a:gd name="connsiteY3" fmla="*/ 6051 h 60413"/>
                  <a:gd name="connsiteX4" fmla="*/ 8564 w 33604"/>
                  <a:gd name="connsiteY4" fmla="*/ 6051 h 60413"/>
                  <a:gd name="connsiteX5" fmla="*/ 8564 w 33604"/>
                  <a:gd name="connsiteY5" fmla="*/ 25878 h 60413"/>
                  <a:gd name="connsiteX6" fmla="*/ 28392 w 33604"/>
                  <a:gd name="connsiteY6" fmla="*/ 25878 h 60413"/>
                  <a:gd name="connsiteX7" fmla="*/ 28392 w 33604"/>
                  <a:gd name="connsiteY7" fmla="*/ 31929 h 60413"/>
                  <a:gd name="connsiteX8" fmla="*/ 8564 w 33604"/>
                  <a:gd name="connsiteY8" fmla="*/ 31929 h 60413"/>
                  <a:gd name="connsiteX9" fmla="*/ 8564 w 33604"/>
                  <a:gd name="connsiteY9" fmla="*/ 54363 h 60413"/>
                  <a:gd name="connsiteX10" fmla="*/ 33605 w 33604"/>
                  <a:gd name="connsiteY10" fmla="*/ 54363 h 60413"/>
                  <a:gd name="connsiteX11" fmla="*/ 33605 w 33604"/>
                  <a:gd name="connsiteY11" fmla="*/ 60414 h 60413"/>
                  <a:gd name="connsiteX12" fmla="*/ 0 w 33604"/>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4" h="60413">
                    <a:moveTo>
                      <a:pt x="0" y="60321"/>
                    </a:moveTo>
                    <a:lnTo>
                      <a:pt x="0" y="0"/>
                    </a:lnTo>
                    <a:lnTo>
                      <a:pt x="33605" y="0"/>
                    </a:lnTo>
                    <a:lnTo>
                      <a:pt x="33605" y="6051"/>
                    </a:lnTo>
                    <a:lnTo>
                      <a:pt x="8564" y="6051"/>
                    </a:lnTo>
                    <a:lnTo>
                      <a:pt x="8564" y="25878"/>
                    </a:lnTo>
                    <a:lnTo>
                      <a:pt x="28392" y="25878"/>
                    </a:lnTo>
                    <a:lnTo>
                      <a:pt x="28392" y="31929"/>
                    </a:lnTo>
                    <a:lnTo>
                      <a:pt x="8564" y="31929"/>
                    </a:lnTo>
                    <a:lnTo>
                      <a:pt x="8564"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grpSp>
        <p:grpSp>
          <p:nvGrpSpPr>
            <p:cNvPr id="757" name="Picture 2">
              <a:extLst>
                <a:ext uri="{FF2B5EF4-FFF2-40B4-BE49-F238E27FC236}">
                  <a16:creationId xmlns:a16="http://schemas.microsoft.com/office/drawing/2014/main" id="{BB4F6899-5E50-CCA8-2FE4-EBD051D9EA1E}"/>
                </a:ext>
              </a:extLst>
            </p:cNvPr>
            <p:cNvGrpSpPr/>
            <p:nvPr/>
          </p:nvGrpSpPr>
          <p:grpSpPr>
            <a:xfrm>
              <a:off x="7114646" y="4617378"/>
              <a:ext cx="572611" cy="93170"/>
              <a:chOff x="7114646" y="4617378"/>
              <a:chExt cx="572611" cy="93170"/>
            </a:xfrm>
            <a:solidFill>
              <a:srgbClr val="FFFFFF"/>
            </a:solidFill>
          </p:grpSpPr>
          <p:sp>
            <p:nvSpPr>
              <p:cNvPr id="758" name="Freeform: Shape 757">
                <a:extLst>
                  <a:ext uri="{FF2B5EF4-FFF2-40B4-BE49-F238E27FC236}">
                    <a16:creationId xmlns:a16="http://schemas.microsoft.com/office/drawing/2014/main" id="{0E16AF01-09A6-C83D-41CA-EF59126CF08E}"/>
                  </a:ext>
                </a:extLst>
              </p:cNvPr>
              <p:cNvSpPr/>
              <p:nvPr/>
            </p:nvSpPr>
            <p:spPr>
              <a:xfrm>
                <a:off x="7114646" y="4617378"/>
                <a:ext cx="37607" cy="60693"/>
              </a:xfrm>
              <a:custGeom>
                <a:avLst/>
                <a:gdLst>
                  <a:gd name="connsiteX0" fmla="*/ 18804 w 37607"/>
                  <a:gd name="connsiteY0" fmla="*/ 186 h 60693"/>
                  <a:gd name="connsiteX1" fmla="*/ 26158 w 37607"/>
                  <a:gd name="connsiteY1" fmla="*/ 931 h 60693"/>
                  <a:gd name="connsiteX2" fmla="*/ 31464 w 37607"/>
                  <a:gd name="connsiteY2" fmla="*/ 2606 h 60693"/>
                  <a:gd name="connsiteX3" fmla="*/ 35653 w 37607"/>
                  <a:gd name="connsiteY3" fmla="*/ 4934 h 60693"/>
                  <a:gd name="connsiteX4" fmla="*/ 32674 w 37607"/>
                  <a:gd name="connsiteY4" fmla="*/ 9960 h 60693"/>
                  <a:gd name="connsiteX5" fmla="*/ 31836 w 37607"/>
                  <a:gd name="connsiteY5" fmla="*/ 9960 h 60693"/>
                  <a:gd name="connsiteX6" fmla="*/ 28765 w 37607"/>
                  <a:gd name="connsiteY6" fmla="*/ 8099 h 60693"/>
                  <a:gd name="connsiteX7" fmla="*/ 24948 w 37607"/>
                  <a:gd name="connsiteY7" fmla="*/ 6796 h 60693"/>
                  <a:gd name="connsiteX8" fmla="*/ 19735 w 37607"/>
                  <a:gd name="connsiteY8" fmla="*/ 6144 h 60693"/>
                  <a:gd name="connsiteX9" fmla="*/ 15639 w 37607"/>
                  <a:gd name="connsiteY9" fmla="*/ 6888 h 60693"/>
                  <a:gd name="connsiteX10" fmla="*/ 12381 w 37607"/>
                  <a:gd name="connsiteY10" fmla="*/ 8936 h 60693"/>
                  <a:gd name="connsiteX11" fmla="*/ 10239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2 w 37607"/>
                  <a:gd name="connsiteY15" fmla="*/ 27740 h 60693"/>
                  <a:gd name="connsiteX16" fmla="*/ 30347 w 37607"/>
                  <a:gd name="connsiteY16" fmla="*/ 31278 h 60693"/>
                  <a:gd name="connsiteX17" fmla="*/ 35560 w 37607"/>
                  <a:gd name="connsiteY17" fmla="*/ 36304 h 60693"/>
                  <a:gd name="connsiteX18" fmla="*/ 37607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7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6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5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2 w 37607"/>
                  <a:gd name="connsiteY36" fmla="*/ 28671 h 60693"/>
                  <a:gd name="connsiteX37" fmla="*/ 2699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04" y="186"/>
                    </a:moveTo>
                    <a:cubicBezTo>
                      <a:pt x="21597" y="186"/>
                      <a:pt x="24017" y="466"/>
                      <a:pt x="26158" y="931"/>
                    </a:cubicBezTo>
                    <a:cubicBezTo>
                      <a:pt x="28206" y="1396"/>
                      <a:pt x="29975" y="1955"/>
                      <a:pt x="31464" y="2606"/>
                    </a:cubicBezTo>
                    <a:cubicBezTo>
                      <a:pt x="33046" y="3258"/>
                      <a:pt x="34443" y="4096"/>
                      <a:pt x="35653" y="4934"/>
                    </a:cubicBezTo>
                    <a:lnTo>
                      <a:pt x="32674" y="9960"/>
                    </a:lnTo>
                    <a:lnTo>
                      <a:pt x="31836" y="9960"/>
                    </a:lnTo>
                    <a:cubicBezTo>
                      <a:pt x="30999" y="9309"/>
                      <a:pt x="29975" y="8657"/>
                      <a:pt x="28765" y="8099"/>
                    </a:cubicBezTo>
                    <a:cubicBezTo>
                      <a:pt x="27740" y="7633"/>
                      <a:pt x="26437" y="7261"/>
                      <a:pt x="24948" y="6796"/>
                    </a:cubicBezTo>
                    <a:cubicBezTo>
                      <a:pt x="23458" y="6330"/>
                      <a:pt x="21690" y="6144"/>
                      <a:pt x="19735" y="6144"/>
                    </a:cubicBezTo>
                    <a:cubicBezTo>
                      <a:pt x="18245" y="6144"/>
                      <a:pt x="16849" y="6423"/>
                      <a:pt x="15639" y="6888"/>
                    </a:cubicBezTo>
                    <a:cubicBezTo>
                      <a:pt x="14335" y="7354"/>
                      <a:pt x="13312" y="8099"/>
                      <a:pt x="12381" y="8936"/>
                    </a:cubicBezTo>
                    <a:cubicBezTo>
                      <a:pt x="11450" y="9774"/>
                      <a:pt x="10705" y="10798"/>
                      <a:pt x="10239" y="11822"/>
                    </a:cubicBezTo>
                    <a:cubicBezTo>
                      <a:pt x="9681" y="12939"/>
                      <a:pt x="9495" y="14150"/>
                      <a:pt x="9495" y="15359"/>
                    </a:cubicBezTo>
                    <a:cubicBezTo>
                      <a:pt x="9495" y="17594"/>
                      <a:pt x="10147" y="19455"/>
                      <a:pt x="11543" y="20852"/>
                    </a:cubicBezTo>
                    <a:cubicBezTo>
                      <a:pt x="12939" y="22248"/>
                      <a:pt x="14615" y="23551"/>
                      <a:pt x="16756" y="24668"/>
                    </a:cubicBezTo>
                    <a:cubicBezTo>
                      <a:pt x="18897" y="25786"/>
                      <a:pt x="21131" y="26809"/>
                      <a:pt x="23552" y="27740"/>
                    </a:cubicBezTo>
                    <a:cubicBezTo>
                      <a:pt x="25971" y="28671"/>
                      <a:pt x="28206" y="29881"/>
                      <a:pt x="30347" y="31278"/>
                    </a:cubicBezTo>
                    <a:cubicBezTo>
                      <a:pt x="32395" y="32674"/>
                      <a:pt x="34163" y="34349"/>
                      <a:pt x="35560" y="36304"/>
                    </a:cubicBezTo>
                    <a:cubicBezTo>
                      <a:pt x="36956" y="38259"/>
                      <a:pt x="37607" y="40773"/>
                      <a:pt x="37607" y="43938"/>
                    </a:cubicBezTo>
                    <a:cubicBezTo>
                      <a:pt x="37607" y="46451"/>
                      <a:pt x="37142" y="48778"/>
                      <a:pt x="36305" y="50826"/>
                    </a:cubicBezTo>
                    <a:cubicBezTo>
                      <a:pt x="35467" y="52874"/>
                      <a:pt x="34163" y="54643"/>
                      <a:pt x="32488" y="56132"/>
                    </a:cubicBezTo>
                    <a:cubicBezTo>
                      <a:pt x="30812" y="57621"/>
                      <a:pt x="28765" y="58738"/>
                      <a:pt x="26251" y="59483"/>
                    </a:cubicBezTo>
                    <a:cubicBezTo>
                      <a:pt x="23737" y="60321"/>
                      <a:pt x="20945" y="60693"/>
                      <a:pt x="17687" y="60693"/>
                    </a:cubicBezTo>
                    <a:cubicBezTo>
                      <a:pt x="14894" y="60693"/>
                      <a:pt x="12381" y="60507"/>
                      <a:pt x="10147" y="60042"/>
                    </a:cubicBezTo>
                    <a:cubicBezTo>
                      <a:pt x="8005" y="59576"/>
                      <a:pt x="6144" y="59018"/>
                      <a:pt x="4654" y="58366"/>
                    </a:cubicBezTo>
                    <a:cubicBezTo>
                      <a:pt x="2886" y="57715"/>
                      <a:pt x="1303" y="56877"/>
                      <a:pt x="0" y="55946"/>
                    </a:cubicBezTo>
                    <a:lnTo>
                      <a:pt x="2979" y="50919"/>
                    </a:lnTo>
                    <a:lnTo>
                      <a:pt x="3816" y="50919"/>
                    </a:lnTo>
                    <a:cubicBezTo>
                      <a:pt x="4841" y="51664"/>
                      <a:pt x="6051" y="52315"/>
                      <a:pt x="7354" y="52874"/>
                    </a:cubicBezTo>
                    <a:cubicBezTo>
                      <a:pt x="8471" y="53339"/>
                      <a:pt x="9867" y="53712"/>
                      <a:pt x="11450" y="54084"/>
                    </a:cubicBezTo>
                    <a:cubicBezTo>
                      <a:pt x="13033" y="54456"/>
                      <a:pt x="14801" y="54643"/>
                      <a:pt x="16756" y="54643"/>
                    </a:cubicBezTo>
                    <a:cubicBezTo>
                      <a:pt x="20666" y="54643"/>
                      <a:pt x="23644" y="53712"/>
                      <a:pt x="25692" y="51850"/>
                    </a:cubicBezTo>
                    <a:cubicBezTo>
                      <a:pt x="27740" y="49988"/>
                      <a:pt x="28765" y="47568"/>
                      <a:pt x="28765" y="44589"/>
                    </a:cubicBezTo>
                    <a:cubicBezTo>
                      <a:pt x="28765" y="42355"/>
                      <a:pt x="28113" y="40493"/>
                      <a:pt x="26716" y="39097"/>
                    </a:cubicBezTo>
                    <a:cubicBezTo>
                      <a:pt x="25320" y="37701"/>
                      <a:pt x="23644" y="36397"/>
                      <a:pt x="21503" y="35280"/>
                    </a:cubicBezTo>
                    <a:cubicBezTo>
                      <a:pt x="19456" y="34163"/>
                      <a:pt x="17128" y="33139"/>
                      <a:pt x="14708" y="32208"/>
                    </a:cubicBezTo>
                    <a:cubicBezTo>
                      <a:pt x="12288" y="31278"/>
                      <a:pt x="10054" y="30067"/>
                      <a:pt x="7912" y="28671"/>
                    </a:cubicBezTo>
                    <a:cubicBezTo>
                      <a:pt x="5865" y="27275"/>
                      <a:pt x="4096" y="25599"/>
                      <a:pt x="2699" y="23644"/>
                    </a:cubicBezTo>
                    <a:cubicBezTo>
                      <a:pt x="1303" y="21690"/>
                      <a:pt x="652" y="19176"/>
                      <a:pt x="652" y="16011"/>
                    </a:cubicBezTo>
                    <a:cubicBezTo>
                      <a:pt x="652" y="13684"/>
                      <a:pt x="1117" y="11636"/>
                      <a:pt x="1862" y="9681"/>
                    </a:cubicBezTo>
                    <a:cubicBezTo>
                      <a:pt x="2699" y="7726"/>
                      <a:pt x="3910" y="6051"/>
                      <a:pt x="5399" y="4561"/>
                    </a:cubicBezTo>
                    <a:cubicBezTo>
                      <a:pt x="6982" y="3165"/>
                      <a:pt x="8843" y="2048"/>
                      <a:pt x="11078" y="1210"/>
                    </a:cubicBezTo>
                    <a:cubicBezTo>
                      <a:pt x="13312" y="466"/>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759" name="Freeform: Shape 758">
                <a:extLst>
                  <a:ext uri="{FF2B5EF4-FFF2-40B4-BE49-F238E27FC236}">
                    <a16:creationId xmlns:a16="http://schemas.microsoft.com/office/drawing/2014/main" id="{180162E5-1A4D-C64E-08D5-BCBEF7205D37}"/>
                  </a:ext>
                </a:extLst>
              </p:cNvPr>
              <p:cNvSpPr/>
              <p:nvPr/>
            </p:nvSpPr>
            <p:spPr>
              <a:xfrm>
                <a:off x="7159794" y="4617564"/>
                <a:ext cx="42262" cy="60600"/>
              </a:xfrm>
              <a:custGeom>
                <a:avLst/>
                <a:gdLst>
                  <a:gd name="connsiteX0" fmla="*/ 42262 w 42262"/>
                  <a:gd name="connsiteY0" fmla="*/ 30254 h 60600"/>
                  <a:gd name="connsiteX1" fmla="*/ 40680 w 42262"/>
                  <a:gd name="connsiteY1" fmla="*/ 44217 h 60600"/>
                  <a:gd name="connsiteX2" fmla="*/ 36398 w 42262"/>
                  <a:gd name="connsiteY2" fmla="*/ 53618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8 h 60600"/>
                  <a:gd name="connsiteX7" fmla="*/ 1583 w 42262"/>
                  <a:gd name="connsiteY7" fmla="*/ 44217 h 60600"/>
                  <a:gd name="connsiteX8" fmla="*/ 0 w 42262"/>
                  <a:gd name="connsiteY8" fmla="*/ 30254 h 60600"/>
                  <a:gd name="connsiteX9" fmla="*/ 1583 w 42262"/>
                  <a:gd name="connsiteY9" fmla="*/ 16383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80 w 42262"/>
                  <a:gd name="connsiteY15" fmla="*/ 16383 h 60600"/>
                  <a:gd name="connsiteX16" fmla="*/ 42262 w 42262"/>
                  <a:gd name="connsiteY16" fmla="*/ 30254 h 60600"/>
                  <a:gd name="connsiteX17" fmla="*/ 8565 w 42262"/>
                  <a:gd name="connsiteY17" fmla="*/ 30254 h 60600"/>
                  <a:gd name="connsiteX18" fmla="*/ 9588 w 42262"/>
                  <a:gd name="connsiteY18" fmla="*/ 41796 h 60600"/>
                  <a:gd name="connsiteX19" fmla="*/ 12381 w 42262"/>
                  <a:gd name="connsiteY19" fmla="*/ 49243 h 60600"/>
                  <a:gd name="connsiteX20" fmla="*/ 16384 w 42262"/>
                  <a:gd name="connsiteY20" fmla="*/ 53246 h 60600"/>
                  <a:gd name="connsiteX21" fmla="*/ 21038 w 42262"/>
                  <a:gd name="connsiteY21" fmla="*/ 54456 h 60600"/>
                  <a:gd name="connsiteX22" fmla="*/ 25692 w 42262"/>
                  <a:gd name="connsiteY22" fmla="*/ 53246 h 60600"/>
                  <a:gd name="connsiteX23" fmla="*/ 29695 w 42262"/>
                  <a:gd name="connsiteY23" fmla="*/ 49243 h 60600"/>
                  <a:gd name="connsiteX24" fmla="*/ 32488 w 42262"/>
                  <a:gd name="connsiteY24" fmla="*/ 41796 h 60600"/>
                  <a:gd name="connsiteX25" fmla="*/ 33512 w 42262"/>
                  <a:gd name="connsiteY25" fmla="*/ 30254 h 60600"/>
                  <a:gd name="connsiteX26" fmla="*/ 32488 w 42262"/>
                  <a:gd name="connsiteY26" fmla="*/ 18710 h 60600"/>
                  <a:gd name="connsiteX27" fmla="*/ 29695 w 42262"/>
                  <a:gd name="connsiteY27" fmla="*/ 11264 h 60600"/>
                  <a:gd name="connsiteX28" fmla="*/ 25692 w 42262"/>
                  <a:gd name="connsiteY28" fmla="*/ 7261 h 60600"/>
                  <a:gd name="connsiteX29" fmla="*/ 21038 w 42262"/>
                  <a:gd name="connsiteY29" fmla="*/ 6051 h 60600"/>
                  <a:gd name="connsiteX30" fmla="*/ 16384 w 42262"/>
                  <a:gd name="connsiteY30" fmla="*/ 7261 h 60600"/>
                  <a:gd name="connsiteX31" fmla="*/ 12381 w 42262"/>
                  <a:gd name="connsiteY31" fmla="*/ 11264 h 60600"/>
                  <a:gd name="connsiteX32" fmla="*/ 9588 w 42262"/>
                  <a:gd name="connsiteY32" fmla="*/ 18710 h 60600"/>
                  <a:gd name="connsiteX33" fmla="*/ 8565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80" y="44217"/>
                    </a:cubicBezTo>
                    <a:cubicBezTo>
                      <a:pt x="39656" y="48033"/>
                      <a:pt x="38167" y="51198"/>
                      <a:pt x="36398" y="53618"/>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8"/>
                    </a:cubicBezTo>
                    <a:cubicBezTo>
                      <a:pt x="4003" y="51198"/>
                      <a:pt x="2607" y="48033"/>
                      <a:pt x="1583" y="44217"/>
                    </a:cubicBezTo>
                    <a:cubicBezTo>
                      <a:pt x="559" y="40400"/>
                      <a:pt x="0" y="35746"/>
                      <a:pt x="0" y="30254"/>
                    </a:cubicBezTo>
                    <a:cubicBezTo>
                      <a:pt x="0" y="24761"/>
                      <a:pt x="559" y="20200"/>
                      <a:pt x="1583" y="16383"/>
                    </a:cubicBezTo>
                    <a:cubicBezTo>
                      <a:pt x="2607"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60" y="9402"/>
                      <a:pt x="39656" y="12567"/>
                      <a:pt x="40680" y="16383"/>
                    </a:cubicBezTo>
                    <a:cubicBezTo>
                      <a:pt x="41704" y="20200"/>
                      <a:pt x="42262" y="24854"/>
                      <a:pt x="42262" y="30254"/>
                    </a:cubicBezTo>
                    <a:close/>
                    <a:moveTo>
                      <a:pt x="8565" y="30254"/>
                    </a:moveTo>
                    <a:cubicBezTo>
                      <a:pt x="8565" y="34908"/>
                      <a:pt x="8937" y="38724"/>
                      <a:pt x="9588" y="41796"/>
                    </a:cubicBezTo>
                    <a:cubicBezTo>
                      <a:pt x="10240" y="44868"/>
                      <a:pt x="11171" y="47382"/>
                      <a:pt x="12381" y="49243"/>
                    </a:cubicBezTo>
                    <a:cubicBezTo>
                      <a:pt x="13591" y="51105"/>
                      <a:pt x="14894" y="52408"/>
                      <a:pt x="16384" y="53246"/>
                    </a:cubicBezTo>
                    <a:cubicBezTo>
                      <a:pt x="17873" y="54084"/>
                      <a:pt x="19456" y="54456"/>
                      <a:pt x="21038" y="54456"/>
                    </a:cubicBezTo>
                    <a:cubicBezTo>
                      <a:pt x="22621" y="54456"/>
                      <a:pt x="24203" y="54084"/>
                      <a:pt x="25692" y="53246"/>
                    </a:cubicBezTo>
                    <a:cubicBezTo>
                      <a:pt x="27182" y="52408"/>
                      <a:pt x="28485" y="51105"/>
                      <a:pt x="29695" y="49243"/>
                    </a:cubicBezTo>
                    <a:cubicBezTo>
                      <a:pt x="30905" y="47382"/>
                      <a:pt x="31837" y="44868"/>
                      <a:pt x="32488" y="41796"/>
                    </a:cubicBezTo>
                    <a:cubicBezTo>
                      <a:pt x="33139" y="38724"/>
                      <a:pt x="33512" y="34815"/>
                      <a:pt x="33512" y="30254"/>
                    </a:cubicBezTo>
                    <a:cubicBezTo>
                      <a:pt x="33512" y="25692"/>
                      <a:pt x="33139" y="21875"/>
                      <a:pt x="32488" y="18710"/>
                    </a:cubicBezTo>
                    <a:cubicBezTo>
                      <a:pt x="31837" y="15546"/>
                      <a:pt x="30905" y="13125"/>
                      <a:pt x="29695" y="11264"/>
                    </a:cubicBezTo>
                    <a:cubicBezTo>
                      <a:pt x="28485" y="9402"/>
                      <a:pt x="27182" y="8099"/>
                      <a:pt x="25692" y="7261"/>
                    </a:cubicBezTo>
                    <a:cubicBezTo>
                      <a:pt x="24203" y="6423"/>
                      <a:pt x="22621" y="6051"/>
                      <a:pt x="21038" y="6051"/>
                    </a:cubicBezTo>
                    <a:cubicBezTo>
                      <a:pt x="19456" y="6051"/>
                      <a:pt x="17873" y="6423"/>
                      <a:pt x="16384" y="7261"/>
                    </a:cubicBezTo>
                    <a:cubicBezTo>
                      <a:pt x="14894" y="8099"/>
                      <a:pt x="13591" y="9402"/>
                      <a:pt x="12381" y="11264"/>
                    </a:cubicBezTo>
                    <a:cubicBezTo>
                      <a:pt x="11171" y="13125"/>
                      <a:pt x="10240" y="15639"/>
                      <a:pt x="9588" y="18710"/>
                    </a:cubicBezTo>
                    <a:cubicBezTo>
                      <a:pt x="8937" y="21875"/>
                      <a:pt x="8565" y="25692"/>
                      <a:pt x="8565" y="30254"/>
                    </a:cubicBezTo>
                    <a:close/>
                  </a:path>
                </a:pathLst>
              </a:custGeom>
              <a:solidFill>
                <a:srgbClr val="FFFFFF"/>
              </a:solidFill>
              <a:ln w="8840" cap="flat">
                <a:no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96532038-B1B8-3CFE-AE8E-A9B5D82EAC34}"/>
                  </a:ext>
                </a:extLst>
              </p:cNvPr>
              <p:cNvSpPr/>
              <p:nvPr/>
            </p:nvSpPr>
            <p:spPr>
              <a:xfrm>
                <a:off x="7213971" y="4617750"/>
                <a:ext cx="38910" cy="60413"/>
              </a:xfrm>
              <a:custGeom>
                <a:avLst/>
                <a:gdLst>
                  <a:gd name="connsiteX0" fmla="*/ 19549 w 38910"/>
                  <a:gd name="connsiteY0" fmla="*/ 54363 h 60413"/>
                  <a:gd name="connsiteX1" fmla="*/ 27368 w 38910"/>
                  <a:gd name="connsiteY1" fmla="*/ 51105 h 60413"/>
                  <a:gd name="connsiteX2" fmla="*/ 30254 w 38910"/>
                  <a:gd name="connsiteY2" fmla="*/ 40773 h 60413"/>
                  <a:gd name="connsiteX3" fmla="*/ 30254 w 38910"/>
                  <a:gd name="connsiteY3" fmla="*/ 0 h 60413"/>
                  <a:gd name="connsiteX4" fmla="*/ 38911 w 38910"/>
                  <a:gd name="connsiteY4" fmla="*/ 0 h 60413"/>
                  <a:gd name="connsiteX5" fmla="*/ 38911 w 38910"/>
                  <a:gd name="connsiteY5" fmla="*/ 40865 h 60413"/>
                  <a:gd name="connsiteX6" fmla="*/ 33884 w 38910"/>
                  <a:gd name="connsiteY6" fmla="*/ 55480 h 60413"/>
                  <a:gd name="connsiteX7" fmla="*/ 19456 w 38910"/>
                  <a:gd name="connsiteY7" fmla="*/ 60414 h 60413"/>
                  <a:gd name="connsiteX8" fmla="*/ 5027 w 38910"/>
                  <a:gd name="connsiteY8" fmla="*/ 55480 h 60413"/>
                  <a:gd name="connsiteX9" fmla="*/ 0 w 38910"/>
                  <a:gd name="connsiteY9" fmla="*/ 40865 h 60413"/>
                  <a:gd name="connsiteX10" fmla="*/ 0 w 38910"/>
                  <a:gd name="connsiteY10" fmla="*/ 0 h 60413"/>
                  <a:gd name="connsiteX11" fmla="*/ 8657 w 38910"/>
                  <a:gd name="connsiteY11" fmla="*/ 0 h 60413"/>
                  <a:gd name="connsiteX12" fmla="*/ 8657 w 38910"/>
                  <a:gd name="connsiteY12" fmla="*/ 40773 h 60413"/>
                  <a:gd name="connsiteX13" fmla="*/ 11543 w 38910"/>
                  <a:gd name="connsiteY13" fmla="*/ 51105 h 60413"/>
                  <a:gd name="connsiteX14" fmla="*/ 19363 w 38910"/>
                  <a:gd name="connsiteY14" fmla="*/ 54363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10" h="60413">
                    <a:moveTo>
                      <a:pt x="19549" y="54363"/>
                    </a:moveTo>
                    <a:cubicBezTo>
                      <a:pt x="22807" y="54363"/>
                      <a:pt x="25413" y="53246"/>
                      <a:pt x="27368" y="51105"/>
                    </a:cubicBezTo>
                    <a:cubicBezTo>
                      <a:pt x="29323" y="48964"/>
                      <a:pt x="30254" y="45520"/>
                      <a:pt x="30254" y="40773"/>
                    </a:cubicBezTo>
                    <a:lnTo>
                      <a:pt x="30254" y="0"/>
                    </a:lnTo>
                    <a:lnTo>
                      <a:pt x="38911" y="0"/>
                    </a:lnTo>
                    <a:lnTo>
                      <a:pt x="38911" y="40865"/>
                    </a:lnTo>
                    <a:cubicBezTo>
                      <a:pt x="38911" y="47289"/>
                      <a:pt x="37235" y="52129"/>
                      <a:pt x="33884" y="55480"/>
                    </a:cubicBezTo>
                    <a:cubicBezTo>
                      <a:pt x="30533" y="58832"/>
                      <a:pt x="25786" y="60414"/>
                      <a:pt x="19456" y="60414"/>
                    </a:cubicBezTo>
                    <a:cubicBezTo>
                      <a:pt x="13126" y="60414"/>
                      <a:pt x="8378" y="58738"/>
                      <a:pt x="5027" y="55480"/>
                    </a:cubicBezTo>
                    <a:cubicBezTo>
                      <a:pt x="1676" y="52129"/>
                      <a:pt x="0" y="47289"/>
                      <a:pt x="0" y="40865"/>
                    </a:cubicBezTo>
                    <a:lnTo>
                      <a:pt x="0" y="0"/>
                    </a:lnTo>
                    <a:lnTo>
                      <a:pt x="8657" y="0"/>
                    </a:lnTo>
                    <a:lnTo>
                      <a:pt x="8657" y="40773"/>
                    </a:lnTo>
                    <a:cubicBezTo>
                      <a:pt x="8657" y="45520"/>
                      <a:pt x="9588" y="48871"/>
                      <a:pt x="11543" y="51105"/>
                    </a:cubicBezTo>
                    <a:cubicBezTo>
                      <a:pt x="13498" y="53246"/>
                      <a:pt x="16105" y="54363"/>
                      <a:pt x="19363" y="54363"/>
                    </a:cubicBezTo>
                    <a:close/>
                  </a:path>
                </a:pathLst>
              </a:custGeom>
              <a:solidFill>
                <a:srgbClr val="FFFFFF"/>
              </a:solidFill>
              <a:ln w="8840" cap="flat">
                <a:noFill/>
                <a:prstDash val="solid"/>
                <a:miter/>
              </a:ln>
            </p:spPr>
            <p:txBody>
              <a:bodyPr rtlCol="0" anchor="ctr"/>
              <a:lstStyle/>
              <a:p>
                <a:endParaRPr lang="en-US"/>
              </a:p>
            </p:txBody>
          </p:sp>
          <p:sp>
            <p:nvSpPr>
              <p:cNvPr id="761" name="Freeform: Shape 760">
                <a:extLst>
                  <a:ext uri="{FF2B5EF4-FFF2-40B4-BE49-F238E27FC236}">
                    <a16:creationId xmlns:a16="http://schemas.microsoft.com/office/drawing/2014/main" id="{76ADFE88-7CAA-3B08-9508-AF5C0934FDAF}"/>
                  </a:ext>
                </a:extLst>
              </p:cNvPr>
              <p:cNvSpPr/>
              <p:nvPr/>
            </p:nvSpPr>
            <p:spPr>
              <a:xfrm>
                <a:off x="7261074" y="4617657"/>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6 w 39655"/>
                  <a:gd name="connsiteY4" fmla="*/ 0 h 60321"/>
                  <a:gd name="connsiteX5" fmla="*/ 39656 w 39655"/>
                  <a:gd name="connsiteY5" fmla="*/ 6051 h 60321"/>
                  <a:gd name="connsiteX6" fmla="*/ 24110 w 39655"/>
                  <a:gd name="connsiteY6" fmla="*/ 6051 h 60321"/>
                  <a:gd name="connsiteX7" fmla="*/ 24110 w 39655"/>
                  <a:gd name="connsiteY7" fmla="*/ 60321 h 60321"/>
                  <a:gd name="connsiteX8" fmla="*/ 15453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6" y="0"/>
                    </a:lnTo>
                    <a:lnTo>
                      <a:pt x="39656" y="6051"/>
                    </a:lnTo>
                    <a:lnTo>
                      <a:pt x="24110" y="6051"/>
                    </a:lnTo>
                    <a:lnTo>
                      <a:pt x="24110" y="60321"/>
                    </a:lnTo>
                    <a:lnTo>
                      <a:pt x="15453" y="60321"/>
                    </a:lnTo>
                    <a:close/>
                  </a:path>
                </a:pathLst>
              </a:custGeom>
              <a:solidFill>
                <a:srgbClr val="FFFFFF"/>
              </a:solidFill>
              <a:ln w="8840" cap="flat">
                <a:noFill/>
                <a:prstDash val="solid"/>
                <a:miter/>
              </a:ln>
            </p:spPr>
            <p:txBody>
              <a:bodyPr rtlCol="0" anchor="ctr"/>
              <a:lstStyle/>
              <a:p>
                <a:endParaRPr lang="en-US"/>
              </a:p>
            </p:txBody>
          </p:sp>
          <p:sp>
            <p:nvSpPr>
              <p:cNvPr id="762" name="Freeform: Shape 761">
                <a:extLst>
                  <a:ext uri="{FF2B5EF4-FFF2-40B4-BE49-F238E27FC236}">
                    <a16:creationId xmlns:a16="http://schemas.microsoft.com/office/drawing/2014/main" id="{586D6DE6-904F-4C8E-3BBC-30204E0BA41C}"/>
                  </a:ext>
                </a:extLst>
              </p:cNvPr>
              <p:cNvSpPr/>
              <p:nvPr/>
            </p:nvSpPr>
            <p:spPr>
              <a:xfrm>
                <a:off x="7309293" y="4617657"/>
                <a:ext cx="38818" cy="60321"/>
              </a:xfrm>
              <a:custGeom>
                <a:avLst/>
                <a:gdLst>
                  <a:gd name="connsiteX0" fmla="*/ 38818 w 38818"/>
                  <a:gd name="connsiteY0" fmla="*/ 0 h 60321"/>
                  <a:gd name="connsiteX1" fmla="*/ 38818 w 38818"/>
                  <a:gd name="connsiteY1" fmla="*/ 60321 h 60321"/>
                  <a:gd name="connsiteX2" fmla="*/ 30161 w 38818"/>
                  <a:gd name="connsiteY2" fmla="*/ 60321 h 60321"/>
                  <a:gd name="connsiteX3" fmla="*/ 30161 w 38818"/>
                  <a:gd name="connsiteY3" fmla="*/ 32767 h 60321"/>
                  <a:gd name="connsiteX4" fmla="*/ 8658 w 38818"/>
                  <a:gd name="connsiteY4" fmla="*/ 32767 h 60321"/>
                  <a:gd name="connsiteX5" fmla="*/ 8658 w 38818"/>
                  <a:gd name="connsiteY5" fmla="*/ 60321 h 60321"/>
                  <a:gd name="connsiteX6" fmla="*/ 0 w 38818"/>
                  <a:gd name="connsiteY6" fmla="*/ 60321 h 60321"/>
                  <a:gd name="connsiteX7" fmla="*/ 0 w 38818"/>
                  <a:gd name="connsiteY7" fmla="*/ 0 h 60321"/>
                  <a:gd name="connsiteX8" fmla="*/ 8658 w 38818"/>
                  <a:gd name="connsiteY8" fmla="*/ 0 h 60321"/>
                  <a:gd name="connsiteX9" fmla="*/ 8658 w 38818"/>
                  <a:gd name="connsiteY9" fmla="*/ 26716 h 60321"/>
                  <a:gd name="connsiteX10" fmla="*/ 30161 w 38818"/>
                  <a:gd name="connsiteY10" fmla="*/ 26716 h 60321"/>
                  <a:gd name="connsiteX11" fmla="*/ 30161 w 38818"/>
                  <a:gd name="connsiteY11" fmla="*/ 0 h 60321"/>
                  <a:gd name="connsiteX12" fmla="*/ 38818 w 38818"/>
                  <a:gd name="connsiteY12" fmla="*/ 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818" h="60321">
                    <a:moveTo>
                      <a:pt x="38818" y="0"/>
                    </a:moveTo>
                    <a:lnTo>
                      <a:pt x="38818" y="60321"/>
                    </a:lnTo>
                    <a:lnTo>
                      <a:pt x="30161" y="60321"/>
                    </a:lnTo>
                    <a:lnTo>
                      <a:pt x="30161" y="32767"/>
                    </a:lnTo>
                    <a:lnTo>
                      <a:pt x="8658" y="32767"/>
                    </a:lnTo>
                    <a:lnTo>
                      <a:pt x="8658" y="60321"/>
                    </a:lnTo>
                    <a:lnTo>
                      <a:pt x="0" y="60321"/>
                    </a:lnTo>
                    <a:lnTo>
                      <a:pt x="0" y="0"/>
                    </a:lnTo>
                    <a:lnTo>
                      <a:pt x="8658" y="0"/>
                    </a:lnTo>
                    <a:lnTo>
                      <a:pt x="8658" y="26716"/>
                    </a:lnTo>
                    <a:lnTo>
                      <a:pt x="30161" y="26716"/>
                    </a:lnTo>
                    <a:lnTo>
                      <a:pt x="30161" y="0"/>
                    </a:lnTo>
                    <a:lnTo>
                      <a:pt x="38818" y="0"/>
                    </a:lnTo>
                    <a:close/>
                  </a:path>
                </a:pathLst>
              </a:custGeom>
              <a:solidFill>
                <a:srgbClr val="FFFFFF"/>
              </a:solidFill>
              <a:ln w="8840" cap="flat">
                <a:noFill/>
                <a:prstDash val="solid"/>
                <a:miter/>
              </a:ln>
            </p:spPr>
            <p:txBody>
              <a:bodyPr rtlCol="0" anchor="ctr"/>
              <a:lstStyle/>
              <a:p>
                <a:endParaRPr lang="en-US"/>
              </a:p>
            </p:txBody>
          </p:sp>
          <p:sp>
            <p:nvSpPr>
              <p:cNvPr id="763" name="Freeform: Shape 762">
                <a:extLst>
                  <a:ext uri="{FF2B5EF4-FFF2-40B4-BE49-F238E27FC236}">
                    <a16:creationId xmlns:a16="http://schemas.microsoft.com/office/drawing/2014/main" id="{5EE1F4A3-806A-CA55-D320-AB95D92654C0}"/>
                  </a:ext>
                </a:extLst>
              </p:cNvPr>
              <p:cNvSpPr/>
              <p:nvPr/>
            </p:nvSpPr>
            <p:spPr>
              <a:xfrm>
                <a:off x="7388605" y="4617657"/>
                <a:ext cx="37886" cy="60321"/>
              </a:xfrm>
              <a:custGeom>
                <a:avLst/>
                <a:gdLst>
                  <a:gd name="connsiteX0" fmla="*/ 0 w 37886"/>
                  <a:gd name="connsiteY0" fmla="*/ 60321 h 60321"/>
                  <a:gd name="connsiteX1" fmla="*/ 0 w 37886"/>
                  <a:gd name="connsiteY1" fmla="*/ 0 h 60321"/>
                  <a:gd name="connsiteX2" fmla="*/ 12939 w 37886"/>
                  <a:gd name="connsiteY2" fmla="*/ 0 h 60321"/>
                  <a:gd name="connsiteX3" fmla="*/ 23737 w 37886"/>
                  <a:gd name="connsiteY3" fmla="*/ 1676 h 60321"/>
                  <a:gd name="connsiteX4" fmla="*/ 31557 w 37886"/>
                  <a:gd name="connsiteY4" fmla="*/ 6982 h 60321"/>
                  <a:gd name="connsiteX5" fmla="*/ 36305 w 37886"/>
                  <a:gd name="connsiteY5" fmla="*/ 16290 h 60321"/>
                  <a:gd name="connsiteX6" fmla="*/ 37887 w 37886"/>
                  <a:gd name="connsiteY6" fmla="*/ 30161 h 60321"/>
                  <a:gd name="connsiteX7" fmla="*/ 36305 w 37886"/>
                  <a:gd name="connsiteY7" fmla="*/ 44031 h 60321"/>
                  <a:gd name="connsiteX8" fmla="*/ 31557 w 37886"/>
                  <a:gd name="connsiteY8" fmla="*/ 53339 h 60321"/>
                  <a:gd name="connsiteX9" fmla="*/ 23737 w 37886"/>
                  <a:gd name="connsiteY9" fmla="*/ 58646 h 60321"/>
                  <a:gd name="connsiteX10" fmla="*/ 12939 w 37886"/>
                  <a:gd name="connsiteY10" fmla="*/ 60321 h 60321"/>
                  <a:gd name="connsiteX11" fmla="*/ 0 w 37886"/>
                  <a:gd name="connsiteY11" fmla="*/ 60321 h 60321"/>
                  <a:gd name="connsiteX12" fmla="*/ 12939 w 37886"/>
                  <a:gd name="connsiteY12" fmla="*/ 54363 h 60321"/>
                  <a:gd name="connsiteX13" fmla="*/ 19921 w 37886"/>
                  <a:gd name="connsiteY13" fmla="*/ 53153 h 60321"/>
                  <a:gd name="connsiteX14" fmla="*/ 25041 w 37886"/>
                  <a:gd name="connsiteY14" fmla="*/ 49058 h 60321"/>
                  <a:gd name="connsiteX15" fmla="*/ 28206 w 37886"/>
                  <a:gd name="connsiteY15" fmla="*/ 41610 h 60321"/>
                  <a:gd name="connsiteX16" fmla="*/ 29323 w 37886"/>
                  <a:gd name="connsiteY16" fmla="*/ 30161 h 60321"/>
                  <a:gd name="connsiteX17" fmla="*/ 28206 w 37886"/>
                  <a:gd name="connsiteY17" fmla="*/ 18711 h 60321"/>
                  <a:gd name="connsiteX18" fmla="*/ 25041 w 37886"/>
                  <a:gd name="connsiteY18" fmla="*/ 11264 h 60321"/>
                  <a:gd name="connsiteX19" fmla="*/ 19921 w 37886"/>
                  <a:gd name="connsiteY19" fmla="*/ 7168 h 60321"/>
                  <a:gd name="connsiteX20" fmla="*/ 12939 w 37886"/>
                  <a:gd name="connsiteY20" fmla="*/ 5958 h 60321"/>
                  <a:gd name="connsiteX21" fmla="*/ 8657 w 37886"/>
                  <a:gd name="connsiteY21" fmla="*/ 5958 h 60321"/>
                  <a:gd name="connsiteX22" fmla="*/ 8657 w 37886"/>
                  <a:gd name="connsiteY22" fmla="*/ 54270 h 60321"/>
                  <a:gd name="connsiteX23" fmla="*/ 12939 w 37886"/>
                  <a:gd name="connsiteY23" fmla="*/ 54270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 h="60321">
                    <a:moveTo>
                      <a:pt x="0" y="60321"/>
                    </a:moveTo>
                    <a:lnTo>
                      <a:pt x="0" y="0"/>
                    </a:lnTo>
                    <a:lnTo>
                      <a:pt x="12939" y="0"/>
                    </a:lnTo>
                    <a:cubicBezTo>
                      <a:pt x="17035" y="0"/>
                      <a:pt x="20573" y="559"/>
                      <a:pt x="23737" y="1676"/>
                    </a:cubicBezTo>
                    <a:cubicBezTo>
                      <a:pt x="26903" y="2793"/>
                      <a:pt x="29509" y="4562"/>
                      <a:pt x="31557" y="6982"/>
                    </a:cubicBezTo>
                    <a:cubicBezTo>
                      <a:pt x="33605" y="9402"/>
                      <a:pt x="35188" y="12474"/>
                      <a:pt x="36305" y="16290"/>
                    </a:cubicBezTo>
                    <a:cubicBezTo>
                      <a:pt x="37328" y="20107"/>
                      <a:pt x="37887" y="24761"/>
                      <a:pt x="37887" y="30161"/>
                    </a:cubicBezTo>
                    <a:cubicBezTo>
                      <a:pt x="37887" y="35560"/>
                      <a:pt x="37328" y="40214"/>
                      <a:pt x="36305" y="44031"/>
                    </a:cubicBezTo>
                    <a:cubicBezTo>
                      <a:pt x="35281" y="47847"/>
                      <a:pt x="33698" y="51012"/>
                      <a:pt x="31557" y="53339"/>
                    </a:cubicBezTo>
                    <a:cubicBezTo>
                      <a:pt x="29416" y="55760"/>
                      <a:pt x="26809" y="57528"/>
                      <a:pt x="23737" y="58646"/>
                    </a:cubicBezTo>
                    <a:cubicBezTo>
                      <a:pt x="20573" y="59763"/>
                      <a:pt x="17035" y="60321"/>
                      <a:pt x="12939" y="60321"/>
                    </a:cubicBezTo>
                    <a:lnTo>
                      <a:pt x="0" y="60321"/>
                    </a:lnTo>
                    <a:close/>
                    <a:moveTo>
                      <a:pt x="12939" y="54363"/>
                    </a:moveTo>
                    <a:cubicBezTo>
                      <a:pt x="15546" y="54363"/>
                      <a:pt x="17873" y="53991"/>
                      <a:pt x="19921" y="53153"/>
                    </a:cubicBezTo>
                    <a:cubicBezTo>
                      <a:pt x="21969" y="52315"/>
                      <a:pt x="23645" y="51012"/>
                      <a:pt x="25041" y="49058"/>
                    </a:cubicBezTo>
                    <a:cubicBezTo>
                      <a:pt x="26437" y="47196"/>
                      <a:pt x="27461" y="44682"/>
                      <a:pt x="28206" y="41610"/>
                    </a:cubicBezTo>
                    <a:cubicBezTo>
                      <a:pt x="28950" y="38539"/>
                      <a:pt x="29323" y="34722"/>
                      <a:pt x="29323" y="30161"/>
                    </a:cubicBezTo>
                    <a:cubicBezTo>
                      <a:pt x="29323" y="25599"/>
                      <a:pt x="28950" y="21783"/>
                      <a:pt x="28206" y="18711"/>
                    </a:cubicBezTo>
                    <a:cubicBezTo>
                      <a:pt x="27461" y="15639"/>
                      <a:pt x="26344" y="13125"/>
                      <a:pt x="25041" y="11264"/>
                    </a:cubicBezTo>
                    <a:cubicBezTo>
                      <a:pt x="23645" y="9402"/>
                      <a:pt x="21969" y="8006"/>
                      <a:pt x="19921" y="7168"/>
                    </a:cubicBezTo>
                    <a:cubicBezTo>
                      <a:pt x="17873" y="6330"/>
                      <a:pt x="15546" y="5958"/>
                      <a:pt x="12939" y="5958"/>
                    </a:cubicBezTo>
                    <a:lnTo>
                      <a:pt x="8657" y="5958"/>
                    </a:lnTo>
                    <a:lnTo>
                      <a:pt x="8657" y="54270"/>
                    </a:lnTo>
                    <a:lnTo>
                      <a:pt x="12939" y="54270"/>
                    </a:lnTo>
                    <a:close/>
                  </a:path>
                </a:pathLst>
              </a:custGeom>
              <a:solidFill>
                <a:srgbClr val="FFFFFF"/>
              </a:solidFill>
              <a:ln w="8840" cap="flat">
                <a:noFill/>
                <a:prstDash val="solid"/>
                <a:miter/>
              </a:ln>
            </p:spPr>
            <p:txBody>
              <a:bodyPr rtlCol="0" anchor="ctr"/>
              <a:lstStyle/>
              <a:p>
                <a:endParaRPr lang="en-US"/>
              </a:p>
            </p:txBody>
          </p:sp>
          <p:sp>
            <p:nvSpPr>
              <p:cNvPr id="764" name="Freeform: Shape 763">
                <a:extLst>
                  <a:ext uri="{FF2B5EF4-FFF2-40B4-BE49-F238E27FC236}">
                    <a16:creationId xmlns:a16="http://schemas.microsoft.com/office/drawing/2014/main" id="{0F8DABDE-AF60-3981-9183-07507A5644E1}"/>
                  </a:ext>
                </a:extLst>
              </p:cNvPr>
              <p:cNvSpPr/>
              <p:nvPr/>
            </p:nvSpPr>
            <p:spPr>
              <a:xfrm>
                <a:off x="7430867" y="4617657"/>
                <a:ext cx="46544" cy="60321"/>
              </a:xfrm>
              <a:custGeom>
                <a:avLst/>
                <a:gdLst>
                  <a:gd name="connsiteX0" fmla="*/ 37980 w 46544"/>
                  <a:gd name="connsiteY0" fmla="*/ 60321 h 60321"/>
                  <a:gd name="connsiteX1" fmla="*/ 33232 w 46544"/>
                  <a:gd name="connsiteY1" fmla="*/ 44775 h 60321"/>
                  <a:gd name="connsiteX2" fmla="*/ 13404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6 w 46544"/>
                  <a:gd name="connsiteY8" fmla="*/ 60321 h 60321"/>
                  <a:gd name="connsiteX9" fmla="*/ 15080 w 46544"/>
                  <a:gd name="connsiteY9" fmla="*/ 38818 h 60321"/>
                  <a:gd name="connsiteX10" fmla="*/ 31463 w 46544"/>
                  <a:gd name="connsiteY10" fmla="*/ 38818 h 60321"/>
                  <a:gd name="connsiteX11" fmla="*/ 24575 w 46544"/>
                  <a:gd name="connsiteY11" fmla="*/ 15080 h 60321"/>
                  <a:gd name="connsiteX12" fmla="*/ 24016 w 46544"/>
                  <a:gd name="connsiteY12" fmla="*/ 13032 h 60321"/>
                  <a:gd name="connsiteX13" fmla="*/ 23644 w 46544"/>
                  <a:gd name="connsiteY13" fmla="*/ 10984 h 60321"/>
                  <a:gd name="connsiteX14" fmla="*/ 23365 w 46544"/>
                  <a:gd name="connsiteY14" fmla="*/ 9030 h 60321"/>
                  <a:gd name="connsiteX15" fmla="*/ 22993 w 46544"/>
                  <a:gd name="connsiteY15" fmla="*/ 9030 h 60321"/>
                  <a:gd name="connsiteX16" fmla="*/ 22713 w 46544"/>
                  <a:gd name="connsiteY16" fmla="*/ 11077 h 60321"/>
                  <a:gd name="connsiteX17" fmla="*/ 22341 w 46544"/>
                  <a:gd name="connsiteY17" fmla="*/ 13032 h 60321"/>
                  <a:gd name="connsiteX18" fmla="*/ 21875 w 46544"/>
                  <a:gd name="connsiteY18" fmla="*/ 14987 h 60321"/>
                  <a:gd name="connsiteX19" fmla="*/ 14987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2" y="44775"/>
                    </a:lnTo>
                    <a:lnTo>
                      <a:pt x="13404" y="44775"/>
                    </a:lnTo>
                    <a:lnTo>
                      <a:pt x="8657" y="60321"/>
                    </a:lnTo>
                    <a:lnTo>
                      <a:pt x="0" y="60321"/>
                    </a:lnTo>
                    <a:lnTo>
                      <a:pt x="17686" y="0"/>
                    </a:lnTo>
                    <a:lnTo>
                      <a:pt x="28857" y="0"/>
                    </a:lnTo>
                    <a:lnTo>
                      <a:pt x="46544" y="60321"/>
                    </a:lnTo>
                    <a:lnTo>
                      <a:pt x="37886" y="60321"/>
                    </a:lnTo>
                    <a:close/>
                    <a:moveTo>
                      <a:pt x="15080" y="38818"/>
                    </a:moveTo>
                    <a:lnTo>
                      <a:pt x="31463" y="38818"/>
                    </a:lnTo>
                    <a:lnTo>
                      <a:pt x="24575" y="15080"/>
                    </a:lnTo>
                    <a:cubicBezTo>
                      <a:pt x="24389" y="14429"/>
                      <a:pt x="24203" y="13777"/>
                      <a:pt x="24016" y="13032"/>
                    </a:cubicBezTo>
                    <a:cubicBezTo>
                      <a:pt x="23923" y="12288"/>
                      <a:pt x="23831" y="11636"/>
                      <a:pt x="23644" y="10984"/>
                    </a:cubicBezTo>
                    <a:cubicBezTo>
                      <a:pt x="23551" y="10333"/>
                      <a:pt x="23458" y="9588"/>
                      <a:pt x="23365" y="9030"/>
                    </a:cubicBezTo>
                    <a:lnTo>
                      <a:pt x="22993" y="9030"/>
                    </a:lnTo>
                    <a:cubicBezTo>
                      <a:pt x="22993" y="9681"/>
                      <a:pt x="22806" y="10426"/>
                      <a:pt x="22713" y="11077"/>
                    </a:cubicBezTo>
                    <a:cubicBezTo>
                      <a:pt x="22620" y="11729"/>
                      <a:pt x="22434" y="12381"/>
                      <a:pt x="22341" y="13032"/>
                    </a:cubicBezTo>
                    <a:cubicBezTo>
                      <a:pt x="22248" y="13684"/>
                      <a:pt x="22062" y="14429"/>
                      <a:pt x="21875" y="14987"/>
                    </a:cubicBezTo>
                    <a:lnTo>
                      <a:pt x="14987" y="38725"/>
                    </a:lnTo>
                    <a:close/>
                  </a:path>
                </a:pathLst>
              </a:custGeom>
              <a:solidFill>
                <a:srgbClr val="FFFFFF"/>
              </a:solidFill>
              <a:ln w="8840" cap="flat">
                <a:no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66F6810B-63CE-2E95-D092-9AA4672B983F}"/>
                  </a:ext>
                </a:extLst>
              </p:cNvPr>
              <p:cNvSpPr/>
              <p:nvPr/>
            </p:nvSpPr>
            <p:spPr>
              <a:xfrm>
                <a:off x="7486347" y="4617657"/>
                <a:ext cx="38910" cy="60321"/>
              </a:xfrm>
              <a:custGeom>
                <a:avLst/>
                <a:gdLst>
                  <a:gd name="connsiteX0" fmla="*/ 38911 w 38910"/>
                  <a:gd name="connsiteY0" fmla="*/ 60321 h 60321"/>
                  <a:gd name="connsiteX1" fmla="*/ 28950 w 38910"/>
                  <a:gd name="connsiteY1" fmla="*/ 60321 h 60321"/>
                  <a:gd name="connsiteX2" fmla="*/ 8657 w 38910"/>
                  <a:gd name="connsiteY2" fmla="*/ 30161 h 60321"/>
                  <a:gd name="connsiteX3" fmla="*/ 8657 w 38910"/>
                  <a:gd name="connsiteY3" fmla="*/ 60321 h 60321"/>
                  <a:gd name="connsiteX4" fmla="*/ 0 w 38910"/>
                  <a:gd name="connsiteY4" fmla="*/ 60321 h 60321"/>
                  <a:gd name="connsiteX5" fmla="*/ 0 w 38910"/>
                  <a:gd name="connsiteY5" fmla="*/ 0 h 60321"/>
                  <a:gd name="connsiteX6" fmla="*/ 8657 w 38910"/>
                  <a:gd name="connsiteY6" fmla="*/ 0 h 60321"/>
                  <a:gd name="connsiteX7" fmla="*/ 8657 w 38910"/>
                  <a:gd name="connsiteY7" fmla="*/ 28485 h 60321"/>
                  <a:gd name="connsiteX8" fmla="*/ 28020 w 38910"/>
                  <a:gd name="connsiteY8" fmla="*/ 0 h 60321"/>
                  <a:gd name="connsiteX9" fmla="*/ 37980 w 38910"/>
                  <a:gd name="connsiteY9" fmla="*/ 0 h 60321"/>
                  <a:gd name="connsiteX10" fmla="*/ 18152 w 38910"/>
                  <a:gd name="connsiteY10" fmla="*/ 29323 h 60321"/>
                  <a:gd name="connsiteX11" fmla="*/ 38818 w 38910"/>
                  <a:gd name="connsiteY11"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10" h="60321">
                    <a:moveTo>
                      <a:pt x="38911" y="60321"/>
                    </a:moveTo>
                    <a:lnTo>
                      <a:pt x="28950" y="60321"/>
                    </a:lnTo>
                    <a:lnTo>
                      <a:pt x="8657" y="30161"/>
                    </a:lnTo>
                    <a:lnTo>
                      <a:pt x="8657" y="60321"/>
                    </a:lnTo>
                    <a:lnTo>
                      <a:pt x="0" y="60321"/>
                    </a:lnTo>
                    <a:lnTo>
                      <a:pt x="0" y="0"/>
                    </a:lnTo>
                    <a:lnTo>
                      <a:pt x="8657" y="0"/>
                    </a:lnTo>
                    <a:lnTo>
                      <a:pt x="8657" y="28485"/>
                    </a:lnTo>
                    <a:lnTo>
                      <a:pt x="28020" y="0"/>
                    </a:lnTo>
                    <a:lnTo>
                      <a:pt x="37980" y="0"/>
                    </a:lnTo>
                    <a:lnTo>
                      <a:pt x="18152" y="29323"/>
                    </a:lnTo>
                    <a:lnTo>
                      <a:pt x="38818" y="60321"/>
                    </a:lnTo>
                    <a:close/>
                  </a:path>
                </a:pathLst>
              </a:custGeom>
              <a:solidFill>
                <a:srgbClr val="FFFFFF"/>
              </a:solidFill>
              <a:ln w="8840" cap="flat">
                <a:no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2B8902CE-11E6-C245-CA2C-CF315FD83CF0}"/>
                  </a:ext>
                </a:extLst>
              </p:cNvPr>
              <p:cNvSpPr/>
              <p:nvPr/>
            </p:nvSpPr>
            <p:spPr>
              <a:xfrm>
                <a:off x="7528702" y="4617564"/>
                <a:ext cx="42262" cy="60600"/>
              </a:xfrm>
              <a:custGeom>
                <a:avLst/>
                <a:gdLst>
                  <a:gd name="connsiteX0" fmla="*/ 42262 w 42262"/>
                  <a:gd name="connsiteY0" fmla="*/ 30254 h 60600"/>
                  <a:gd name="connsiteX1" fmla="*/ 40679 w 42262"/>
                  <a:gd name="connsiteY1" fmla="*/ 44217 h 60600"/>
                  <a:gd name="connsiteX2" fmla="*/ 36398 w 42262"/>
                  <a:gd name="connsiteY2" fmla="*/ 53618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8 h 60600"/>
                  <a:gd name="connsiteX7" fmla="*/ 1583 w 42262"/>
                  <a:gd name="connsiteY7" fmla="*/ 44217 h 60600"/>
                  <a:gd name="connsiteX8" fmla="*/ 0 w 42262"/>
                  <a:gd name="connsiteY8" fmla="*/ 30254 h 60600"/>
                  <a:gd name="connsiteX9" fmla="*/ 1583 w 42262"/>
                  <a:gd name="connsiteY9" fmla="*/ 16383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3 h 60600"/>
                  <a:gd name="connsiteX16" fmla="*/ 42262 w 42262"/>
                  <a:gd name="connsiteY16" fmla="*/ 30254 h 60600"/>
                  <a:gd name="connsiteX17" fmla="*/ 8657 w 42262"/>
                  <a:gd name="connsiteY17" fmla="*/ 30254 h 60600"/>
                  <a:gd name="connsiteX18" fmla="*/ 9682 w 42262"/>
                  <a:gd name="connsiteY18" fmla="*/ 41796 h 60600"/>
                  <a:gd name="connsiteX19" fmla="*/ 12474 w 42262"/>
                  <a:gd name="connsiteY19" fmla="*/ 49243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3 h 60600"/>
                  <a:gd name="connsiteX24" fmla="*/ 32581 w 42262"/>
                  <a:gd name="connsiteY24" fmla="*/ 41796 h 60600"/>
                  <a:gd name="connsiteX25" fmla="*/ 33605 w 42262"/>
                  <a:gd name="connsiteY25" fmla="*/ 30254 h 60600"/>
                  <a:gd name="connsiteX26" fmla="*/ 32581 w 42262"/>
                  <a:gd name="connsiteY26" fmla="*/ 18710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0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7" y="51198"/>
                      <a:pt x="36398" y="53618"/>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8"/>
                    </a:cubicBezTo>
                    <a:cubicBezTo>
                      <a:pt x="4003" y="51198"/>
                      <a:pt x="2607" y="48033"/>
                      <a:pt x="1583" y="44217"/>
                    </a:cubicBezTo>
                    <a:cubicBezTo>
                      <a:pt x="559" y="40400"/>
                      <a:pt x="0" y="35746"/>
                      <a:pt x="0" y="30254"/>
                    </a:cubicBezTo>
                    <a:cubicBezTo>
                      <a:pt x="0" y="24761"/>
                      <a:pt x="559" y="20200"/>
                      <a:pt x="1583" y="16383"/>
                    </a:cubicBezTo>
                    <a:cubicBezTo>
                      <a:pt x="2607"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60" y="9402"/>
                      <a:pt x="39656" y="12567"/>
                      <a:pt x="40679" y="16383"/>
                    </a:cubicBezTo>
                    <a:cubicBezTo>
                      <a:pt x="41704" y="20200"/>
                      <a:pt x="42262" y="24854"/>
                      <a:pt x="42262" y="30254"/>
                    </a:cubicBezTo>
                    <a:close/>
                    <a:moveTo>
                      <a:pt x="8657" y="30254"/>
                    </a:moveTo>
                    <a:cubicBezTo>
                      <a:pt x="8657" y="34908"/>
                      <a:pt x="9030" y="38724"/>
                      <a:pt x="9682" y="41796"/>
                    </a:cubicBezTo>
                    <a:cubicBezTo>
                      <a:pt x="10333" y="44868"/>
                      <a:pt x="11264" y="47382"/>
                      <a:pt x="12474" y="49243"/>
                    </a:cubicBezTo>
                    <a:cubicBezTo>
                      <a:pt x="13684" y="51105"/>
                      <a:pt x="14988" y="52408"/>
                      <a:pt x="16477" y="53246"/>
                    </a:cubicBezTo>
                    <a:cubicBezTo>
                      <a:pt x="17966" y="54084"/>
                      <a:pt x="19549" y="54456"/>
                      <a:pt x="21131" y="54456"/>
                    </a:cubicBezTo>
                    <a:cubicBezTo>
                      <a:pt x="22714" y="54456"/>
                      <a:pt x="24296" y="54084"/>
                      <a:pt x="25786" y="53246"/>
                    </a:cubicBezTo>
                    <a:cubicBezTo>
                      <a:pt x="27275" y="52408"/>
                      <a:pt x="28578" y="51105"/>
                      <a:pt x="29788" y="49243"/>
                    </a:cubicBezTo>
                    <a:cubicBezTo>
                      <a:pt x="30999" y="47382"/>
                      <a:pt x="31929" y="44868"/>
                      <a:pt x="32581" y="41796"/>
                    </a:cubicBezTo>
                    <a:cubicBezTo>
                      <a:pt x="33233" y="38724"/>
                      <a:pt x="33605" y="34815"/>
                      <a:pt x="33605" y="30254"/>
                    </a:cubicBezTo>
                    <a:cubicBezTo>
                      <a:pt x="33605" y="25692"/>
                      <a:pt x="33233" y="21875"/>
                      <a:pt x="32581" y="18710"/>
                    </a:cubicBezTo>
                    <a:cubicBezTo>
                      <a:pt x="31929" y="15546"/>
                      <a:pt x="30999"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8" y="8099"/>
                      <a:pt x="13684" y="9402"/>
                      <a:pt x="12474" y="11264"/>
                    </a:cubicBezTo>
                    <a:cubicBezTo>
                      <a:pt x="11264" y="13125"/>
                      <a:pt x="10333" y="15639"/>
                      <a:pt x="9682" y="18710"/>
                    </a:cubicBezTo>
                    <a:cubicBezTo>
                      <a:pt x="9030" y="21875"/>
                      <a:pt x="8657" y="25692"/>
                      <a:pt x="8657" y="30254"/>
                    </a:cubicBezTo>
                    <a:close/>
                  </a:path>
                </a:pathLst>
              </a:custGeom>
              <a:solidFill>
                <a:srgbClr val="FFFFFF"/>
              </a:solidFill>
              <a:ln w="8840"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5E2DB269-EB64-806E-0B8C-21C935F05763}"/>
                  </a:ext>
                </a:extLst>
              </p:cNvPr>
              <p:cNvSpPr/>
              <p:nvPr/>
            </p:nvSpPr>
            <p:spPr>
              <a:xfrm>
                <a:off x="7573944" y="4617657"/>
                <a:ext cx="39655" cy="60321"/>
              </a:xfrm>
              <a:custGeom>
                <a:avLst/>
                <a:gdLst>
                  <a:gd name="connsiteX0" fmla="*/ 15546 w 39655"/>
                  <a:gd name="connsiteY0" fmla="*/ 60321 h 60321"/>
                  <a:gd name="connsiteX1" fmla="*/ 15546 w 39655"/>
                  <a:gd name="connsiteY1" fmla="*/ 6051 h 60321"/>
                  <a:gd name="connsiteX2" fmla="*/ 0 w 39655"/>
                  <a:gd name="connsiteY2" fmla="*/ 6051 h 60321"/>
                  <a:gd name="connsiteX3" fmla="*/ 0 w 39655"/>
                  <a:gd name="connsiteY3" fmla="*/ 0 h 60321"/>
                  <a:gd name="connsiteX4" fmla="*/ 39655 w 39655"/>
                  <a:gd name="connsiteY4" fmla="*/ 0 h 60321"/>
                  <a:gd name="connsiteX5" fmla="*/ 39655 w 39655"/>
                  <a:gd name="connsiteY5" fmla="*/ 6051 h 60321"/>
                  <a:gd name="connsiteX6" fmla="*/ 24110 w 39655"/>
                  <a:gd name="connsiteY6" fmla="*/ 6051 h 60321"/>
                  <a:gd name="connsiteX7" fmla="*/ 24110 w 39655"/>
                  <a:gd name="connsiteY7" fmla="*/ 60321 h 60321"/>
                  <a:gd name="connsiteX8" fmla="*/ 15452 w 39655"/>
                  <a:gd name="connsiteY8"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55" h="60321">
                    <a:moveTo>
                      <a:pt x="15546" y="60321"/>
                    </a:moveTo>
                    <a:lnTo>
                      <a:pt x="15546" y="6051"/>
                    </a:lnTo>
                    <a:lnTo>
                      <a:pt x="0" y="6051"/>
                    </a:lnTo>
                    <a:lnTo>
                      <a:pt x="0" y="0"/>
                    </a:lnTo>
                    <a:lnTo>
                      <a:pt x="39655" y="0"/>
                    </a:lnTo>
                    <a:lnTo>
                      <a:pt x="39655" y="6051"/>
                    </a:lnTo>
                    <a:lnTo>
                      <a:pt x="24110" y="6051"/>
                    </a:lnTo>
                    <a:lnTo>
                      <a:pt x="24110" y="60321"/>
                    </a:lnTo>
                    <a:lnTo>
                      <a:pt x="15452" y="60321"/>
                    </a:lnTo>
                    <a:close/>
                  </a:path>
                </a:pathLst>
              </a:custGeom>
              <a:solidFill>
                <a:srgbClr val="FFFFFF"/>
              </a:solidFill>
              <a:ln w="8840" cap="flat">
                <a:no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3FA25ADF-51CD-7455-8695-36BB85816F83}"/>
                  </a:ext>
                </a:extLst>
              </p:cNvPr>
              <p:cNvSpPr/>
              <p:nvPr/>
            </p:nvSpPr>
            <p:spPr>
              <a:xfrm>
                <a:off x="7612296" y="4617657"/>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173 w 46544"/>
                  <a:gd name="connsiteY9" fmla="*/ 38818 h 60321"/>
                  <a:gd name="connsiteX10" fmla="*/ 31556 w 46544"/>
                  <a:gd name="connsiteY10" fmla="*/ 38818 h 60321"/>
                  <a:gd name="connsiteX11" fmla="*/ 24668 w 46544"/>
                  <a:gd name="connsiteY11" fmla="*/ 15080 h 60321"/>
                  <a:gd name="connsiteX12" fmla="*/ 24110 w 46544"/>
                  <a:gd name="connsiteY12" fmla="*/ 13032 h 60321"/>
                  <a:gd name="connsiteX13" fmla="*/ 23737 w 46544"/>
                  <a:gd name="connsiteY13" fmla="*/ 10984 h 60321"/>
                  <a:gd name="connsiteX14" fmla="*/ 23458 w 46544"/>
                  <a:gd name="connsiteY14" fmla="*/ 9030 h 60321"/>
                  <a:gd name="connsiteX15" fmla="*/ 23086 w 46544"/>
                  <a:gd name="connsiteY15" fmla="*/ 9030 h 60321"/>
                  <a:gd name="connsiteX16" fmla="*/ 22806 w 46544"/>
                  <a:gd name="connsiteY16" fmla="*/ 11077 h 60321"/>
                  <a:gd name="connsiteX17" fmla="*/ 22434 w 46544"/>
                  <a:gd name="connsiteY17" fmla="*/ 13032 h 60321"/>
                  <a:gd name="connsiteX18" fmla="*/ 21969 w 46544"/>
                  <a:gd name="connsiteY18" fmla="*/ 14987 h 60321"/>
                  <a:gd name="connsiteX19" fmla="*/ 15080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173" y="38818"/>
                    </a:moveTo>
                    <a:lnTo>
                      <a:pt x="31556" y="38818"/>
                    </a:lnTo>
                    <a:lnTo>
                      <a:pt x="24668" y="15080"/>
                    </a:lnTo>
                    <a:cubicBezTo>
                      <a:pt x="24482" y="14429"/>
                      <a:pt x="24296" y="13777"/>
                      <a:pt x="24110" y="13032"/>
                    </a:cubicBezTo>
                    <a:cubicBezTo>
                      <a:pt x="24016" y="12288"/>
                      <a:pt x="23924" y="11636"/>
                      <a:pt x="23737" y="10984"/>
                    </a:cubicBezTo>
                    <a:cubicBezTo>
                      <a:pt x="23644" y="10333"/>
                      <a:pt x="23551" y="9588"/>
                      <a:pt x="23458" y="9030"/>
                    </a:cubicBezTo>
                    <a:lnTo>
                      <a:pt x="23086" y="9030"/>
                    </a:lnTo>
                    <a:cubicBezTo>
                      <a:pt x="23086" y="9681"/>
                      <a:pt x="22899" y="10426"/>
                      <a:pt x="22806" y="11077"/>
                    </a:cubicBezTo>
                    <a:cubicBezTo>
                      <a:pt x="22714" y="11729"/>
                      <a:pt x="22527" y="12381"/>
                      <a:pt x="22434" y="13032"/>
                    </a:cubicBezTo>
                    <a:cubicBezTo>
                      <a:pt x="22341" y="13684"/>
                      <a:pt x="22155" y="14429"/>
                      <a:pt x="21969" y="14987"/>
                    </a:cubicBezTo>
                    <a:lnTo>
                      <a:pt x="15080" y="38725"/>
                    </a:lnTo>
                    <a:close/>
                  </a:path>
                </a:pathLst>
              </a:custGeom>
              <a:solidFill>
                <a:srgbClr val="FFFFFF"/>
              </a:solidFill>
              <a:ln w="8840" cap="flat">
                <a:noFill/>
                <a:prstDash val="solid"/>
                <a:miter/>
              </a:ln>
            </p:spPr>
            <p:txBody>
              <a:bodyPr rtlCol="0" anchor="ctr"/>
              <a:lstStyle/>
              <a:p>
                <a:endParaRPr lang="en-US"/>
              </a:p>
            </p:txBody>
          </p:sp>
        </p:grpSp>
        <p:grpSp>
          <p:nvGrpSpPr>
            <p:cNvPr id="769" name="Picture 2">
              <a:extLst>
                <a:ext uri="{FF2B5EF4-FFF2-40B4-BE49-F238E27FC236}">
                  <a16:creationId xmlns:a16="http://schemas.microsoft.com/office/drawing/2014/main" id="{3700D461-0892-37ED-86F5-F32E075A1E1F}"/>
                </a:ext>
              </a:extLst>
            </p:cNvPr>
            <p:cNvGrpSpPr/>
            <p:nvPr/>
          </p:nvGrpSpPr>
          <p:grpSpPr>
            <a:xfrm>
              <a:off x="7257258" y="5039159"/>
              <a:ext cx="399927" cy="93597"/>
              <a:chOff x="7257258" y="5039159"/>
              <a:chExt cx="399927" cy="93597"/>
            </a:xfrm>
            <a:solidFill>
              <a:srgbClr val="FFFFFF"/>
            </a:solidFill>
          </p:grpSpPr>
          <p:sp>
            <p:nvSpPr>
              <p:cNvPr id="770" name="Freeform: Shape 769">
                <a:extLst>
                  <a:ext uri="{FF2B5EF4-FFF2-40B4-BE49-F238E27FC236}">
                    <a16:creationId xmlns:a16="http://schemas.microsoft.com/office/drawing/2014/main" id="{E038E4C6-F8AE-88FD-14D7-16811AD9B3B6}"/>
                  </a:ext>
                </a:extLst>
              </p:cNvPr>
              <p:cNvSpPr/>
              <p:nvPr/>
            </p:nvSpPr>
            <p:spPr>
              <a:xfrm>
                <a:off x="7257258" y="5039811"/>
                <a:ext cx="38817" cy="60321"/>
              </a:xfrm>
              <a:custGeom>
                <a:avLst/>
                <a:gdLst>
                  <a:gd name="connsiteX0" fmla="*/ 11264 w 38817"/>
                  <a:gd name="connsiteY0" fmla="*/ 21969 h 60321"/>
                  <a:gd name="connsiteX1" fmla="*/ 10426 w 38817"/>
                  <a:gd name="connsiteY1" fmla="*/ 19735 h 60321"/>
                  <a:gd name="connsiteX2" fmla="*/ 9588 w 38817"/>
                  <a:gd name="connsiteY2" fmla="*/ 17314 h 60321"/>
                  <a:gd name="connsiteX3" fmla="*/ 8750 w 38817"/>
                  <a:gd name="connsiteY3" fmla="*/ 14615 h 60321"/>
                  <a:gd name="connsiteX4" fmla="*/ 8378 w 38817"/>
                  <a:gd name="connsiteY4" fmla="*/ 14615 h 60321"/>
                  <a:gd name="connsiteX5" fmla="*/ 8564 w 38817"/>
                  <a:gd name="connsiteY5" fmla="*/ 17314 h 60321"/>
                  <a:gd name="connsiteX6" fmla="*/ 8657 w 38817"/>
                  <a:gd name="connsiteY6" fmla="*/ 19735 h 60321"/>
                  <a:gd name="connsiteX7" fmla="*/ 8657 w 38817"/>
                  <a:gd name="connsiteY7" fmla="*/ 21969 h 60321"/>
                  <a:gd name="connsiteX8" fmla="*/ 8657 w 38817"/>
                  <a:gd name="connsiteY8" fmla="*/ 60321 h 60321"/>
                  <a:gd name="connsiteX9" fmla="*/ 0 w 38817"/>
                  <a:gd name="connsiteY9" fmla="*/ 60321 h 60321"/>
                  <a:gd name="connsiteX10" fmla="*/ 0 w 38817"/>
                  <a:gd name="connsiteY10" fmla="*/ 0 h 60321"/>
                  <a:gd name="connsiteX11" fmla="*/ 9495 w 38817"/>
                  <a:gd name="connsiteY11" fmla="*/ 0 h 60321"/>
                  <a:gd name="connsiteX12" fmla="*/ 27554 w 38817"/>
                  <a:gd name="connsiteY12" fmla="*/ 38352 h 60321"/>
                  <a:gd name="connsiteX13" fmla="*/ 28392 w 38817"/>
                  <a:gd name="connsiteY13" fmla="*/ 40586 h 60321"/>
                  <a:gd name="connsiteX14" fmla="*/ 29230 w 38817"/>
                  <a:gd name="connsiteY14" fmla="*/ 43007 h 60321"/>
                  <a:gd name="connsiteX15" fmla="*/ 30067 w 38817"/>
                  <a:gd name="connsiteY15" fmla="*/ 45706 h 60321"/>
                  <a:gd name="connsiteX16" fmla="*/ 30440 w 38817"/>
                  <a:gd name="connsiteY16" fmla="*/ 45706 h 60321"/>
                  <a:gd name="connsiteX17" fmla="*/ 30254 w 38817"/>
                  <a:gd name="connsiteY17" fmla="*/ 43007 h 60321"/>
                  <a:gd name="connsiteX18" fmla="*/ 30160 w 38817"/>
                  <a:gd name="connsiteY18" fmla="*/ 40586 h 60321"/>
                  <a:gd name="connsiteX19" fmla="*/ 30160 w 38817"/>
                  <a:gd name="connsiteY19" fmla="*/ 38352 h 60321"/>
                  <a:gd name="connsiteX20" fmla="*/ 30160 w 38817"/>
                  <a:gd name="connsiteY20" fmla="*/ 0 h 60321"/>
                  <a:gd name="connsiteX21" fmla="*/ 38818 w 38817"/>
                  <a:gd name="connsiteY21" fmla="*/ 0 h 60321"/>
                  <a:gd name="connsiteX22" fmla="*/ 38818 w 38817"/>
                  <a:gd name="connsiteY22" fmla="*/ 60321 h 60321"/>
                  <a:gd name="connsiteX23" fmla="*/ 29323 w 38817"/>
                  <a:gd name="connsiteY23" fmla="*/ 60321 h 60321"/>
                  <a:gd name="connsiteX24" fmla="*/ 11264 w 38817"/>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1">
                    <a:moveTo>
                      <a:pt x="11264"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1" y="16384"/>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3" y="39748"/>
                      <a:pt x="28392" y="40586"/>
                    </a:cubicBezTo>
                    <a:cubicBezTo>
                      <a:pt x="28671" y="41424"/>
                      <a:pt x="28950" y="42262"/>
                      <a:pt x="29230" y="43007"/>
                    </a:cubicBezTo>
                    <a:cubicBezTo>
                      <a:pt x="29509" y="43938"/>
                      <a:pt x="29788" y="44775"/>
                      <a:pt x="30067" y="45706"/>
                    </a:cubicBezTo>
                    <a:lnTo>
                      <a:pt x="30440" y="45706"/>
                    </a:lnTo>
                    <a:cubicBezTo>
                      <a:pt x="30440" y="44868"/>
                      <a:pt x="30347" y="43938"/>
                      <a:pt x="30254" y="43007"/>
                    </a:cubicBezTo>
                    <a:cubicBezTo>
                      <a:pt x="30254" y="42262"/>
                      <a:pt x="30160" y="41424"/>
                      <a:pt x="30160" y="40586"/>
                    </a:cubicBezTo>
                    <a:cubicBezTo>
                      <a:pt x="30160" y="39748"/>
                      <a:pt x="30160" y="39004"/>
                      <a:pt x="30160" y="38352"/>
                    </a:cubicBezTo>
                    <a:lnTo>
                      <a:pt x="30160" y="0"/>
                    </a:lnTo>
                    <a:lnTo>
                      <a:pt x="38818" y="0"/>
                    </a:lnTo>
                    <a:lnTo>
                      <a:pt x="38818" y="60321"/>
                    </a:lnTo>
                    <a:lnTo>
                      <a:pt x="29323" y="60321"/>
                    </a:lnTo>
                    <a:lnTo>
                      <a:pt x="11264" y="21969"/>
                    </a:lnTo>
                    <a:close/>
                  </a:path>
                </a:pathLst>
              </a:custGeom>
              <a:solidFill>
                <a:srgbClr val="FFFFFF"/>
              </a:solidFill>
              <a:ln w="8840" cap="flat">
                <a:no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60E06FA9-B49C-46DC-9582-C352D8CB20CC}"/>
                  </a:ext>
                </a:extLst>
              </p:cNvPr>
              <p:cNvSpPr/>
              <p:nvPr/>
            </p:nvSpPr>
            <p:spPr>
              <a:xfrm>
                <a:off x="7311621" y="5039811"/>
                <a:ext cx="33605" cy="60413"/>
              </a:xfrm>
              <a:custGeom>
                <a:avLst/>
                <a:gdLst>
                  <a:gd name="connsiteX0" fmla="*/ 0 w 33605"/>
                  <a:gd name="connsiteY0" fmla="*/ 60321 h 60413"/>
                  <a:gd name="connsiteX1" fmla="*/ 0 w 33605"/>
                  <a:gd name="connsiteY1" fmla="*/ 0 h 60413"/>
                  <a:gd name="connsiteX2" fmla="*/ 33605 w 33605"/>
                  <a:gd name="connsiteY2" fmla="*/ 0 h 60413"/>
                  <a:gd name="connsiteX3" fmla="*/ 33605 w 33605"/>
                  <a:gd name="connsiteY3" fmla="*/ 6051 h 60413"/>
                  <a:gd name="connsiteX4" fmla="*/ 8565 w 33605"/>
                  <a:gd name="connsiteY4" fmla="*/ 6051 h 60413"/>
                  <a:gd name="connsiteX5" fmla="*/ 8565 w 33605"/>
                  <a:gd name="connsiteY5" fmla="*/ 25878 h 60413"/>
                  <a:gd name="connsiteX6" fmla="*/ 28392 w 33605"/>
                  <a:gd name="connsiteY6" fmla="*/ 25878 h 60413"/>
                  <a:gd name="connsiteX7" fmla="*/ 28392 w 33605"/>
                  <a:gd name="connsiteY7" fmla="*/ 31929 h 60413"/>
                  <a:gd name="connsiteX8" fmla="*/ 8565 w 33605"/>
                  <a:gd name="connsiteY8" fmla="*/ 31929 h 60413"/>
                  <a:gd name="connsiteX9" fmla="*/ 8565 w 33605"/>
                  <a:gd name="connsiteY9" fmla="*/ 54363 h 60413"/>
                  <a:gd name="connsiteX10" fmla="*/ 33605 w 33605"/>
                  <a:gd name="connsiteY10" fmla="*/ 54363 h 60413"/>
                  <a:gd name="connsiteX11" fmla="*/ 33605 w 33605"/>
                  <a:gd name="connsiteY11" fmla="*/ 60414 h 60413"/>
                  <a:gd name="connsiteX12" fmla="*/ 0 w 33605"/>
                  <a:gd name="connsiteY12" fmla="*/ 60414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605" h="60413">
                    <a:moveTo>
                      <a:pt x="0" y="60321"/>
                    </a:moveTo>
                    <a:lnTo>
                      <a:pt x="0" y="0"/>
                    </a:lnTo>
                    <a:lnTo>
                      <a:pt x="33605" y="0"/>
                    </a:lnTo>
                    <a:lnTo>
                      <a:pt x="33605" y="6051"/>
                    </a:lnTo>
                    <a:lnTo>
                      <a:pt x="8565" y="6051"/>
                    </a:lnTo>
                    <a:lnTo>
                      <a:pt x="8565" y="25878"/>
                    </a:lnTo>
                    <a:lnTo>
                      <a:pt x="28392" y="25878"/>
                    </a:lnTo>
                    <a:lnTo>
                      <a:pt x="28392" y="31929"/>
                    </a:lnTo>
                    <a:lnTo>
                      <a:pt x="8565" y="31929"/>
                    </a:lnTo>
                    <a:lnTo>
                      <a:pt x="8565" y="54363"/>
                    </a:lnTo>
                    <a:lnTo>
                      <a:pt x="33605" y="54363"/>
                    </a:lnTo>
                    <a:lnTo>
                      <a:pt x="33605" y="60414"/>
                    </a:lnTo>
                    <a:lnTo>
                      <a:pt x="0" y="60414"/>
                    </a:lnTo>
                    <a:close/>
                  </a:path>
                </a:pathLst>
              </a:custGeom>
              <a:solidFill>
                <a:srgbClr val="FFFFFF"/>
              </a:solidFill>
              <a:ln w="8840" cap="flat">
                <a:no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1C2E7DF8-C930-1A15-0BB1-1FB4C543FE3D}"/>
                  </a:ext>
                </a:extLst>
              </p:cNvPr>
              <p:cNvSpPr/>
              <p:nvPr/>
            </p:nvSpPr>
            <p:spPr>
              <a:xfrm>
                <a:off x="7355838" y="5039811"/>
                <a:ext cx="37421" cy="60321"/>
              </a:xfrm>
              <a:custGeom>
                <a:avLst/>
                <a:gdLst>
                  <a:gd name="connsiteX0" fmla="*/ 25227 w 37421"/>
                  <a:gd name="connsiteY0" fmla="*/ 28392 h 60321"/>
                  <a:gd name="connsiteX1" fmla="*/ 31278 w 37421"/>
                  <a:gd name="connsiteY1" fmla="*/ 31185 h 60321"/>
                  <a:gd name="connsiteX2" fmla="*/ 33512 w 37421"/>
                  <a:gd name="connsiteY2" fmla="*/ 33232 h 60321"/>
                  <a:gd name="connsiteX3" fmla="*/ 35467 w 37421"/>
                  <a:gd name="connsiteY3" fmla="*/ 35932 h 60321"/>
                  <a:gd name="connsiteX4" fmla="*/ 36863 w 37421"/>
                  <a:gd name="connsiteY4" fmla="*/ 39469 h 60321"/>
                  <a:gd name="connsiteX5" fmla="*/ 37422 w 37421"/>
                  <a:gd name="connsiteY5" fmla="*/ 43938 h 60321"/>
                  <a:gd name="connsiteX6" fmla="*/ 36211 w 37421"/>
                  <a:gd name="connsiteY6" fmla="*/ 50640 h 60321"/>
                  <a:gd name="connsiteX7" fmla="*/ 32395 w 37421"/>
                  <a:gd name="connsiteY7" fmla="*/ 55853 h 60321"/>
                  <a:gd name="connsiteX8" fmla="*/ 25879 w 37421"/>
                  <a:gd name="connsiteY8" fmla="*/ 59204 h 60321"/>
                  <a:gd name="connsiteX9" fmla="*/ 16384 w 37421"/>
                  <a:gd name="connsiteY9" fmla="*/ 60321 h 60321"/>
                  <a:gd name="connsiteX10" fmla="*/ 0 w 37421"/>
                  <a:gd name="connsiteY10" fmla="*/ 60321 h 60321"/>
                  <a:gd name="connsiteX11" fmla="*/ 0 w 37421"/>
                  <a:gd name="connsiteY11" fmla="*/ 0 h 60321"/>
                  <a:gd name="connsiteX12" fmla="*/ 16384 w 37421"/>
                  <a:gd name="connsiteY12" fmla="*/ 0 h 60321"/>
                  <a:gd name="connsiteX13" fmla="*/ 24575 w 37421"/>
                  <a:gd name="connsiteY13" fmla="*/ 1210 h 60321"/>
                  <a:gd name="connsiteX14" fmla="*/ 30533 w 37421"/>
                  <a:gd name="connsiteY14" fmla="*/ 4375 h 60321"/>
                  <a:gd name="connsiteX15" fmla="*/ 34071 w 37421"/>
                  <a:gd name="connsiteY15" fmla="*/ 9123 h 60321"/>
                  <a:gd name="connsiteX16" fmla="*/ 35281 w 37421"/>
                  <a:gd name="connsiteY16" fmla="*/ 15080 h 60321"/>
                  <a:gd name="connsiteX17" fmla="*/ 33698 w 37421"/>
                  <a:gd name="connsiteY17" fmla="*/ 21876 h 60321"/>
                  <a:gd name="connsiteX18" fmla="*/ 30254 w 37421"/>
                  <a:gd name="connsiteY18" fmla="*/ 25972 h 60321"/>
                  <a:gd name="connsiteX19" fmla="*/ 25320 w 37421"/>
                  <a:gd name="connsiteY19" fmla="*/ 28485 h 60321"/>
                  <a:gd name="connsiteX20" fmla="*/ 8378 w 37421"/>
                  <a:gd name="connsiteY20" fmla="*/ 25878 h 60321"/>
                  <a:gd name="connsiteX21" fmla="*/ 16105 w 37421"/>
                  <a:gd name="connsiteY21" fmla="*/ 25878 h 60321"/>
                  <a:gd name="connsiteX22" fmla="*/ 23738 w 37421"/>
                  <a:gd name="connsiteY22" fmla="*/ 23179 h 60321"/>
                  <a:gd name="connsiteX23" fmla="*/ 26437 w 37421"/>
                  <a:gd name="connsiteY23" fmla="*/ 15918 h 60321"/>
                  <a:gd name="connsiteX24" fmla="*/ 23738 w 37421"/>
                  <a:gd name="connsiteY24" fmla="*/ 8657 h 60321"/>
                  <a:gd name="connsiteX25" fmla="*/ 16105 w 37421"/>
                  <a:gd name="connsiteY25" fmla="*/ 5958 h 60321"/>
                  <a:gd name="connsiteX26" fmla="*/ 8378 w 37421"/>
                  <a:gd name="connsiteY26" fmla="*/ 5958 h 60321"/>
                  <a:gd name="connsiteX27" fmla="*/ 8378 w 37421"/>
                  <a:gd name="connsiteY27" fmla="*/ 25785 h 60321"/>
                  <a:gd name="connsiteX28" fmla="*/ 8378 w 37421"/>
                  <a:gd name="connsiteY28" fmla="*/ 31836 h 60321"/>
                  <a:gd name="connsiteX29" fmla="*/ 8378 w 37421"/>
                  <a:gd name="connsiteY29" fmla="*/ 54270 h 60321"/>
                  <a:gd name="connsiteX30" fmla="*/ 16105 w 37421"/>
                  <a:gd name="connsiteY30" fmla="*/ 54270 h 60321"/>
                  <a:gd name="connsiteX31" fmla="*/ 25599 w 37421"/>
                  <a:gd name="connsiteY31" fmla="*/ 51384 h 60321"/>
                  <a:gd name="connsiteX32" fmla="*/ 28578 w 37421"/>
                  <a:gd name="connsiteY32" fmla="*/ 43007 h 60321"/>
                  <a:gd name="connsiteX33" fmla="*/ 25599 w 37421"/>
                  <a:gd name="connsiteY33" fmla="*/ 34629 h 60321"/>
                  <a:gd name="connsiteX34" fmla="*/ 16105 w 37421"/>
                  <a:gd name="connsiteY34" fmla="*/ 31743 h 60321"/>
                  <a:gd name="connsiteX35" fmla="*/ 8378 w 37421"/>
                  <a:gd name="connsiteY35" fmla="*/ 31743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7421" h="60321">
                    <a:moveTo>
                      <a:pt x="25227" y="28392"/>
                    </a:moveTo>
                    <a:cubicBezTo>
                      <a:pt x="27461" y="28950"/>
                      <a:pt x="29509" y="29881"/>
                      <a:pt x="31278" y="31185"/>
                    </a:cubicBezTo>
                    <a:cubicBezTo>
                      <a:pt x="32022" y="31743"/>
                      <a:pt x="32767" y="32395"/>
                      <a:pt x="33512" y="33232"/>
                    </a:cubicBezTo>
                    <a:cubicBezTo>
                      <a:pt x="34257" y="33977"/>
                      <a:pt x="34908" y="34908"/>
                      <a:pt x="35467" y="35932"/>
                    </a:cubicBezTo>
                    <a:cubicBezTo>
                      <a:pt x="36026" y="36956"/>
                      <a:pt x="36491" y="38166"/>
                      <a:pt x="36863" y="39469"/>
                    </a:cubicBezTo>
                    <a:cubicBezTo>
                      <a:pt x="37235" y="40773"/>
                      <a:pt x="37422" y="42262"/>
                      <a:pt x="37422" y="43938"/>
                    </a:cubicBezTo>
                    <a:cubicBezTo>
                      <a:pt x="37422" y="46451"/>
                      <a:pt x="37049" y="48685"/>
                      <a:pt x="36211" y="50640"/>
                    </a:cubicBezTo>
                    <a:cubicBezTo>
                      <a:pt x="35374" y="52688"/>
                      <a:pt x="34071" y="54363"/>
                      <a:pt x="32395" y="55853"/>
                    </a:cubicBezTo>
                    <a:cubicBezTo>
                      <a:pt x="30626" y="57249"/>
                      <a:pt x="28486" y="58366"/>
                      <a:pt x="25879" y="59204"/>
                    </a:cubicBezTo>
                    <a:cubicBezTo>
                      <a:pt x="23272" y="59949"/>
                      <a:pt x="20107" y="60321"/>
                      <a:pt x="16384" y="60321"/>
                    </a:cubicBezTo>
                    <a:lnTo>
                      <a:pt x="0" y="60321"/>
                    </a:lnTo>
                    <a:lnTo>
                      <a:pt x="0" y="0"/>
                    </a:lnTo>
                    <a:lnTo>
                      <a:pt x="16384" y="0"/>
                    </a:lnTo>
                    <a:cubicBezTo>
                      <a:pt x="19456" y="0"/>
                      <a:pt x="22248" y="372"/>
                      <a:pt x="24575" y="1210"/>
                    </a:cubicBezTo>
                    <a:cubicBezTo>
                      <a:pt x="26996" y="1955"/>
                      <a:pt x="28951" y="3072"/>
                      <a:pt x="30533" y="4375"/>
                    </a:cubicBezTo>
                    <a:cubicBezTo>
                      <a:pt x="32116" y="5678"/>
                      <a:pt x="33326" y="7261"/>
                      <a:pt x="34071" y="9123"/>
                    </a:cubicBezTo>
                    <a:cubicBezTo>
                      <a:pt x="34908" y="10984"/>
                      <a:pt x="35281" y="12939"/>
                      <a:pt x="35281" y="15080"/>
                    </a:cubicBezTo>
                    <a:cubicBezTo>
                      <a:pt x="35281" y="17873"/>
                      <a:pt x="34722" y="20200"/>
                      <a:pt x="33698" y="21876"/>
                    </a:cubicBezTo>
                    <a:cubicBezTo>
                      <a:pt x="32674" y="23644"/>
                      <a:pt x="31464" y="24947"/>
                      <a:pt x="30254" y="25972"/>
                    </a:cubicBezTo>
                    <a:cubicBezTo>
                      <a:pt x="28765" y="27089"/>
                      <a:pt x="27089" y="27926"/>
                      <a:pt x="25320" y="28485"/>
                    </a:cubicBezTo>
                    <a:close/>
                    <a:moveTo>
                      <a:pt x="8378" y="25878"/>
                    </a:moveTo>
                    <a:lnTo>
                      <a:pt x="16105" y="25878"/>
                    </a:lnTo>
                    <a:cubicBezTo>
                      <a:pt x="19363" y="25878"/>
                      <a:pt x="21969" y="24947"/>
                      <a:pt x="23738" y="23179"/>
                    </a:cubicBezTo>
                    <a:cubicBezTo>
                      <a:pt x="25507" y="21410"/>
                      <a:pt x="26437" y="18990"/>
                      <a:pt x="26437" y="15918"/>
                    </a:cubicBezTo>
                    <a:cubicBezTo>
                      <a:pt x="26437" y="12846"/>
                      <a:pt x="25507" y="10426"/>
                      <a:pt x="23738" y="8657"/>
                    </a:cubicBezTo>
                    <a:cubicBezTo>
                      <a:pt x="21969" y="6888"/>
                      <a:pt x="19363" y="5958"/>
                      <a:pt x="16105" y="5958"/>
                    </a:cubicBezTo>
                    <a:lnTo>
                      <a:pt x="8378" y="5958"/>
                    </a:lnTo>
                    <a:lnTo>
                      <a:pt x="8378" y="25785"/>
                    </a:lnTo>
                    <a:close/>
                    <a:moveTo>
                      <a:pt x="8378" y="31836"/>
                    </a:moveTo>
                    <a:lnTo>
                      <a:pt x="8378" y="54270"/>
                    </a:lnTo>
                    <a:lnTo>
                      <a:pt x="16105" y="54270"/>
                    </a:lnTo>
                    <a:cubicBezTo>
                      <a:pt x="20386" y="54270"/>
                      <a:pt x="23552" y="53339"/>
                      <a:pt x="25599" y="51384"/>
                    </a:cubicBezTo>
                    <a:cubicBezTo>
                      <a:pt x="27647" y="49523"/>
                      <a:pt x="28578" y="46730"/>
                      <a:pt x="28578" y="43007"/>
                    </a:cubicBezTo>
                    <a:cubicBezTo>
                      <a:pt x="28578" y="39283"/>
                      <a:pt x="27554" y="36583"/>
                      <a:pt x="25599" y="34629"/>
                    </a:cubicBezTo>
                    <a:cubicBezTo>
                      <a:pt x="23552" y="32767"/>
                      <a:pt x="20386" y="31743"/>
                      <a:pt x="16105" y="31743"/>
                    </a:cubicBezTo>
                    <a:lnTo>
                      <a:pt x="8378" y="31743"/>
                    </a:lnTo>
                    <a:close/>
                  </a:path>
                </a:pathLst>
              </a:custGeom>
              <a:solidFill>
                <a:srgbClr val="FFFFFF"/>
              </a:solidFill>
              <a:ln w="8840" cap="flat">
                <a:no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EF759449-9BE9-3FAF-C4F2-28FE681A0EA3}"/>
                  </a:ext>
                </a:extLst>
              </p:cNvPr>
              <p:cNvSpPr/>
              <p:nvPr/>
            </p:nvSpPr>
            <p:spPr>
              <a:xfrm>
                <a:off x="7405175" y="5039811"/>
                <a:ext cx="38724" cy="60413"/>
              </a:xfrm>
              <a:custGeom>
                <a:avLst/>
                <a:gdLst>
                  <a:gd name="connsiteX0" fmla="*/ 8657 w 38724"/>
                  <a:gd name="connsiteY0" fmla="*/ 37887 h 60413"/>
                  <a:gd name="connsiteX1" fmla="*/ 8657 w 38724"/>
                  <a:gd name="connsiteY1" fmla="*/ 60321 h 60413"/>
                  <a:gd name="connsiteX2" fmla="*/ 0 w 38724"/>
                  <a:gd name="connsiteY2" fmla="*/ 60321 h 60413"/>
                  <a:gd name="connsiteX3" fmla="*/ 0 w 38724"/>
                  <a:gd name="connsiteY3" fmla="*/ 0 h 60413"/>
                  <a:gd name="connsiteX4" fmla="*/ 14615 w 38724"/>
                  <a:gd name="connsiteY4" fmla="*/ 0 h 60413"/>
                  <a:gd name="connsiteX5" fmla="*/ 30905 w 38724"/>
                  <a:gd name="connsiteY5" fmla="*/ 4934 h 60413"/>
                  <a:gd name="connsiteX6" fmla="*/ 36118 w 38724"/>
                  <a:gd name="connsiteY6" fmla="*/ 18990 h 60413"/>
                  <a:gd name="connsiteX7" fmla="*/ 24296 w 38724"/>
                  <a:gd name="connsiteY7" fmla="*/ 36677 h 60413"/>
                  <a:gd name="connsiteX8" fmla="*/ 38724 w 38724"/>
                  <a:gd name="connsiteY8" fmla="*/ 60414 h 60413"/>
                  <a:gd name="connsiteX9" fmla="*/ 28764 w 38724"/>
                  <a:gd name="connsiteY9" fmla="*/ 60414 h 60413"/>
                  <a:gd name="connsiteX10" fmla="*/ 15359 w 38724"/>
                  <a:gd name="connsiteY10" fmla="*/ 37980 h 60413"/>
                  <a:gd name="connsiteX11" fmla="*/ 8471 w 38724"/>
                  <a:gd name="connsiteY11" fmla="*/ 37980 h 60413"/>
                  <a:gd name="connsiteX12" fmla="*/ 14708 w 38724"/>
                  <a:gd name="connsiteY12" fmla="*/ 31836 h 60413"/>
                  <a:gd name="connsiteX13" fmla="*/ 27647 w 38724"/>
                  <a:gd name="connsiteY13" fmla="*/ 18897 h 60413"/>
                  <a:gd name="connsiteX14" fmla="*/ 14708 w 38724"/>
                  <a:gd name="connsiteY14" fmla="*/ 5958 h 60413"/>
                  <a:gd name="connsiteX15" fmla="*/ 8657 w 38724"/>
                  <a:gd name="connsiteY15" fmla="*/ 5958 h 60413"/>
                  <a:gd name="connsiteX16" fmla="*/ 8657 w 38724"/>
                  <a:gd name="connsiteY16" fmla="*/ 31836 h 60413"/>
                  <a:gd name="connsiteX17" fmla="*/ 14708 w 38724"/>
                  <a:gd name="connsiteY17" fmla="*/ 31836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724" h="60413">
                    <a:moveTo>
                      <a:pt x="8657" y="37887"/>
                    </a:moveTo>
                    <a:lnTo>
                      <a:pt x="8657" y="60321"/>
                    </a:lnTo>
                    <a:lnTo>
                      <a:pt x="0" y="60321"/>
                    </a:lnTo>
                    <a:lnTo>
                      <a:pt x="0" y="0"/>
                    </a:lnTo>
                    <a:lnTo>
                      <a:pt x="14615" y="0"/>
                    </a:lnTo>
                    <a:cubicBezTo>
                      <a:pt x="21969" y="0"/>
                      <a:pt x="27368" y="1676"/>
                      <a:pt x="30905" y="4934"/>
                    </a:cubicBezTo>
                    <a:cubicBezTo>
                      <a:pt x="34442" y="8192"/>
                      <a:pt x="36118" y="12939"/>
                      <a:pt x="36118" y="18990"/>
                    </a:cubicBezTo>
                    <a:cubicBezTo>
                      <a:pt x="36118" y="28206"/>
                      <a:pt x="32208" y="34070"/>
                      <a:pt x="24296" y="36677"/>
                    </a:cubicBezTo>
                    <a:lnTo>
                      <a:pt x="38724" y="60414"/>
                    </a:lnTo>
                    <a:lnTo>
                      <a:pt x="28764" y="60414"/>
                    </a:lnTo>
                    <a:lnTo>
                      <a:pt x="15359" y="37980"/>
                    </a:lnTo>
                    <a:lnTo>
                      <a:pt x="8471" y="37980"/>
                    </a:lnTo>
                    <a:close/>
                    <a:moveTo>
                      <a:pt x="14708" y="31836"/>
                    </a:moveTo>
                    <a:cubicBezTo>
                      <a:pt x="23365" y="31836"/>
                      <a:pt x="27647" y="27554"/>
                      <a:pt x="27647" y="18897"/>
                    </a:cubicBezTo>
                    <a:cubicBezTo>
                      <a:pt x="27647" y="10240"/>
                      <a:pt x="23365" y="5958"/>
                      <a:pt x="14708" y="5958"/>
                    </a:cubicBezTo>
                    <a:lnTo>
                      <a:pt x="8657" y="5958"/>
                    </a:lnTo>
                    <a:lnTo>
                      <a:pt x="8657" y="31836"/>
                    </a:lnTo>
                    <a:lnTo>
                      <a:pt x="14708" y="31836"/>
                    </a:lnTo>
                    <a:close/>
                  </a:path>
                </a:pathLst>
              </a:custGeom>
              <a:solidFill>
                <a:srgbClr val="FFFFFF"/>
              </a:solidFill>
              <a:ln w="8840" cap="flat">
                <a:no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851D0EF2-A712-CCBC-64D1-BF219511D1B9}"/>
                  </a:ext>
                </a:extLst>
              </p:cNvPr>
              <p:cNvSpPr/>
              <p:nvPr/>
            </p:nvSpPr>
            <p:spPr>
              <a:xfrm>
                <a:off x="7448275" y="5039811"/>
                <a:ext cx="46544" cy="60321"/>
              </a:xfrm>
              <a:custGeom>
                <a:avLst/>
                <a:gdLst>
                  <a:gd name="connsiteX0" fmla="*/ 37980 w 46544"/>
                  <a:gd name="connsiteY0" fmla="*/ 60321 h 60321"/>
                  <a:gd name="connsiteX1" fmla="*/ 33232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6 w 46544"/>
                  <a:gd name="connsiteY8" fmla="*/ 60321 h 60321"/>
                  <a:gd name="connsiteX9" fmla="*/ 15080 w 46544"/>
                  <a:gd name="connsiteY9" fmla="*/ 38818 h 60321"/>
                  <a:gd name="connsiteX10" fmla="*/ 31464 w 46544"/>
                  <a:gd name="connsiteY10" fmla="*/ 38818 h 60321"/>
                  <a:gd name="connsiteX11" fmla="*/ 24575 w 46544"/>
                  <a:gd name="connsiteY11" fmla="*/ 15080 h 60321"/>
                  <a:gd name="connsiteX12" fmla="*/ 24016 w 46544"/>
                  <a:gd name="connsiteY12" fmla="*/ 13032 h 60321"/>
                  <a:gd name="connsiteX13" fmla="*/ 23644 w 46544"/>
                  <a:gd name="connsiteY13" fmla="*/ 10984 h 60321"/>
                  <a:gd name="connsiteX14" fmla="*/ 23365 w 46544"/>
                  <a:gd name="connsiteY14" fmla="*/ 9030 h 60321"/>
                  <a:gd name="connsiteX15" fmla="*/ 22993 w 46544"/>
                  <a:gd name="connsiteY15" fmla="*/ 9030 h 60321"/>
                  <a:gd name="connsiteX16" fmla="*/ 22714 w 46544"/>
                  <a:gd name="connsiteY16" fmla="*/ 11077 h 60321"/>
                  <a:gd name="connsiteX17" fmla="*/ 22341 w 46544"/>
                  <a:gd name="connsiteY17" fmla="*/ 13032 h 60321"/>
                  <a:gd name="connsiteX18" fmla="*/ 21875 w 46544"/>
                  <a:gd name="connsiteY18" fmla="*/ 14987 h 60321"/>
                  <a:gd name="connsiteX19" fmla="*/ 14987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2" y="44775"/>
                    </a:lnTo>
                    <a:lnTo>
                      <a:pt x="13405" y="44775"/>
                    </a:lnTo>
                    <a:lnTo>
                      <a:pt x="8657" y="60321"/>
                    </a:lnTo>
                    <a:lnTo>
                      <a:pt x="0" y="60321"/>
                    </a:lnTo>
                    <a:lnTo>
                      <a:pt x="17686" y="0"/>
                    </a:lnTo>
                    <a:lnTo>
                      <a:pt x="28857" y="0"/>
                    </a:lnTo>
                    <a:lnTo>
                      <a:pt x="46544" y="60321"/>
                    </a:lnTo>
                    <a:lnTo>
                      <a:pt x="37886" y="60321"/>
                    </a:lnTo>
                    <a:close/>
                    <a:moveTo>
                      <a:pt x="15080" y="38818"/>
                    </a:moveTo>
                    <a:lnTo>
                      <a:pt x="31464" y="38818"/>
                    </a:lnTo>
                    <a:lnTo>
                      <a:pt x="24575" y="15080"/>
                    </a:lnTo>
                    <a:cubicBezTo>
                      <a:pt x="24389" y="14429"/>
                      <a:pt x="24203" y="13777"/>
                      <a:pt x="24016" y="13032"/>
                    </a:cubicBezTo>
                    <a:cubicBezTo>
                      <a:pt x="23923" y="12288"/>
                      <a:pt x="23831" y="11636"/>
                      <a:pt x="23644" y="10984"/>
                    </a:cubicBezTo>
                    <a:cubicBezTo>
                      <a:pt x="23551" y="10333"/>
                      <a:pt x="23458" y="9588"/>
                      <a:pt x="23365" y="9030"/>
                    </a:cubicBezTo>
                    <a:lnTo>
                      <a:pt x="22993" y="9030"/>
                    </a:lnTo>
                    <a:cubicBezTo>
                      <a:pt x="22993" y="9681"/>
                      <a:pt x="22806" y="10426"/>
                      <a:pt x="22714" y="11077"/>
                    </a:cubicBezTo>
                    <a:cubicBezTo>
                      <a:pt x="22620" y="11729"/>
                      <a:pt x="22434" y="12381"/>
                      <a:pt x="22341" y="13032"/>
                    </a:cubicBezTo>
                    <a:cubicBezTo>
                      <a:pt x="22248" y="13684"/>
                      <a:pt x="22062" y="14429"/>
                      <a:pt x="21875" y="14987"/>
                    </a:cubicBezTo>
                    <a:lnTo>
                      <a:pt x="14987" y="38725"/>
                    </a:lnTo>
                    <a:close/>
                  </a:path>
                </a:pathLst>
              </a:custGeom>
              <a:solidFill>
                <a:srgbClr val="FFFFFF"/>
              </a:solidFill>
              <a:ln w="8840" cap="flat">
                <a:no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BB93F9F2-8A52-D3A1-3A2C-2725F1FC642D}"/>
                  </a:ext>
                </a:extLst>
              </p:cNvPr>
              <p:cNvSpPr/>
              <p:nvPr/>
            </p:nvSpPr>
            <p:spPr>
              <a:xfrm>
                <a:off x="7590793" y="5039159"/>
                <a:ext cx="46544" cy="60321"/>
              </a:xfrm>
              <a:custGeom>
                <a:avLst/>
                <a:gdLst>
                  <a:gd name="connsiteX0" fmla="*/ 37980 w 46544"/>
                  <a:gd name="connsiteY0" fmla="*/ 60321 h 60321"/>
                  <a:gd name="connsiteX1" fmla="*/ 33233 w 46544"/>
                  <a:gd name="connsiteY1" fmla="*/ 44775 h 60321"/>
                  <a:gd name="connsiteX2" fmla="*/ 13405 w 46544"/>
                  <a:gd name="connsiteY2" fmla="*/ 44775 h 60321"/>
                  <a:gd name="connsiteX3" fmla="*/ 8657 w 46544"/>
                  <a:gd name="connsiteY3" fmla="*/ 60321 h 60321"/>
                  <a:gd name="connsiteX4" fmla="*/ 0 w 46544"/>
                  <a:gd name="connsiteY4" fmla="*/ 60321 h 60321"/>
                  <a:gd name="connsiteX5" fmla="*/ 17686 w 46544"/>
                  <a:gd name="connsiteY5" fmla="*/ 0 h 60321"/>
                  <a:gd name="connsiteX6" fmla="*/ 28857 w 46544"/>
                  <a:gd name="connsiteY6" fmla="*/ 0 h 60321"/>
                  <a:gd name="connsiteX7" fmla="*/ 46544 w 46544"/>
                  <a:gd name="connsiteY7" fmla="*/ 60321 h 60321"/>
                  <a:gd name="connsiteX8" fmla="*/ 37887 w 46544"/>
                  <a:gd name="connsiteY8" fmla="*/ 60321 h 60321"/>
                  <a:gd name="connsiteX9" fmla="*/ 15080 w 46544"/>
                  <a:gd name="connsiteY9" fmla="*/ 38818 h 60321"/>
                  <a:gd name="connsiteX10" fmla="*/ 31464 w 46544"/>
                  <a:gd name="connsiteY10" fmla="*/ 38818 h 60321"/>
                  <a:gd name="connsiteX11" fmla="*/ 24575 w 46544"/>
                  <a:gd name="connsiteY11" fmla="*/ 15080 h 60321"/>
                  <a:gd name="connsiteX12" fmla="*/ 24016 w 46544"/>
                  <a:gd name="connsiteY12" fmla="*/ 13032 h 60321"/>
                  <a:gd name="connsiteX13" fmla="*/ 23644 w 46544"/>
                  <a:gd name="connsiteY13" fmla="*/ 10984 h 60321"/>
                  <a:gd name="connsiteX14" fmla="*/ 23365 w 46544"/>
                  <a:gd name="connsiteY14" fmla="*/ 9030 h 60321"/>
                  <a:gd name="connsiteX15" fmla="*/ 22993 w 46544"/>
                  <a:gd name="connsiteY15" fmla="*/ 9030 h 60321"/>
                  <a:gd name="connsiteX16" fmla="*/ 22714 w 46544"/>
                  <a:gd name="connsiteY16" fmla="*/ 11077 h 60321"/>
                  <a:gd name="connsiteX17" fmla="*/ 22341 w 46544"/>
                  <a:gd name="connsiteY17" fmla="*/ 13032 h 60321"/>
                  <a:gd name="connsiteX18" fmla="*/ 21875 w 46544"/>
                  <a:gd name="connsiteY18" fmla="*/ 14987 h 60321"/>
                  <a:gd name="connsiteX19" fmla="*/ 14987 w 46544"/>
                  <a:gd name="connsiteY19" fmla="*/ 38725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1">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080" y="38818"/>
                    </a:moveTo>
                    <a:lnTo>
                      <a:pt x="31464" y="38818"/>
                    </a:lnTo>
                    <a:lnTo>
                      <a:pt x="24575" y="15080"/>
                    </a:lnTo>
                    <a:cubicBezTo>
                      <a:pt x="24389" y="14429"/>
                      <a:pt x="24203" y="13777"/>
                      <a:pt x="24016" y="13032"/>
                    </a:cubicBezTo>
                    <a:cubicBezTo>
                      <a:pt x="23924" y="12288"/>
                      <a:pt x="23831" y="11636"/>
                      <a:pt x="23644" y="10984"/>
                    </a:cubicBezTo>
                    <a:cubicBezTo>
                      <a:pt x="23551" y="10333"/>
                      <a:pt x="23458" y="9588"/>
                      <a:pt x="23365" y="9030"/>
                    </a:cubicBezTo>
                    <a:lnTo>
                      <a:pt x="22993" y="9030"/>
                    </a:lnTo>
                    <a:cubicBezTo>
                      <a:pt x="22993" y="9681"/>
                      <a:pt x="22806" y="10426"/>
                      <a:pt x="22714" y="11077"/>
                    </a:cubicBezTo>
                    <a:cubicBezTo>
                      <a:pt x="22620" y="11729"/>
                      <a:pt x="22434" y="12381"/>
                      <a:pt x="22341" y="13032"/>
                    </a:cubicBezTo>
                    <a:cubicBezTo>
                      <a:pt x="22248" y="13684"/>
                      <a:pt x="22062" y="14429"/>
                      <a:pt x="21875" y="14987"/>
                    </a:cubicBezTo>
                    <a:lnTo>
                      <a:pt x="14987" y="38725"/>
                    </a:lnTo>
                    <a:close/>
                  </a:path>
                </a:pathLst>
              </a:custGeom>
              <a:solidFill>
                <a:srgbClr val="FFFFFF"/>
              </a:solidFill>
              <a:ln w="8840" cap="flat">
                <a:no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44B47876-5CBC-C96A-B4DD-98F627864CB7}"/>
                  </a:ext>
                </a:extLst>
              </p:cNvPr>
              <p:cNvSpPr/>
              <p:nvPr/>
            </p:nvSpPr>
            <p:spPr>
              <a:xfrm>
                <a:off x="7499194" y="5039531"/>
                <a:ext cx="37607" cy="60693"/>
              </a:xfrm>
              <a:custGeom>
                <a:avLst/>
                <a:gdLst>
                  <a:gd name="connsiteX0" fmla="*/ 18897 w 37607"/>
                  <a:gd name="connsiteY0" fmla="*/ 186 h 60693"/>
                  <a:gd name="connsiteX1" fmla="*/ 26251 w 37607"/>
                  <a:gd name="connsiteY1" fmla="*/ 931 h 60693"/>
                  <a:gd name="connsiteX2" fmla="*/ 31464 w 37607"/>
                  <a:gd name="connsiteY2" fmla="*/ 2606 h 60693"/>
                  <a:gd name="connsiteX3" fmla="*/ 35653 w 37607"/>
                  <a:gd name="connsiteY3" fmla="*/ 4934 h 60693"/>
                  <a:gd name="connsiteX4" fmla="*/ 32674 w 37607"/>
                  <a:gd name="connsiteY4" fmla="*/ 9960 h 60693"/>
                  <a:gd name="connsiteX5" fmla="*/ 31836 w 37607"/>
                  <a:gd name="connsiteY5" fmla="*/ 9960 h 60693"/>
                  <a:gd name="connsiteX6" fmla="*/ 28765 w 37607"/>
                  <a:gd name="connsiteY6" fmla="*/ 8099 h 60693"/>
                  <a:gd name="connsiteX7" fmla="*/ 24948 w 37607"/>
                  <a:gd name="connsiteY7" fmla="*/ 6796 h 60693"/>
                  <a:gd name="connsiteX8" fmla="*/ 19735 w 37607"/>
                  <a:gd name="connsiteY8" fmla="*/ 6144 h 60693"/>
                  <a:gd name="connsiteX9" fmla="*/ 15639 w 37607"/>
                  <a:gd name="connsiteY9" fmla="*/ 6888 h 60693"/>
                  <a:gd name="connsiteX10" fmla="*/ 12381 w 37607"/>
                  <a:gd name="connsiteY10" fmla="*/ 8936 h 60693"/>
                  <a:gd name="connsiteX11" fmla="*/ 10239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2 w 37607"/>
                  <a:gd name="connsiteY15" fmla="*/ 27740 h 60693"/>
                  <a:gd name="connsiteX16" fmla="*/ 30347 w 37607"/>
                  <a:gd name="connsiteY16" fmla="*/ 31277 h 60693"/>
                  <a:gd name="connsiteX17" fmla="*/ 35560 w 37607"/>
                  <a:gd name="connsiteY17" fmla="*/ 36304 h 60693"/>
                  <a:gd name="connsiteX18" fmla="*/ 37607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7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5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2 w 37607"/>
                  <a:gd name="connsiteY36" fmla="*/ 28671 h 60693"/>
                  <a:gd name="connsiteX37" fmla="*/ 2699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90" y="186"/>
                      <a:pt x="24110" y="465"/>
                      <a:pt x="26251" y="931"/>
                    </a:cubicBezTo>
                    <a:cubicBezTo>
                      <a:pt x="28299" y="1396"/>
                      <a:pt x="30067" y="1955"/>
                      <a:pt x="31464" y="2606"/>
                    </a:cubicBezTo>
                    <a:cubicBezTo>
                      <a:pt x="33046" y="3258"/>
                      <a:pt x="34443" y="4096"/>
                      <a:pt x="35653" y="4934"/>
                    </a:cubicBezTo>
                    <a:lnTo>
                      <a:pt x="32674" y="9960"/>
                    </a:lnTo>
                    <a:lnTo>
                      <a:pt x="31836" y="9960"/>
                    </a:lnTo>
                    <a:cubicBezTo>
                      <a:pt x="30999" y="9309"/>
                      <a:pt x="29975" y="8657"/>
                      <a:pt x="28765" y="8099"/>
                    </a:cubicBezTo>
                    <a:cubicBezTo>
                      <a:pt x="27740" y="7633"/>
                      <a:pt x="26437" y="7261"/>
                      <a:pt x="24948" y="6796"/>
                    </a:cubicBezTo>
                    <a:cubicBezTo>
                      <a:pt x="23458" y="6330"/>
                      <a:pt x="21690" y="6144"/>
                      <a:pt x="19735" y="6144"/>
                    </a:cubicBezTo>
                    <a:cubicBezTo>
                      <a:pt x="18245" y="6144"/>
                      <a:pt x="16849" y="6423"/>
                      <a:pt x="15639" y="6888"/>
                    </a:cubicBezTo>
                    <a:cubicBezTo>
                      <a:pt x="14335" y="7354"/>
                      <a:pt x="13312" y="8099"/>
                      <a:pt x="12381" y="8936"/>
                    </a:cubicBezTo>
                    <a:cubicBezTo>
                      <a:pt x="11450" y="9774"/>
                      <a:pt x="10705" y="10798"/>
                      <a:pt x="10239" y="11822"/>
                    </a:cubicBezTo>
                    <a:cubicBezTo>
                      <a:pt x="9681" y="12939"/>
                      <a:pt x="9495" y="14149"/>
                      <a:pt x="9495" y="15359"/>
                    </a:cubicBezTo>
                    <a:cubicBezTo>
                      <a:pt x="9495" y="17593"/>
                      <a:pt x="10147" y="19455"/>
                      <a:pt x="11543" y="20852"/>
                    </a:cubicBezTo>
                    <a:cubicBezTo>
                      <a:pt x="12939" y="22248"/>
                      <a:pt x="14615" y="23551"/>
                      <a:pt x="16756" y="24668"/>
                    </a:cubicBezTo>
                    <a:cubicBezTo>
                      <a:pt x="18804" y="25785"/>
                      <a:pt x="21131" y="26809"/>
                      <a:pt x="23552" y="27740"/>
                    </a:cubicBezTo>
                    <a:cubicBezTo>
                      <a:pt x="25971" y="28671"/>
                      <a:pt x="28206" y="29881"/>
                      <a:pt x="30347" y="31277"/>
                    </a:cubicBezTo>
                    <a:cubicBezTo>
                      <a:pt x="32395" y="32674"/>
                      <a:pt x="34163" y="34349"/>
                      <a:pt x="35560" y="36304"/>
                    </a:cubicBezTo>
                    <a:cubicBezTo>
                      <a:pt x="36956" y="38259"/>
                      <a:pt x="37607" y="40773"/>
                      <a:pt x="37607" y="43938"/>
                    </a:cubicBezTo>
                    <a:cubicBezTo>
                      <a:pt x="37607" y="46451"/>
                      <a:pt x="37142" y="48778"/>
                      <a:pt x="36305" y="50826"/>
                    </a:cubicBezTo>
                    <a:cubicBezTo>
                      <a:pt x="35467" y="52874"/>
                      <a:pt x="34163" y="54643"/>
                      <a:pt x="32488" y="56132"/>
                    </a:cubicBezTo>
                    <a:cubicBezTo>
                      <a:pt x="30812" y="57621"/>
                      <a:pt x="28765" y="58738"/>
                      <a:pt x="26251" y="59483"/>
                    </a:cubicBezTo>
                    <a:cubicBezTo>
                      <a:pt x="23737" y="60321"/>
                      <a:pt x="20945" y="60693"/>
                      <a:pt x="17687" y="60693"/>
                    </a:cubicBezTo>
                    <a:cubicBezTo>
                      <a:pt x="14894" y="60693"/>
                      <a:pt x="12381" y="60507"/>
                      <a:pt x="10147" y="60042"/>
                    </a:cubicBezTo>
                    <a:cubicBezTo>
                      <a:pt x="8005" y="59576"/>
                      <a:pt x="6144" y="59018"/>
                      <a:pt x="4654" y="58366"/>
                    </a:cubicBezTo>
                    <a:cubicBezTo>
                      <a:pt x="2886" y="57715"/>
                      <a:pt x="1303" y="56877"/>
                      <a:pt x="0" y="55946"/>
                    </a:cubicBezTo>
                    <a:lnTo>
                      <a:pt x="2979" y="50919"/>
                    </a:lnTo>
                    <a:lnTo>
                      <a:pt x="3817" y="50919"/>
                    </a:lnTo>
                    <a:cubicBezTo>
                      <a:pt x="4841" y="51664"/>
                      <a:pt x="6051" y="52315"/>
                      <a:pt x="7354" y="52874"/>
                    </a:cubicBezTo>
                    <a:cubicBezTo>
                      <a:pt x="8471" y="53339"/>
                      <a:pt x="9867" y="53712"/>
                      <a:pt x="11450" y="54084"/>
                    </a:cubicBezTo>
                    <a:cubicBezTo>
                      <a:pt x="13033" y="54456"/>
                      <a:pt x="14801" y="54643"/>
                      <a:pt x="16756" y="54643"/>
                    </a:cubicBezTo>
                    <a:cubicBezTo>
                      <a:pt x="20666" y="54643"/>
                      <a:pt x="23644" y="53712"/>
                      <a:pt x="25692" y="51850"/>
                    </a:cubicBezTo>
                    <a:cubicBezTo>
                      <a:pt x="27740" y="49988"/>
                      <a:pt x="28765" y="47568"/>
                      <a:pt x="28765" y="44589"/>
                    </a:cubicBezTo>
                    <a:cubicBezTo>
                      <a:pt x="28765" y="42355"/>
                      <a:pt x="28113" y="40493"/>
                      <a:pt x="26716" y="39097"/>
                    </a:cubicBezTo>
                    <a:cubicBezTo>
                      <a:pt x="25320" y="37700"/>
                      <a:pt x="23644" y="36397"/>
                      <a:pt x="21503" y="35280"/>
                    </a:cubicBezTo>
                    <a:cubicBezTo>
                      <a:pt x="19456" y="34163"/>
                      <a:pt x="17128" y="33139"/>
                      <a:pt x="14708" y="32208"/>
                    </a:cubicBezTo>
                    <a:cubicBezTo>
                      <a:pt x="12288" y="31277"/>
                      <a:pt x="10054" y="30067"/>
                      <a:pt x="7912" y="28671"/>
                    </a:cubicBezTo>
                    <a:cubicBezTo>
                      <a:pt x="5865" y="27275"/>
                      <a:pt x="4096" y="25599"/>
                      <a:pt x="2699" y="23644"/>
                    </a:cubicBezTo>
                    <a:cubicBezTo>
                      <a:pt x="1303" y="21689"/>
                      <a:pt x="652" y="19176"/>
                      <a:pt x="652" y="16011"/>
                    </a:cubicBezTo>
                    <a:cubicBezTo>
                      <a:pt x="652" y="13684"/>
                      <a:pt x="1117" y="11636"/>
                      <a:pt x="1862" y="9681"/>
                    </a:cubicBezTo>
                    <a:cubicBezTo>
                      <a:pt x="2699" y="7726"/>
                      <a:pt x="3910" y="6051"/>
                      <a:pt x="5399" y="4561"/>
                    </a:cubicBezTo>
                    <a:cubicBezTo>
                      <a:pt x="6982" y="3165"/>
                      <a:pt x="8843" y="2048"/>
                      <a:pt x="11078" y="1210"/>
                    </a:cubicBezTo>
                    <a:cubicBezTo>
                      <a:pt x="13312" y="465"/>
                      <a:pt x="15825" y="0"/>
                      <a:pt x="18711" y="0"/>
                    </a:cubicBezTo>
                    <a:close/>
                  </a:path>
                </a:pathLst>
              </a:custGeom>
              <a:solidFill>
                <a:srgbClr val="FFFFFF"/>
              </a:solidFill>
              <a:ln w="8840" cap="flat">
                <a:noFill/>
                <a:prstDash val="solid"/>
                <a:miter/>
              </a:ln>
            </p:spPr>
            <p:txBody>
              <a:bodyPr rtlCol="0" anchor="ctr"/>
              <a:lstStyle/>
              <a:p>
                <a:endParaRPr lang="en-US"/>
              </a:p>
            </p:txBody>
          </p:sp>
          <p:sp>
            <p:nvSpPr>
              <p:cNvPr id="777" name="Freeform: Shape 776">
                <a:extLst>
                  <a:ext uri="{FF2B5EF4-FFF2-40B4-BE49-F238E27FC236}">
                    <a16:creationId xmlns:a16="http://schemas.microsoft.com/office/drawing/2014/main" id="{26C2DB1C-99EA-3F9F-C84C-DBB4F14C70AE}"/>
                  </a:ext>
                </a:extLst>
              </p:cNvPr>
              <p:cNvSpPr/>
              <p:nvPr/>
            </p:nvSpPr>
            <p:spPr>
              <a:xfrm>
                <a:off x="7547320" y="5039811"/>
                <a:ext cx="38910" cy="60321"/>
              </a:xfrm>
              <a:custGeom>
                <a:avLst/>
                <a:gdLst>
                  <a:gd name="connsiteX0" fmla="*/ 38911 w 38910"/>
                  <a:gd name="connsiteY0" fmla="*/ 60321 h 60321"/>
                  <a:gd name="connsiteX1" fmla="*/ 28951 w 38910"/>
                  <a:gd name="connsiteY1" fmla="*/ 60321 h 60321"/>
                  <a:gd name="connsiteX2" fmla="*/ 8657 w 38910"/>
                  <a:gd name="connsiteY2" fmla="*/ 30160 h 60321"/>
                  <a:gd name="connsiteX3" fmla="*/ 8657 w 38910"/>
                  <a:gd name="connsiteY3" fmla="*/ 60321 h 60321"/>
                  <a:gd name="connsiteX4" fmla="*/ 0 w 38910"/>
                  <a:gd name="connsiteY4" fmla="*/ 60321 h 60321"/>
                  <a:gd name="connsiteX5" fmla="*/ 0 w 38910"/>
                  <a:gd name="connsiteY5" fmla="*/ 0 h 60321"/>
                  <a:gd name="connsiteX6" fmla="*/ 8657 w 38910"/>
                  <a:gd name="connsiteY6" fmla="*/ 0 h 60321"/>
                  <a:gd name="connsiteX7" fmla="*/ 8657 w 38910"/>
                  <a:gd name="connsiteY7" fmla="*/ 28485 h 60321"/>
                  <a:gd name="connsiteX8" fmla="*/ 28020 w 38910"/>
                  <a:gd name="connsiteY8" fmla="*/ 0 h 60321"/>
                  <a:gd name="connsiteX9" fmla="*/ 37980 w 38910"/>
                  <a:gd name="connsiteY9" fmla="*/ 0 h 60321"/>
                  <a:gd name="connsiteX10" fmla="*/ 18152 w 38910"/>
                  <a:gd name="connsiteY10" fmla="*/ 29323 h 60321"/>
                  <a:gd name="connsiteX11" fmla="*/ 38818 w 38910"/>
                  <a:gd name="connsiteY11" fmla="*/ 60321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10" h="60321">
                    <a:moveTo>
                      <a:pt x="38911" y="60321"/>
                    </a:moveTo>
                    <a:lnTo>
                      <a:pt x="28951" y="60321"/>
                    </a:lnTo>
                    <a:lnTo>
                      <a:pt x="8657" y="30160"/>
                    </a:lnTo>
                    <a:lnTo>
                      <a:pt x="8657" y="60321"/>
                    </a:lnTo>
                    <a:lnTo>
                      <a:pt x="0" y="60321"/>
                    </a:lnTo>
                    <a:lnTo>
                      <a:pt x="0" y="0"/>
                    </a:lnTo>
                    <a:lnTo>
                      <a:pt x="8657" y="0"/>
                    </a:lnTo>
                    <a:lnTo>
                      <a:pt x="8657" y="28485"/>
                    </a:lnTo>
                    <a:lnTo>
                      <a:pt x="28020" y="0"/>
                    </a:lnTo>
                    <a:lnTo>
                      <a:pt x="37980" y="0"/>
                    </a:lnTo>
                    <a:lnTo>
                      <a:pt x="18152" y="29323"/>
                    </a:lnTo>
                    <a:lnTo>
                      <a:pt x="38818" y="60321"/>
                    </a:lnTo>
                    <a:close/>
                  </a:path>
                </a:pathLst>
              </a:custGeom>
              <a:solidFill>
                <a:srgbClr val="FFFFFF"/>
              </a:solidFill>
              <a:ln w="8840" cap="flat">
                <a:noFill/>
                <a:prstDash val="solid"/>
                <a:miter/>
              </a:ln>
            </p:spPr>
            <p:txBody>
              <a:bodyPr rtlCol="0" anchor="ctr"/>
              <a:lstStyle/>
              <a:p>
                <a:endParaRPr lang="en-US"/>
              </a:p>
            </p:txBody>
          </p:sp>
        </p:grpSp>
        <p:grpSp>
          <p:nvGrpSpPr>
            <p:cNvPr id="778" name="Picture 2">
              <a:extLst>
                <a:ext uri="{FF2B5EF4-FFF2-40B4-BE49-F238E27FC236}">
                  <a16:creationId xmlns:a16="http://schemas.microsoft.com/office/drawing/2014/main" id="{2E87D2C9-19C9-0881-8FE8-AE9FCFC82B08}"/>
                </a:ext>
              </a:extLst>
            </p:cNvPr>
            <p:cNvGrpSpPr/>
            <p:nvPr/>
          </p:nvGrpSpPr>
          <p:grpSpPr>
            <a:xfrm>
              <a:off x="7443620" y="5481234"/>
              <a:ext cx="291594" cy="93027"/>
              <a:chOff x="7443620" y="5481234"/>
              <a:chExt cx="291594" cy="93027"/>
            </a:xfrm>
            <a:solidFill>
              <a:srgbClr val="FFFFFF"/>
            </a:solidFill>
          </p:grpSpPr>
          <p:sp>
            <p:nvSpPr>
              <p:cNvPr id="779" name="Freeform: Shape 778">
                <a:extLst>
                  <a:ext uri="{FF2B5EF4-FFF2-40B4-BE49-F238E27FC236}">
                    <a16:creationId xmlns:a16="http://schemas.microsoft.com/office/drawing/2014/main" id="{213F3BA9-DE28-BA94-82D3-0E2CA2AD1568}"/>
                  </a:ext>
                </a:extLst>
              </p:cNvPr>
              <p:cNvSpPr/>
              <p:nvPr/>
            </p:nvSpPr>
            <p:spPr>
              <a:xfrm>
                <a:off x="7443620" y="5481513"/>
                <a:ext cx="38910" cy="60320"/>
              </a:xfrm>
              <a:custGeom>
                <a:avLst/>
                <a:gdLst>
                  <a:gd name="connsiteX0" fmla="*/ 38911 w 38910"/>
                  <a:gd name="connsiteY0" fmla="*/ 60321 h 60320"/>
                  <a:gd name="connsiteX1" fmla="*/ 28950 w 38910"/>
                  <a:gd name="connsiteY1" fmla="*/ 60321 h 60320"/>
                  <a:gd name="connsiteX2" fmla="*/ 8657 w 38910"/>
                  <a:gd name="connsiteY2" fmla="*/ 30160 h 60320"/>
                  <a:gd name="connsiteX3" fmla="*/ 8657 w 38910"/>
                  <a:gd name="connsiteY3" fmla="*/ 60321 h 60320"/>
                  <a:gd name="connsiteX4" fmla="*/ 0 w 38910"/>
                  <a:gd name="connsiteY4" fmla="*/ 60321 h 60320"/>
                  <a:gd name="connsiteX5" fmla="*/ 0 w 38910"/>
                  <a:gd name="connsiteY5" fmla="*/ 0 h 60320"/>
                  <a:gd name="connsiteX6" fmla="*/ 8657 w 38910"/>
                  <a:gd name="connsiteY6" fmla="*/ 0 h 60320"/>
                  <a:gd name="connsiteX7" fmla="*/ 8657 w 38910"/>
                  <a:gd name="connsiteY7" fmla="*/ 28485 h 60320"/>
                  <a:gd name="connsiteX8" fmla="*/ 28019 w 38910"/>
                  <a:gd name="connsiteY8" fmla="*/ 0 h 60320"/>
                  <a:gd name="connsiteX9" fmla="*/ 37980 w 38910"/>
                  <a:gd name="connsiteY9" fmla="*/ 0 h 60320"/>
                  <a:gd name="connsiteX10" fmla="*/ 18152 w 38910"/>
                  <a:gd name="connsiteY10" fmla="*/ 29323 h 60320"/>
                  <a:gd name="connsiteX11" fmla="*/ 38818 w 38910"/>
                  <a:gd name="connsiteY11" fmla="*/ 6032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910" h="60320">
                    <a:moveTo>
                      <a:pt x="38911" y="60321"/>
                    </a:moveTo>
                    <a:lnTo>
                      <a:pt x="28950" y="60321"/>
                    </a:lnTo>
                    <a:lnTo>
                      <a:pt x="8657" y="30160"/>
                    </a:lnTo>
                    <a:lnTo>
                      <a:pt x="8657" y="60321"/>
                    </a:lnTo>
                    <a:lnTo>
                      <a:pt x="0" y="60321"/>
                    </a:lnTo>
                    <a:lnTo>
                      <a:pt x="0" y="0"/>
                    </a:lnTo>
                    <a:lnTo>
                      <a:pt x="8657" y="0"/>
                    </a:lnTo>
                    <a:lnTo>
                      <a:pt x="8657" y="28485"/>
                    </a:lnTo>
                    <a:lnTo>
                      <a:pt x="28019" y="0"/>
                    </a:lnTo>
                    <a:lnTo>
                      <a:pt x="37980" y="0"/>
                    </a:lnTo>
                    <a:lnTo>
                      <a:pt x="18152" y="29323"/>
                    </a:lnTo>
                    <a:lnTo>
                      <a:pt x="38818" y="60321"/>
                    </a:lnTo>
                    <a:close/>
                  </a:path>
                </a:pathLst>
              </a:custGeom>
              <a:solidFill>
                <a:srgbClr val="FFFFFF"/>
              </a:solidFill>
              <a:ln w="8840" cap="flat">
                <a:noFill/>
                <a:prstDash val="solid"/>
                <a:miter/>
              </a:ln>
            </p:spPr>
            <p:txBody>
              <a:bodyPr rtlCol="0" anchor="ctr"/>
              <a:lstStyle/>
              <a:p>
                <a:endParaRPr lang="en-US"/>
              </a:p>
            </p:txBody>
          </p:sp>
          <p:sp>
            <p:nvSpPr>
              <p:cNvPr id="780" name="Freeform: Shape 779">
                <a:extLst>
                  <a:ext uri="{FF2B5EF4-FFF2-40B4-BE49-F238E27FC236}">
                    <a16:creationId xmlns:a16="http://schemas.microsoft.com/office/drawing/2014/main" id="{3E632CEA-7E22-DB6D-0EA3-0994AB2155B4}"/>
                  </a:ext>
                </a:extLst>
              </p:cNvPr>
              <p:cNvSpPr/>
              <p:nvPr/>
            </p:nvSpPr>
            <p:spPr>
              <a:xfrm>
                <a:off x="7485044" y="5481513"/>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8 w 46544"/>
                  <a:gd name="connsiteY3" fmla="*/ 60321 h 60320"/>
                  <a:gd name="connsiteX4" fmla="*/ 0 w 46544"/>
                  <a:gd name="connsiteY4" fmla="*/ 60321 h 60320"/>
                  <a:gd name="connsiteX5" fmla="*/ 17687 w 46544"/>
                  <a:gd name="connsiteY5" fmla="*/ 0 h 60320"/>
                  <a:gd name="connsiteX6" fmla="*/ 28858 w 46544"/>
                  <a:gd name="connsiteY6" fmla="*/ 0 h 60320"/>
                  <a:gd name="connsiteX7" fmla="*/ 46544 w 46544"/>
                  <a:gd name="connsiteY7" fmla="*/ 60321 h 60320"/>
                  <a:gd name="connsiteX8" fmla="*/ 37887 w 46544"/>
                  <a:gd name="connsiteY8" fmla="*/ 60321 h 60320"/>
                  <a:gd name="connsiteX9" fmla="*/ 15173 w 46544"/>
                  <a:gd name="connsiteY9" fmla="*/ 38724 h 60320"/>
                  <a:gd name="connsiteX10" fmla="*/ 31557 w 46544"/>
                  <a:gd name="connsiteY10" fmla="*/ 38724 h 60320"/>
                  <a:gd name="connsiteX11" fmla="*/ 24669 w 46544"/>
                  <a:gd name="connsiteY11" fmla="*/ 14987 h 60320"/>
                  <a:gd name="connsiteX12" fmla="*/ 24110 w 46544"/>
                  <a:gd name="connsiteY12" fmla="*/ 12939 h 60320"/>
                  <a:gd name="connsiteX13" fmla="*/ 23738 w 46544"/>
                  <a:gd name="connsiteY13" fmla="*/ 10891 h 60320"/>
                  <a:gd name="connsiteX14" fmla="*/ 23458 w 46544"/>
                  <a:gd name="connsiteY14" fmla="*/ 8936 h 60320"/>
                  <a:gd name="connsiteX15" fmla="*/ 23086 w 46544"/>
                  <a:gd name="connsiteY15" fmla="*/ 8936 h 60320"/>
                  <a:gd name="connsiteX16" fmla="*/ 22807 w 46544"/>
                  <a:gd name="connsiteY16" fmla="*/ 10984 h 60320"/>
                  <a:gd name="connsiteX17" fmla="*/ 22435 w 46544"/>
                  <a:gd name="connsiteY17" fmla="*/ 12939 h 60320"/>
                  <a:gd name="connsiteX18" fmla="*/ 21969 w 46544"/>
                  <a:gd name="connsiteY18" fmla="*/ 14894 h 60320"/>
                  <a:gd name="connsiteX19" fmla="*/ 15080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8" y="60321"/>
                    </a:lnTo>
                    <a:lnTo>
                      <a:pt x="0" y="60321"/>
                    </a:lnTo>
                    <a:lnTo>
                      <a:pt x="17687" y="0"/>
                    </a:lnTo>
                    <a:lnTo>
                      <a:pt x="28858" y="0"/>
                    </a:lnTo>
                    <a:lnTo>
                      <a:pt x="46544" y="60321"/>
                    </a:lnTo>
                    <a:lnTo>
                      <a:pt x="37887" y="60321"/>
                    </a:lnTo>
                    <a:close/>
                    <a:moveTo>
                      <a:pt x="15173" y="38724"/>
                    </a:moveTo>
                    <a:lnTo>
                      <a:pt x="31557" y="38724"/>
                    </a:lnTo>
                    <a:lnTo>
                      <a:pt x="24669" y="14987"/>
                    </a:lnTo>
                    <a:cubicBezTo>
                      <a:pt x="24482" y="14335"/>
                      <a:pt x="24296" y="13684"/>
                      <a:pt x="24110" y="12939"/>
                    </a:cubicBezTo>
                    <a:cubicBezTo>
                      <a:pt x="24017" y="12194"/>
                      <a:pt x="23924" y="11543"/>
                      <a:pt x="23738" y="10891"/>
                    </a:cubicBezTo>
                    <a:cubicBezTo>
                      <a:pt x="23645" y="10239"/>
                      <a:pt x="23552" y="9495"/>
                      <a:pt x="23458" y="8936"/>
                    </a:cubicBezTo>
                    <a:lnTo>
                      <a:pt x="23086" y="8936"/>
                    </a:lnTo>
                    <a:cubicBezTo>
                      <a:pt x="23086" y="9588"/>
                      <a:pt x="22900" y="10333"/>
                      <a:pt x="22807" y="10984"/>
                    </a:cubicBezTo>
                    <a:cubicBezTo>
                      <a:pt x="22714" y="11636"/>
                      <a:pt x="22528" y="12287"/>
                      <a:pt x="22435" y="12939"/>
                    </a:cubicBezTo>
                    <a:cubicBezTo>
                      <a:pt x="22341" y="13591"/>
                      <a:pt x="22155" y="14335"/>
                      <a:pt x="21969" y="14894"/>
                    </a:cubicBezTo>
                    <a:lnTo>
                      <a:pt x="15080" y="38631"/>
                    </a:lnTo>
                    <a:close/>
                  </a:path>
                </a:pathLst>
              </a:custGeom>
              <a:solidFill>
                <a:srgbClr val="FFFFFF"/>
              </a:solidFill>
              <a:ln w="8840" cap="flat">
                <a:no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56F6D6FA-8AD7-6085-17C8-421588408A02}"/>
                  </a:ext>
                </a:extLst>
              </p:cNvPr>
              <p:cNvSpPr/>
              <p:nvPr/>
            </p:nvSpPr>
            <p:spPr>
              <a:xfrm>
                <a:off x="7540711" y="5481513"/>
                <a:ext cx="38817" cy="60320"/>
              </a:xfrm>
              <a:custGeom>
                <a:avLst/>
                <a:gdLst>
                  <a:gd name="connsiteX0" fmla="*/ 11263 w 38817"/>
                  <a:gd name="connsiteY0" fmla="*/ 21969 h 60320"/>
                  <a:gd name="connsiteX1" fmla="*/ 10426 w 38817"/>
                  <a:gd name="connsiteY1" fmla="*/ 19735 h 60320"/>
                  <a:gd name="connsiteX2" fmla="*/ 9588 w 38817"/>
                  <a:gd name="connsiteY2" fmla="*/ 17314 h 60320"/>
                  <a:gd name="connsiteX3" fmla="*/ 8750 w 38817"/>
                  <a:gd name="connsiteY3" fmla="*/ 14615 h 60320"/>
                  <a:gd name="connsiteX4" fmla="*/ 8378 w 38817"/>
                  <a:gd name="connsiteY4" fmla="*/ 14615 h 60320"/>
                  <a:gd name="connsiteX5" fmla="*/ 8564 w 38817"/>
                  <a:gd name="connsiteY5" fmla="*/ 17314 h 60320"/>
                  <a:gd name="connsiteX6" fmla="*/ 8657 w 38817"/>
                  <a:gd name="connsiteY6" fmla="*/ 19735 h 60320"/>
                  <a:gd name="connsiteX7" fmla="*/ 8657 w 38817"/>
                  <a:gd name="connsiteY7" fmla="*/ 21969 h 60320"/>
                  <a:gd name="connsiteX8" fmla="*/ 8657 w 38817"/>
                  <a:gd name="connsiteY8" fmla="*/ 60321 h 60320"/>
                  <a:gd name="connsiteX9" fmla="*/ 0 w 38817"/>
                  <a:gd name="connsiteY9" fmla="*/ 60321 h 60320"/>
                  <a:gd name="connsiteX10" fmla="*/ 0 w 38817"/>
                  <a:gd name="connsiteY10" fmla="*/ 0 h 60320"/>
                  <a:gd name="connsiteX11" fmla="*/ 9495 w 38817"/>
                  <a:gd name="connsiteY11" fmla="*/ 0 h 60320"/>
                  <a:gd name="connsiteX12" fmla="*/ 27554 w 38817"/>
                  <a:gd name="connsiteY12" fmla="*/ 38352 h 60320"/>
                  <a:gd name="connsiteX13" fmla="*/ 28392 w 38817"/>
                  <a:gd name="connsiteY13" fmla="*/ 40586 h 60320"/>
                  <a:gd name="connsiteX14" fmla="*/ 29229 w 38817"/>
                  <a:gd name="connsiteY14" fmla="*/ 43007 h 60320"/>
                  <a:gd name="connsiteX15" fmla="*/ 30067 w 38817"/>
                  <a:gd name="connsiteY15" fmla="*/ 45706 h 60320"/>
                  <a:gd name="connsiteX16" fmla="*/ 30439 w 38817"/>
                  <a:gd name="connsiteY16" fmla="*/ 45706 h 60320"/>
                  <a:gd name="connsiteX17" fmla="*/ 30254 w 38817"/>
                  <a:gd name="connsiteY17" fmla="*/ 43007 h 60320"/>
                  <a:gd name="connsiteX18" fmla="*/ 30160 w 38817"/>
                  <a:gd name="connsiteY18" fmla="*/ 40586 h 60320"/>
                  <a:gd name="connsiteX19" fmla="*/ 30160 w 38817"/>
                  <a:gd name="connsiteY19" fmla="*/ 38352 h 60320"/>
                  <a:gd name="connsiteX20" fmla="*/ 30160 w 38817"/>
                  <a:gd name="connsiteY20" fmla="*/ 0 h 60320"/>
                  <a:gd name="connsiteX21" fmla="*/ 38818 w 38817"/>
                  <a:gd name="connsiteY21" fmla="*/ 0 h 60320"/>
                  <a:gd name="connsiteX22" fmla="*/ 38818 w 38817"/>
                  <a:gd name="connsiteY22" fmla="*/ 60321 h 60320"/>
                  <a:gd name="connsiteX23" fmla="*/ 29322 w 38817"/>
                  <a:gd name="connsiteY23" fmla="*/ 60321 h 60320"/>
                  <a:gd name="connsiteX24" fmla="*/ 11263 w 38817"/>
                  <a:gd name="connsiteY24" fmla="*/ 21969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7" h="60320">
                    <a:moveTo>
                      <a:pt x="11263" y="21969"/>
                    </a:moveTo>
                    <a:cubicBezTo>
                      <a:pt x="10984" y="21317"/>
                      <a:pt x="10705" y="20572"/>
                      <a:pt x="10426" y="19735"/>
                    </a:cubicBezTo>
                    <a:cubicBezTo>
                      <a:pt x="10146" y="18897"/>
                      <a:pt x="9867" y="18059"/>
                      <a:pt x="9588" y="17314"/>
                    </a:cubicBezTo>
                    <a:cubicBezTo>
                      <a:pt x="9309" y="16476"/>
                      <a:pt x="9029" y="15546"/>
                      <a:pt x="8750" y="14615"/>
                    </a:cubicBezTo>
                    <a:lnTo>
                      <a:pt x="8378" y="14615"/>
                    </a:lnTo>
                    <a:cubicBezTo>
                      <a:pt x="8378" y="15546"/>
                      <a:pt x="8471" y="16383"/>
                      <a:pt x="8564" y="17314"/>
                    </a:cubicBezTo>
                    <a:cubicBezTo>
                      <a:pt x="8564" y="18152"/>
                      <a:pt x="8657" y="18897"/>
                      <a:pt x="8657" y="19735"/>
                    </a:cubicBezTo>
                    <a:cubicBezTo>
                      <a:pt x="8657" y="20572"/>
                      <a:pt x="8657" y="21317"/>
                      <a:pt x="8657" y="21969"/>
                    </a:cubicBezTo>
                    <a:lnTo>
                      <a:pt x="8657" y="60321"/>
                    </a:lnTo>
                    <a:lnTo>
                      <a:pt x="0" y="60321"/>
                    </a:lnTo>
                    <a:lnTo>
                      <a:pt x="0" y="0"/>
                    </a:lnTo>
                    <a:lnTo>
                      <a:pt x="9495" y="0"/>
                    </a:lnTo>
                    <a:lnTo>
                      <a:pt x="27554" y="38352"/>
                    </a:lnTo>
                    <a:cubicBezTo>
                      <a:pt x="27833" y="39004"/>
                      <a:pt x="28112" y="39748"/>
                      <a:pt x="28392" y="40586"/>
                    </a:cubicBezTo>
                    <a:cubicBezTo>
                      <a:pt x="28671" y="41424"/>
                      <a:pt x="28950" y="42262"/>
                      <a:pt x="29229" y="43007"/>
                    </a:cubicBezTo>
                    <a:cubicBezTo>
                      <a:pt x="29509" y="43938"/>
                      <a:pt x="29788" y="44775"/>
                      <a:pt x="30067" y="45706"/>
                    </a:cubicBezTo>
                    <a:lnTo>
                      <a:pt x="30439" y="45706"/>
                    </a:lnTo>
                    <a:cubicBezTo>
                      <a:pt x="30439" y="44868"/>
                      <a:pt x="30347" y="43938"/>
                      <a:pt x="30254" y="43007"/>
                    </a:cubicBezTo>
                    <a:cubicBezTo>
                      <a:pt x="30254" y="42262"/>
                      <a:pt x="30160" y="41424"/>
                      <a:pt x="30160" y="40586"/>
                    </a:cubicBezTo>
                    <a:cubicBezTo>
                      <a:pt x="30160" y="39748"/>
                      <a:pt x="30160" y="39004"/>
                      <a:pt x="30160" y="38352"/>
                    </a:cubicBezTo>
                    <a:lnTo>
                      <a:pt x="30160" y="0"/>
                    </a:lnTo>
                    <a:lnTo>
                      <a:pt x="38818" y="0"/>
                    </a:lnTo>
                    <a:lnTo>
                      <a:pt x="38818" y="60321"/>
                    </a:lnTo>
                    <a:lnTo>
                      <a:pt x="29322" y="60321"/>
                    </a:lnTo>
                    <a:lnTo>
                      <a:pt x="11263" y="21969"/>
                    </a:lnTo>
                    <a:close/>
                  </a:path>
                </a:pathLst>
              </a:custGeom>
              <a:solidFill>
                <a:srgbClr val="FFFFFF"/>
              </a:solidFill>
              <a:ln w="8840" cap="flat">
                <a:noFill/>
                <a:prstDash val="solid"/>
                <a:miter/>
              </a:ln>
            </p:spPr>
            <p:txBody>
              <a:bodyPr rtlCol="0" anchor="ctr"/>
              <a:lstStyle/>
              <a:p>
                <a:endParaRPr lang="en-US"/>
              </a:p>
            </p:txBody>
          </p:sp>
          <p:sp>
            <p:nvSpPr>
              <p:cNvPr id="782" name="Freeform: Shape 781">
                <a:extLst>
                  <a:ext uri="{FF2B5EF4-FFF2-40B4-BE49-F238E27FC236}">
                    <a16:creationId xmlns:a16="http://schemas.microsoft.com/office/drawing/2014/main" id="{41DE0D98-6C8C-B987-23FB-2F457E3B086B}"/>
                  </a:ext>
                </a:extLst>
              </p:cNvPr>
              <p:cNvSpPr/>
              <p:nvPr/>
            </p:nvSpPr>
            <p:spPr>
              <a:xfrm>
                <a:off x="7590327" y="5481234"/>
                <a:ext cx="37607" cy="60693"/>
              </a:xfrm>
              <a:custGeom>
                <a:avLst/>
                <a:gdLst>
                  <a:gd name="connsiteX0" fmla="*/ 18897 w 37607"/>
                  <a:gd name="connsiteY0" fmla="*/ 186 h 60693"/>
                  <a:gd name="connsiteX1" fmla="*/ 26251 w 37607"/>
                  <a:gd name="connsiteY1" fmla="*/ 931 h 60693"/>
                  <a:gd name="connsiteX2" fmla="*/ 31464 w 37607"/>
                  <a:gd name="connsiteY2" fmla="*/ 2606 h 60693"/>
                  <a:gd name="connsiteX3" fmla="*/ 35653 w 37607"/>
                  <a:gd name="connsiteY3" fmla="*/ 4934 h 60693"/>
                  <a:gd name="connsiteX4" fmla="*/ 32674 w 37607"/>
                  <a:gd name="connsiteY4" fmla="*/ 9960 h 60693"/>
                  <a:gd name="connsiteX5" fmla="*/ 31837 w 37607"/>
                  <a:gd name="connsiteY5" fmla="*/ 9960 h 60693"/>
                  <a:gd name="connsiteX6" fmla="*/ 28765 w 37607"/>
                  <a:gd name="connsiteY6" fmla="*/ 8099 h 60693"/>
                  <a:gd name="connsiteX7" fmla="*/ 24948 w 37607"/>
                  <a:gd name="connsiteY7" fmla="*/ 6795 h 60693"/>
                  <a:gd name="connsiteX8" fmla="*/ 19735 w 37607"/>
                  <a:gd name="connsiteY8" fmla="*/ 6144 h 60693"/>
                  <a:gd name="connsiteX9" fmla="*/ 15639 w 37607"/>
                  <a:gd name="connsiteY9" fmla="*/ 6888 h 60693"/>
                  <a:gd name="connsiteX10" fmla="*/ 12381 w 37607"/>
                  <a:gd name="connsiteY10" fmla="*/ 8936 h 60693"/>
                  <a:gd name="connsiteX11" fmla="*/ 10240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2 w 37607"/>
                  <a:gd name="connsiteY15" fmla="*/ 27740 h 60693"/>
                  <a:gd name="connsiteX16" fmla="*/ 30347 w 37607"/>
                  <a:gd name="connsiteY16" fmla="*/ 31277 h 60693"/>
                  <a:gd name="connsiteX17" fmla="*/ 35560 w 37607"/>
                  <a:gd name="connsiteY17" fmla="*/ 36304 h 60693"/>
                  <a:gd name="connsiteX18" fmla="*/ 37608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7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7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5 w 37607"/>
                  <a:gd name="connsiteY32" fmla="*/ 44589 h 60693"/>
                  <a:gd name="connsiteX33" fmla="*/ 26717 w 37607"/>
                  <a:gd name="connsiteY33" fmla="*/ 39097 h 60693"/>
                  <a:gd name="connsiteX34" fmla="*/ 21503 w 37607"/>
                  <a:gd name="connsiteY34" fmla="*/ 35280 h 60693"/>
                  <a:gd name="connsiteX35" fmla="*/ 14708 w 37607"/>
                  <a:gd name="connsiteY35" fmla="*/ 32208 h 60693"/>
                  <a:gd name="connsiteX36" fmla="*/ 7913 w 37607"/>
                  <a:gd name="connsiteY36" fmla="*/ 28671 h 60693"/>
                  <a:gd name="connsiteX37" fmla="*/ 2700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618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97" y="186"/>
                    </a:moveTo>
                    <a:cubicBezTo>
                      <a:pt x="21690" y="186"/>
                      <a:pt x="24203" y="465"/>
                      <a:pt x="26251" y="931"/>
                    </a:cubicBezTo>
                    <a:cubicBezTo>
                      <a:pt x="28299" y="1396"/>
                      <a:pt x="30068" y="1955"/>
                      <a:pt x="31464" y="2606"/>
                    </a:cubicBezTo>
                    <a:cubicBezTo>
                      <a:pt x="33047" y="3258"/>
                      <a:pt x="34443" y="4096"/>
                      <a:pt x="35653" y="4934"/>
                    </a:cubicBezTo>
                    <a:lnTo>
                      <a:pt x="32674" y="9960"/>
                    </a:lnTo>
                    <a:lnTo>
                      <a:pt x="31837" y="9960"/>
                    </a:lnTo>
                    <a:cubicBezTo>
                      <a:pt x="30999" y="9309"/>
                      <a:pt x="29975" y="8657"/>
                      <a:pt x="28765" y="8099"/>
                    </a:cubicBezTo>
                    <a:cubicBezTo>
                      <a:pt x="27741" y="7633"/>
                      <a:pt x="26437" y="7261"/>
                      <a:pt x="24948" y="6795"/>
                    </a:cubicBezTo>
                    <a:cubicBezTo>
                      <a:pt x="23458" y="6330"/>
                      <a:pt x="21690" y="6144"/>
                      <a:pt x="19735" y="6144"/>
                    </a:cubicBezTo>
                    <a:cubicBezTo>
                      <a:pt x="18245" y="6144"/>
                      <a:pt x="16849" y="6423"/>
                      <a:pt x="15639" y="6888"/>
                    </a:cubicBezTo>
                    <a:cubicBezTo>
                      <a:pt x="14336" y="7354"/>
                      <a:pt x="13312" y="8099"/>
                      <a:pt x="12381" y="8936"/>
                    </a:cubicBezTo>
                    <a:cubicBezTo>
                      <a:pt x="11450" y="9774"/>
                      <a:pt x="10705" y="10798"/>
                      <a:pt x="10240" y="11822"/>
                    </a:cubicBezTo>
                    <a:cubicBezTo>
                      <a:pt x="9682" y="12939"/>
                      <a:pt x="9495" y="14149"/>
                      <a:pt x="9495" y="15359"/>
                    </a:cubicBezTo>
                    <a:cubicBezTo>
                      <a:pt x="9495" y="17593"/>
                      <a:pt x="10147" y="19455"/>
                      <a:pt x="11543" y="20852"/>
                    </a:cubicBezTo>
                    <a:cubicBezTo>
                      <a:pt x="12939" y="22248"/>
                      <a:pt x="14615" y="23551"/>
                      <a:pt x="16756" y="24668"/>
                    </a:cubicBezTo>
                    <a:cubicBezTo>
                      <a:pt x="18804" y="25785"/>
                      <a:pt x="21038" y="26809"/>
                      <a:pt x="23552" y="27740"/>
                    </a:cubicBezTo>
                    <a:cubicBezTo>
                      <a:pt x="25972" y="28671"/>
                      <a:pt x="28206" y="29881"/>
                      <a:pt x="30347" y="31277"/>
                    </a:cubicBezTo>
                    <a:cubicBezTo>
                      <a:pt x="32395" y="32674"/>
                      <a:pt x="34164" y="34349"/>
                      <a:pt x="35560" y="36304"/>
                    </a:cubicBezTo>
                    <a:cubicBezTo>
                      <a:pt x="36956" y="38259"/>
                      <a:pt x="37608" y="40772"/>
                      <a:pt x="37608" y="43938"/>
                    </a:cubicBezTo>
                    <a:cubicBezTo>
                      <a:pt x="37608" y="46451"/>
                      <a:pt x="37143" y="48778"/>
                      <a:pt x="36305" y="50826"/>
                    </a:cubicBezTo>
                    <a:cubicBezTo>
                      <a:pt x="35467" y="52874"/>
                      <a:pt x="34164" y="54643"/>
                      <a:pt x="32488" y="56132"/>
                    </a:cubicBezTo>
                    <a:cubicBezTo>
                      <a:pt x="30812" y="57621"/>
                      <a:pt x="28765" y="58738"/>
                      <a:pt x="26251" y="59483"/>
                    </a:cubicBezTo>
                    <a:cubicBezTo>
                      <a:pt x="23738" y="60321"/>
                      <a:pt x="20945" y="60693"/>
                      <a:pt x="17687" y="60693"/>
                    </a:cubicBezTo>
                    <a:cubicBezTo>
                      <a:pt x="14894" y="60693"/>
                      <a:pt x="12381" y="60507"/>
                      <a:pt x="10147" y="60042"/>
                    </a:cubicBezTo>
                    <a:cubicBezTo>
                      <a:pt x="8006" y="59576"/>
                      <a:pt x="6144" y="59018"/>
                      <a:pt x="4654" y="58366"/>
                    </a:cubicBezTo>
                    <a:cubicBezTo>
                      <a:pt x="2886" y="57714"/>
                      <a:pt x="1303" y="56877"/>
                      <a:pt x="0" y="55946"/>
                    </a:cubicBezTo>
                    <a:lnTo>
                      <a:pt x="2979" y="50919"/>
                    </a:lnTo>
                    <a:lnTo>
                      <a:pt x="3817" y="50919"/>
                    </a:lnTo>
                    <a:cubicBezTo>
                      <a:pt x="4841" y="51664"/>
                      <a:pt x="6051" y="52315"/>
                      <a:pt x="7354" y="52874"/>
                    </a:cubicBezTo>
                    <a:cubicBezTo>
                      <a:pt x="8471" y="53339"/>
                      <a:pt x="9867" y="53712"/>
                      <a:pt x="11450" y="54084"/>
                    </a:cubicBezTo>
                    <a:cubicBezTo>
                      <a:pt x="13033" y="54456"/>
                      <a:pt x="14801" y="54643"/>
                      <a:pt x="16756" y="54643"/>
                    </a:cubicBezTo>
                    <a:cubicBezTo>
                      <a:pt x="20666" y="54643"/>
                      <a:pt x="23645" y="53712"/>
                      <a:pt x="25692" y="51850"/>
                    </a:cubicBezTo>
                    <a:cubicBezTo>
                      <a:pt x="27741" y="49988"/>
                      <a:pt x="28765" y="47568"/>
                      <a:pt x="28765" y="44589"/>
                    </a:cubicBezTo>
                    <a:cubicBezTo>
                      <a:pt x="28765" y="42355"/>
                      <a:pt x="28113" y="40493"/>
                      <a:pt x="26717" y="39097"/>
                    </a:cubicBezTo>
                    <a:cubicBezTo>
                      <a:pt x="25320" y="37700"/>
                      <a:pt x="23645" y="36397"/>
                      <a:pt x="21503" y="35280"/>
                    </a:cubicBezTo>
                    <a:cubicBezTo>
                      <a:pt x="19456" y="34163"/>
                      <a:pt x="17222" y="33139"/>
                      <a:pt x="14708" y="32208"/>
                    </a:cubicBezTo>
                    <a:cubicBezTo>
                      <a:pt x="12288" y="31277"/>
                      <a:pt x="10054" y="30067"/>
                      <a:pt x="7913" y="28671"/>
                    </a:cubicBezTo>
                    <a:cubicBezTo>
                      <a:pt x="5772" y="27275"/>
                      <a:pt x="4096" y="25599"/>
                      <a:pt x="2700" y="23644"/>
                    </a:cubicBezTo>
                    <a:cubicBezTo>
                      <a:pt x="1303" y="21689"/>
                      <a:pt x="652" y="19176"/>
                      <a:pt x="652" y="16011"/>
                    </a:cubicBezTo>
                    <a:cubicBezTo>
                      <a:pt x="652" y="13684"/>
                      <a:pt x="1118" y="11636"/>
                      <a:pt x="1862" y="9681"/>
                    </a:cubicBezTo>
                    <a:cubicBezTo>
                      <a:pt x="2700" y="7726"/>
                      <a:pt x="3910" y="6051"/>
                      <a:pt x="5399" y="4561"/>
                    </a:cubicBezTo>
                    <a:cubicBezTo>
                      <a:pt x="6982" y="3165"/>
                      <a:pt x="8843" y="2048"/>
                      <a:pt x="11078" y="1210"/>
                    </a:cubicBezTo>
                    <a:cubicBezTo>
                      <a:pt x="13312" y="465"/>
                      <a:pt x="15825" y="0"/>
                      <a:pt x="18618" y="0"/>
                    </a:cubicBezTo>
                    <a:close/>
                  </a:path>
                </a:pathLst>
              </a:custGeom>
              <a:solidFill>
                <a:srgbClr val="FFFFFF"/>
              </a:solidFill>
              <a:ln w="8840" cap="flat">
                <a:no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6E144EEE-12BB-B938-74B1-866587E00F87}"/>
                  </a:ext>
                </a:extLst>
              </p:cNvPr>
              <p:cNvSpPr/>
              <p:nvPr/>
            </p:nvSpPr>
            <p:spPr>
              <a:xfrm>
                <a:off x="7632031" y="5481513"/>
                <a:ext cx="46544" cy="60320"/>
              </a:xfrm>
              <a:custGeom>
                <a:avLst/>
                <a:gdLst>
                  <a:gd name="connsiteX0" fmla="*/ 37980 w 46544"/>
                  <a:gd name="connsiteY0" fmla="*/ 60321 h 60320"/>
                  <a:gd name="connsiteX1" fmla="*/ 33233 w 46544"/>
                  <a:gd name="connsiteY1" fmla="*/ 44775 h 60320"/>
                  <a:gd name="connsiteX2" fmla="*/ 13405 w 46544"/>
                  <a:gd name="connsiteY2" fmla="*/ 44775 h 60320"/>
                  <a:gd name="connsiteX3" fmla="*/ 8657 w 46544"/>
                  <a:gd name="connsiteY3" fmla="*/ 60321 h 60320"/>
                  <a:gd name="connsiteX4" fmla="*/ 0 w 46544"/>
                  <a:gd name="connsiteY4" fmla="*/ 60321 h 60320"/>
                  <a:gd name="connsiteX5" fmla="*/ 17686 w 46544"/>
                  <a:gd name="connsiteY5" fmla="*/ 0 h 60320"/>
                  <a:gd name="connsiteX6" fmla="*/ 28857 w 46544"/>
                  <a:gd name="connsiteY6" fmla="*/ 0 h 60320"/>
                  <a:gd name="connsiteX7" fmla="*/ 46544 w 46544"/>
                  <a:gd name="connsiteY7" fmla="*/ 60321 h 60320"/>
                  <a:gd name="connsiteX8" fmla="*/ 37887 w 46544"/>
                  <a:gd name="connsiteY8" fmla="*/ 60321 h 60320"/>
                  <a:gd name="connsiteX9" fmla="*/ 15173 w 46544"/>
                  <a:gd name="connsiteY9" fmla="*/ 38724 h 60320"/>
                  <a:gd name="connsiteX10" fmla="*/ 31557 w 46544"/>
                  <a:gd name="connsiteY10" fmla="*/ 38724 h 60320"/>
                  <a:gd name="connsiteX11" fmla="*/ 24668 w 46544"/>
                  <a:gd name="connsiteY11" fmla="*/ 14987 h 60320"/>
                  <a:gd name="connsiteX12" fmla="*/ 24110 w 46544"/>
                  <a:gd name="connsiteY12" fmla="*/ 12939 h 60320"/>
                  <a:gd name="connsiteX13" fmla="*/ 23737 w 46544"/>
                  <a:gd name="connsiteY13" fmla="*/ 10891 h 60320"/>
                  <a:gd name="connsiteX14" fmla="*/ 23458 w 46544"/>
                  <a:gd name="connsiteY14" fmla="*/ 8936 h 60320"/>
                  <a:gd name="connsiteX15" fmla="*/ 23086 w 46544"/>
                  <a:gd name="connsiteY15" fmla="*/ 8936 h 60320"/>
                  <a:gd name="connsiteX16" fmla="*/ 22807 w 46544"/>
                  <a:gd name="connsiteY16" fmla="*/ 10984 h 60320"/>
                  <a:gd name="connsiteX17" fmla="*/ 22434 w 46544"/>
                  <a:gd name="connsiteY17" fmla="*/ 12939 h 60320"/>
                  <a:gd name="connsiteX18" fmla="*/ 21969 w 46544"/>
                  <a:gd name="connsiteY18" fmla="*/ 14894 h 60320"/>
                  <a:gd name="connsiteX19" fmla="*/ 15080 w 46544"/>
                  <a:gd name="connsiteY19" fmla="*/ 38631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544" h="60320">
                    <a:moveTo>
                      <a:pt x="37980" y="60321"/>
                    </a:moveTo>
                    <a:lnTo>
                      <a:pt x="33233" y="44775"/>
                    </a:lnTo>
                    <a:lnTo>
                      <a:pt x="13405" y="44775"/>
                    </a:lnTo>
                    <a:lnTo>
                      <a:pt x="8657" y="60321"/>
                    </a:lnTo>
                    <a:lnTo>
                      <a:pt x="0" y="60321"/>
                    </a:lnTo>
                    <a:lnTo>
                      <a:pt x="17686" y="0"/>
                    </a:lnTo>
                    <a:lnTo>
                      <a:pt x="28857" y="0"/>
                    </a:lnTo>
                    <a:lnTo>
                      <a:pt x="46544" y="60321"/>
                    </a:lnTo>
                    <a:lnTo>
                      <a:pt x="37887" y="60321"/>
                    </a:lnTo>
                    <a:close/>
                    <a:moveTo>
                      <a:pt x="15173" y="38724"/>
                    </a:moveTo>
                    <a:lnTo>
                      <a:pt x="31557" y="38724"/>
                    </a:lnTo>
                    <a:lnTo>
                      <a:pt x="24668" y="14987"/>
                    </a:lnTo>
                    <a:cubicBezTo>
                      <a:pt x="24482" y="14335"/>
                      <a:pt x="24296" y="13684"/>
                      <a:pt x="24110" y="12939"/>
                    </a:cubicBezTo>
                    <a:cubicBezTo>
                      <a:pt x="24016" y="12194"/>
                      <a:pt x="23924" y="11543"/>
                      <a:pt x="23737" y="10891"/>
                    </a:cubicBezTo>
                    <a:cubicBezTo>
                      <a:pt x="23644" y="10239"/>
                      <a:pt x="23551" y="9495"/>
                      <a:pt x="23458" y="8936"/>
                    </a:cubicBezTo>
                    <a:lnTo>
                      <a:pt x="23086" y="8936"/>
                    </a:lnTo>
                    <a:cubicBezTo>
                      <a:pt x="23086" y="9588"/>
                      <a:pt x="22899" y="10333"/>
                      <a:pt x="22807" y="10984"/>
                    </a:cubicBezTo>
                    <a:cubicBezTo>
                      <a:pt x="22714" y="11636"/>
                      <a:pt x="22527" y="12287"/>
                      <a:pt x="22434" y="12939"/>
                    </a:cubicBezTo>
                    <a:cubicBezTo>
                      <a:pt x="22341" y="13591"/>
                      <a:pt x="22155" y="14335"/>
                      <a:pt x="21969" y="14894"/>
                    </a:cubicBezTo>
                    <a:lnTo>
                      <a:pt x="15080" y="38631"/>
                    </a:lnTo>
                    <a:close/>
                  </a:path>
                </a:pathLst>
              </a:custGeom>
              <a:solidFill>
                <a:srgbClr val="FFFFFF"/>
              </a:solidFill>
              <a:ln w="8840" cap="flat">
                <a:noFill/>
                <a:prstDash val="solid"/>
                <a:miter/>
              </a:ln>
            </p:spPr>
            <p:txBody>
              <a:bodyPr rtlCol="0" anchor="ctr"/>
              <a:lstStyle/>
              <a:p>
                <a:endParaRPr lang="en-US"/>
              </a:p>
            </p:txBody>
          </p:sp>
          <p:sp>
            <p:nvSpPr>
              <p:cNvPr id="784" name="Freeform: Shape 783">
                <a:extLst>
                  <a:ext uri="{FF2B5EF4-FFF2-40B4-BE49-F238E27FC236}">
                    <a16:creationId xmlns:a16="http://schemas.microsoft.com/office/drawing/2014/main" id="{5A6E4A73-3E53-CB6D-F888-2E678D93E8B8}"/>
                  </a:ext>
                </a:extLst>
              </p:cNvPr>
              <p:cNvSpPr/>
              <p:nvPr/>
            </p:nvSpPr>
            <p:spPr>
              <a:xfrm>
                <a:off x="7683136" y="5481234"/>
                <a:ext cx="37607" cy="60693"/>
              </a:xfrm>
              <a:custGeom>
                <a:avLst/>
                <a:gdLst>
                  <a:gd name="connsiteX0" fmla="*/ 18804 w 37607"/>
                  <a:gd name="connsiteY0" fmla="*/ 186 h 60693"/>
                  <a:gd name="connsiteX1" fmla="*/ 26158 w 37607"/>
                  <a:gd name="connsiteY1" fmla="*/ 931 h 60693"/>
                  <a:gd name="connsiteX2" fmla="*/ 31464 w 37607"/>
                  <a:gd name="connsiteY2" fmla="*/ 2606 h 60693"/>
                  <a:gd name="connsiteX3" fmla="*/ 35653 w 37607"/>
                  <a:gd name="connsiteY3" fmla="*/ 4934 h 60693"/>
                  <a:gd name="connsiteX4" fmla="*/ 32674 w 37607"/>
                  <a:gd name="connsiteY4" fmla="*/ 9960 h 60693"/>
                  <a:gd name="connsiteX5" fmla="*/ 31836 w 37607"/>
                  <a:gd name="connsiteY5" fmla="*/ 9960 h 60693"/>
                  <a:gd name="connsiteX6" fmla="*/ 28764 w 37607"/>
                  <a:gd name="connsiteY6" fmla="*/ 8099 h 60693"/>
                  <a:gd name="connsiteX7" fmla="*/ 24948 w 37607"/>
                  <a:gd name="connsiteY7" fmla="*/ 6795 h 60693"/>
                  <a:gd name="connsiteX8" fmla="*/ 19735 w 37607"/>
                  <a:gd name="connsiteY8" fmla="*/ 6144 h 60693"/>
                  <a:gd name="connsiteX9" fmla="*/ 15639 w 37607"/>
                  <a:gd name="connsiteY9" fmla="*/ 6888 h 60693"/>
                  <a:gd name="connsiteX10" fmla="*/ 12381 w 37607"/>
                  <a:gd name="connsiteY10" fmla="*/ 8936 h 60693"/>
                  <a:gd name="connsiteX11" fmla="*/ 10239 w 37607"/>
                  <a:gd name="connsiteY11" fmla="*/ 11822 h 60693"/>
                  <a:gd name="connsiteX12" fmla="*/ 9495 w 37607"/>
                  <a:gd name="connsiteY12" fmla="*/ 15359 h 60693"/>
                  <a:gd name="connsiteX13" fmla="*/ 11543 w 37607"/>
                  <a:gd name="connsiteY13" fmla="*/ 20852 h 60693"/>
                  <a:gd name="connsiteX14" fmla="*/ 16756 w 37607"/>
                  <a:gd name="connsiteY14" fmla="*/ 24668 h 60693"/>
                  <a:gd name="connsiteX15" fmla="*/ 23551 w 37607"/>
                  <a:gd name="connsiteY15" fmla="*/ 27740 h 60693"/>
                  <a:gd name="connsiteX16" fmla="*/ 30347 w 37607"/>
                  <a:gd name="connsiteY16" fmla="*/ 31277 h 60693"/>
                  <a:gd name="connsiteX17" fmla="*/ 35560 w 37607"/>
                  <a:gd name="connsiteY17" fmla="*/ 36304 h 60693"/>
                  <a:gd name="connsiteX18" fmla="*/ 37607 w 37607"/>
                  <a:gd name="connsiteY18" fmla="*/ 43938 h 60693"/>
                  <a:gd name="connsiteX19" fmla="*/ 36305 w 37607"/>
                  <a:gd name="connsiteY19" fmla="*/ 50826 h 60693"/>
                  <a:gd name="connsiteX20" fmla="*/ 32488 w 37607"/>
                  <a:gd name="connsiteY20" fmla="*/ 56132 h 60693"/>
                  <a:gd name="connsiteX21" fmla="*/ 26251 w 37607"/>
                  <a:gd name="connsiteY21" fmla="*/ 59483 h 60693"/>
                  <a:gd name="connsiteX22" fmla="*/ 17687 w 37607"/>
                  <a:gd name="connsiteY22" fmla="*/ 60693 h 60693"/>
                  <a:gd name="connsiteX23" fmla="*/ 10146 w 37607"/>
                  <a:gd name="connsiteY23" fmla="*/ 60042 h 60693"/>
                  <a:gd name="connsiteX24" fmla="*/ 4654 w 37607"/>
                  <a:gd name="connsiteY24" fmla="*/ 58366 h 60693"/>
                  <a:gd name="connsiteX25" fmla="*/ 0 w 37607"/>
                  <a:gd name="connsiteY25" fmla="*/ 55946 h 60693"/>
                  <a:gd name="connsiteX26" fmla="*/ 2979 w 37607"/>
                  <a:gd name="connsiteY26" fmla="*/ 50919 h 60693"/>
                  <a:gd name="connsiteX27" fmla="*/ 3816 w 37607"/>
                  <a:gd name="connsiteY27" fmla="*/ 50919 h 60693"/>
                  <a:gd name="connsiteX28" fmla="*/ 7354 w 37607"/>
                  <a:gd name="connsiteY28" fmla="*/ 52874 h 60693"/>
                  <a:gd name="connsiteX29" fmla="*/ 11450 w 37607"/>
                  <a:gd name="connsiteY29" fmla="*/ 54084 h 60693"/>
                  <a:gd name="connsiteX30" fmla="*/ 16756 w 37607"/>
                  <a:gd name="connsiteY30" fmla="*/ 54643 h 60693"/>
                  <a:gd name="connsiteX31" fmla="*/ 25692 w 37607"/>
                  <a:gd name="connsiteY31" fmla="*/ 51850 h 60693"/>
                  <a:gd name="connsiteX32" fmla="*/ 28764 w 37607"/>
                  <a:gd name="connsiteY32" fmla="*/ 44589 h 60693"/>
                  <a:gd name="connsiteX33" fmla="*/ 26716 w 37607"/>
                  <a:gd name="connsiteY33" fmla="*/ 39097 h 60693"/>
                  <a:gd name="connsiteX34" fmla="*/ 21503 w 37607"/>
                  <a:gd name="connsiteY34" fmla="*/ 35280 h 60693"/>
                  <a:gd name="connsiteX35" fmla="*/ 14708 w 37607"/>
                  <a:gd name="connsiteY35" fmla="*/ 32208 h 60693"/>
                  <a:gd name="connsiteX36" fmla="*/ 7912 w 37607"/>
                  <a:gd name="connsiteY36" fmla="*/ 28671 h 60693"/>
                  <a:gd name="connsiteX37" fmla="*/ 2699 w 37607"/>
                  <a:gd name="connsiteY37" fmla="*/ 23644 h 60693"/>
                  <a:gd name="connsiteX38" fmla="*/ 652 w 37607"/>
                  <a:gd name="connsiteY38" fmla="*/ 16011 h 60693"/>
                  <a:gd name="connsiteX39" fmla="*/ 1862 w 37607"/>
                  <a:gd name="connsiteY39" fmla="*/ 9681 h 60693"/>
                  <a:gd name="connsiteX40" fmla="*/ 5399 w 37607"/>
                  <a:gd name="connsiteY40" fmla="*/ 4561 h 60693"/>
                  <a:gd name="connsiteX41" fmla="*/ 11078 w 37607"/>
                  <a:gd name="connsiteY41" fmla="*/ 1210 h 60693"/>
                  <a:gd name="connsiteX42" fmla="*/ 18711 w 37607"/>
                  <a:gd name="connsiteY42" fmla="*/ 0 h 6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7607" h="60693">
                    <a:moveTo>
                      <a:pt x="18804" y="186"/>
                    </a:moveTo>
                    <a:cubicBezTo>
                      <a:pt x="21597" y="186"/>
                      <a:pt x="24017" y="465"/>
                      <a:pt x="26158" y="931"/>
                    </a:cubicBezTo>
                    <a:cubicBezTo>
                      <a:pt x="28205" y="1396"/>
                      <a:pt x="29974" y="1955"/>
                      <a:pt x="31464" y="2606"/>
                    </a:cubicBezTo>
                    <a:cubicBezTo>
                      <a:pt x="33046" y="3258"/>
                      <a:pt x="34443" y="4096"/>
                      <a:pt x="35653" y="4934"/>
                    </a:cubicBezTo>
                    <a:lnTo>
                      <a:pt x="32674" y="9960"/>
                    </a:lnTo>
                    <a:lnTo>
                      <a:pt x="31836" y="9960"/>
                    </a:lnTo>
                    <a:cubicBezTo>
                      <a:pt x="30999" y="9309"/>
                      <a:pt x="29974" y="8657"/>
                      <a:pt x="28764" y="8099"/>
                    </a:cubicBezTo>
                    <a:cubicBezTo>
                      <a:pt x="27740" y="7633"/>
                      <a:pt x="26437" y="7261"/>
                      <a:pt x="24948" y="6795"/>
                    </a:cubicBezTo>
                    <a:cubicBezTo>
                      <a:pt x="23458" y="6330"/>
                      <a:pt x="21690" y="6144"/>
                      <a:pt x="19735" y="6144"/>
                    </a:cubicBezTo>
                    <a:cubicBezTo>
                      <a:pt x="18245" y="6144"/>
                      <a:pt x="16849" y="6423"/>
                      <a:pt x="15639" y="6888"/>
                    </a:cubicBezTo>
                    <a:cubicBezTo>
                      <a:pt x="14335" y="7354"/>
                      <a:pt x="13312" y="8099"/>
                      <a:pt x="12381" y="8936"/>
                    </a:cubicBezTo>
                    <a:cubicBezTo>
                      <a:pt x="11450" y="9774"/>
                      <a:pt x="10705" y="10798"/>
                      <a:pt x="10239" y="11822"/>
                    </a:cubicBezTo>
                    <a:cubicBezTo>
                      <a:pt x="9681" y="12939"/>
                      <a:pt x="9495" y="14149"/>
                      <a:pt x="9495" y="15359"/>
                    </a:cubicBezTo>
                    <a:cubicBezTo>
                      <a:pt x="9495" y="17593"/>
                      <a:pt x="10146" y="19455"/>
                      <a:pt x="11543" y="20852"/>
                    </a:cubicBezTo>
                    <a:cubicBezTo>
                      <a:pt x="12939" y="22248"/>
                      <a:pt x="14615" y="23551"/>
                      <a:pt x="16756" y="24668"/>
                    </a:cubicBezTo>
                    <a:cubicBezTo>
                      <a:pt x="18804" y="25785"/>
                      <a:pt x="21131" y="26809"/>
                      <a:pt x="23551" y="27740"/>
                    </a:cubicBezTo>
                    <a:cubicBezTo>
                      <a:pt x="25971" y="28671"/>
                      <a:pt x="28205" y="29881"/>
                      <a:pt x="30347" y="31277"/>
                    </a:cubicBezTo>
                    <a:cubicBezTo>
                      <a:pt x="32395" y="32674"/>
                      <a:pt x="34163" y="34349"/>
                      <a:pt x="35560" y="36304"/>
                    </a:cubicBezTo>
                    <a:cubicBezTo>
                      <a:pt x="36956" y="38259"/>
                      <a:pt x="37607" y="40772"/>
                      <a:pt x="37607" y="43938"/>
                    </a:cubicBezTo>
                    <a:cubicBezTo>
                      <a:pt x="37607" y="46451"/>
                      <a:pt x="37142" y="48778"/>
                      <a:pt x="36305" y="50826"/>
                    </a:cubicBezTo>
                    <a:cubicBezTo>
                      <a:pt x="35467" y="52874"/>
                      <a:pt x="34163" y="54643"/>
                      <a:pt x="32488" y="56132"/>
                    </a:cubicBezTo>
                    <a:cubicBezTo>
                      <a:pt x="30812" y="57621"/>
                      <a:pt x="28764" y="58738"/>
                      <a:pt x="26251" y="59483"/>
                    </a:cubicBezTo>
                    <a:cubicBezTo>
                      <a:pt x="23737" y="60321"/>
                      <a:pt x="20945" y="60693"/>
                      <a:pt x="17687" y="60693"/>
                    </a:cubicBezTo>
                    <a:cubicBezTo>
                      <a:pt x="14894" y="60693"/>
                      <a:pt x="12381" y="60507"/>
                      <a:pt x="10146" y="60042"/>
                    </a:cubicBezTo>
                    <a:cubicBezTo>
                      <a:pt x="8005" y="59576"/>
                      <a:pt x="6144" y="59018"/>
                      <a:pt x="4654" y="58366"/>
                    </a:cubicBezTo>
                    <a:cubicBezTo>
                      <a:pt x="2886" y="57714"/>
                      <a:pt x="1303" y="56877"/>
                      <a:pt x="0" y="55946"/>
                    </a:cubicBezTo>
                    <a:lnTo>
                      <a:pt x="2979" y="50919"/>
                    </a:lnTo>
                    <a:lnTo>
                      <a:pt x="3816" y="50919"/>
                    </a:lnTo>
                    <a:cubicBezTo>
                      <a:pt x="4841" y="51664"/>
                      <a:pt x="6051" y="52315"/>
                      <a:pt x="7354" y="52874"/>
                    </a:cubicBezTo>
                    <a:cubicBezTo>
                      <a:pt x="8471" y="53339"/>
                      <a:pt x="9867" y="53712"/>
                      <a:pt x="11450" y="54084"/>
                    </a:cubicBezTo>
                    <a:cubicBezTo>
                      <a:pt x="13033" y="54456"/>
                      <a:pt x="14801" y="54643"/>
                      <a:pt x="16756" y="54643"/>
                    </a:cubicBezTo>
                    <a:cubicBezTo>
                      <a:pt x="20665" y="54643"/>
                      <a:pt x="23644" y="53712"/>
                      <a:pt x="25692" y="51850"/>
                    </a:cubicBezTo>
                    <a:cubicBezTo>
                      <a:pt x="27740" y="49988"/>
                      <a:pt x="28764" y="47568"/>
                      <a:pt x="28764" y="44589"/>
                    </a:cubicBezTo>
                    <a:cubicBezTo>
                      <a:pt x="28764" y="42355"/>
                      <a:pt x="28113" y="40493"/>
                      <a:pt x="26716" y="39097"/>
                    </a:cubicBezTo>
                    <a:cubicBezTo>
                      <a:pt x="25320" y="37700"/>
                      <a:pt x="23644" y="36397"/>
                      <a:pt x="21503" y="35280"/>
                    </a:cubicBezTo>
                    <a:cubicBezTo>
                      <a:pt x="19455" y="34163"/>
                      <a:pt x="17128" y="33139"/>
                      <a:pt x="14708" y="32208"/>
                    </a:cubicBezTo>
                    <a:cubicBezTo>
                      <a:pt x="12288" y="31277"/>
                      <a:pt x="10054" y="30067"/>
                      <a:pt x="7912" y="28671"/>
                    </a:cubicBezTo>
                    <a:cubicBezTo>
                      <a:pt x="5865" y="27275"/>
                      <a:pt x="4096" y="25599"/>
                      <a:pt x="2699" y="23644"/>
                    </a:cubicBezTo>
                    <a:cubicBezTo>
                      <a:pt x="1303" y="21689"/>
                      <a:pt x="652" y="19176"/>
                      <a:pt x="652" y="16011"/>
                    </a:cubicBezTo>
                    <a:cubicBezTo>
                      <a:pt x="652" y="13684"/>
                      <a:pt x="1117" y="11636"/>
                      <a:pt x="1862" y="9681"/>
                    </a:cubicBezTo>
                    <a:cubicBezTo>
                      <a:pt x="2699" y="7726"/>
                      <a:pt x="3910" y="6051"/>
                      <a:pt x="5399" y="4561"/>
                    </a:cubicBezTo>
                    <a:cubicBezTo>
                      <a:pt x="6982" y="3165"/>
                      <a:pt x="8843" y="2048"/>
                      <a:pt x="11078" y="1210"/>
                    </a:cubicBezTo>
                    <a:cubicBezTo>
                      <a:pt x="13312" y="465"/>
                      <a:pt x="15825" y="0"/>
                      <a:pt x="18711" y="0"/>
                    </a:cubicBezTo>
                    <a:close/>
                  </a:path>
                </a:pathLst>
              </a:custGeom>
              <a:solidFill>
                <a:srgbClr val="FFFFFF"/>
              </a:solidFill>
              <a:ln w="8840" cap="flat">
                <a:noFill/>
                <a:prstDash val="solid"/>
                <a:miter/>
              </a:ln>
            </p:spPr>
            <p:txBody>
              <a:bodyPr rtlCol="0" anchor="ctr"/>
              <a:lstStyle/>
              <a:p>
                <a:endParaRPr lang="en-US"/>
              </a:p>
            </p:txBody>
          </p:sp>
        </p:grpSp>
        <p:grpSp>
          <p:nvGrpSpPr>
            <p:cNvPr id="785" name="Picture 2">
              <a:extLst>
                <a:ext uri="{FF2B5EF4-FFF2-40B4-BE49-F238E27FC236}">
                  <a16:creationId xmlns:a16="http://schemas.microsoft.com/office/drawing/2014/main" id="{852E091A-65BD-DA42-A1D7-CF9DA7CC3B93}"/>
                </a:ext>
              </a:extLst>
            </p:cNvPr>
            <p:cNvGrpSpPr/>
            <p:nvPr/>
          </p:nvGrpSpPr>
          <p:grpSpPr>
            <a:xfrm>
              <a:off x="6404756" y="4839765"/>
              <a:ext cx="381610" cy="92884"/>
              <a:chOff x="6404756" y="4839765"/>
              <a:chExt cx="381610" cy="92884"/>
            </a:xfrm>
            <a:solidFill>
              <a:srgbClr val="231F20"/>
            </a:solidFill>
          </p:grpSpPr>
          <p:sp>
            <p:nvSpPr>
              <p:cNvPr id="786" name="Freeform: Shape 785">
                <a:extLst>
                  <a:ext uri="{FF2B5EF4-FFF2-40B4-BE49-F238E27FC236}">
                    <a16:creationId xmlns:a16="http://schemas.microsoft.com/office/drawing/2014/main" id="{BBD1035B-D7C3-7DF0-992F-F9B97024234A}"/>
                  </a:ext>
                </a:extLst>
              </p:cNvPr>
              <p:cNvSpPr/>
              <p:nvPr/>
            </p:nvSpPr>
            <p:spPr>
              <a:xfrm>
                <a:off x="6404756" y="4839765"/>
                <a:ext cx="71771" cy="60320"/>
              </a:xfrm>
              <a:custGeom>
                <a:avLst/>
                <a:gdLst>
                  <a:gd name="connsiteX0" fmla="*/ 50920 w 71771"/>
                  <a:gd name="connsiteY0" fmla="*/ 42262 h 60320"/>
                  <a:gd name="connsiteX1" fmla="*/ 51292 w 71771"/>
                  <a:gd name="connsiteY1" fmla="*/ 44403 h 60320"/>
                  <a:gd name="connsiteX2" fmla="*/ 51664 w 71771"/>
                  <a:gd name="connsiteY2" fmla="*/ 46637 h 60320"/>
                  <a:gd name="connsiteX3" fmla="*/ 51943 w 71771"/>
                  <a:gd name="connsiteY3" fmla="*/ 49150 h 60320"/>
                  <a:gd name="connsiteX4" fmla="*/ 52316 w 71771"/>
                  <a:gd name="connsiteY4" fmla="*/ 49150 h 60320"/>
                  <a:gd name="connsiteX5" fmla="*/ 52502 w 71771"/>
                  <a:gd name="connsiteY5" fmla="*/ 46637 h 60320"/>
                  <a:gd name="connsiteX6" fmla="*/ 52781 w 71771"/>
                  <a:gd name="connsiteY6" fmla="*/ 44403 h 60320"/>
                  <a:gd name="connsiteX7" fmla="*/ 53154 w 71771"/>
                  <a:gd name="connsiteY7" fmla="*/ 42262 h 60320"/>
                  <a:gd name="connsiteX8" fmla="*/ 63114 w 71771"/>
                  <a:gd name="connsiteY8" fmla="*/ 0 h 60320"/>
                  <a:gd name="connsiteX9" fmla="*/ 71771 w 71771"/>
                  <a:gd name="connsiteY9" fmla="*/ 0 h 60320"/>
                  <a:gd name="connsiteX10" fmla="*/ 57528 w 71771"/>
                  <a:gd name="connsiteY10" fmla="*/ 60321 h 60320"/>
                  <a:gd name="connsiteX11" fmla="*/ 47196 w 71771"/>
                  <a:gd name="connsiteY11" fmla="*/ 60321 h 60320"/>
                  <a:gd name="connsiteX12" fmla="*/ 37235 w 71771"/>
                  <a:gd name="connsiteY12" fmla="*/ 18059 h 60320"/>
                  <a:gd name="connsiteX13" fmla="*/ 36770 w 71771"/>
                  <a:gd name="connsiteY13" fmla="*/ 15918 h 60320"/>
                  <a:gd name="connsiteX14" fmla="*/ 36398 w 71771"/>
                  <a:gd name="connsiteY14" fmla="*/ 13684 h 60320"/>
                  <a:gd name="connsiteX15" fmla="*/ 36025 w 71771"/>
                  <a:gd name="connsiteY15" fmla="*/ 11170 h 60320"/>
                  <a:gd name="connsiteX16" fmla="*/ 35653 w 71771"/>
                  <a:gd name="connsiteY16" fmla="*/ 11170 h 60320"/>
                  <a:gd name="connsiteX17" fmla="*/ 35281 w 71771"/>
                  <a:gd name="connsiteY17" fmla="*/ 13684 h 60320"/>
                  <a:gd name="connsiteX18" fmla="*/ 34908 w 71771"/>
                  <a:gd name="connsiteY18" fmla="*/ 15918 h 60320"/>
                  <a:gd name="connsiteX19" fmla="*/ 34536 w 71771"/>
                  <a:gd name="connsiteY19" fmla="*/ 18059 h 60320"/>
                  <a:gd name="connsiteX20" fmla="*/ 24575 w 71771"/>
                  <a:gd name="connsiteY20" fmla="*/ 60321 h 60320"/>
                  <a:gd name="connsiteX21" fmla="*/ 14243 w 71771"/>
                  <a:gd name="connsiteY21" fmla="*/ 60321 h 60320"/>
                  <a:gd name="connsiteX22" fmla="*/ 0 w 71771"/>
                  <a:gd name="connsiteY22" fmla="*/ 0 h 60320"/>
                  <a:gd name="connsiteX23" fmla="*/ 8657 w 71771"/>
                  <a:gd name="connsiteY23" fmla="*/ 0 h 60320"/>
                  <a:gd name="connsiteX24" fmla="*/ 18618 w 71771"/>
                  <a:gd name="connsiteY24" fmla="*/ 42262 h 60320"/>
                  <a:gd name="connsiteX25" fmla="*/ 18990 w 71771"/>
                  <a:gd name="connsiteY25" fmla="*/ 44403 h 60320"/>
                  <a:gd name="connsiteX26" fmla="*/ 19363 w 71771"/>
                  <a:gd name="connsiteY26" fmla="*/ 46637 h 60320"/>
                  <a:gd name="connsiteX27" fmla="*/ 19549 w 71771"/>
                  <a:gd name="connsiteY27" fmla="*/ 49150 h 60320"/>
                  <a:gd name="connsiteX28" fmla="*/ 19921 w 71771"/>
                  <a:gd name="connsiteY28" fmla="*/ 49150 h 60320"/>
                  <a:gd name="connsiteX29" fmla="*/ 20200 w 71771"/>
                  <a:gd name="connsiteY29" fmla="*/ 46637 h 60320"/>
                  <a:gd name="connsiteX30" fmla="*/ 20480 w 71771"/>
                  <a:gd name="connsiteY30" fmla="*/ 44403 h 60320"/>
                  <a:gd name="connsiteX31" fmla="*/ 20852 w 71771"/>
                  <a:gd name="connsiteY31" fmla="*/ 42262 h 60320"/>
                  <a:gd name="connsiteX32" fmla="*/ 30812 w 71771"/>
                  <a:gd name="connsiteY32" fmla="*/ 0 h 60320"/>
                  <a:gd name="connsiteX33" fmla="*/ 41145 w 71771"/>
                  <a:gd name="connsiteY33" fmla="*/ 0 h 60320"/>
                  <a:gd name="connsiteX34" fmla="*/ 51105 w 71771"/>
                  <a:gd name="connsiteY34" fmla="*/ 42262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71" h="60320">
                    <a:moveTo>
                      <a:pt x="50920" y="42262"/>
                    </a:moveTo>
                    <a:cubicBezTo>
                      <a:pt x="51013" y="42913"/>
                      <a:pt x="51105" y="43658"/>
                      <a:pt x="51292" y="44403"/>
                    </a:cubicBezTo>
                    <a:cubicBezTo>
                      <a:pt x="51385" y="45241"/>
                      <a:pt x="51478" y="45985"/>
                      <a:pt x="51664" y="46637"/>
                    </a:cubicBezTo>
                    <a:cubicBezTo>
                      <a:pt x="51757" y="47475"/>
                      <a:pt x="51850" y="48313"/>
                      <a:pt x="51943" y="49150"/>
                    </a:cubicBezTo>
                    <a:lnTo>
                      <a:pt x="52316" y="49150"/>
                    </a:lnTo>
                    <a:cubicBezTo>
                      <a:pt x="52316" y="48313"/>
                      <a:pt x="52316" y="47475"/>
                      <a:pt x="52502" y="46637"/>
                    </a:cubicBezTo>
                    <a:cubicBezTo>
                      <a:pt x="52595" y="45985"/>
                      <a:pt x="52688" y="45241"/>
                      <a:pt x="52781" y="44403"/>
                    </a:cubicBezTo>
                    <a:cubicBezTo>
                      <a:pt x="52781" y="43565"/>
                      <a:pt x="52967" y="42913"/>
                      <a:pt x="53154" y="42262"/>
                    </a:cubicBezTo>
                    <a:lnTo>
                      <a:pt x="63114" y="0"/>
                    </a:lnTo>
                    <a:lnTo>
                      <a:pt x="71771" y="0"/>
                    </a:lnTo>
                    <a:lnTo>
                      <a:pt x="57528" y="60321"/>
                    </a:lnTo>
                    <a:lnTo>
                      <a:pt x="47196" y="60321"/>
                    </a:lnTo>
                    <a:lnTo>
                      <a:pt x="37235" y="18059"/>
                    </a:lnTo>
                    <a:cubicBezTo>
                      <a:pt x="37049" y="17407"/>
                      <a:pt x="36956" y="16663"/>
                      <a:pt x="36770" y="15918"/>
                    </a:cubicBezTo>
                    <a:cubicBezTo>
                      <a:pt x="36677" y="15080"/>
                      <a:pt x="36584" y="14335"/>
                      <a:pt x="36398" y="13684"/>
                    </a:cubicBezTo>
                    <a:cubicBezTo>
                      <a:pt x="36305" y="12846"/>
                      <a:pt x="36211" y="12008"/>
                      <a:pt x="36025" y="11170"/>
                    </a:cubicBezTo>
                    <a:lnTo>
                      <a:pt x="35653" y="11170"/>
                    </a:lnTo>
                    <a:cubicBezTo>
                      <a:pt x="35560" y="12008"/>
                      <a:pt x="35467" y="12846"/>
                      <a:pt x="35281" y="13684"/>
                    </a:cubicBezTo>
                    <a:cubicBezTo>
                      <a:pt x="35188" y="14335"/>
                      <a:pt x="35001" y="15080"/>
                      <a:pt x="34908" y="15918"/>
                    </a:cubicBezTo>
                    <a:cubicBezTo>
                      <a:pt x="34722" y="16756"/>
                      <a:pt x="34629" y="17407"/>
                      <a:pt x="34536" y="18059"/>
                    </a:cubicBezTo>
                    <a:lnTo>
                      <a:pt x="24575" y="60321"/>
                    </a:lnTo>
                    <a:lnTo>
                      <a:pt x="14243" y="60321"/>
                    </a:lnTo>
                    <a:lnTo>
                      <a:pt x="0" y="0"/>
                    </a:lnTo>
                    <a:lnTo>
                      <a:pt x="8657" y="0"/>
                    </a:lnTo>
                    <a:lnTo>
                      <a:pt x="18618" y="42262"/>
                    </a:lnTo>
                    <a:cubicBezTo>
                      <a:pt x="18711" y="42913"/>
                      <a:pt x="18804" y="43658"/>
                      <a:pt x="18990" y="44403"/>
                    </a:cubicBezTo>
                    <a:cubicBezTo>
                      <a:pt x="19083" y="45241"/>
                      <a:pt x="19176" y="45985"/>
                      <a:pt x="19363" y="46637"/>
                    </a:cubicBezTo>
                    <a:cubicBezTo>
                      <a:pt x="19456" y="47475"/>
                      <a:pt x="19549" y="48313"/>
                      <a:pt x="19549" y="49150"/>
                    </a:cubicBezTo>
                    <a:lnTo>
                      <a:pt x="19921" y="49150"/>
                    </a:lnTo>
                    <a:cubicBezTo>
                      <a:pt x="19921" y="48313"/>
                      <a:pt x="20014" y="47475"/>
                      <a:pt x="20200" y="46637"/>
                    </a:cubicBezTo>
                    <a:cubicBezTo>
                      <a:pt x="20293" y="45985"/>
                      <a:pt x="20386" y="45241"/>
                      <a:pt x="20480" y="44403"/>
                    </a:cubicBezTo>
                    <a:cubicBezTo>
                      <a:pt x="20480" y="43565"/>
                      <a:pt x="20666" y="42913"/>
                      <a:pt x="20852" y="42262"/>
                    </a:cubicBezTo>
                    <a:lnTo>
                      <a:pt x="30812" y="0"/>
                    </a:lnTo>
                    <a:lnTo>
                      <a:pt x="41145" y="0"/>
                    </a:lnTo>
                    <a:lnTo>
                      <a:pt x="51105" y="42262"/>
                    </a:lnTo>
                    <a:close/>
                  </a:path>
                </a:pathLst>
              </a:custGeom>
              <a:solidFill>
                <a:srgbClr val="231F20"/>
              </a:solidFill>
              <a:ln w="8840" cap="flat">
                <a:noFill/>
                <a:prstDash val="solid"/>
                <a:miter/>
              </a:ln>
            </p:spPr>
            <p:txBody>
              <a:bodyPr rtlCol="0" anchor="ctr"/>
              <a:lstStyle/>
              <a:p>
                <a:endParaRPr lang="en-US"/>
              </a:p>
            </p:txBody>
          </p:sp>
          <p:sp>
            <p:nvSpPr>
              <p:cNvPr id="787" name="Freeform: Shape 786">
                <a:extLst>
                  <a:ext uri="{FF2B5EF4-FFF2-40B4-BE49-F238E27FC236}">
                    <a16:creationId xmlns:a16="http://schemas.microsoft.com/office/drawing/2014/main" id="{3B0FDE9D-5078-2291-D6A8-57F31B2C0A81}"/>
                  </a:ext>
                </a:extLst>
              </p:cNvPr>
              <p:cNvSpPr/>
              <p:nvPr/>
            </p:nvSpPr>
            <p:spPr>
              <a:xfrm>
                <a:off x="6477551" y="4839765"/>
                <a:ext cx="45706" cy="60320"/>
              </a:xfrm>
              <a:custGeom>
                <a:avLst/>
                <a:gdLst>
                  <a:gd name="connsiteX0" fmla="*/ 36677 w 45706"/>
                  <a:gd name="connsiteY0" fmla="*/ 0 h 60320"/>
                  <a:gd name="connsiteX1" fmla="*/ 45707 w 45706"/>
                  <a:gd name="connsiteY1" fmla="*/ 0 h 60320"/>
                  <a:gd name="connsiteX2" fmla="*/ 27182 w 45706"/>
                  <a:gd name="connsiteY2" fmla="*/ 40493 h 60320"/>
                  <a:gd name="connsiteX3" fmla="*/ 27182 w 45706"/>
                  <a:gd name="connsiteY3" fmla="*/ 60321 h 60320"/>
                  <a:gd name="connsiteX4" fmla="*/ 18524 w 45706"/>
                  <a:gd name="connsiteY4" fmla="*/ 60321 h 60320"/>
                  <a:gd name="connsiteX5" fmla="*/ 18524 w 45706"/>
                  <a:gd name="connsiteY5" fmla="*/ 40493 h 60320"/>
                  <a:gd name="connsiteX6" fmla="*/ 0 w 45706"/>
                  <a:gd name="connsiteY6" fmla="*/ 0 h 60320"/>
                  <a:gd name="connsiteX7" fmla="*/ 9030 w 45706"/>
                  <a:gd name="connsiteY7" fmla="*/ 0 h 60320"/>
                  <a:gd name="connsiteX8" fmla="*/ 21131 w 45706"/>
                  <a:gd name="connsiteY8" fmla="*/ 26251 h 60320"/>
                  <a:gd name="connsiteX9" fmla="*/ 21783 w 45706"/>
                  <a:gd name="connsiteY9" fmla="*/ 28019 h 60320"/>
                  <a:gd name="connsiteX10" fmla="*/ 22248 w 45706"/>
                  <a:gd name="connsiteY10" fmla="*/ 29695 h 60320"/>
                  <a:gd name="connsiteX11" fmla="*/ 22714 w 45706"/>
                  <a:gd name="connsiteY11" fmla="*/ 31557 h 60320"/>
                  <a:gd name="connsiteX12" fmla="*/ 23086 w 45706"/>
                  <a:gd name="connsiteY12" fmla="*/ 31557 h 60320"/>
                  <a:gd name="connsiteX13" fmla="*/ 23552 w 45706"/>
                  <a:gd name="connsiteY13" fmla="*/ 29695 h 60320"/>
                  <a:gd name="connsiteX14" fmla="*/ 24017 w 45706"/>
                  <a:gd name="connsiteY14" fmla="*/ 28019 h 60320"/>
                  <a:gd name="connsiteX15" fmla="*/ 24669 w 45706"/>
                  <a:gd name="connsiteY15" fmla="*/ 26251 h 60320"/>
                  <a:gd name="connsiteX16" fmla="*/ 36770 w 45706"/>
                  <a:gd name="connsiteY16" fmla="*/ 0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06" h="60320">
                    <a:moveTo>
                      <a:pt x="36677" y="0"/>
                    </a:moveTo>
                    <a:lnTo>
                      <a:pt x="45707" y="0"/>
                    </a:lnTo>
                    <a:lnTo>
                      <a:pt x="27182" y="40493"/>
                    </a:lnTo>
                    <a:lnTo>
                      <a:pt x="27182" y="60321"/>
                    </a:lnTo>
                    <a:lnTo>
                      <a:pt x="18524" y="60321"/>
                    </a:lnTo>
                    <a:lnTo>
                      <a:pt x="18524" y="40493"/>
                    </a:lnTo>
                    <a:lnTo>
                      <a:pt x="0" y="0"/>
                    </a:lnTo>
                    <a:lnTo>
                      <a:pt x="9030" y="0"/>
                    </a:lnTo>
                    <a:lnTo>
                      <a:pt x="21131" y="26251"/>
                    </a:lnTo>
                    <a:cubicBezTo>
                      <a:pt x="21317" y="26809"/>
                      <a:pt x="21597" y="27368"/>
                      <a:pt x="21783" y="28019"/>
                    </a:cubicBezTo>
                    <a:cubicBezTo>
                      <a:pt x="21969" y="28578"/>
                      <a:pt x="22155" y="29137"/>
                      <a:pt x="22248" y="29695"/>
                    </a:cubicBezTo>
                    <a:cubicBezTo>
                      <a:pt x="22435" y="30346"/>
                      <a:pt x="22527" y="30905"/>
                      <a:pt x="22714" y="31557"/>
                    </a:cubicBezTo>
                    <a:lnTo>
                      <a:pt x="23086" y="31557"/>
                    </a:lnTo>
                    <a:cubicBezTo>
                      <a:pt x="23179" y="30998"/>
                      <a:pt x="23365" y="30346"/>
                      <a:pt x="23552" y="29695"/>
                    </a:cubicBezTo>
                    <a:cubicBezTo>
                      <a:pt x="23644" y="29229"/>
                      <a:pt x="23831" y="28671"/>
                      <a:pt x="24017" y="28019"/>
                    </a:cubicBezTo>
                    <a:cubicBezTo>
                      <a:pt x="24203" y="27461"/>
                      <a:pt x="24389" y="26902"/>
                      <a:pt x="24669" y="26251"/>
                    </a:cubicBezTo>
                    <a:lnTo>
                      <a:pt x="36770" y="0"/>
                    </a:lnTo>
                    <a:close/>
                  </a:path>
                </a:pathLst>
              </a:custGeom>
              <a:solidFill>
                <a:srgbClr val="231F20"/>
              </a:solidFill>
              <a:ln w="8840" cap="flat">
                <a:noFill/>
                <a:prstDash val="solid"/>
                <a:miter/>
              </a:ln>
            </p:spPr>
            <p:txBody>
              <a:bodyPr rtlCol="0" anchor="ctr"/>
              <a:lstStyle/>
              <a:p>
                <a:endParaRPr lang="en-US"/>
              </a:p>
            </p:txBody>
          </p:sp>
          <p:sp>
            <p:nvSpPr>
              <p:cNvPr id="788" name="Freeform: Shape 787">
                <a:extLst>
                  <a:ext uri="{FF2B5EF4-FFF2-40B4-BE49-F238E27FC236}">
                    <a16:creationId xmlns:a16="http://schemas.microsoft.com/office/drawing/2014/main" id="{B979EC05-9A2A-E5F3-F122-C30857CF81A0}"/>
                  </a:ext>
                </a:extLst>
              </p:cNvPr>
              <p:cNvSpPr/>
              <p:nvPr/>
            </p:nvSpPr>
            <p:spPr>
              <a:xfrm>
                <a:off x="6526329" y="4839765"/>
                <a:ext cx="42262" cy="60600"/>
              </a:xfrm>
              <a:custGeom>
                <a:avLst/>
                <a:gdLst>
                  <a:gd name="connsiteX0" fmla="*/ 42262 w 42262"/>
                  <a:gd name="connsiteY0" fmla="*/ 30254 h 60600"/>
                  <a:gd name="connsiteX1" fmla="*/ 40679 w 42262"/>
                  <a:gd name="connsiteY1" fmla="*/ 44217 h 60600"/>
                  <a:gd name="connsiteX2" fmla="*/ 36398 w 42262"/>
                  <a:gd name="connsiteY2" fmla="*/ 53618 h 60600"/>
                  <a:gd name="connsiteX3" fmla="*/ 29695 w 42262"/>
                  <a:gd name="connsiteY3" fmla="*/ 58925 h 60600"/>
                  <a:gd name="connsiteX4" fmla="*/ 21131 w 42262"/>
                  <a:gd name="connsiteY4" fmla="*/ 60600 h 60600"/>
                  <a:gd name="connsiteX5" fmla="*/ 12567 w 42262"/>
                  <a:gd name="connsiteY5" fmla="*/ 58925 h 60600"/>
                  <a:gd name="connsiteX6" fmla="*/ 5865 w 42262"/>
                  <a:gd name="connsiteY6" fmla="*/ 53618 h 60600"/>
                  <a:gd name="connsiteX7" fmla="*/ 1583 w 42262"/>
                  <a:gd name="connsiteY7" fmla="*/ 44217 h 60600"/>
                  <a:gd name="connsiteX8" fmla="*/ 0 w 42262"/>
                  <a:gd name="connsiteY8" fmla="*/ 30254 h 60600"/>
                  <a:gd name="connsiteX9" fmla="*/ 1583 w 42262"/>
                  <a:gd name="connsiteY9" fmla="*/ 16383 h 60600"/>
                  <a:gd name="connsiteX10" fmla="*/ 5865 w 42262"/>
                  <a:gd name="connsiteY10" fmla="*/ 6982 h 60600"/>
                  <a:gd name="connsiteX11" fmla="*/ 12567 w 42262"/>
                  <a:gd name="connsiteY11" fmla="*/ 1676 h 60600"/>
                  <a:gd name="connsiteX12" fmla="*/ 21131 w 42262"/>
                  <a:gd name="connsiteY12" fmla="*/ 0 h 60600"/>
                  <a:gd name="connsiteX13" fmla="*/ 29695 w 42262"/>
                  <a:gd name="connsiteY13" fmla="*/ 1676 h 60600"/>
                  <a:gd name="connsiteX14" fmla="*/ 36398 w 42262"/>
                  <a:gd name="connsiteY14" fmla="*/ 6982 h 60600"/>
                  <a:gd name="connsiteX15" fmla="*/ 40679 w 42262"/>
                  <a:gd name="connsiteY15" fmla="*/ 16383 h 60600"/>
                  <a:gd name="connsiteX16" fmla="*/ 42262 w 42262"/>
                  <a:gd name="connsiteY16" fmla="*/ 30254 h 60600"/>
                  <a:gd name="connsiteX17" fmla="*/ 8657 w 42262"/>
                  <a:gd name="connsiteY17" fmla="*/ 30254 h 60600"/>
                  <a:gd name="connsiteX18" fmla="*/ 9682 w 42262"/>
                  <a:gd name="connsiteY18" fmla="*/ 41796 h 60600"/>
                  <a:gd name="connsiteX19" fmla="*/ 12474 w 42262"/>
                  <a:gd name="connsiteY19" fmla="*/ 49243 h 60600"/>
                  <a:gd name="connsiteX20" fmla="*/ 16477 w 42262"/>
                  <a:gd name="connsiteY20" fmla="*/ 53246 h 60600"/>
                  <a:gd name="connsiteX21" fmla="*/ 21131 w 42262"/>
                  <a:gd name="connsiteY21" fmla="*/ 54456 h 60600"/>
                  <a:gd name="connsiteX22" fmla="*/ 25786 w 42262"/>
                  <a:gd name="connsiteY22" fmla="*/ 53246 h 60600"/>
                  <a:gd name="connsiteX23" fmla="*/ 29788 w 42262"/>
                  <a:gd name="connsiteY23" fmla="*/ 49243 h 60600"/>
                  <a:gd name="connsiteX24" fmla="*/ 32581 w 42262"/>
                  <a:gd name="connsiteY24" fmla="*/ 41796 h 60600"/>
                  <a:gd name="connsiteX25" fmla="*/ 33605 w 42262"/>
                  <a:gd name="connsiteY25" fmla="*/ 30254 h 60600"/>
                  <a:gd name="connsiteX26" fmla="*/ 32581 w 42262"/>
                  <a:gd name="connsiteY26" fmla="*/ 18710 h 60600"/>
                  <a:gd name="connsiteX27" fmla="*/ 29788 w 42262"/>
                  <a:gd name="connsiteY27" fmla="*/ 11264 h 60600"/>
                  <a:gd name="connsiteX28" fmla="*/ 25786 w 42262"/>
                  <a:gd name="connsiteY28" fmla="*/ 7261 h 60600"/>
                  <a:gd name="connsiteX29" fmla="*/ 21131 w 42262"/>
                  <a:gd name="connsiteY29" fmla="*/ 6051 h 60600"/>
                  <a:gd name="connsiteX30" fmla="*/ 16477 w 42262"/>
                  <a:gd name="connsiteY30" fmla="*/ 7261 h 60600"/>
                  <a:gd name="connsiteX31" fmla="*/ 12474 w 42262"/>
                  <a:gd name="connsiteY31" fmla="*/ 11264 h 60600"/>
                  <a:gd name="connsiteX32" fmla="*/ 9682 w 42262"/>
                  <a:gd name="connsiteY32" fmla="*/ 18710 h 60600"/>
                  <a:gd name="connsiteX33" fmla="*/ 8657 w 42262"/>
                  <a:gd name="connsiteY33" fmla="*/ 30254 h 6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262" h="60600">
                    <a:moveTo>
                      <a:pt x="42262" y="30254"/>
                    </a:moveTo>
                    <a:cubicBezTo>
                      <a:pt x="42262" y="35746"/>
                      <a:pt x="41704" y="40400"/>
                      <a:pt x="40679" y="44217"/>
                    </a:cubicBezTo>
                    <a:cubicBezTo>
                      <a:pt x="39656" y="48033"/>
                      <a:pt x="38167" y="51198"/>
                      <a:pt x="36398" y="53618"/>
                    </a:cubicBezTo>
                    <a:cubicBezTo>
                      <a:pt x="34536" y="56039"/>
                      <a:pt x="32302" y="57808"/>
                      <a:pt x="29695" y="58925"/>
                    </a:cubicBezTo>
                    <a:cubicBezTo>
                      <a:pt x="27089" y="60042"/>
                      <a:pt x="24203" y="60600"/>
                      <a:pt x="21131" y="60600"/>
                    </a:cubicBezTo>
                    <a:cubicBezTo>
                      <a:pt x="18059" y="60600"/>
                      <a:pt x="15173" y="60042"/>
                      <a:pt x="12567" y="58925"/>
                    </a:cubicBezTo>
                    <a:cubicBezTo>
                      <a:pt x="9961" y="57808"/>
                      <a:pt x="7726" y="56039"/>
                      <a:pt x="5865" y="53618"/>
                    </a:cubicBezTo>
                    <a:cubicBezTo>
                      <a:pt x="4003" y="51198"/>
                      <a:pt x="2607" y="48033"/>
                      <a:pt x="1583" y="44217"/>
                    </a:cubicBezTo>
                    <a:cubicBezTo>
                      <a:pt x="559" y="40400"/>
                      <a:pt x="0" y="35746"/>
                      <a:pt x="0" y="30254"/>
                    </a:cubicBezTo>
                    <a:cubicBezTo>
                      <a:pt x="0" y="24761"/>
                      <a:pt x="559" y="20200"/>
                      <a:pt x="1583" y="16383"/>
                    </a:cubicBezTo>
                    <a:cubicBezTo>
                      <a:pt x="2607" y="12567"/>
                      <a:pt x="4096" y="9402"/>
                      <a:pt x="5865" y="6982"/>
                    </a:cubicBezTo>
                    <a:cubicBezTo>
                      <a:pt x="7726" y="4561"/>
                      <a:pt x="9961" y="2793"/>
                      <a:pt x="12567" y="1676"/>
                    </a:cubicBezTo>
                    <a:cubicBezTo>
                      <a:pt x="15173" y="559"/>
                      <a:pt x="18059" y="0"/>
                      <a:pt x="21131" y="0"/>
                    </a:cubicBezTo>
                    <a:cubicBezTo>
                      <a:pt x="24203" y="0"/>
                      <a:pt x="27089" y="559"/>
                      <a:pt x="29695" y="1676"/>
                    </a:cubicBezTo>
                    <a:cubicBezTo>
                      <a:pt x="32302" y="2793"/>
                      <a:pt x="34536" y="4561"/>
                      <a:pt x="36398" y="6982"/>
                    </a:cubicBezTo>
                    <a:cubicBezTo>
                      <a:pt x="38259" y="9402"/>
                      <a:pt x="39656" y="12567"/>
                      <a:pt x="40679" y="16383"/>
                    </a:cubicBezTo>
                    <a:cubicBezTo>
                      <a:pt x="41704" y="20200"/>
                      <a:pt x="42262" y="24854"/>
                      <a:pt x="42262" y="30254"/>
                    </a:cubicBezTo>
                    <a:close/>
                    <a:moveTo>
                      <a:pt x="8657" y="30254"/>
                    </a:moveTo>
                    <a:cubicBezTo>
                      <a:pt x="8657" y="34908"/>
                      <a:pt x="9030" y="38725"/>
                      <a:pt x="9682" y="41796"/>
                    </a:cubicBezTo>
                    <a:cubicBezTo>
                      <a:pt x="10333" y="44868"/>
                      <a:pt x="11264" y="47382"/>
                      <a:pt x="12474" y="49243"/>
                    </a:cubicBezTo>
                    <a:cubicBezTo>
                      <a:pt x="13684" y="51105"/>
                      <a:pt x="14987" y="52409"/>
                      <a:pt x="16477" y="53246"/>
                    </a:cubicBezTo>
                    <a:cubicBezTo>
                      <a:pt x="17966" y="54084"/>
                      <a:pt x="19549" y="54456"/>
                      <a:pt x="21131" y="54456"/>
                    </a:cubicBezTo>
                    <a:cubicBezTo>
                      <a:pt x="22714" y="54456"/>
                      <a:pt x="24296" y="54084"/>
                      <a:pt x="25786" y="53246"/>
                    </a:cubicBezTo>
                    <a:cubicBezTo>
                      <a:pt x="27275" y="52409"/>
                      <a:pt x="28578" y="51105"/>
                      <a:pt x="29788" y="49243"/>
                    </a:cubicBezTo>
                    <a:cubicBezTo>
                      <a:pt x="30999" y="47382"/>
                      <a:pt x="31929" y="44868"/>
                      <a:pt x="32581" y="41796"/>
                    </a:cubicBezTo>
                    <a:cubicBezTo>
                      <a:pt x="33233" y="38725"/>
                      <a:pt x="33605" y="34815"/>
                      <a:pt x="33605" y="30254"/>
                    </a:cubicBezTo>
                    <a:cubicBezTo>
                      <a:pt x="33605" y="25692"/>
                      <a:pt x="33233" y="21875"/>
                      <a:pt x="32581" y="18710"/>
                    </a:cubicBezTo>
                    <a:cubicBezTo>
                      <a:pt x="31929" y="15546"/>
                      <a:pt x="30999" y="13125"/>
                      <a:pt x="29788" y="11264"/>
                    </a:cubicBezTo>
                    <a:cubicBezTo>
                      <a:pt x="28578" y="9402"/>
                      <a:pt x="27275" y="8099"/>
                      <a:pt x="25786" y="7261"/>
                    </a:cubicBezTo>
                    <a:cubicBezTo>
                      <a:pt x="24296" y="6423"/>
                      <a:pt x="22714" y="6051"/>
                      <a:pt x="21131" y="6051"/>
                    </a:cubicBezTo>
                    <a:cubicBezTo>
                      <a:pt x="19549" y="6051"/>
                      <a:pt x="17966" y="6423"/>
                      <a:pt x="16477" y="7261"/>
                    </a:cubicBezTo>
                    <a:cubicBezTo>
                      <a:pt x="14987" y="8099"/>
                      <a:pt x="13684" y="9402"/>
                      <a:pt x="12474" y="11264"/>
                    </a:cubicBezTo>
                    <a:cubicBezTo>
                      <a:pt x="11264" y="13125"/>
                      <a:pt x="10333" y="15639"/>
                      <a:pt x="9682" y="18710"/>
                    </a:cubicBezTo>
                    <a:cubicBezTo>
                      <a:pt x="9030" y="21875"/>
                      <a:pt x="8657" y="25692"/>
                      <a:pt x="8657" y="30254"/>
                    </a:cubicBezTo>
                    <a:close/>
                  </a:path>
                </a:pathLst>
              </a:custGeom>
              <a:solidFill>
                <a:srgbClr val="231F20"/>
              </a:solidFill>
              <a:ln w="8840" cap="flat">
                <a:no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C6F040D2-03B9-F2DF-1C00-D4920F03A70F}"/>
                  </a:ext>
                </a:extLst>
              </p:cNvPr>
              <p:cNvSpPr/>
              <p:nvPr/>
            </p:nvSpPr>
            <p:spPr>
              <a:xfrm>
                <a:off x="6580972" y="4839765"/>
                <a:ext cx="57156" cy="60320"/>
              </a:xfrm>
              <a:custGeom>
                <a:avLst/>
                <a:gdLst>
                  <a:gd name="connsiteX0" fmla="*/ 26809 w 57156"/>
                  <a:gd name="connsiteY0" fmla="*/ 36677 h 60320"/>
                  <a:gd name="connsiteX1" fmla="*/ 27461 w 57156"/>
                  <a:gd name="connsiteY1" fmla="*/ 37887 h 60320"/>
                  <a:gd name="connsiteX2" fmla="*/ 27926 w 57156"/>
                  <a:gd name="connsiteY2" fmla="*/ 39283 h 60320"/>
                  <a:gd name="connsiteX3" fmla="*/ 28392 w 57156"/>
                  <a:gd name="connsiteY3" fmla="*/ 40959 h 60320"/>
                  <a:gd name="connsiteX4" fmla="*/ 28765 w 57156"/>
                  <a:gd name="connsiteY4" fmla="*/ 40959 h 60320"/>
                  <a:gd name="connsiteX5" fmla="*/ 29230 w 57156"/>
                  <a:gd name="connsiteY5" fmla="*/ 39283 h 60320"/>
                  <a:gd name="connsiteX6" fmla="*/ 29695 w 57156"/>
                  <a:gd name="connsiteY6" fmla="*/ 37887 h 60320"/>
                  <a:gd name="connsiteX7" fmla="*/ 30347 w 57156"/>
                  <a:gd name="connsiteY7" fmla="*/ 36677 h 60320"/>
                  <a:gd name="connsiteX8" fmla="*/ 48499 w 57156"/>
                  <a:gd name="connsiteY8" fmla="*/ 0 h 60320"/>
                  <a:gd name="connsiteX9" fmla="*/ 57156 w 57156"/>
                  <a:gd name="connsiteY9" fmla="*/ 0 h 60320"/>
                  <a:gd name="connsiteX10" fmla="*/ 57156 w 57156"/>
                  <a:gd name="connsiteY10" fmla="*/ 60321 h 60320"/>
                  <a:gd name="connsiteX11" fmla="*/ 48499 w 57156"/>
                  <a:gd name="connsiteY11" fmla="*/ 60321 h 60320"/>
                  <a:gd name="connsiteX12" fmla="*/ 48499 w 57156"/>
                  <a:gd name="connsiteY12" fmla="*/ 24110 h 60320"/>
                  <a:gd name="connsiteX13" fmla="*/ 48499 w 57156"/>
                  <a:gd name="connsiteY13" fmla="*/ 21875 h 60320"/>
                  <a:gd name="connsiteX14" fmla="*/ 48592 w 57156"/>
                  <a:gd name="connsiteY14" fmla="*/ 19455 h 60320"/>
                  <a:gd name="connsiteX15" fmla="*/ 48778 w 57156"/>
                  <a:gd name="connsiteY15" fmla="*/ 16756 h 60320"/>
                  <a:gd name="connsiteX16" fmla="*/ 48406 w 57156"/>
                  <a:gd name="connsiteY16" fmla="*/ 16756 h 60320"/>
                  <a:gd name="connsiteX17" fmla="*/ 47661 w 57156"/>
                  <a:gd name="connsiteY17" fmla="*/ 19455 h 60320"/>
                  <a:gd name="connsiteX18" fmla="*/ 46730 w 57156"/>
                  <a:gd name="connsiteY18" fmla="*/ 21875 h 60320"/>
                  <a:gd name="connsiteX19" fmla="*/ 45800 w 57156"/>
                  <a:gd name="connsiteY19" fmla="*/ 24110 h 60320"/>
                  <a:gd name="connsiteX20" fmla="*/ 32860 w 57156"/>
                  <a:gd name="connsiteY20" fmla="*/ 49523 h 60320"/>
                  <a:gd name="connsiteX21" fmla="*/ 24203 w 57156"/>
                  <a:gd name="connsiteY21" fmla="*/ 49523 h 60320"/>
                  <a:gd name="connsiteX22" fmla="*/ 11264 w 57156"/>
                  <a:gd name="connsiteY22" fmla="*/ 24110 h 60320"/>
                  <a:gd name="connsiteX23" fmla="*/ 10333 w 57156"/>
                  <a:gd name="connsiteY23" fmla="*/ 21875 h 60320"/>
                  <a:gd name="connsiteX24" fmla="*/ 9495 w 57156"/>
                  <a:gd name="connsiteY24" fmla="*/ 19455 h 60320"/>
                  <a:gd name="connsiteX25" fmla="*/ 8750 w 57156"/>
                  <a:gd name="connsiteY25" fmla="*/ 16756 h 60320"/>
                  <a:gd name="connsiteX26" fmla="*/ 8378 w 57156"/>
                  <a:gd name="connsiteY26" fmla="*/ 16756 h 60320"/>
                  <a:gd name="connsiteX27" fmla="*/ 8565 w 57156"/>
                  <a:gd name="connsiteY27" fmla="*/ 19455 h 60320"/>
                  <a:gd name="connsiteX28" fmla="*/ 8657 w 57156"/>
                  <a:gd name="connsiteY28" fmla="*/ 21875 h 60320"/>
                  <a:gd name="connsiteX29" fmla="*/ 8657 w 57156"/>
                  <a:gd name="connsiteY29" fmla="*/ 24110 h 60320"/>
                  <a:gd name="connsiteX30" fmla="*/ 8657 w 57156"/>
                  <a:gd name="connsiteY30" fmla="*/ 60321 h 60320"/>
                  <a:gd name="connsiteX31" fmla="*/ 0 w 57156"/>
                  <a:gd name="connsiteY31" fmla="*/ 60321 h 60320"/>
                  <a:gd name="connsiteX32" fmla="*/ 0 w 57156"/>
                  <a:gd name="connsiteY32" fmla="*/ 0 h 60320"/>
                  <a:gd name="connsiteX33" fmla="*/ 8657 w 57156"/>
                  <a:gd name="connsiteY33" fmla="*/ 0 h 60320"/>
                  <a:gd name="connsiteX34" fmla="*/ 26809 w 57156"/>
                  <a:gd name="connsiteY34" fmla="*/ 36677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7156" h="60320">
                    <a:moveTo>
                      <a:pt x="26809" y="36677"/>
                    </a:moveTo>
                    <a:cubicBezTo>
                      <a:pt x="26809" y="36677"/>
                      <a:pt x="27275" y="37421"/>
                      <a:pt x="27461" y="37887"/>
                    </a:cubicBezTo>
                    <a:cubicBezTo>
                      <a:pt x="27647" y="38352"/>
                      <a:pt x="27833" y="38817"/>
                      <a:pt x="27926" y="39283"/>
                    </a:cubicBezTo>
                    <a:cubicBezTo>
                      <a:pt x="28113" y="39842"/>
                      <a:pt x="28206" y="40400"/>
                      <a:pt x="28392" y="40959"/>
                    </a:cubicBezTo>
                    <a:lnTo>
                      <a:pt x="28765" y="40959"/>
                    </a:lnTo>
                    <a:cubicBezTo>
                      <a:pt x="28858" y="40400"/>
                      <a:pt x="29043" y="39935"/>
                      <a:pt x="29230" y="39283"/>
                    </a:cubicBezTo>
                    <a:cubicBezTo>
                      <a:pt x="29323" y="38817"/>
                      <a:pt x="29509" y="38352"/>
                      <a:pt x="29695" y="37887"/>
                    </a:cubicBezTo>
                    <a:cubicBezTo>
                      <a:pt x="29882" y="37421"/>
                      <a:pt x="30068" y="36956"/>
                      <a:pt x="30347" y="36677"/>
                    </a:cubicBezTo>
                    <a:lnTo>
                      <a:pt x="48499" y="0"/>
                    </a:lnTo>
                    <a:lnTo>
                      <a:pt x="57156" y="0"/>
                    </a:lnTo>
                    <a:lnTo>
                      <a:pt x="57156" y="60321"/>
                    </a:lnTo>
                    <a:lnTo>
                      <a:pt x="48499" y="60321"/>
                    </a:lnTo>
                    <a:lnTo>
                      <a:pt x="48499" y="24110"/>
                    </a:lnTo>
                    <a:cubicBezTo>
                      <a:pt x="48499" y="23458"/>
                      <a:pt x="48499" y="22713"/>
                      <a:pt x="48499" y="21875"/>
                    </a:cubicBezTo>
                    <a:cubicBezTo>
                      <a:pt x="48499" y="21038"/>
                      <a:pt x="48499" y="20200"/>
                      <a:pt x="48592" y="19455"/>
                    </a:cubicBezTo>
                    <a:cubicBezTo>
                      <a:pt x="48592" y="18618"/>
                      <a:pt x="48686" y="17687"/>
                      <a:pt x="48778" y="16756"/>
                    </a:cubicBezTo>
                    <a:lnTo>
                      <a:pt x="48406" y="16756"/>
                    </a:lnTo>
                    <a:cubicBezTo>
                      <a:pt x="48220" y="17687"/>
                      <a:pt x="47941" y="18524"/>
                      <a:pt x="47661" y="19455"/>
                    </a:cubicBezTo>
                    <a:cubicBezTo>
                      <a:pt x="47382" y="20293"/>
                      <a:pt x="47103" y="21038"/>
                      <a:pt x="46730" y="21875"/>
                    </a:cubicBezTo>
                    <a:cubicBezTo>
                      <a:pt x="46451" y="22713"/>
                      <a:pt x="46079" y="23458"/>
                      <a:pt x="45800" y="24110"/>
                    </a:cubicBezTo>
                    <a:lnTo>
                      <a:pt x="32860" y="49523"/>
                    </a:lnTo>
                    <a:lnTo>
                      <a:pt x="24203" y="49523"/>
                    </a:lnTo>
                    <a:lnTo>
                      <a:pt x="11264" y="24110"/>
                    </a:lnTo>
                    <a:cubicBezTo>
                      <a:pt x="10892" y="23458"/>
                      <a:pt x="10612" y="22713"/>
                      <a:pt x="10333" y="21875"/>
                    </a:cubicBezTo>
                    <a:cubicBezTo>
                      <a:pt x="10054" y="21038"/>
                      <a:pt x="9775" y="20200"/>
                      <a:pt x="9495" y="19455"/>
                    </a:cubicBezTo>
                    <a:cubicBezTo>
                      <a:pt x="9216" y="18618"/>
                      <a:pt x="8937" y="17687"/>
                      <a:pt x="8750" y="16756"/>
                    </a:cubicBezTo>
                    <a:lnTo>
                      <a:pt x="8378" y="16756"/>
                    </a:lnTo>
                    <a:cubicBezTo>
                      <a:pt x="8378" y="17687"/>
                      <a:pt x="8471" y="18524"/>
                      <a:pt x="8565" y="19455"/>
                    </a:cubicBezTo>
                    <a:cubicBezTo>
                      <a:pt x="8565" y="20293"/>
                      <a:pt x="8657" y="21038"/>
                      <a:pt x="8657" y="21875"/>
                    </a:cubicBezTo>
                    <a:cubicBezTo>
                      <a:pt x="8657" y="22713"/>
                      <a:pt x="8657" y="23458"/>
                      <a:pt x="8657" y="24110"/>
                    </a:cubicBezTo>
                    <a:lnTo>
                      <a:pt x="8657" y="60321"/>
                    </a:lnTo>
                    <a:lnTo>
                      <a:pt x="0" y="60321"/>
                    </a:lnTo>
                    <a:lnTo>
                      <a:pt x="0" y="0"/>
                    </a:lnTo>
                    <a:lnTo>
                      <a:pt x="8657" y="0"/>
                    </a:lnTo>
                    <a:lnTo>
                      <a:pt x="26809" y="36677"/>
                    </a:lnTo>
                    <a:close/>
                  </a:path>
                </a:pathLst>
              </a:custGeom>
              <a:solidFill>
                <a:srgbClr val="231F20"/>
              </a:solidFill>
              <a:ln w="8840" cap="flat">
                <a:noFill/>
                <a:prstDash val="solid"/>
                <a:miter/>
              </a:ln>
            </p:spPr>
            <p:txBody>
              <a:bodyPr rtlCol="0" anchor="ctr"/>
              <a:lstStyle/>
              <a:p>
                <a:endParaRPr lang="en-US"/>
              </a:p>
            </p:txBody>
          </p:sp>
          <p:sp>
            <p:nvSpPr>
              <p:cNvPr id="790" name="Freeform: Shape 789">
                <a:extLst>
                  <a:ext uri="{FF2B5EF4-FFF2-40B4-BE49-F238E27FC236}">
                    <a16:creationId xmlns:a16="http://schemas.microsoft.com/office/drawing/2014/main" id="{72F20461-0E86-81BF-D5EE-DDAB3B9DB4BB}"/>
                  </a:ext>
                </a:extLst>
              </p:cNvPr>
              <p:cNvSpPr/>
              <p:nvPr/>
            </p:nvSpPr>
            <p:spPr>
              <a:xfrm>
                <a:off x="6653488" y="4839765"/>
                <a:ext cx="8657" cy="60320"/>
              </a:xfrm>
              <a:custGeom>
                <a:avLst/>
                <a:gdLst>
                  <a:gd name="connsiteX0" fmla="*/ 0 w 8657"/>
                  <a:gd name="connsiteY0" fmla="*/ 0 h 60320"/>
                  <a:gd name="connsiteX1" fmla="*/ 8657 w 8657"/>
                  <a:gd name="connsiteY1" fmla="*/ 0 h 60320"/>
                  <a:gd name="connsiteX2" fmla="*/ 8657 w 8657"/>
                  <a:gd name="connsiteY2" fmla="*/ 60321 h 60320"/>
                  <a:gd name="connsiteX3" fmla="*/ 0 w 8657"/>
                  <a:gd name="connsiteY3" fmla="*/ 60321 h 60320"/>
                  <a:gd name="connsiteX4" fmla="*/ 0 w 8657"/>
                  <a:gd name="connsiteY4" fmla="*/ 0 h 6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57" h="60320">
                    <a:moveTo>
                      <a:pt x="0" y="0"/>
                    </a:moveTo>
                    <a:lnTo>
                      <a:pt x="8657" y="0"/>
                    </a:lnTo>
                    <a:lnTo>
                      <a:pt x="8657" y="60321"/>
                    </a:lnTo>
                    <a:lnTo>
                      <a:pt x="0" y="60321"/>
                    </a:lnTo>
                    <a:lnTo>
                      <a:pt x="0" y="0"/>
                    </a:lnTo>
                    <a:close/>
                  </a:path>
                </a:pathLst>
              </a:custGeom>
              <a:solidFill>
                <a:srgbClr val="231F20"/>
              </a:solidFill>
              <a:ln w="8840" cap="flat">
                <a:noFill/>
                <a:prstDash val="solid"/>
                <a:miter/>
              </a:ln>
            </p:spPr>
            <p:txBody>
              <a:bodyPr rtlCol="0" anchor="ctr"/>
              <a:lstStyle/>
              <a:p>
                <a:endParaRPr lang="en-US"/>
              </a:p>
            </p:txBody>
          </p:sp>
          <p:sp>
            <p:nvSpPr>
              <p:cNvPr id="791" name="Freeform: Shape 790">
                <a:extLst>
                  <a:ext uri="{FF2B5EF4-FFF2-40B4-BE49-F238E27FC236}">
                    <a16:creationId xmlns:a16="http://schemas.microsoft.com/office/drawing/2014/main" id="{92D9ABCE-225B-FE72-F10B-A21BC4BD1BAD}"/>
                  </a:ext>
                </a:extLst>
              </p:cNvPr>
              <p:cNvSpPr/>
              <p:nvPr/>
            </p:nvSpPr>
            <p:spPr>
              <a:xfrm>
                <a:off x="6677597" y="4839858"/>
                <a:ext cx="38818" cy="60321"/>
              </a:xfrm>
              <a:custGeom>
                <a:avLst/>
                <a:gdLst>
                  <a:gd name="connsiteX0" fmla="*/ 11264 w 38818"/>
                  <a:gd name="connsiteY0" fmla="*/ 21969 h 60321"/>
                  <a:gd name="connsiteX1" fmla="*/ 10426 w 38818"/>
                  <a:gd name="connsiteY1" fmla="*/ 19735 h 60321"/>
                  <a:gd name="connsiteX2" fmla="*/ 9588 w 38818"/>
                  <a:gd name="connsiteY2" fmla="*/ 17314 h 60321"/>
                  <a:gd name="connsiteX3" fmla="*/ 8750 w 38818"/>
                  <a:gd name="connsiteY3" fmla="*/ 14615 h 60321"/>
                  <a:gd name="connsiteX4" fmla="*/ 8378 w 38818"/>
                  <a:gd name="connsiteY4" fmla="*/ 14615 h 60321"/>
                  <a:gd name="connsiteX5" fmla="*/ 8565 w 38818"/>
                  <a:gd name="connsiteY5" fmla="*/ 17314 h 60321"/>
                  <a:gd name="connsiteX6" fmla="*/ 8657 w 38818"/>
                  <a:gd name="connsiteY6" fmla="*/ 19735 h 60321"/>
                  <a:gd name="connsiteX7" fmla="*/ 8657 w 38818"/>
                  <a:gd name="connsiteY7" fmla="*/ 21969 h 60321"/>
                  <a:gd name="connsiteX8" fmla="*/ 8657 w 38818"/>
                  <a:gd name="connsiteY8" fmla="*/ 60321 h 60321"/>
                  <a:gd name="connsiteX9" fmla="*/ 0 w 38818"/>
                  <a:gd name="connsiteY9" fmla="*/ 60321 h 60321"/>
                  <a:gd name="connsiteX10" fmla="*/ 0 w 38818"/>
                  <a:gd name="connsiteY10" fmla="*/ 0 h 60321"/>
                  <a:gd name="connsiteX11" fmla="*/ 9495 w 38818"/>
                  <a:gd name="connsiteY11" fmla="*/ 0 h 60321"/>
                  <a:gd name="connsiteX12" fmla="*/ 27554 w 38818"/>
                  <a:gd name="connsiteY12" fmla="*/ 38352 h 60321"/>
                  <a:gd name="connsiteX13" fmla="*/ 28392 w 38818"/>
                  <a:gd name="connsiteY13" fmla="*/ 40586 h 60321"/>
                  <a:gd name="connsiteX14" fmla="*/ 29230 w 38818"/>
                  <a:gd name="connsiteY14" fmla="*/ 43007 h 60321"/>
                  <a:gd name="connsiteX15" fmla="*/ 30068 w 38818"/>
                  <a:gd name="connsiteY15" fmla="*/ 45706 h 60321"/>
                  <a:gd name="connsiteX16" fmla="*/ 30440 w 38818"/>
                  <a:gd name="connsiteY16" fmla="*/ 45706 h 60321"/>
                  <a:gd name="connsiteX17" fmla="*/ 30254 w 38818"/>
                  <a:gd name="connsiteY17" fmla="*/ 43007 h 60321"/>
                  <a:gd name="connsiteX18" fmla="*/ 30160 w 38818"/>
                  <a:gd name="connsiteY18" fmla="*/ 40586 h 60321"/>
                  <a:gd name="connsiteX19" fmla="*/ 30160 w 38818"/>
                  <a:gd name="connsiteY19" fmla="*/ 38352 h 60321"/>
                  <a:gd name="connsiteX20" fmla="*/ 30160 w 38818"/>
                  <a:gd name="connsiteY20" fmla="*/ 0 h 60321"/>
                  <a:gd name="connsiteX21" fmla="*/ 38818 w 38818"/>
                  <a:gd name="connsiteY21" fmla="*/ 0 h 60321"/>
                  <a:gd name="connsiteX22" fmla="*/ 38818 w 38818"/>
                  <a:gd name="connsiteY22" fmla="*/ 60321 h 60321"/>
                  <a:gd name="connsiteX23" fmla="*/ 29323 w 38818"/>
                  <a:gd name="connsiteY23" fmla="*/ 60321 h 60321"/>
                  <a:gd name="connsiteX24" fmla="*/ 11264 w 38818"/>
                  <a:gd name="connsiteY24" fmla="*/ 21969 h 6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818" h="60321">
                    <a:moveTo>
                      <a:pt x="11264" y="21969"/>
                    </a:moveTo>
                    <a:cubicBezTo>
                      <a:pt x="10984" y="21317"/>
                      <a:pt x="10705" y="20573"/>
                      <a:pt x="10426" y="19735"/>
                    </a:cubicBezTo>
                    <a:cubicBezTo>
                      <a:pt x="10147" y="18897"/>
                      <a:pt x="9867" y="18059"/>
                      <a:pt x="9588" y="17314"/>
                    </a:cubicBezTo>
                    <a:cubicBezTo>
                      <a:pt x="9309" y="16477"/>
                      <a:pt x="9030" y="15546"/>
                      <a:pt x="8750" y="14615"/>
                    </a:cubicBezTo>
                    <a:lnTo>
                      <a:pt x="8378" y="14615"/>
                    </a:lnTo>
                    <a:cubicBezTo>
                      <a:pt x="8378" y="15546"/>
                      <a:pt x="8471" y="16384"/>
                      <a:pt x="8565" y="17314"/>
                    </a:cubicBezTo>
                    <a:cubicBezTo>
                      <a:pt x="8565" y="18152"/>
                      <a:pt x="8657" y="18897"/>
                      <a:pt x="8657" y="19735"/>
                    </a:cubicBezTo>
                    <a:cubicBezTo>
                      <a:pt x="8657" y="20573"/>
                      <a:pt x="8657" y="21317"/>
                      <a:pt x="8657" y="21969"/>
                    </a:cubicBezTo>
                    <a:lnTo>
                      <a:pt x="8657" y="60321"/>
                    </a:lnTo>
                    <a:lnTo>
                      <a:pt x="0" y="60321"/>
                    </a:lnTo>
                    <a:lnTo>
                      <a:pt x="0" y="0"/>
                    </a:lnTo>
                    <a:lnTo>
                      <a:pt x="9495" y="0"/>
                    </a:lnTo>
                    <a:lnTo>
                      <a:pt x="27554" y="38352"/>
                    </a:lnTo>
                    <a:cubicBezTo>
                      <a:pt x="27833" y="39004"/>
                      <a:pt x="28113" y="39749"/>
                      <a:pt x="28392" y="40586"/>
                    </a:cubicBezTo>
                    <a:cubicBezTo>
                      <a:pt x="28671" y="41424"/>
                      <a:pt x="28950" y="42262"/>
                      <a:pt x="29230" y="43007"/>
                    </a:cubicBezTo>
                    <a:cubicBezTo>
                      <a:pt x="29509" y="43938"/>
                      <a:pt x="29788" y="44775"/>
                      <a:pt x="30068" y="45706"/>
                    </a:cubicBezTo>
                    <a:lnTo>
                      <a:pt x="30440" y="45706"/>
                    </a:lnTo>
                    <a:cubicBezTo>
                      <a:pt x="30440" y="44868"/>
                      <a:pt x="30347" y="43938"/>
                      <a:pt x="30254" y="43007"/>
                    </a:cubicBezTo>
                    <a:cubicBezTo>
                      <a:pt x="30254" y="42262"/>
                      <a:pt x="30160" y="41424"/>
                      <a:pt x="30160" y="40586"/>
                    </a:cubicBezTo>
                    <a:cubicBezTo>
                      <a:pt x="30160" y="39749"/>
                      <a:pt x="30160" y="39004"/>
                      <a:pt x="30160" y="38352"/>
                    </a:cubicBezTo>
                    <a:lnTo>
                      <a:pt x="30160" y="0"/>
                    </a:lnTo>
                    <a:lnTo>
                      <a:pt x="38818" y="0"/>
                    </a:lnTo>
                    <a:lnTo>
                      <a:pt x="38818" y="60321"/>
                    </a:lnTo>
                    <a:lnTo>
                      <a:pt x="29323" y="60321"/>
                    </a:lnTo>
                    <a:lnTo>
                      <a:pt x="11264" y="21969"/>
                    </a:lnTo>
                    <a:close/>
                  </a:path>
                </a:pathLst>
              </a:custGeom>
              <a:solidFill>
                <a:srgbClr val="231F20"/>
              </a:solidFill>
              <a:ln w="8840" cap="flat">
                <a:noFill/>
                <a:prstDash val="solid"/>
                <a:miter/>
              </a:ln>
            </p:spPr>
            <p:txBody>
              <a:bodyPr rtlCol="0" anchor="ctr"/>
              <a:lstStyle/>
              <a:p>
                <a:endParaRPr lang="en-US"/>
              </a:p>
            </p:txBody>
          </p:sp>
          <p:sp>
            <p:nvSpPr>
              <p:cNvPr id="792" name="Freeform: Shape 791">
                <a:extLst>
                  <a:ext uri="{FF2B5EF4-FFF2-40B4-BE49-F238E27FC236}">
                    <a16:creationId xmlns:a16="http://schemas.microsoft.com/office/drawing/2014/main" id="{1BA3AE10-C093-4EBD-B582-1ECCBAE2647C}"/>
                  </a:ext>
                </a:extLst>
              </p:cNvPr>
              <p:cNvSpPr/>
              <p:nvPr/>
            </p:nvSpPr>
            <p:spPr>
              <a:xfrm>
                <a:off x="6728982" y="4839765"/>
                <a:ext cx="38445" cy="60507"/>
              </a:xfrm>
              <a:custGeom>
                <a:avLst/>
                <a:gdLst>
                  <a:gd name="connsiteX0" fmla="*/ 38259 w 38445"/>
                  <a:gd name="connsiteY0" fmla="*/ 55760 h 60507"/>
                  <a:gd name="connsiteX1" fmla="*/ 34070 w 38445"/>
                  <a:gd name="connsiteY1" fmla="*/ 58180 h 60507"/>
                  <a:gd name="connsiteX2" fmla="*/ 29043 w 38445"/>
                  <a:gd name="connsiteY2" fmla="*/ 59855 h 60507"/>
                  <a:gd name="connsiteX3" fmla="*/ 22341 w 38445"/>
                  <a:gd name="connsiteY3" fmla="*/ 60507 h 60507"/>
                  <a:gd name="connsiteX4" fmla="*/ 13405 w 38445"/>
                  <a:gd name="connsiteY4" fmla="*/ 58738 h 60507"/>
                  <a:gd name="connsiteX5" fmla="*/ 6330 w 38445"/>
                  <a:gd name="connsiteY5" fmla="*/ 53246 h 60507"/>
                  <a:gd name="connsiteX6" fmla="*/ 1676 w 38445"/>
                  <a:gd name="connsiteY6" fmla="*/ 43844 h 60507"/>
                  <a:gd name="connsiteX7" fmla="*/ 0 w 38445"/>
                  <a:gd name="connsiteY7" fmla="*/ 30254 h 60507"/>
                  <a:gd name="connsiteX8" fmla="*/ 1676 w 38445"/>
                  <a:gd name="connsiteY8" fmla="*/ 16663 h 60507"/>
                  <a:gd name="connsiteX9" fmla="*/ 6237 w 38445"/>
                  <a:gd name="connsiteY9" fmla="*/ 7261 h 60507"/>
                  <a:gd name="connsiteX10" fmla="*/ 13033 w 38445"/>
                  <a:gd name="connsiteY10" fmla="*/ 1769 h 60507"/>
                  <a:gd name="connsiteX11" fmla="*/ 21503 w 38445"/>
                  <a:gd name="connsiteY11" fmla="*/ 0 h 60507"/>
                  <a:gd name="connsiteX12" fmla="*/ 27833 w 38445"/>
                  <a:gd name="connsiteY12" fmla="*/ 745 h 60507"/>
                  <a:gd name="connsiteX13" fmla="*/ 32581 w 38445"/>
                  <a:gd name="connsiteY13" fmla="*/ 2420 h 60507"/>
                  <a:gd name="connsiteX14" fmla="*/ 36584 w 38445"/>
                  <a:gd name="connsiteY14" fmla="*/ 4747 h 60507"/>
                  <a:gd name="connsiteX15" fmla="*/ 33605 w 38445"/>
                  <a:gd name="connsiteY15" fmla="*/ 9681 h 60507"/>
                  <a:gd name="connsiteX16" fmla="*/ 32767 w 38445"/>
                  <a:gd name="connsiteY16" fmla="*/ 9681 h 60507"/>
                  <a:gd name="connsiteX17" fmla="*/ 29882 w 38445"/>
                  <a:gd name="connsiteY17" fmla="*/ 7912 h 60507"/>
                  <a:gd name="connsiteX18" fmla="*/ 26623 w 38445"/>
                  <a:gd name="connsiteY18" fmla="*/ 6702 h 60507"/>
                  <a:gd name="connsiteX19" fmla="*/ 22527 w 38445"/>
                  <a:gd name="connsiteY19" fmla="*/ 6144 h 60507"/>
                  <a:gd name="connsiteX20" fmla="*/ 17128 w 38445"/>
                  <a:gd name="connsiteY20" fmla="*/ 7354 h 60507"/>
                  <a:gd name="connsiteX21" fmla="*/ 12753 w 38445"/>
                  <a:gd name="connsiteY21" fmla="*/ 11357 h 60507"/>
                  <a:gd name="connsiteX22" fmla="*/ 9867 w 38445"/>
                  <a:gd name="connsiteY22" fmla="*/ 18804 h 60507"/>
                  <a:gd name="connsiteX23" fmla="*/ 8750 w 38445"/>
                  <a:gd name="connsiteY23" fmla="*/ 30346 h 60507"/>
                  <a:gd name="connsiteX24" fmla="*/ 9867 w 38445"/>
                  <a:gd name="connsiteY24" fmla="*/ 41890 h 60507"/>
                  <a:gd name="connsiteX25" fmla="*/ 12846 w 38445"/>
                  <a:gd name="connsiteY25" fmla="*/ 49336 h 60507"/>
                  <a:gd name="connsiteX26" fmla="*/ 17501 w 38445"/>
                  <a:gd name="connsiteY26" fmla="*/ 53339 h 60507"/>
                  <a:gd name="connsiteX27" fmla="*/ 23458 w 38445"/>
                  <a:gd name="connsiteY27" fmla="*/ 54549 h 60507"/>
                  <a:gd name="connsiteX28" fmla="*/ 25878 w 38445"/>
                  <a:gd name="connsiteY28" fmla="*/ 54270 h 60507"/>
                  <a:gd name="connsiteX29" fmla="*/ 27926 w 38445"/>
                  <a:gd name="connsiteY29" fmla="*/ 53712 h 60507"/>
                  <a:gd name="connsiteX30" fmla="*/ 29882 w 38445"/>
                  <a:gd name="connsiteY30" fmla="*/ 52874 h 60507"/>
                  <a:gd name="connsiteX31" fmla="*/ 29882 w 38445"/>
                  <a:gd name="connsiteY31" fmla="*/ 33046 h 60507"/>
                  <a:gd name="connsiteX32" fmla="*/ 19921 w 38445"/>
                  <a:gd name="connsiteY32" fmla="*/ 33046 h 60507"/>
                  <a:gd name="connsiteX33" fmla="*/ 19921 w 38445"/>
                  <a:gd name="connsiteY33" fmla="*/ 26995 h 60507"/>
                  <a:gd name="connsiteX34" fmla="*/ 35839 w 38445"/>
                  <a:gd name="connsiteY34" fmla="*/ 26995 h 60507"/>
                  <a:gd name="connsiteX35" fmla="*/ 38445 w 38445"/>
                  <a:gd name="connsiteY35" fmla="*/ 29602 h 60507"/>
                  <a:gd name="connsiteX36" fmla="*/ 38445 w 38445"/>
                  <a:gd name="connsiteY36" fmla="*/ 55853 h 60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445" h="60507">
                    <a:moveTo>
                      <a:pt x="38259" y="55760"/>
                    </a:moveTo>
                    <a:cubicBezTo>
                      <a:pt x="37049" y="56691"/>
                      <a:pt x="35653" y="57528"/>
                      <a:pt x="34070" y="58180"/>
                    </a:cubicBezTo>
                    <a:cubicBezTo>
                      <a:pt x="32674" y="58831"/>
                      <a:pt x="30999" y="59390"/>
                      <a:pt x="29043" y="59855"/>
                    </a:cubicBezTo>
                    <a:cubicBezTo>
                      <a:pt x="27088" y="60321"/>
                      <a:pt x="24854" y="60507"/>
                      <a:pt x="22341" y="60507"/>
                    </a:cubicBezTo>
                    <a:cubicBezTo>
                      <a:pt x="19083" y="60507"/>
                      <a:pt x="16104" y="59949"/>
                      <a:pt x="13405" y="58738"/>
                    </a:cubicBezTo>
                    <a:cubicBezTo>
                      <a:pt x="10612" y="57528"/>
                      <a:pt x="8285" y="55760"/>
                      <a:pt x="6330" y="53246"/>
                    </a:cubicBezTo>
                    <a:cubicBezTo>
                      <a:pt x="4375" y="50826"/>
                      <a:pt x="2793" y="47661"/>
                      <a:pt x="1676" y="43844"/>
                    </a:cubicBezTo>
                    <a:cubicBezTo>
                      <a:pt x="559" y="40028"/>
                      <a:pt x="0" y="35466"/>
                      <a:pt x="0" y="30254"/>
                    </a:cubicBezTo>
                    <a:cubicBezTo>
                      <a:pt x="0" y="25041"/>
                      <a:pt x="559" y="20479"/>
                      <a:pt x="1676" y="16663"/>
                    </a:cubicBezTo>
                    <a:cubicBezTo>
                      <a:pt x="2793" y="12846"/>
                      <a:pt x="4282" y="9681"/>
                      <a:pt x="6237" y="7261"/>
                    </a:cubicBezTo>
                    <a:cubicBezTo>
                      <a:pt x="8192" y="4840"/>
                      <a:pt x="10426" y="2979"/>
                      <a:pt x="13033" y="1769"/>
                    </a:cubicBezTo>
                    <a:cubicBezTo>
                      <a:pt x="15639" y="559"/>
                      <a:pt x="18431" y="0"/>
                      <a:pt x="21503" y="0"/>
                    </a:cubicBezTo>
                    <a:cubicBezTo>
                      <a:pt x="23924" y="0"/>
                      <a:pt x="26065" y="279"/>
                      <a:pt x="27833" y="745"/>
                    </a:cubicBezTo>
                    <a:cubicBezTo>
                      <a:pt x="29695" y="1210"/>
                      <a:pt x="31277" y="1769"/>
                      <a:pt x="32581" y="2420"/>
                    </a:cubicBezTo>
                    <a:cubicBezTo>
                      <a:pt x="34070" y="3072"/>
                      <a:pt x="35373" y="3910"/>
                      <a:pt x="36584" y="4747"/>
                    </a:cubicBezTo>
                    <a:lnTo>
                      <a:pt x="33605" y="9681"/>
                    </a:lnTo>
                    <a:lnTo>
                      <a:pt x="32767" y="9681"/>
                    </a:lnTo>
                    <a:cubicBezTo>
                      <a:pt x="31836" y="9030"/>
                      <a:pt x="30905" y="8471"/>
                      <a:pt x="29882" y="7912"/>
                    </a:cubicBezTo>
                    <a:cubicBezTo>
                      <a:pt x="28950" y="7447"/>
                      <a:pt x="27833" y="7074"/>
                      <a:pt x="26623" y="6702"/>
                    </a:cubicBezTo>
                    <a:cubicBezTo>
                      <a:pt x="25320" y="6330"/>
                      <a:pt x="24017" y="6144"/>
                      <a:pt x="22527" y="6144"/>
                    </a:cubicBezTo>
                    <a:cubicBezTo>
                      <a:pt x="20573" y="6144"/>
                      <a:pt x="18711" y="6516"/>
                      <a:pt x="17128" y="7354"/>
                    </a:cubicBezTo>
                    <a:cubicBezTo>
                      <a:pt x="15452" y="8192"/>
                      <a:pt x="14056" y="9495"/>
                      <a:pt x="12753" y="11357"/>
                    </a:cubicBezTo>
                    <a:cubicBezTo>
                      <a:pt x="11543" y="13218"/>
                      <a:pt x="10519" y="15732"/>
                      <a:pt x="9867" y="18804"/>
                    </a:cubicBezTo>
                    <a:cubicBezTo>
                      <a:pt x="9122" y="21969"/>
                      <a:pt x="8750" y="25785"/>
                      <a:pt x="8750" y="30346"/>
                    </a:cubicBezTo>
                    <a:cubicBezTo>
                      <a:pt x="8750" y="34908"/>
                      <a:pt x="9122" y="38817"/>
                      <a:pt x="9867" y="41890"/>
                    </a:cubicBezTo>
                    <a:cubicBezTo>
                      <a:pt x="10612" y="44961"/>
                      <a:pt x="11636" y="47475"/>
                      <a:pt x="12846" y="49336"/>
                    </a:cubicBezTo>
                    <a:cubicBezTo>
                      <a:pt x="14150" y="51198"/>
                      <a:pt x="15639" y="52501"/>
                      <a:pt x="17501" y="53339"/>
                    </a:cubicBezTo>
                    <a:cubicBezTo>
                      <a:pt x="19269" y="54177"/>
                      <a:pt x="21224" y="54549"/>
                      <a:pt x="23458" y="54549"/>
                    </a:cubicBezTo>
                    <a:cubicBezTo>
                      <a:pt x="24296" y="54549"/>
                      <a:pt x="25134" y="54456"/>
                      <a:pt x="25878" y="54270"/>
                    </a:cubicBezTo>
                    <a:cubicBezTo>
                      <a:pt x="26623" y="54084"/>
                      <a:pt x="27368" y="53898"/>
                      <a:pt x="27926" y="53712"/>
                    </a:cubicBezTo>
                    <a:cubicBezTo>
                      <a:pt x="28578" y="53526"/>
                      <a:pt x="29137" y="53246"/>
                      <a:pt x="29882" y="52874"/>
                    </a:cubicBezTo>
                    <a:lnTo>
                      <a:pt x="29882" y="33046"/>
                    </a:lnTo>
                    <a:lnTo>
                      <a:pt x="19921" y="33046"/>
                    </a:lnTo>
                    <a:lnTo>
                      <a:pt x="19921" y="26995"/>
                    </a:lnTo>
                    <a:lnTo>
                      <a:pt x="35839" y="26995"/>
                    </a:lnTo>
                    <a:lnTo>
                      <a:pt x="38445" y="29602"/>
                    </a:lnTo>
                    <a:lnTo>
                      <a:pt x="38445" y="55853"/>
                    </a:lnTo>
                    <a:close/>
                  </a:path>
                </a:pathLst>
              </a:custGeom>
              <a:solidFill>
                <a:srgbClr val="231F20"/>
              </a:solidFill>
              <a:ln w="8840" cap="flat">
                <a:noFill/>
                <a:prstDash val="solid"/>
                <a:miter/>
              </a:ln>
            </p:spPr>
            <p:txBody>
              <a:bodyPr rtlCol="0" anchor="ctr"/>
              <a:lstStyle/>
              <a:p>
                <a:endParaRPr lang="en-US"/>
              </a:p>
            </p:txBody>
          </p:sp>
        </p:grpSp>
        <p:sp>
          <p:nvSpPr>
            <p:cNvPr id="793" name="Freeform: Shape 792">
              <a:extLst>
                <a:ext uri="{FF2B5EF4-FFF2-40B4-BE49-F238E27FC236}">
                  <a16:creationId xmlns:a16="http://schemas.microsoft.com/office/drawing/2014/main" id="{4C6693E7-2D4A-9484-3F05-C20D5DF2C57C}"/>
                </a:ext>
              </a:extLst>
            </p:cNvPr>
            <p:cNvSpPr/>
            <p:nvPr/>
          </p:nvSpPr>
          <p:spPr>
            <a:xfrm>
              <a:off x="8982740" y="4357569"/>
              <a:ext cx="456690" cy="539909"/>
            </a:xfrm>
            <a:custGeom>
              <a:avLst/>
              <a:gdLst>
                <a:gd name="connsiteX0" fmla="*/ 165138 w 456690"/>
                <a:gd name="connsiteY0" fmla="*/ 539910 h 539909"/>
                <a:gd name="connsiteX1" fmla="*/ 158343 w 456690"/>
                <a:gd name="connsiteY1" fmla="*/ 536186 h 539909"/>
                <a:gd name="connsiteX2" fmla="*/ 443565 w 456690"/>
                <a:gd name="connsiteY2" fmla="*/ 7819 h 539909"/>
                <a:gd name="connsiteX3" fmla="*/ 0 w 456690"/>
                <a:gd name="connsiteY3" fmla="*/ 7819 h 539909"/>
                <a:gd name="connsiteX4" fmla="*/ 0 w 456690"/>
                <a:gd name="connsiteY4" fmla="*/ 0 h 539909"/>
                <a:gd name="connsiteX5" fmla="*/ 456691 w 456690"/>
                <a:gd name="connsiteY5" fmla="*/ 0 h 539909"/>
                <a:gd name="connsiteX6" fmla="*/ 165138 w 456690"/>
                <a:gd name="connsiteY6" fmla="*/ 539910 h 53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6690" h="539909">
                  <a:moveTo>
                    <a:pt x="165138" y="539910"/>
                  </a:moveTo>
                  <a:lnTo>
                    <a:pt x="158343" y="536186"/>
                  </a:lnTo>
                  <a:lnTo>
                    <a:pt x="443565" y="7819"/>
                  </a:lnTo>
                  <a:lnTo>
                    <a:pt x="0" y="7819"/>
                  </a:lnTo>
                  <a:lnTo>
                    <a:pt x="0" y="0"/>
                  </a:lnTo>
                  <a:lnTo>
                    <a:pt x="456691" y="0"/>
                  </a:lnTo>
                  <a:lnTo>
                    <a:pt x="165138" y="539910"/>
                  </a:lnTo>
                  <a:close/>
                </a:path>
              </a:pathLst>
            </a:custGeom>
            <a:solidFill>
              <a:srgbClr val="231F20"/>
            </a:solidFill>
            <a:ln w="8840" cap="flat">
              <a:noFill/>
              <a:prstDash val="solid"/>
              <a:miter/>
            </a:ln>
          </p:spPr>
          <p:txBody>
            <a:bodyPr rtlCol="0" anchor="ctr"/>
            <a:lstStyle/>
            <a:p>
              <a:endParaRPr lang="en-US"/>
            </a:p>
          </p:txBody>
        </p:sp>
        <p:sp>
          <p:nvSpPr>
            <p:cNvPr id="794" name="Freeform: Shape 793">
              <a:extLst>
                <a:ext uri="{FF2B5EF4-FFF2-40B4-BE49-F238E27FC236}">
                  <a16:creationId xmlns:a16="http://schemas.microsoft.com/office/drawing/2014/main" id="{CF6CC9C8-A5E0-CA92-E7F1-6B9B0182849A}"/>
                </a:ext>
              </a:extLst>
            </p:cNvPr>
            <p:cNvSpPr/>
            <p:nvPr/>
          </p:nvSpPr>
          <p:spPr>
            <a:xfrm>
              <a:off x="9432915" y="4357569"/>
              <a:ext cx="420293" cy="7819"/>
            </a:xfrm>
            <a:custGeom>
              <a:avLst/>
              <a:gdLst>
                <a:gd name="connsiteX0" fmla="*/ 0 w 420293"/>
                <a:gd name="connsiteY0" fmla="*/ 0 h 7819"/>
                <a:gd name="connsiteX1" fmla="*/ 420293 w 420293"/>
                <a:gd name="connsiteY1" fmla="*/ 0 h 7819"/>
                <a:gd name="connsiteX2" fmla="*/ 420293 w 420293"/>
                <a:gd name="connsiteY2" fmla="*/ 7819 h 7819"/>
                <a:gd name="connsiteX3" fmla="*/ 0 w 420293"/>
                <a:gd name="connsiteY3" fmla="*/ 7819 h 7819"/>
              </a:gdLst>
              <a:ahLst/>
              <a:cxnLst>
                <a:cxn ang="0">
                  <a:pos x="connsiteX0" y="connsiteY0"/>
                </a:cxn>
                <a:cxn ang="0">
                  <a:pos x="connsiteX1" y="connsiteY1"/>
                </a:cxn>
                <a:cxn ang="0">
                  <a:pos x="connsiteX2" y="connsiteY2"/>
                </a:cxn>
                <a:cxn ang="0">
                  <a:pos x="connsiteX3" y="connsiteY3"/>
                </a:cxn>
              </a:cxnLst>
              <a:rect l="l" t="t" r="r" b="b"/>
              <a:pathLst>
                <a:path w="420293" h="7819">
                  <a:moveTo>
                    <a:pt x="0" y="0"/>
                  </a:moveTo>
                  <a:lnTo>
                    <a:pt x="420293" y="0"/>
                  </a:lnTo>
                  <a:lnTo>
                    <a:pt x="420293" y="7819"/>
                  </a:lnTo>
                  <a:lnTo>
                    <a:pt x="0" y="7819"/>
                  </a:lnTo>
                  <a:close/>
                </a:path>
              </a:pathLst>
            </a:custGeom>
            <a:solidFill>
              <a:srgbClr val="231F20"/>
            </a:solidFill>
            <a:ln w="8840" cap="flat">
              <a:no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057FFD4C-642D-4289-D8BE-95E8206229B3}"/>
                </a:ext>
              </a:extLst>
            </p:cNvPr>
            <p:cNvSpPr/>
            <p:nvPr/>
          </p:nvSpPr>
          <p:spPr>
            <a:xfrm>
              <a:off x="10434823" y="3985869"/>
              <a:ext cx="397579" cy="642678"/>
            </a:xfrm>
            <a:custGeom>
              <a:avLst/>
              <a:gdLst>
                <a:gd name="connsiteX0" fmla="*/ 7819 w 397579"/>
                <a:gd name="connsiteY0" fmla="*/ 642679 h 642678"/>
                <a:gd name="connsiteX1" fmla="*/ 0 w 397579"/>
                <a:gd name="connsiteY1" fmla="*/ 642679 h 642678"/>
                <a:gd name="connsiteX2" fmla="*/ 0 w 397579"/>
                <a:gd name="connsiteY2" fmla="*/ 0 h 642678"/>
                <a:gd name="connsiteX3" fmla="*/ 397579 w 397579"/>
                <a:gd name="connsiteY3" fmla="*/ 0 h 642678"/>
                <a:gd name="connsiteX4" fmla="*/ 397579 w 397579"/>
                <a:gd name="connsiteY4" fmla="*/ 7819 h 642678"/>
                <a:gd name="connsiteX5" fmla="*/ 7819 w 397579"/>
                <a:gd name="connsiteY5" fmla="*/ 7819 h 642678"/>
                <a:gd name="connsiteX6" fmla="*/ 7819 w 397579"/>
                <a:gd name="connsiteY6" fmla="*/ 642679 h 64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7579" h="642678">
                  <a:moveTo>
                    <a:pt x="7819" y="642679"/>
                  </a:moveTo>
                  <a:lnTo>
                    <a:pt x="0" y="642679"/>
                  </a:lnTo>
                  <a:lnTo>
                    <a:pt x="0" y="0"/>
                  </a:lnTo>
                  <a:lnTo>
                    <a:pt x="397579" y="0"/>
                  </a:lnTo>
                  <a:lnTo>
                    <a:pt x="397579" y="7819"/>
                  </a:lnTo>
                  <a:lnTo>
                    <a:pt x="7819" y="7819"/>
                  </a:lnTo>
                  <a:lnTo>
                    <a:pt x="7819" y="642679"/>
                  </a:lnTo>
                  <a:close/>
                </a:path>
              </a:pathLst>
            </a:custGeom>
            <a:solidFill>
              <a:srgbClr val="231F20"/>
            </a:solidFill>
            <a:ln w="8840" cap="flat">
              <a:noFill/>
              <a:prstDash val="solid"/>
              <a:miter/>
            </a:ln>
          </p:spPr>
          <p:txBody>
            <a:bodyPr rtlCol="0" anchor="ctr"/>
            <a:lstStyle/>
            <a:p>
              <a:endParaRPr lang="en-US"/>
            </a:p>
          </p:txBody>
        </p:sp>
        <p:sp>
          <p:nvSpPr>
            <p:cNvPr id="796" name="Freeform: Shape 795">
              <a:extLst>
                <a:ext uri="{FF2B5EF4-FFF2-40B4-BE49-F238E27FC236}">
                  <a16:creationId xmlns:a16="http://schemas.microsoft.com/office/drawing/2014/main" id="{ADCD1C85-E1E1-F1EE-1B0D-50E9122369A7}"/>
                </a:ext>
              </a:extLst>
            </p:cNvPr>
            <p:cNvSpPr/>
            <p:nvPr/>
          </p:nvSpPr>
          <p:spPr>
            <a:xfrm>
              <a:off x="10553790" y="4140302"/>
              <a:ext cx="707656" cy="596414"/>
            </a:xfrm>
            <a:custGeom>
              <a:avLst/>
              <a:gdLst>
                <a:gd name="connsiteX0" fmla="*/ 7819 w 707656"/>
                <a:gd name="connsiteY0" fmla="*/ 596414 h 596414"/>
                <a:gd name="connsiteX1" fmla="*/ 0 w 707656"/>
                <a:gd name="connsiteY1" fmla="*/ 596414 h 596414"/>
                <a:gd name="connsiteX2" fmla="*/ 0 w 707656"/>
                <a:gd name="connsiteY2" fmla="*/ 0 h 596414"/>
                <a:gd name="connsiteX3" fmla="*/ 707657 w 707656"/>
                <a:gd name="connsiteY3" fmla="*/ 0 h 596414"/>
                <a:gd name="connsiteX4" fmla="*/ 707657 w 707656"/>
                <a:gd name="connsiteY4" fmla="*/ 7819 h 596414"/>
                <a:gd name="connsiteX5" fmla="*/ 7819 w 707656"/>
                <a:gd name="connsiteY5" fmla="*/ 7819 h 596414"/>
                <a:gd name="connsiteX6" fmla="*/ 7819 w 707656"/>
                <a:gd name="connsiteY6" fmla="*/ 596414 h 596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56" h="596414">
                  <a:moveTo>
                    <a:pt x="7819" y="596414"/>
                  </a:moveTo>
                  <a:lnTo>
                    <a:pt x="0" y="596414"/>
                  </a:lnTo>
                  <a:lnTo>
                    <a:pt x="0" y="0"/>
                  </a:lnTo>
                  <a:lnTo>
                    <a:pt x="707657" y="0"/>
                  </a:lnTo>
                  <a:lnTo>
                    <a:pt x="707657" y="7819"/>
                  </a:lnTo>
                  <a:lnTo>
                    <a:pt x="7819" y="7819"/>
                  </a:lnTo>
                  <a:lnTo>
                    <a:pt x="7819" y="596414"/>
                  </a:lnTo>
                  <a:close/>
                </a:path>
              </a:pathLst>
            </a:custGeom>
            <a:solidFill>
              <a:srgbClr val="231F20"/>
            </a:solidFill>
            <a:ln w="8840" cap="flat">
              <a:noFill/>
              <a:prstDash val="solid"/>
              <a:miter/>
            </a:ln>
          </p:spPr>
          <p:txBody>
            <a:bodyPr rtlCol="0" anchor="ctr"/>
            <a:lstStyle/>
            <a:p>
              <a:endParaRPr lang="en-US"/>
            </a:p>
          </p:txBody>
        </p:sp>
        <p:sp>
          <p:nvSpPr>
            <p:cNvPr id="797" name="Freeform: Shape 796">
              <a:extLst>
                <a:ext uri="{FF2B5EF4-FFF2-40B4-BE49-F238E27FC236}">
                  <a16:creationId xmlns:a16="http://schemas.microsoft.com/office/drawing/2014/main" id="{A5CFA680-1108-9667-E4CD-4A26C9593138}"/>
                </a:ext>
              </a:extLst>
            </p:cNvPr>
            <p:cNvSpPr/>
            <p:nvPr/>
          </p:nvSpPr>
          <p:spPr>
            <a:xfrm>
              <a:off x="10536475" y="4964968"/>
              <a:ext cx="1041563" cy="7819"/>
            </a:xfrm>
            <a:custGeom>
              <a:avLst/>
              <a:gdLst>
                <a:gd name="connsiteX0" fmla="*/ 0 w 1041563"/>
                <a:gd name="connsiteY0" fmla="*/ 0 h 7819"/>
                <a:gd name="connsiteX1" fmla="*/ 1041564 w 1041563"/>
                <a:gd name="connsiteY1" fmla="*/ 0 h 7819"/>
                <a:gd name="connsiteX2" fmla="*/ 1041564 w 1041563"/>
                <a:gd name="connsiteY2" fmla="*/ 7819 h 7819"/>
                <a:gd name="connsiteX3" fmla="*/ 0 w 1041563"/>
                <a:gd name="connsiteY3" fmla="*/ 7819 h 7819"/>
              </a:gdLst>
              <a:ahLst/>
              <a:cxnLst>
                <a:cxn ang="0">
                  <a:pos x="connsiteX0" y="connsiteY0"/>
                </a:cxn>
                <a:cxn ang="0">
                  <a:pos x="connsiteX1" y="connsiteY1"/>
                </a:cxn>
                <a:cxn ang="0">
                  <a:pos x="connsiteX2" y="connsiteY2"/>
                </a:cxn>
                <a:cxn ang="0">
                  <a:pos x="connsiteX3" y="connsiteY3"/>
                </a:cxn>
              </a:cxnLst>
              <a:rect l="l" t="t" r="r" b="b"/>
              <a:pathLst>
                <a:path w="1041563" h="7819">
                  <a:moveTo>
                    <a:pt x="0" y="0"/>
                  </a:moveTo>
                  <a:lnTo>
                    <a:pt x="1041564" y="0"/>
                  </a:lnTo>
                  <a:lnTo>
                    <a:pt x="1041564" y="7819"/>
                  </a:lnTo>
                  <a:lnTo>
                    <a:pt x="0" y="7819"/>
                  </a:lnTo>
                  <a:close/>
                </a:path>
              </a:pathLst>
            </a:custGeom>
            <a:solidFill>
              <a:srgbClr val="231F20"/>
            </a:solidFill>
            <a:ln w="8840" cap="flat">
              <a:noFill/>
              <a:prstDash val="solid"/>
              <a:miter/>
            </a:ln>
          </p:spPr>
          <p:txBody>
            <a:bodyPr rtlCol="0" anchor="ctr"/>
            <a:lstStyle/>
            <a:p>
              <a:endParaRPr lang="en-US"/>
            </a:p>
          </p:txBody>
        </p:sp>
        <p:sp>
          <p:nvSpPr>
            <p:cNvPr id="798" name="Freeform: Shape 797">
              <a:extLst>
                <a:ext uri="{FF2B5EF4-FFF2-40B4-BE49-F238E27FC236}">
                  <a16:creationId xmlns:a16="http://schemas.microsoft.com/office/drawing/2014/main" id="{2020B77B-C6B5-4697-E5D0-B5DEB5479360}"/>
                </a:ext>
              </a:extLst>
            </p:cNvPr>
            <p:cNvSpPr/>
            <p:nvPr/>
          </p:nvSpPr>
          <p:spPr>
            <a:xfrm>
              <a:off x="10542340" y="5047537"/>
              <a:ext cx="1035699" cy="114963"/>
            </a:xfrm>
            <a:custGeom>
              <a:avLst/>
              <a:gdLst>
                <a:gd name="connsiteX0" fmla="*/ 1035699 w 1035699"/>
                <a:gd name="connsiteY0" fmla="*/ 114964 h 114963"/>
                <a:gd name="connsiteX1" fmla="*/ 0 w 1035699"/>
                <a:gd name="connsiteY1" fmla="*/ 114964 h 114963"/>
                <a:gd name="connsiteX2" fmla="*/ 0 w 1035699"/>
                <a:gd name="connsiteY2" fmla="*/ 0 h 114963"/>
                <a:gd name="connsiteX3" fmla="*/ 7819 w 1035699"/>
                <a:gd name="connsiteY3" fmla="*/ 0 h 114963"/>
                <a:gd name="connsiteX4" fmla="*/ 7819 w 1035699"/>
                <a:gd name="connsiteY4" fmla="*/ 107144 h 114963"/>
                <a:gd name="connsiteX5" fmla="*/ 1035699 w 1035699"/>
                <a:gd name="connsiteY5" fmla="*/ 107144 h 114963"/>
                <a:gd name="connsiteX6" fmla="*/ 1035699 w 1035699"/>
                <a:gd name="connsiteY6" fmla="*/ 114964 h 11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699" h="114963">
                  <a:moveTo>
                    <a:pt x="1035699" y="114964"/>
                  </a:moveTo>
                  <a:lnTo>
                    <a:pt x="0" y="114964"/>
                  </a:lnTo>
                  <a:lnTo>
                    <a:pt x="0" y="0"/>
                  </a:lnTo>
                  <a:lnTo>
                    <a:pt x="7819" y="0"/>
                  </a:lnTo>
                  <a:lnTo>
                    <a:pt x="7819" y="107144"/>
                  </a:lnTo>
                  <a:lnTo>
                    <a:pt x="1035699" y="107144"/>
                  </a:lnTo>
                  <a:lnTo>
                    <a:pt x="1035699" y="114964"/>
                  </a:lnTo>
                  <a:close/>
                </a:path>
              </a:pathLst>
            </a:custGeom>
            <a:solidFill>
              <a:srgbClr val="231F20"/>
            </a:solidFill>
            <a:ln w="8840" cap="flat">
              <a:no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C9CC509E-30AC-D8E9-331A-0F7BF7FEDD1E}"/>
                </a:ext>
              </a:extLst>
            </p:cNvPr>
            <p:cNvSpPr/>
            <p:nvPr/>
          </p:nvSpPr>
          <p:spPr>
            <a:xfrm>
              <a:off x="10417974" y="5072391"/>
              <a:ext cx="1160065" cy="266417"/>
            </a:xfrm>
            <a:custGeom>
              <a:avLst/>
              <a:gdLst>
                <a:gd name="connsiteX0" fmla="*/ 1160065 w 1160065"/>
                <a:gd name="connsiteY0" fmla="*/ 266418 h 266417"/>
                <a:gd name="connsiteX1" fmla="*/ 0 w 1160065"/>
                <a:gd name="connsiteY1" fmla="*/ 266418 h 266417"/>
                <a:gd name="connsiteX2" fmla="*/ 0 w 1160065"/>
                <a:gd name="connsiteY2" fmla="*/ 0 h 266417"/>
                <a:gd name="connsiteX3" fmla="*/ 7819 w 1160065"/>
                <a:gd name="connsiteY3" fmla="*/ 0 h 266417"/>
                <a:gd name="connsiteX4" fmla="*/ 7819 w 1160065"/>
                <a:gd name="connsiteY4" fmla="*/ 258598 h 266417"/>
                <a:gd name="connsiteX5" fmla="*/ 1160065 w 1160065"/>
                <a:gd name="connsiteY5" fmla="*/ 258598 h 266417"/>
                <a:gd name="connsiteX6" fmla="*/ 1160065 w 1160065"/>
                <a:gd name="connsiteY6" fmla="*/ 266418 h 26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0065" h="266417">
                  <a:moveTo>
                    <a:pt x="1160065" y="266418"/>
                  </a:moveTo>
                  <a:lnTo>
                    <a:pt x="0" y="266418"/>
                  </a:lnTo>
                  <a:lnTo>
                    <a:pt x="0" y="0"/>
                  </a:lnTo>
                  <a:lnTo>
                    <a:pt x="7819" y="0"/>
                  </a:lnTo>
                  <a:lnTo>
                    <a:pt x="7819" y="258598"/>
                  </a:lnTo>
                  <a:lnTo>
                    <a:pt x="1160065" y="258598"/>
                  </a:lnTo>
                  <a:lnTo>
                    <a:pt x="1160065" y="266418"/>
                  </a:lnTo>
                  <a:close/>
                </a:path>
              </a:pathLst>
            </a:custGeom>
            <a:solidFill>
              <a:srgbClr val="231F20"/>
            </a:solidFill>
            <a:ln w="8840" cap="flat">
              <a:noFill/>
              <a:prstDash val="solid"/>
              <a:miter/>
            </a:ln>
          </p:spPr>
          <p:txBody>
            <a:bodyPr rtlCol="0" anchor="ctr"/>
            <a:lstStyle/>
            <a:p>
              <a:endParaRPr lang="en-US"/>
            </a:p>
          </p:txBody>
        </p:sp>
        <p:sp>
          <p:nvSpPr>
            <p:cNvPr id="800" name="Freeform: Shape 799">
              <a:extLst>
                <a:ext uri="{FF2B5EF4-FFF2-40B4-BE49-F238E27FC236}">
                  <a16:creationId xmlns:a16="http://schemas.microsoft.com/office/drawing/2014/main" id="{E834DE2B-4014-0B1E-387F-1C77E55DCEA4}"/>
                </a:ext>
              </a:extLst>
            </p:cNvPr>
            <p:cNvSpPr/>
            <p:nvPr/>
          </p:nvSpPr>
          <p:spPr>
            <a:xfrm>
              <a:off x="10224910" y="5308835"/>
              <a:ext cx="1353129" cy="222014"/>
            </a:xfrm>
            <a:custGeom>
              <a:avLst/>
              <a:gdLst>
                <a:gd name="connsiteX0" fmla="*/ 1353130 w 1353129"/>
                <a:gd name="connsiteY0" fmla="*/ 222015 h 222014"/>
                <a:gd name="connsiteX1" fmla="*/ 335769 w 1353129"/>
                <a:gd name="connsiteY1" fmla="*/ 222015 h 222014"/>
                <a:gd name="connsiteX2" fmla="*/ 0 w 1353129"/>
                <a:gd name="connsiteY2" fmla="*/ 6609 h 222014"/>
                <a:gd name="connsiteX3" fmla="*/ 4282 w 1353129"/>
                <a:gd name="connsiteY3" fmla="*/ 0 h 222014"/>
                <a:gd name="connsiteX4" fmla="*/ 338096 w 1353129"/>
                <a:gd name="connsiteY4" fmla="*/ 214195 h 222014"/>
                <a:gd name="connsiteX5" fmla="*/ 1353130 w 1353129"/>
                <a:gd name="connsiteY5" fmla="*/ 214195 h 222014"/>
                <a:gd name="connsiteX6" fmla="*/ 1353130 w 1353129"/>
                <a:gd name="connsiteY6" fmla="*/ 222015 h 22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3129" h="222014">
                  <a:moveTo>
                    <a:pt x="1353130" y="222015"/>
                  </a:moveTo>
                  <a:lnTo>
                    <a:pt x="335769" y="222015"/>
                  </a:lnTo>
                  <a:lnTo>
                    <a:pt x="0" y="6609"/>
                  </a:lnTo>
                  <a:lnTo>
                    <a:pt x="4282" y="0"/>
                  </a:lnTo>
                  <a:lnTo>
                    <a:pt x="338096" y="214195"/>
                  </a:lnTo>
                  <a:lnTo>
                    <a:pt x="1353130" y="214195"/>
                  </a:lnTo>
                  <a:lnTo>
                    <a:pt x="1353130" y="222015"/>
                  </a:lnTo>
                  <a:close/>
                </a:path>
              </a:pathLst>
            </a:custGeom>
            <a:solidFill>
              <a:srgbClr val="231F20"/>
            </a:solidFill>
            <a:ln w="8840" cap="flat">
              <a:noFill/>
              <a:prstDash val="solid"/>
              <a:miter/>
            </a:ln>
          </p:spPr>
          <p:txBody>
            <a:bodyPr rtlCol="0" anchor="ctr"/>
            <a:lstStyle/>
            <a:p>
              <a:endParaRPr lang="en-US"/>
            </a:p>
          </p:txBody>
        </p:sp>
        <p:sp>
          <p:nvSpPr>
            <p:cNvPr id="801" name="Freeform: Shape 800">
              <a:extLst>
                <a:ext uri="{FF2B5EF4-FFF2-40B4-BE49-F238E27FC236}">
                  <a16:creationId xmlns:a16="http://schemas.microsoft.com/office/drawing/2014/main" id="{8657341D-62B2-32BB-178D-EC003D1E46DD}"/>
                </a:ext>
              </a:extLst>
            </p:cNvPr>
            <p:cNvSpPr/>
            <p:nvPr/>
          </p:nvSpPr>
          <p:spPr>
            <a:xfrm>
              <a:off x="10114134" y="5431897"/>
              <a:ext cx="1463905" cy="306631"/>
            </a:xfrm>
            <a:custGeom>
              <a:avLst/>
              <a:gdLst>
                <a:gd name="connsiteX0" fmla="*/ 1463905 w 1463905"/>
                <a:gd name="connsiteY0" fmla="*/ 306632 h 306631"/>
                <a:gd name="connsiteX1" fmla="*/ 446544 w 1463905"/>
                <a:gd name="connsiteY1" fmla="*/ 306632 h 306631"/>
                <a:gd name="connsiteX2" fmla="*/ 445520 w 1463905"/>
                <a:gd name="connsiteY2" fmla="*/ 305980 h 306631"/>
                <a:gd name="connsiteX3" fmla="*/ 0 w 1463905"/>
                <a:gd name="connsiteY3" fmla="*/ 6516 h 306631"/>
                <a:gd name="connsiteX4" fmla="*/ 4375 w 1463905"/>
                <a:gd name="connsiteY4" fmla="*/ 0 h 306631"/>
                <a:gd name="connsiteX5" fmla="*/ 448871 w 1463905"/>
                <a:gd name="connsiteY5" fmla="*/ 298905 h 306631"/>
                <a:gd name="connsiteX6" fmla="*/ 1463905 w 1463905"/>
                <a:gd name="connsiteY6" fmla="*/ 298905 h 306631"/>
                <a:gd name="connsiteX7" fmla="*/ 1463905 w 1463905"/>
                <a:gd name="connsiteY7" fmla="*/ 306632 h 30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3905" h="306631">
                  <a:moveTo>
                    <a:pt x="1463905" y="306632"/>
                  </a:moveTo>
                  <a:lnTo>
                    <a:pt x="446544" y="306632"/>
                  </a:lnTo>
                  <a:lnTo>
                    <a:pt x="445520" y="305980"/>
                  </a:lnTo>
                  <a:lnTo>
                    <a:pt x="0" y="6516"/>
                  </a:lnTo>
                  <a:lnTo>
                    <a:pt x="4375" y="0"/>
                  </a:lnTo>
                  <a:lnTo>
                    <a:pt x="448871" y="298905"/>
                  </a:lnTo>
                  <a:lnTo>
                    <a:pt x="1463905" y="298905"/>
                  </a:lnTo>
                  <a:lnTo>
                    <a:pt x="1463905" y="306632"/>
                  </a:lnTo>
                  <a:close/>
                </a:path>
              </a:pathLst>
            </a:custGeom>
            <a:solidFill>
              <a:srgbClr val="231F20"/>
            </a:solidFill>
            <a:ln w="8840" cap="flat">
              <a:no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DDB9AC96-FA4E-D105-D3D1-6B171B49285A}"/>
                </a:ext>
              </a:extLst>
            </p:cNvPr>
            <p:cNvSpPr/>
            <p:nvPr/>
          </p:nvSpPr>
          <p:spPr>
            <a:xfrm>
              <a:off x="10156024" y="5539227"/>
              <a:ext cx="1422015" cy="385756"/>
            </a:xfrm>
            <a:custGeom>
              <a:avLst/>
              <a:gdLst>
                <a:gd name="connsiteX0" fmla="*/ 1422015 w 1422015"/>
                <a:gd name="connsiteY0" fmla="*/ 385756 h 385756"/>
                <a:gd name="connsiteX1" fmla="*/ 443658 w 1422015"/>
                <a:gd name="connsiteY1" fmla="*/ 385756 h 385756"/>
                <a:gd name="connsiteX2" fmla="*/ 442727 w 1422015"/>
                <a:gd name="connsiteY2" fmla="*/ 384919 h 385756"/>
                <a:gd name="connsiteX3" fmla="*/ 0 w 1422015"/>
                <a:gd name="connsiteY3" fmla="*/ 7633 h 385756"/>
                <a:gd name="connsiteX4" fmla="*/ 4282 w 1422015"/>
                <a:gd name="connsiteY4" fmla="*/ 0 h 385756"/>
                <a:gd name="connsiteX5" fmla="*/ 445985 w 1422015"/>
                <a:gd name="connsiteY5" fmla="*/ 376541 h 385756"/>
                <a:gd name="connsiteX6" fmla="*/ 1422015 w 1422015"/>
                <a:gd name="connsiteY6" fmla="*/ 376541 h 385756"/>
                <a:gd name="connsiteX7" fmla="*/ 1422015 w 1422015"/>
                <a:gd name="connsiteY7" fmla="*/ 385756 h 38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2015" h="385756">
                  <a:moveTo>
                    <a:pt x="1422015" y="385756"/>
                  </a:moveTo>
                  <a:lnTo>
                    <a:pt x="443658" y="385756"/>
                  </a:lnTo>
                  <a:lnTo>
                    <a:pt x="442727" y="384919"/>
                  </a:lnTo>
                  <a:lnTo>
                    <a:pt x="0" y="7633"/>
                  </a:lnTo>
                  <a:lnTo>
                    <a:pt x="4282" y="0"/>
                  </a:lnTo>
                  <a:lnTo>
                    <a:pt x="445985" y="376541"/>
                  </a:lnTo>
                  <a:lnTo>
                    <a:pt x="1422015" y="376541"/>
                  </a:lnTo>
                  <a:lnTo>
                    <a:pt x="1422015" y="385756"/>
                  </a:lnTo>
                  <a:close/>
                </a:path>
              </a:pathLst>
            </a:custGeom>
            <a:solidFill>
              <a:srgbClr val="231F20"/>
            </a:solidFill>
            <a:ln w="8840" cap="flat">
              <a:noFill/>
              <a:prstDash val="solid"/>
              <a:miter/>
            </a:ln>
          </p:spPr>
          <p:txBody>
            <a:bodyPr rtlCol="0" anchor="ctr"/>
            <a:lstStyle/>
            <a:p>
              <a:endParaRPr lang="en-US"/>
            </a:p>
          </p:txBody>
        </p:sp>
        <p:sp>
          <p:nvSpPr>
            <p:cNvPr id="803" name="Freeform: Shape 802">
              <a:extLst>
                <a:ext uri="{FF2B5EF4-FFF2-40B4-BE49-F238E27FC236}">
                  <a16:creationId xmlns:a16="http://schemas.microsoft.com/office/drawing/2014/main" id="{6F3263F9-BDC4-7D9F-2848-AE5C39897C1E}"/>
                </a:ext>
              </a:extLst>
            </p:cNvPr>
            <p:cNvSpPr/>
            <p:nvPr/>
          </p:nvSpPr>
          <p:spPr>
            <a:xfrm>
              <a:off x="9563331" y="6200803"/>
              <a:ext cx="1178310" cy="7819"/>
            </a:xfrm>
            <a:custGeom>
              <a:avLst/>
              <a:gdLst>
                <a:gd name="connsiteX0" fmla="*/ 0 w 1178310"/>
                <a:gd name="connsiteY0" fmla="*/ 0 h 7819"/>
                <a:gd name="connsiteX1" fmla="*/ 1178310 w 1178310"/>
                <a:gd name="connsiteY1" fmla="*/ 0 h 7819"/>
                <a:gd name="connsiteX2" fmla="*/ 1178310 w 1178310"/>
                <a:gd name="connsiteY2" fmla="*/ 7819 h 7819"/>
                <a:gd name="connsiteX3" fmla="*/ -1 w 1178310"/>
                <a:gd name="connsiteY3" fmla="*/ 7819 h 7819"/>
              </a:gdLst>
              <a:ahLst/>
              <a:cxnLst>
                <a:cxn ang="0">
                  <a:pos x="connsiteX0" y="connsiteY0"/>
                </a:cxn>
                <a:cxn ang="0">
                  <a:pos x="connsiteX1" y="connsiteY1"/>
                </a:cxn>
                <a:cxn ang="0">
                  <a:pos x="connsiteX2" y="connsiteY2"/>
                </a:cxn>
                <a:cxn ang="0">
                  <a:pos x="connsiteX3" y="connsiteY3"/>
                </a:cxn>
              </a:cxnLst>
              <a:rect l="l" t="t" r="r" b="b"/>
              <a:pathLst>
                <a:path w="1178310" h="7819">
                  <a:moveTo>
                    <a:pt x="0" y="0"/>
                  </a:moveTo>
                  <a:lnTo>
                    <a:pt x="1178310" y="0"/>
                  </a:lnTo>
                  <a:lnTo>
                    <a:pt x="1178310" y="7819"/>
                  </a:lnTo>
                  <a:lnTo>
                    <a:pt x="-1" y="7819"/>
                  </a:lnTo>
                  <a:close/>
                </a:path>
              </a:pathLst>
            </a:custGeom>
            <a:solidFill>
              <a:srgbClr val="231F20"/>
            </a:solidFill>
            <a:ln w="8840" cap="flat">
              <a:noFill/>
              <a:prstDash val="solid"/>
              <a:miter/>
            </a:ln>
          </p:spPr>
          <p:txBody>
            <a:bodyPr rtlCol="0" anchor="ctr"/>
            <a:lstStyle/>
            <a:p>
              <a:endParaRPr lang="en-US"/>
            </a:p>
          </p:txBody>
        </p:sp>
        <p:sp>
          <p:nvSpPr>
            <p:cNvPr id="804" name="Freeform: Shape 803">
              <a:extLst>
                <a:ext uri="{FF2B5EF4-FFF2-40B4-BE49-F238E27FC236}">
                  <a16:creationId xmlns:a16="http://schemas.microsoft.com/office/drawing/2014/main" id="{CBF400AD-B41D-B73E-8BE7-7C93173A1BB8}"/>
                </a:ext>
              </a:extLst>
            </p:cNvPr>
            <p:cNvSpPr/>
            <p:nvPr/>
          </p:nvSpPr>
          <p:spPr>
            <a:xfrm>
              <a:off x="9474060" y="6906223"/>
              <a:ext cx="1178310" cy="7819"/>
            </a:xfrm>
            <a:custGeom>
              <a:avLst/>
              <a:gdLst>
                <a:gd name="connsiteX0" fmla="*/ 0 w 1178310"/>
                <a:gd name="connsiteY0" fmla="*/ 0 h 7819"/>
                <a:gd name="connsiteX1" fmla="*/ 1178310 w 1178310"/>
                <a:gd name="connsiteY1" fmla="*/ 0 h 7819"/>
                <a:gd name="connsiteX2" fmla="*/ 1178310 w 1178310"/>
                <a:gd name="connsiteY2" fmla="*/ 7820 h 7819"/>
                <a:gd name="connsiteX3" fmla="*/ 0 w 1178310"/>
                <a:gd name="connsiteY3" fmla="*/ 7820 h 7819"/>
              </a:gdLst>
              <a:ahLst/>
              <a:cxnLst>
                <a:cxn ang="0">
                  <a:pos x="connsiteX0" y="connsiteY0"/>
                </a:cxn>
                <a:cxn ang="0">
                  <a:pos x="connsiteX1" y="connsiteY1"/>
                </a:cxn>
                <a:cxn ang="0">
                  <a:pos x="connsiteX2" y="connsiteY2"/>
                </a:cxn>
                <a:cxn ang="0">
                  <a:pos x="connsiteX3" y="connsiteY3"/>
                </a:cxn>
              </a:cxnLst>
              <a:rect l="l" t="t" r="r" b="b"/>
              <a:pathLst>
                <a:path w="1178310" h="7819">
                  <a:moveTo>
                    <a:pt x="0" y="0"/>
                  </a:moveTo>
                  <a:lnTo>
                    <a:pt x="1178310" y="0"/>
                  </a:lnTo>
                  <a:lnTo>
                    <a:pt x="1178310" y="7820"/>
                  </a:lnTo>
                  <a:lnTo>
                    <a:pt x="0" y="7820"/>
                  </a:lnTo>
                  <a:close/>
                </a:path>
              </a:pathLst>
            </a:custGeom>
            <a:solidFill>
              <a:srgbClr val="231F20"/>
            </a:solidFill>
            <a:ln w="8840" cap="flat">
              <a:noFill/>
              <a:prstDash val="solid"/>
              <a:miter/>
            </a:ln>
          </p:spPr>
          <p:txBody>
            <a:bodyPr rtlCol="0" anchor="ctr"/>
            <a:lstStyle/>
            <a:p>
              <a:endParaRPr lang="en-US"/>
            </a:p>
          </p:txBody>
        </p:sp>
        <p:sp>
          <p:nvSpPr>
            <p:cNvPr id="805" name="Freeform: Shape 804">
              <a:extLst>
                <a:ext uri="{FF2B5EF4-FFF2-40B4-BE49-F238E27FC236}">
                  <a16:creationId xmlns:a16="http://schemas.microsoft.com/office/drawing/2014/main" id="{F3DC26AC-74CE-4591-0641-C78B7E245079}"/>
                </a:ext>
              </a:extLst>
            </p:cNvPr>
            <p:cNvSpPr/>
            <p:nvPr/>
          </p:nvSpPr>
          <p:spPr>
            <a:xfrm>
              <a:off x="8895330" y="6410344"/>
              <a:ext cx="7819" cy="734835"/>
            </a:xfrm>
            <a:custGeom>
              <a:avLst/>
              <a:gdLst>
                <a:gd name="connsiteX0" fmla="*/ 0 w 7819"/>
                <a:gd name="connsiteY0" fmla="*/ 0 h 734835"/>
                <a:gd name="connsiteX1" fmla="*/ 7819 w 7819"/>
                <a:gd name="connsiteY1" fmla="*/ 0 h 734835"/>
                <a:gd name="connsiteX2" fmla="*/ 7819 w 7819"/>
                <a:gd name="connsiteY2" fmla="*/ 734836 h 734835"/>
                <a:gd name="connsiteX3" fmla="*/ 0 w 7819"/>
                <a:gd name="connsiteY3" fmla="*/ 734836 h 734835"/>
              </a:gdLst>
              <a:ahLst/>
              <a:cxnLst>
                <a:cxn ang="0">
                  <a:pos x="connsiteX0" y="connsiteY0"/>
                </a:cxn>
                <a:cxn ang="0">
                  <a:pos x="connsiteX1" y="connsiteY1"/>
                </a:cxn>
                <a:cxn ang="0">
                  <a:pos x="connsiteX2" y="connsiteY2"/>
                </a:cxn>
                <a:cxn ang="0">
                  <a:pos x="connsiteX3" y="connsiteY3"/>
                </a:cxn>
              </a:cxnLst>
              <a:rect l="l" t="t" r="r" b="b"/>
              <a:pathLst>
                <a:path w="7819" h="734835">
                  <a:moveTo>
                    <a:pt x="0" y="0"/>
                  </a:moveTo>
                  <a:lnTo>
                    <a:pt x="7819" y="0"/>
                  </a:lnTo>
                  <a:lnTo>
                    <a:pt x="7819" y="734836"/>
                  </a:lnTo>
                  <a:lnTo>
                    <a:pt x="0" y="734836"/>
                  </a:lnTo>
                  <a:close/>
                </a:path>
              </a:pathLst>
            </a:custGeom>
            <a:solidFill>
              <a:srgbClr val="231F20"/>
            </a:solidFill>
            <a:ln w="8840" cap="flat">
              <a:no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EA1A7EF9-6FC8-86C7-E314-382F52BFB932}"/>
                </a:ext>
              </a:extLst>
            </p:cNvPr>
            <p:cNvSpPr/>
            <p:nvPr/>
          </p:nvSpPr>
          <p:spPr>
            <a:xfrm>
              <a:off x="8585812" y="6268106"/>
              <a:ext cx="7819" cy="642027"/>
            </a:xfrm>
            <a:custGeom>
              <a:avLst/>
              <a:gdLst>
                <a:gd name="connsiteX0" fmla="*/ 0 w 7819"/>
                <a:gd name="connsiteY0" fmla="*/ 0 h 642027"/>
                <a:gd name="connsiteX1" fmla="*/ 7819 w 7819"/>
                <a:gd name="connsiteY1" fmla="*/ 0 h 642027"/>
                <a:gd name="connsiteX2" fmla="*/ 7819 w 7819"/>
                <a:gd name="connsiteY2" fmla="*/ 642027 h 642027"/>
                <a:gd name="connsiteX3" fmla="*/ 0 w 7819"/>
                <a:gd name="connsiteY3" fmla="*/ 642027 h 642027"/>
              </a:gdLst>
              <a:ahLst/>
              <a:cxnLst>
                <a:cxn ang="0">
                  <a:pos x="connsiteX0" y="connsiteY0"/>
                </a:cxn>
                <a:cxn ang="0">
                  <a:pos x="connsiteX1" y="connsiteY1"/>
                </a:cxn>
                <a:cxn ang="0">
                  <a:pos x="connsiteX2" y="connsiteY2"/>
                </a:cxn>
                <a:cxn ang="0">
                  <a:pos x="connsiteX3" y="connsiteY3"/>
                </a:cxn>
              </a:cxnLst>
              <a:rect l="l" t="t" r="r" b="b"/>
              <a:pathLst>
                <a:path w="7819" h="642027">
                  <a:moveTo>
                    <a:pt x="0" y="0"/>
                  </a:moveTo>
                  <a:lnTo>
                    <a:pt x="7819" y="0"/>
                  </a:lnTo>
                  <a:lnTo>
                    <a:pt x="7819" y="642027"/>
                  </a:lnTo>
                  <a:lnTo>
                    <a:pt x="0" y="642027"/>
                  </a:lnTo>
                  <a:close/>
                </a:path>
              </a:pathLst>
            </a:custGeom>
            <a:solidFill>
              <a:srgbClr val="231F20"/>
            </a:solidFill>
            <a:ln w="8840" cap="flat">
              <a:noFill/>
              <a:prstDash val="solid"/>
              <a:miter/>
            </a:ln>
          </p:spPr>
          <p:txBody>
            <a:bodyPr rtlCol="0" anchor="ctr"/>
            <a:lstStyle/>
            <a:p>
              <a:endParaRPr lang="en-US"/>
            </a:p>
          </p:txBody>
        </p:sp>
      </p:grpSp>
      <p:grpSp>
        <p:nvGrpSpPr>
          <p:cNvPr id="807" name="Picture 2">
            <a:extLst>
              <a:ext uri="{FF2B5EF4-FFF2-40B4-BE49-F238E27FC236}">
                <a16:creationId xmlns:a16="http://schemas.microsoft.com/office/drawing/2014/main" id="{F91EF38F-34C1-D9F2-A3AB-57D77B186240}"/>
              </a:ext>
            </a:extLst>
          </p:cNvPr>
          <p:cNvGrpSpPr/>
          <p:nvPr/>
        </p:nvGrpSpPr>
        <p:grpSpPr>
          <a:xfrm>
            <a:off x="757550" y="2595082"/>
            <a:ext cx="2772555" cy="5289753"/>
            <a:chOff x="1219464" y="4469740"/>
            <a:chExt cx="2772555" cy="5289753"/>
          </a:xfrm>
        </p:grpSpPr>
        <p:sp>
          <p:nvSpPr>
            <p:cNvPr id="808" name="Freeform: Shape 807">
              <a:extLst>
                <a:ext uri="{FF2B5EF4-FFF2-40B4-BE49-F238E27FC236}">
                  <a16:creationId xmlns:a16="http://schemas.microsoft.com/office/drawing/2014/main" id="{D68A3215-9789-9A8C-20E1-F6F7689763E3}"/>
                </a:ext>
              </a:extLst>
            </p:cNvPr>
            <p:cNvSpPr/>
            <p:nvPr/>
          </p:nvSpPr>
          <p:spPr>
            <a:xfrm>
              <a:off x="1219464" y="4469740"/>
              <a:ext cx="2634954" cy="478658"/>
            </a:xfrm>
            <a:custGeom>
              <a:avLst/>
              <a:gdLst>
                <a:gd name="connsiteX0" fmla="*/ 0 w 2634954"/>
                <a:gd name="connsiteY0" fmla="*/ 0 h 478658"/>
                <a:gd name="connsiteX1" fmla="*/ 2634954 w 2634954"/>
                <a:gd name="connsiteY1" fmla="*/ 0 h 478658"/>
                <a:gd name="connsiteX2" fmla="*/ 2634954 w 2634954"/>
                <a:gd name="connsiteY2" fmla="*/ 478658 h 478658"/>
                <a:gd name="connsiteX3" fmla="*/ 0 w 2634954"/>
                <a:gd name="connsiteY3" fmla="*/ 478658 h 478658"/>
              </a:gdLst>
              <a:ahLst/>
              <a:cxnLst>
                <a:cxn ang="0">
                  <a:pos x="connsiteX0" y="connsiteY0"/>
                </a:cxn>
                <a:cxn ang="0">
                  <a:pos x="connsiteX1" y="connsiteY1"/>
                </a:cxn>
                <a:cxn ang="0">
                  <a:pos x="connsiteX2" y="connsiteY2"/>
                </a:cxn>
                <a:cxn ang="0">
                  <a:pos x="connsiteX3" y="connsiteY3"/>
                </a:cxn>
              </a:cxnLst>
              <a:rect l="l" t="t" r="r" b="b"/>
              <a:pathLst>
                <a:path w="2634954" h="478658">
                  <a:moveTo>
                    <a:pt x="0" y="0"/>
                  </a:moveTo>
                  <a:lnTo>
                    <a:pt x="2634954" y="0"/>
                  </a:lnTo>
                  <a:lnTo>
                    <a:pt x="2634954" y="478658"/>
                  </a:lnTo>
                  <a:lnTo>
                    <a:pt x="0" y="478658"/>
                  </a:lnTo>
                  <a:close/>
                </a:path>
              </a:pathLst>
            </a:custGeom>
            <a:solidFill>
              <a:srgbClr val="F79320"/>
            </a:solidFill>
            <a:ln w="8840" cap="flat">
              <a:noFill/>
              <a:prstDash val="solid"/>
              <a:miter/>
            </a:ln>
          </p:spPr>
          <p:txBody>
            <a:bodyPr rtlCol="0" anchor="ctr"/>
            <a:lstStyle/>
            <a:p>
              <a:endParaRPr lang="en-US"/>
            </a:p>
          </p:txBody>
        </p:sp>
        <p:sp>
          <p:nvSpPr>
            <p:cNvPr id="809" name="Freeform: Shape 808">
              <a:extLst>
                <a:ext uri="{FF2B5EF4-FFF2-40B4-BE49-F238E27FC236}">
                  <a16:creationId xmlns:a16="http://schemas.microsoft.com/office/drawing/2014/main" id="{9664CA44-7789-3B2A-6865-6286E4E28012}"/>
                </a:ext>
              </a:extLst>
            </p:cNvPr>
            <p:cNvSpPr/>
            <p:nvPr/>
          </p:nvSpPr>
          <p:spPr>
            <a:xfrm>
              <a:off x="1219464" y="5064293"/>
              <a:ext cx="2634954" cy="478658"/>
            </a:xfrm>
            <a:custGeom>
              <a:avLst/>
              <a:gdLst>
                <a:gd name="connsiteX0" fmla="*/ 0 w 2634954"/>
                <a:gd name="connsiteY0" fmla="*/ 0 h 478658"/>
                <a:gd name="connsiteX1" fmla="*/ 2634954 w 2634954"/>
                <a:gd name="connsiteY1" fmla="*/ 0 h 478658"/>
                <a:gd name="connsiteX2" fmla="*/ 2634954 w 2634954"/>
                <a:gd name="connsiteY2" fmla="*/ 478658 h 478658"/>
                <a:gd name="connsiteX3" fmla="*/ 0 w 2634954"/>
                <a:gd name="connsiteY3" fmla="*/ 478658 h 478658"/>
              </a:gdLst>
              <a:ahLst/>
              <a:cxnLst>
                <a:cxn ang="0">
                  <a:pos x="connsiteX0" y="connsiteY0"/>
                </a:cxn>
                <a:cxn ang="0">
                  <a:pos x="connsiteX1" y="connsiteY1"/>
                </a:cxn>
                <a:cxn ang="0">
                  <a:pos x="connsiteX2" y="connsiteY2"/>
                </a:cxn>
                <a:cxn ang="0">
                  <a:pos x="connsiteX3" y="connsiteY3"/>
                </a:cxn>
              </a:cxnLst>
              <a:rect l="l" t="t" r="r" b="b"/>
              <a:pathLst>
                <a:path w="2634954" h="478658">
                  <a:moveTo>
                    <a:pt x="0" y="0"/>
                  </a:moveTo>
                  <a:lnTo>
                    <a:pt x="2634954" y="0"/>
                  </a:lnTo>
                  <a:lnTo>
                    <a:pt x="2634954" y="478658"/>
                  </a:lnTo>
                  <a:lnTo>
                    <a:pt x="0" y="478658"/>
                  </a:lnTo>
                  <a:close/>
                </a:path>
              </a:pathLst>
            </a:custGeom>
            <a:solidFill>
              <a:srgbClr val="4E59A7"/>
            </a:solidFill>
            <a:ln w="8840" cap="flat">
              <a:noFill/>
              <a:prstDash val="solid"/>
              <a:miter/>
            </a:ln>
          </p:spPr>
          <p:txBody>
            <a:bodyPr rtlCol="0" anchor="ctr"/>
            <a:lstStyle/>
            <a:p>
              <a:endParaRPr lang="en-US"/>
            </a:p>
          </p:txBody>
        </p:sp>
        <p:sp>
          <p:nvSpPr>
            <p:cNvPr id="810" name="Freeform: Shape 809">
              <a:extLst>
                <a:ext uri="{FF2B5EF4-FFF2-40B4-BE49-F238E27FC236}">
                  <a16:creationId xmlns:a16="http://schemas.microsoft.com/office/drawing/2014/main" id="{79145A4B-6985-CC40-7E9D-157776D8D5F8}"/>
                </a:ext>
              </a:extLst>
            </p:cNvPr>
            <p:cNvSpPr/>
            <p:nvPr/>
          </p:nvSpPr>
          <p:spPr>
            <a:xfrm>
              <a:off x="1219464" y="5658752"/>
              <a:ext cx="2634954" cy="478658"/>
            </a:xfrm>
            <a:custGeom>
              <a:avLst/>
              <a:gdLst>
                <a:gd name="connsiteX0" fmla="*/ 0 w 2634954"/>
                <a:gd name="connsiteY0" fmla="*/ 0 h 478658"/>
                <a:gd name="connsiteX1" fmla="*/ 2634954 w 2634954"/>
                <a:gd name="connsiteY1" fmla="*/ 0 h 478658"/>
                <a:gd name="connsiteX2" fmla="*/ 2634954 w 2634954"/>
                <a:gd name="connsiteY2" fmla="*/ 478658 h 478658"/>
                <a:gd name="connsiteX3" fmla="*/ 0 w 2634954"/>
                <a:gd name="connsiteY3" fmla="*/ 478658 h 478658"/>
              </a:gdLst>
              <a:ahLst/>
              <a:cxnLst>
                <a:cxn ang="0">
                  <a:pos x="connsiteX0" y="connsiteY0"/>
                </a:cxn>
                <a:cxn ang="0">
                  <a:pos x="connsiteX1" y="connsiteY1"/>
                </a:cxn>
                <a:cxn ang="0">
                  <a:pos x="connsiteX2" y="connsiteY2"/>
                </a:cxn>
                <a:cxn ang="0">
                  <a:pos x="connsiteX3" y="connsiteY3"/>
                </a:cxn>
              </a:cxnLst>
              <a:rect l="l" t="t" r="r" b="b"/>
              <a:pathLst>
                <a:path w="2634954" h="478658">
                  <a:moveTo>
                    <a:pt x="0" y="0"/>
                  </a:moveTo>
                  <a:lnTo>
                    <a:pt x="2634954" y="0"/>
                  </a:lnTo>
                  <a:lnTo>
                    <a:pt x="2634954" y="478658"/>
                  </a:lnTo>
                  <a:lnTo>
                    <a:pt x="0" y="478658"/>
                  </a:lnTo>
                  <a:close/>
                </a:path>
              </a:pathLst>
            </a:custGeom>
            <a:solidFill>
              <a:srgbClr val="05AAB8"/>
            </a:solidFill>
            <a:ln w="8840" cap="flat">
              <a:noFill/>
              <a:prstDash val="solid"/>
              <a:miter/>
            </a:ln>
          </p:spPr>
          <p:txBody>
            <a:bodyPr rtlCol="0" anchor="ctr"/>
            <a:lstStyle/>
            <a:p>
              <a:endParaRPr lang="en-US"/>
            </a:p>
          </p:txBody>
        </p:sp>
        <p:sp>
          <p:nvSpPr>
            <p:cNvPr id="811" name="Freeform: Shape 810">
              <a:extLst>
                <a:ext uri="{FF2B5EF4-FFF2-40B4-BE49-F238E27FC236}">
                  <a16:creationId xmlns:a16="http://schemas.microsoft.com/office/drawing/2014/main" id="{EDD3E1D6-0BEF-273F-B881-4664767C0787}"/>
                </a:ext>
              </a:extLst>
            </p:cNvPr>
            <p:cNvSpPr/>
            <p:nvPr/>
          </p:nvSpPr>
          <p:spPr>
            <a:xfrm>
              <a:off x="1219464" y="6253212"/>
              <a:ext cx="2634954" cy="478658"/>
            </a:xfrm>
            <a:custGeom>
              <a:avLst/>
              <a:gdLst>
                <a:gd name="connsiteX0" fmla="*/ 0 w 2634954"/>
                <a:gd name="connsiteY0" fmla="*/ 0 h 478658"/>
                <a:gd name="connsiteX1" fmla="*/ 2634954 w 2634954"/>
                <a:gd name="connsiteY1" fmla="*/ 0 h 478658"/>
                <a:gd name="connsiteX2" fmla="*/ 2634954 w 2634954"/>
                <a:gd name="connsiteY2" fmla="*/ 478658 h 478658"/>
                <a:gd name="connsiteX3" fmla="*/ 0 w 2634954"/>
                <a:gd name="connsiteY3" fmla="*/ 478658 h 478658"/>
              </a:gdLst>
              <a:ahLst/>
              <a:cxnLst>
                <a:cxn ang="0">
                  <a:pos x="connsiteX0" y="connsiteY0"/>
                </a:cxn>
                <a:cxn ang="0">
                  <a:pos x="connsiteX1" y="connsiteY1"/>
                </a:cxn>
                <a:cxn ang="0">
                  <a:pos x="connsiteX2" y="connsiteY2"/>
                </a:cxn>
                <a:cxn ang="0">
                  <a:pos x="connsiteX3" y="connsiteY3"/>
                </a:cxn>
              </a:cxnLst>
              <a:rect l="l" t="t" r="r" b="b"/>
              <a:pathLst>
                <a:path w="2634954" h="478658">
                  <a:moveTo>
                    <a:pt x="0" y="0"/>
                  </a:moveTo>
                  <a:lnTo>
                    <a:pt x="2634954" y="0"/>
                  </a:lnTo>
                  <a:lnTo>
                    <a:pt x="2634954" y="478658"/>
                  </a:lnTo>
                  <a:lnTo>
                    <a:pt x="0" y="478658"/>
                  </a:lnTo>
                  <a:close/>
                </a:path>
              </a:pathLst>
            </a:custGeom>
            <a:solidFill>
              <a:srgbClr val="2BACE2"/>
            </a:solidFill>
            <a:ln w="8840" cap="flat">
              <a:noFill/>
              <a:prstDash val="solid"/>
              <a:miter/>
            </a:ln>
          </p:spPr>
          <p:txBody>
            <a:bodyPr rtlCol="0" anchor="ctr"/>
            <a:lstStyle/>
            <a:p>
              <a:endParaRPr lang="en-US"/>
            </a:p>
          </p:txBody>
        </p:sp>
        <p:sp>
          <p:nvSpPr>
            <p:cNvPr id="812" name="Freeform: Shape 811">
              <a:extLst>
                <a:ext uri="{FF2B5EF4-FFF2-40B4-BE49-F238E27FC236}">
                  <a16:creationId xmlns:a16="http://schemas.microsoft.com/office/drawing/2014/main" id="{D5686949-4659-A1E5-3958-30D0AED57A49}"/>
                </a:ext>
              </a:extLst>
            </p:cNvPr>
            <p:cNvSpPr/>
            <p:nvPr/>
          </p:nvSpPr>
          <p:spPr>
            <a:xfrm>
              <a:off x="1219464" y="6847764"/>
              <a:ext cx="2634954" cy="478658"/>
            </a:xfrm>
            <a:custGeom>
              <a:avLst/>
              <a:gdLst>
                <a:gd name="connsiteX0" fmla="*/ 0 w 2634954"/>
                <a:gd name="connsiteY0" fmla="*/ 0 h 478658"/>
                <a:gd name="connsiteX1" fmla="*/ 2634954 w 2634954"/>
                <a:gd name="connsiteY1" fmla="*/ 0 h 478658"/>
                <a:gd name="connsiteX2" fmla="*/ 2634954 w 2634954"/>
                <a:gd name="connsiteY2" fmla="*/ 478658 h 478658"/>
                <a:gd name="connsiteX3" fmla="*/ 0 w 2634954"/>
                <a:gd name="connsiteY3" fmla="*/ 478658 h 478658"/>
              </a:gdLst>
              <a:ahLst/>
              <a:cxnLst>
                <a:cxn ang="0">
                  <a:pos x="connsiteX0" y="connsiteY0"/>
                </a:cxn>
                <a:cxn ang="0">
                  <a:pos x="connsiteX1" y="connsiteY1"/>
                </a:cxn>
                <a:cxn ang="0">
                  <a:pos x="connsiteX2" y="connsiteY2"/>
                </a:cxn>
                <a:cxn ang="0">
                  <a:pos x="connsiteX3" y="connsiteY3"/>
                </a:cxn>
              </a:cxnLst>
              <a:rect l="l" t="t" r="r" b="b"/>
              <a:pathLst>
                <a:path w="2634954" h="478658">
                  <a:moveTo>
                    <a:pt x="0" y="0"/>
                  </a:moveTo>
                  <a:lnTo>
                    <a:pt x="2634954" y="0"/>
                  </a:lnTo>
                  <a:lnTo>
                    <a:pt x="2634954" y="478658"/>
                  </a:lnTo>
                  <a:lnTo>
                    <a:pt x="0" y="478658"/>
                  </a:lnTo>
                  <a:close/>
                </a:path>
              </a:pathLst>
            </a:custGeom>
            <a:solidFill>
              <a:srgbClr val="4B708E"/>
            </a:solidFill>
            <a:ln w="8840" cap="flat">
              <a:noFill/>
              <a:prstDash val="solid"/>
              <a:miter/>
            </a:ln>
          </p:spPr>
          <p:txBody>
            <a:bodyPr rtlCol="0" anchor="ctr"/>
            <a:lstStyle/>
            <a:p>
              <a:endParaRPr lang="en-US"/>
            </a:p>
          </p:txBody>
        </p:sp>
        <p:sp>
          <p:nvSpPr>
            <p:cNvPr id="813" name="Freeform: Shape 812">
              <a:extLst>
                <a:ext uri="{FF2B5EF4-FFF2-40B4-BE49-F238E27FC236}">
                  <a16:creationId xmlns:a16="http://schemas.microsoft.com/office/drawing/2014/main" id="{60DE5C2C-C15F-3A2F-0FAF-E9B568AEEC0B}"/>
                </a:ext>
              </a:extLst>
            </p:cNvPr>
            <p:cNvSpPr/>
            <p:nvPr/>
          </p:nvSpPr>
          <p:spPr>
            <a:xfrm>
              <a:off x="1219464" y="7442223"/>
              <a:ext cx="2634954" cy="478658"/>
            </a:xfrm>
            <a:custGeom>
              <a:avLst/>
              <a:gdLst>
                <a:gd name="connsiteX0" fmla="*/ 0 w 2634954"/>
                <a:gd name="connsiteY0" fmla="*/ 0 h 478658"/>
                <a:gd name="connsiteX1" fmla="*/ 2634954 w 2634954"/>
                <a:gd name="connsiteY1" fmla="*/ 0 h 478658"/>
                <a:gd name="connsiteX2" fmla="*/ 2634954 w 2634954"/>
                <a:gd name="connsiteY2" fmla="*/ 478658 h 478658"/>
                <a:gd name="connsiteX3" fmla="*/ 0 w 2634954"/>
                <a:gd name="connsiteY3" fmla="*/ 478658 h 478658"/>
              </a:gdLst>
              <a:ahLst/>
              <a:cxnLst>
                <a:cxn ang="0">
                  <a:pos x="connsiteX0" y="connsiteY0"/>
                </a:cxn>
                <a:cxn ang="0">
                  <a:pos x="connsiteX1" y="connsiteY1"/>
                </a:cxn>
                <a:cxn ang="0">
                  <a:pos x="connsiteX2" y="connsiteY2"/>
                </a:cxn>
                <a:cxn ang="0">
                  <a:pos x="connsiteX3" y="connsiteY3"/>
                </a:cxn>
              </a:cxnLst>
              <a:rect l="l" t="t" r="r" b="b"/>
              <a:pathLst>
                <a:path w="2634954" h="478658">
                  <a:moveTo>
                    <a:pt x="0" y="0"/>
                  </a:moveTo>
                  <a:lnTo>
                    <a:pt x="2634954" y="0"/>
                  </a:lnTo>
                  <a:lnTo>
                    <a:pt x="2634954" y="478658"/>
                  </a:lnTo>
                  <a:lnTo>
                    <a:pt x="0" y="478658"/>
                  </a:lnTo>
                  <a:close/>
                </a:path>
              </a:pathLst>
            </a:custGeom>
            <a:solidFill>
              <a:srgbClr val="CFD4DB"/>
            </a:solidFill>
            <a:ln w="8840" cap="flat">
              <a:noFill/>
              <a:prstDash val="solid"/>
              <a:miter/>
            </a:ln>
          </p:spPr>
          <p:txBody>
            <a:bodyPr rtlCol="0" anchor="ctr"/>
            <a:lstStyle/>
            <a:p>
              <a:endParaRPr lang="en-US"/>
            </a:p>
          </p:txBody>
        </p:sp>
      </p:grpSp>
      <p:grpSp>
        <p:nvGrpSpPr>
          <p:cNvPr id="814" name="Picture 2">
            <a:extLst>
              <a:ext uri="{FF2B5EF4-FFF2-40B4-BE49-F238E27FC236}">
                <a16:creationId xmlns:a16="http://schemas.microsoft.com/office/drawing/2014/main" id="{CA96C5E1-E6D8-87E7-DEF5-D890834EB5D5}"/>
              </a:ext>
            </a:extLst>
          </p:cNvPr>
          <p:cNvGrpSpPr/>
          <p:nvPr/>
        </p:nvGrpSpPr>
        <p:grpSpPr>
          <a:xfrm>
            <a:off x="1546473" y="2739369"/>
            <a:ext cx="1072251" cy="270522"/>
            <a:chOff x="2008387" y="4614027"/>
            <a:chExt cx="1072251" cy="270522"/>
          </a:xfrm>
          <a:solidFill>
            <a:srgbClr val="FFFFFF"/>
          </a:solidFill>
        </p:grpSpPr>
        <p:sp>
          <p:nvSpPr>
            <p:cNvPr id="815" name="Freeform: Shape 814">
              <a:extLst>
                <a:ext uri="{FF2B5EF4-FFF2-40B4-BE49-F238E27FC236}">
                  <a16:creationId xmlns:a16="http://schemas.microsoft.com/office/drawing/2014/main" id="{ACFB2129-AB89-DDA8-0ABF-511B2987010F}"/>
                </a:ext>
              </a:extLst>
            </p:cNvPr>
            <p:cNvSpPr/>
            <p:nvPr/>
          </p:nvSpPr>
          <p:spPr>
            <a:xfrm>
              <a:off x="2008387" y="4614027"/>
              <a:ext cx="84337" cy="176494"/>
            </a:xfrm>
            <a:custGeom>
              <a:avLst/>
              <a:gdLst>
                <a:gd name="connsiteX0" fmla="*/ 35653 w 84337"/>
                <a:gd name="connsiteY0" fmla="*/ 156108 h 176494"/>
                <a:gd name="connsiteX1" fmla="*/ 0 w 84337"/>
                <a:gd name="connsiteY1" fmla="*/ 139446 h 176494"/>
                <a:gd name="connsiteX2" fmla="*/ 11171 w 84337"/>
                <a:gd name="connsiteY2" fmla="*/ 124365 h 176494"/>
                <a:gd name="connsiteX3" fmla="*/ 41238 w 84337"/>
                <a:gd name="connsiteY3" fmla="*/ 136560 h 176494"/>
                <a:gd name="connsiteX4" fmla="*/ 60880 w 84337"/>
                <a:gd name="connsiteY4" fmla="*/ 118594 h 176494"/>
                <a:gd name="connsiteX5" fmla="*/ 5027 w 84337"/>
                <a:gd name="connsiteY5" fmla="*/ 57342 h 176494"/>
                <a:gd name="connsiteX6" fmla="*/ 35746 w 84337"/>
                <a:gd name="connsiteY6" fmla="*/ 21038 h 176494"/>
                <a:gd name="connsiteX7" fmla="*/ 35746 w 84337"/>
                <a:gd name="connsiteY7" fmla="*/ 0 h 176494"/>
                <a:gd name="connsiteX8" fmla="*/ 52409 w 84337"/>
                <a:gd name="connsiteY8" fmla="*/ 0 h 176494"/>
                <a:gd name="connsiteX9" fmla="*/ 52409 w 84337"/>
                <a:gd name="connsiteY9" fmla="*/ 20666 h 176494"/>
                <a:gd name="connsiteX10" fmla="*/ 82476 w 84337"/>
                <a:gd name="connsiteY10" fmla="*/ 37328 h 176494"/>
                <a:gd name="connsiteX11" fmla="*/ 69909 w 84337"/>
                <a:gd name="connsiteY11" fmla="*/ 50547 h 176494"/>
                <a:gd name="connsiteX12" fmla="*/ 45799 w 84337"/>
                <a:gd name="connsiteY12" fmla="*/ 40028 h 176494"/>
                <a:gd name="connsiteX13" fmla="*/ 28485 w 84337"/>
                <a:gd name="connsiteY13" fmla="*/ 56318 h 176494"/>
                <a:gd name="connsiteX14" fmla="*/ 84338 w 84337"/>
                <a:gd name="connsiteY14" fmla="*/ 116732 h 176494"/>
                <a:gd name="connsiteX15" fmla="*/ 52409 w 84337"/>
                <a:gd name="connsiteY15" fmla="*/ 155271 h 176494"/>
                <a:gd name="connsiteX16" fmla="*/ 52409 w 84337"/>
                <a:gd name="connsiteY16" fmla="*/ 176495 h 176494"/>
                <a:gd name="connsiteX17" fmla="*/ 35746 w 84337"/>
                <a:gd name="connsiteY17" fmla="*/ 176495 h 176494"/>
                <a:gd name="connsiteX18" fmla="*/ 35746 w 84337"/>
                <a:gd name="connsiteY18" fmla="*/ 156108 h 17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337" h="176494">
                  <a:moveTo>
                    <a:pt x="35653" y="156108"/>
                  </a:moveTo>
                  <a:cubicBezTo>
                    <a:pt x="22248" y="154898"/>
                    <a:pt x="9216" y="149313"/>
                    <a:pt x="0" y="139446"/>
                  </a:cubicBezTo>
                  <a:lnTo>
                    <a:pt x="11171" y="124365"/>
                  </a:lnTo>
                  <a:cubicBezTo>
                    <a:pt x="20666" y="132650"/>
                    <a:pt x="30347" y="136560"/>
                    <a:pt x="41238" y="136560"/>
                  </a:cubicBezTo>
                  <a:cubicBezTo>
                    <a:pt x="54643" y="136560"/>
                    <a:pt x="60880" y="129765"/>
                    <a:pt x="60880" y="118594"/>
                  </a:cubicBezTo>
                  <a:cubicBezTo>
                    <a:pt x="60880" y="94484"/>
                    <a:pt x="5027" y="93832"/>
                    <a:pt x="5027" y="57342"/>
                  </a:cubicBezTo>
                  <a:cubicBezTo>
                    <a:pt x="5027" y="37980"/>
                    <a:pt x="17035" y="24389"/>
                    <a:pt x="35746" y="21038"/>
                  </a:cubicBezTo>
                  <a:lnTo>
                    <a:pt x="35746" y="0"/>
                  </a:lnTo>
                  <a:lnTo>
                    <a:pt x="52409" y="0"/>
                  </a:lnTo>
                  <a:lnTo>
                    <a:pt x="52409" y="20666"/>
                  </a:lnTo>
                  <a:cubicBezTo>
                    <a:pt x="65441" y="22341"/>
                    <a:pt x="74843" y="28485"/>
                    <a:pt x="82476" y="37328"/>
                  </a:cubicBezTo>
                  <a:lnTo>
                    <a:pt x="69909" y="50547"/>
                  </a:lnTo>
                  <a:cubicBezTo>
                    <a:pt x="63114" y="43751"/>
                    <a:pt x="55667" y="40028"/>
                    <a:pt x="45799" y="40028"/>
                  </a:cubicBezTo>
                  <a:cubicBezTo>
                    <a:pt x="35094" y="40028"/>
                    <a:pt x="28485" y="45985"/>
                    <a:pt x="28485" y="56318"/>
                  </a:cubicBezTo>
                  <a:cubicBezTo>
                    <a:pt x="28485" y="78380"/>
                    <a:pt x="84338" y="78194"/>
                    <a:pt x="84338" y="116732"/>
                  </a:cubicBezTo>
                  <a:cubicBezTo>
                    <a:pt x="84338" y="136746"/>
                    <a:pt x="72795" y="151361"/>
                    <a:pt x="52409" y="155271"/>
                  </a:cubicBezTo>
                  <a:lnTo>
                    <a:pt x="52409" y="176495"/>
                  </a:lnTo>
                  <a:lnTo>
                    <a:pt x="35746" y="176495"/>
                  </a:lnTo>
                  <a:lnTo>
                    <a:pt x="35746" y="156108"/>
                  </a:lnTo>
                  <a:close/>
                </a:path>
              </a:pathLst>
            </a:custGeom>
            <a:solidFill>
              <a:srgbClr val="FFFFFF"/>
            </a:solidFill>
            <a:ln w="8840" cap="flat">
              <a:noFill/>
              <a:prstDash val="solid"/>
              <a:miter/>
            </a:ln>
          </p:spPr>
          <p:txBody>
            <a:bodyPr rtlCol="0" anchor="ctr"/>
            <a:lstStyle/>
            <a:p>
              <a:endParaRPr lang="en-US"/>
            </a:p>
          </p:txBody>
        </p:sp>
        <p:sp>
          <p:nvSpPr>
            <p:cNvPr id="816" name="Freeform: Shape 815">
              <a:extLst>
                <a:ext uri="{FF2B5EF4-FFF2-40B4-BE49-F238E27FC236}">
                  <a16:creationId xmlns:a16="http://schemas.microsoft.com/office/drawing/2014/main" id="{FF23BE30-5E5E-32C8-4BCC-E7796A4F2C72}"/>
                </a:ext>
              </a:extLst>
            </p:cNvPr>
            <p:cNvSpPr/>
            <p:nvPr/>
          </p:nvSpPr>
          <p:spPr>
            <a:xfrm>
              <a:off x="2110039" y="4636740"/>
              <a:ext cx="91133" cy="133674"/>
            </a:xfrm>
            <a:custGeom>
              <a:avLst/>
              <a:gdLst>
                <a:gd name="connsiteX0" fmla="*/ 0 w 91133"/>
                <a:gd name="connsiteY0" fmla="*/ 115429 h 133674"/>
                <a:gd name="connsiteX1" fmla="*/ 11171 w 91133"/>
                <a:gd name="connsiteY1" fmla="*/ 99790 h 133674"/>
                <a:gd name="connsiteX2" fmla="*/ 41703 w 91133"/>
                <a:gd name="connsiteY2" fmla="*/ 113846 h 133674"/>
                <a:gd name="connsiteX3" fmla="*/ 66651 w 91133"/>
                <a:gd name="connsiteY3" fmla="*/ 89085 h 133674"/>
                <a:gd name="connsiteX4" fmla="*/ 42914 w 91133"/>
                <a:gd name="connsiteY4" fmla="*/ 64975 h 133674"/>
                <a:gd name="connsiteX5" fmla="*/ 22062 w 91133"/>
                <a:gd name="connsiteY5" fmla="*/ 72236 h 133674"/>
                <a:gd name="connsiteX6" fmla="*/ 10519 w 91133"/>
                <a:gd name="connsiteY6" fmla="*/ 64789 h 133674"/>
                <a:gd name="connsiteX7" fmla="*/ 14429 w 91133"/>
                <a:gd name="connsiteY7" fmla="*/ 0 h 133674"/>
                <a:gd name="connsiteX8" fmla="*/ 84990 w 91133"/>
                <a:gd name="connsiteY8" fmla="*/ 0 h 133674"/>
                <a:gd name="connsiteX9" fmla="*/ 84990 w 91133"/>
                <a:gd name="connsiteY9" fmla="*/ 20666 h 133674"/>
                <a:gd name="connsiteX10" fmla="*/ 35653 w 91133"/>
                <a:gd name="connsiteY10" fmla="*/ 20666 h 133674"/>
                <a:gd name="connsiteX11" fmla="*/ 32767 w 91133"/>
                <a:gd name="connsiteY11" fmla="*/ 51570 h 133674"/>
                <a:gd name="connsiteX12" fmla="*/ 49895 w 91133"/>
                <a:gd name="connsiteY12" fmla="*/ 47475 h 133674"/>
                <a:gd name="connsiteX13" fmla="*/ 91133 w 91133"/>
                <a:gd name="connsiteY13" fmla="*/ 88526 h 133674"/>
                <a:gd name="connsiteX14" fmla="*/ 44775 w 91133"/>
                <a:gd name="connsiteY14" fmla="*/ 133674 h 133674"/>
                <a:gd name="connsiteX15" fmla="*/ 0 w 91133"/>
                <a:gd name="connsiteY15" fmla="*/ 115522 h 1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133" h="133674">
                  <a:moveTo>
                    <a:pt x="0" y="115429"/>
                  </a:moveTo>
                  <a:lnTo>
                    <a:pt x="11171" y="99790"/>
                  </a:lnTo>
                  <a:cubicBezTo>
                    <a:pt x="18990" y="107237"/>
                    <a:pt x="28671" y="113846"/>
                    <a:pt x="41703" y="113846"/>
                  </a:cubicBezTo>
                  <a:cubicBezTo>
                    <a:pt x="56318" y="113846"/>
                    <a:pt x="66651" y="104538"/>
                    <a:pt x="66651" y="89085"/>
                  </a:cubicBezTo>
                  <a:cubicBezTo>
                    <a:pt x="66651" y="73632"/>
                    <a:pt x="57156" y="64975"/>
                    <a:pt x="42914" y="64975"/>
                  </a:cubicBezTo>
                  <a:cubicBezTo>
                    <a:pt x="34629" y="64975"/>
                    <a:pt x="29881" y="67023"/>
                    <a:pt x="22062" y="72236"/>
                  </a:cubicBezTo>
                  <a:lnTo>
                    <a:pt x="10519" y="64789"/>
                  </a:lnTo>
                  <a:lnTo>
                    <a:pt x="14429" y="0"/>
                  </a:lnTo>
                  <a:lnTo>
                    <a:pt x="84990" y="0"/>
                  </a:lnTo>
                  <a:lnTo>
                    <a:pt x="84990" y="20666"/>
                  </a:lnTo>
                  <a:lnTo>
                    <a:pt x="35653" y="20666"/>
                  </a:lnTo>
                  <a:lnTo>
                    <a:pt x="32767" y="51570"/>
                  </a:lnTo>
                  <a:cubicBezTo>
                    <a:pt x="38352" y="48871"/>
                    <a:pt x="43286" y="47475"/>
                    <a:pt x="49895" y="47475"/>
                  </a:cubicBezTo>
                  <a:cubicBezTo>
                    <a:pt x="72423" y="47475"/>
                    <a:pt x="91133" y="60228"/>
                    <a:pt x="91133" y="88526"/>
                  </a:cubicBezTo>
                  <a:cubicBezTo>
                    <a:pt x="91133" y="116825"/>
                    <a:pt x="69071" y="133674"/>
                    <a:pt x="44775" y="133674"/>
                  </a:cubicBezTo>
                  <a:cubicBezTo>
                    <a:pt x="23551" y="133674"/>
                    <a:pt x="9681" y="125203"/>
                    <a:pt x="0" y="115522"/>
                  </a:cubicBezTo>
                  <a:close/>
                </a:path>
              </a:pathLst>
            </a:custGeom>
            <a:solidFill>
              <a:srgbClr val="FFFFFF"/>
            </a:solidFill>
            <a:ln w="8840" cap="flat">
              <a:no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9EE0151C-9D64-A766-3719-50CD266BC2C0}"/>
                </a:ext>
              </a:extLst>
            </p:cNvPr>
            <p:cNvSpPr/>
            <p:nvPr/>
          </p:nvSpPr>
          <p:spPr>
            <a:xfrm>
              <a:off x="2219417" y="4634134"/>
              <a:ext cx="89550" cy="136187"/>
            </a:xfrm>
            <a:custGeom>
              <a:avLst/>
              <a:gdLst>
                <a:gd name="connsiteX0" fmla="*/ 0 w 89550"/>
                <a:gd name="connsiteY0" fmla="*/ 67489 h 136187"/>
                <a:gd name="connsiteX1" fmla="*/ 44775 w 89550"/>
                <a:gd name="connsiteY1" fmla="*/ 0 h 136187"/>
                <a:gd name="connsiteX2" fmla="*/ 89551 w 89550"/>
                <a:gd name="connsiteY2" fmla="*/ 67489 h 136187"/>
                <a:gd name="connsiteX3" fmla="*/ 44775 w 89550"/>
                <a:gd name="connsiteY3" fmla="*/ 136187 h 136187"/>
                <a:gd name="connsiteX4" fmla="*/ 0 w 89550"/>
                <a:gd name="connsiteY4" fmla="*/ 67489 h 136187"/>
                <a:gd name="connsiteX5" fmla="*/ 66186 w 89550"/>
                <a:gd name="connsiteY5" fmla="*/ 67489 h 136187"/>
                <a:gd name="connsiteX6" fmla="*/ 44775 w 89550"/>
                <a:gd name="connsiteY6" fmla="*/ 18990 h 136187"/>
                <a:gd name="connsiteX7" fmla="*/ 23365 w 89550"/>
                <a:gd name="connsiteY7" fmla="*/ 67489 h 136187"/>
                <a:gd name="connsiteX8" fmla="*/ 44775 w 89550"/>
                <a:gd name="connsiteY8" fmla="*/ 117011 h 136187"/>
                <a:gd name="connsiteX9" fmla="*/ 66186 w 89550"/>
                <a:gd name="connsiteY9" fmla="*/ 67489 h 13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50" h="136187">
                  <a:moveTo>
                    <a:pt x="0" y="67489"/>
                  </a:moveTo>
                  <a:cubicBezTo>
                    <a:pt x="0" y="23179"/>
                    <a:pt x="17501" y="0"/>
                    <a:pt x="44775" y="0"/>
                  </a:cubicBezTo>
                  <a:cubicBezTo>
                    <a:pt x="72050" y="0"/>
                    <a:pt x="89551" y="23272"/>
                    <a:pt x="89551" y="67489"/>
                  </a:cubicBezTo>
                  <a:cubicBezTo>
                    <a:pt x="89551" y="111705"/>
                    <a:pt x="72236" y="136187"/>
                    <a:pt x="44775" y="136187"/>
                  </a:cubicBezTo>
                  <a:cubicBezTo>
                    <a:pt x="17314" y="136187"/>
                    <a:pt x="0" y="111892"/>
                    <a:pt x="0" y="67489"/>
                  </a:cubicBezTo>
                  <a:close/>
                  <a:moveTo>
                    <a:pt x="66186" y="67489"/>
                  </a:moveTo>
                  <a:cubicBezTo>
                    <a:pt x="66186" y="30533"/>
                    <a:pt x="57342" y="18990"/>
                    <a:pt x="44775" y="18990"/>
                  </a:cubicBezTo>
                  <a:cubicBezTo>
                    <a:pt x="32208" y="18990"/>
                    <a:pt x="23365" y="30533"/>
                    <a:pt x="23365" y="67489"/>
                  </a:cubicBezTo>
                  <a:cubicBezTo>
                    <a:pt x="23365" y="104445"/>
                    <a:pt x="32395" y="117011"/>
                    <a:pt x="44775" y="117011"/>
                  </a:cubicBezTo>
                  <a:cubicBezTo>
                    <a:pt x="57156" y="117011"/>
                    <a:pt x="66186" y="104631"/>
                    <a:pt x="66186" y="67489"/>
                  </a:cubicBezTo>
                  <a:close/>
                </a:path>
              </a:pathLst>
            </a:custGeom>
            <a:solidFill>
              <a:srgbClr val="FFFFFF"/>
            </a:solidFill>
            <a:ln w="8840" cap="flat">
              <a:noFill/>
              <a:prstDash val="solid"/>
              <a:miter/>
            </a:ln>
          </p:spPr>
          <p:txBody>
            <a:bodyPr rtlCol="0" anchor="ctr"/>
            <a:lstStyle/>
            <a:p>
              <a:endParaRPr lang="en-US"/>
            </a:p>
          </p:txBody>
        </p:sp>
        <p:sp>
          <p:nvSpPr>
            <p:cNvPr id="818" name="Freeform: Shape 817">
              <a:extLst>
                <a:ext uri="{FF2B5EF4-FFF2-40B4-BE49-F238E27FC236}">
                  <a16:creationId xmlns:a16="http://schemas.microsoft.com/office/drawing/2014/main" id="{678EEFDA-2AEF-ED4D-61A2-7832262D87B5}"/>
                </a:ext>
              </a:extLst>
            </p:cNvPr>
            <p:cNvSpPr/>
            <p:nvPr/>
          </p:nvSpPr>
          <p:spPr>
            <a:xfrm>
              <a:off x="2325445" y="4634134"/>
              <a:ext cx="89550" cy="136187"/>
            </a:xfrm>
            <a:custGeom>
              <a:avLst/>
              <a:gdLst>
                <a:gd name="connsiteX0" fmla="*/ 0 w 89550"/>
                <a:gd name="connsiteY0" fmla="*/ 67489 h 136187"/>
                <a:gd name="connsiteX1" fmla="*/ 44775 w 89550"/>
                <a:gd name="connsiteY1" fmla="*/ 0 h 136187"/>
                <a:gd name="connsiteX2" fmla="*/ 89551 w 89550"/>
                <a:gd name="connsiteY2" fmla="*/ 67489 h 136187"/>
                <a:gd name="connsiteX3" fmla="*/ 44775 w 89550"/>
                <a:gd name="connsiteY3" fmla="*/ 136187 h 136187"/>
                <a:gd name="connsiteX4" fmla="*/ 0 w 89550"/>
                <a:gd name="connsiteY4" fmla="*/ 67489 h 136187"/>
                <a:gd name="connsiteX5" fmla="*/ 66186 w 89550"/>
                <a:gd name="connsiteY5" fmla="*/ 67489 h 136187"/>
                <a:gd name="connsiteX6" fmla="*/ 44775 w 89550"/>
                <a:gd name="connsiteY6" fmla="*/ 18990 h 136187"/>
                <a:gd name="connsiteX7" fmla="*/ 23365 w 89550"/>
                <a:gd name="connsiteY7" fmla="*/ 67489 h 136187"/>
                <a:gd name="connsiteX8" fmla="*/ 44775 w 89550"/>
                <a:gd name="connsiteY8" fmla="*/ 117011 h 136187"/>
                <a:gd name="connsiteX9" fmla="*/ 66186 w 89550"/>
                <a:gd name="connsiteY9" fmla="*/ 67489 h 13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50" h="136187">
                  <a:moveTo>
                    <a:pt x="0" y="67489"/>
                  </a:moveTo>
                  <a:cubicBezTo>
                    <a:pt x="0" y="23179"/>
                    <a:pt x="17501" y="0"/>
                    <a:pt x="44775" y="0"/>
                  </a:cubicBezTo>
                  <a:cubicBezTo>
                    <a:pt x="72050" y="0"/>
                    <a:pt x="89551" y="23272"/>
                    <a:pt x="89551" y="67489"/>
                  </a:cubicBezTo>
                  <a:cubicBezTo>
                    <a:pt x="89551" y="111705"/>
                    <a:pt x="72236" y="136187"/>
                    <a:pt x="44775" y="136187"/>
                  </a:cubicBezTo>
                  <a:cubicBezTo>
                    <a:pt x="17314" y="136187"/>
                    <a:pt x="0" y="111892"/>
                    <a:pt x="0" y="67489"/>
                  </a:cubicBezTo>
                  <a:close/>
                  <a:moveTo>
                    <a:pt x="66186" y="67489"/>
                  </a:moveTo>
                  <a:cubicBezTo>
                    <a:pt x="66186" y="30533"/>
                    <a:pt x="57342" y="18990"/>
                    <a:pt x="44775" y="18990"/>
                  </a:cubicBezTo>
                  <a:cubicBezTo>
                    <a:pt x="32208" y="18990"/>
                    <a:pt x="23365" y="30533"/>
                    <a:pt x="23365" y="67489"/>
                  </a:cubicBezTo>
                  <a:cubicBezTo>
                    <a:pt x="23365" y="104445"/>
                    <a:pt x="32395" y="117011"/>
                    <a:pt x="44775" y="117011"/>
                  </a:cubicBezTo>
                  <a:cubicBezTo>
                    <a:pt x="57156" y="117011"/>
                    <a:pt x="66186" y="104631"/>
                    <a:pt x="66186" y="67489"/>
                  </a:cubicBezTo>
                  <a:close/>
                </a:path>
              </a:pathLst>
            </a:custGeom>
            <a:solidFill>
              <a:srgbClr val="FFFFFF"/>
            </a:solidFill>
            <a:ln w="8840" cap="flat">
              <a:noFill/>
              <a:prstDash val="solid"/>
              <a:miter/>
            </a:ln>
          </p:spPr>
          <p:txBody>
            <a:bodyPr rtlCol="0" anchor="ctr"/>
            <a:lstStyle/>
            <a:p>
              <a:endParaRPr lang="en-US"/>
            </a:p>
          </p:txBody>
        </p:sp>
        <p:sp>
          <p:nvSpPr>
            <p:cNvPr id="819" name="Freeform: Shape 818">
              <a:extLst>
                <a:ext uri="{FF2B5EF4-FFF2-40B4-BE49-F238E27FC236}">
                  <a16:creationId xmlns:a16="http://schemas.microsoft.com/office/drawing/2014/main" id="{35D850BC-581B-FA99-A5E5-C1E0A7364449}"/>
                </a:ext>
              </a:extLst>
            </p:cNvPr>
            <p:cNvSpPr/>
            <p:nvPr/>
          </p:nvSpPr>
          <p:spPr>
            <a:xfrm>
              <a:off x="2473176" y="4707021"/>
              <a:ext cx="49243" cy="17779"/>
            </a:xfrm>
            <a:custGeom>
              <a:avLst/>
              <a:gdLst>
                <a:gd name="connsiteX0" fmla="*/ 0 w 49243"/>
                <a:gd name="connsiteY0" fmla="*/ 0 h 17779"/>
                <a:gd name="connsiteX1" fmla="*/ 49244 w 49243"/>
                <a:gd name="connsiteY1" fmla="*/ 0 h 17779"/>
                <a:gd name="connsiteX2" fmla="*/ 49244 w 49243"/>
                <a:gd name="connsiteY2" fmla="*/ 17780 h 17779"/>
                <a:gd name="connsiteX3" fmla="*/ 0 w 49243"/>
                <a:gd name="connsiteY3" fmla="*/ 17780 h 17779"/>
                <a:gd name="connsiteX4" fmla="*/ 0 w 49243"/>
                <a:gd name="connsiteY4" fmla="*/ 0 h 1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3" h="17779">
                  <a:moveTo>
                    <a:pt x="0" y="0"/>
                  </a:moveTo>
                  <a:lnTo>
                    <a:pt x="49244" y="0"/>
                  </a:lnTo>
                  <a:lnTo>
                    <a:pt x="49244" y="17780"/>
                  </a:lnTo>
                  <a:lnTo>
                    <a:pt x="0" y="17780"/>
                  </a:lnTo>
                  <a:lnTo>
                    <a:pt x="0" y="0"/>
                  </a:lnTo>
                  <a:close/>
                </a:path>
              </a:pathLst>
            </a:custGeom>
            <a:solidFill>
              <a:srgbClr val="FFFFFF"/>
            </a:solidFill>
            <a:ln w="8840" cap="flat">
              <a:noFill/>
              <a:prstDash val="solid"/>
              <a:miter/>
            </a:ln>
          </p:spPr>
          <p:txBody>
            <a:bodyPr rtlCol="0" anchor="ctr"/>
            <a:lstStyle/>
            <a:p>
              <a:endParaRPr lang="en-US"/>
            </a:p>
          </p:txBody>
        </p:sp>
        <p:sp>
          <p:nvSpPr>
            <p:cNvPr id="820" name="Freeform: Shape 819">
              <a:extLst>
                <a:ext uri="{FF2B5EF4-FFF2-40B4-BE49-F238E27FC236}">
                  <a16:creationId xmlns:a16="http://schemas.microsoft.com/office/drawing/2014/main" id="{30125749-5867-637F-5A6C-8195BBADD797}"/>
                </a:ext>
              </a:extLst>
            </p:cNvPr>
            <p:cNvSpPr/>
            <p:nvPr/>
          </p:nvSpPr>
          <p:spPr>
            <a:xfrm>
              <a:off x="2580041" y="4634227"/>
              <a:ext cx="89085" cy="136094"/>
            </a:xfrm>
            <a:custGeom>
              <a:avLst/>
              <a:gdLst>
                <a:gd name="connsiteX0" fmla="*/ 2048 w 89085"/>
                <a:gd name="connsiteY0" fmla="*/ 121294 h 136094"/>
                <a:gd name="connsiteX1" fmla="*/ 15080 w 89085"/>
                <a:gd name="connsiteY1" fmla="*/ 106399 h 136094"/>
                <a:gd name="connsiteX2" fmla="*/ 36118 w 89085"/>
                <a:gd name="connsiteY2" fmla="*/ 116267 h 136094"/>
                <a:gd name="connsiteX3" fmla="*/ 66651 w 89085"/>
                <a:gd name="connsiteY3" fmla="*/ 68420 h 136094"/>
                <a:gd name="connsiteX4" fmla="*/ 38166 w 89085"/>
                <a:gd name="connsiteY4" fmla="*/ 83686 h 136094"/>
                <a:gd name="connsiteX5" fmla="*/ 0 w 89085"/>
                <a:gd name="connsiteY5" fmla="*/ 43100 h 136094"/>
                <a:gd name="connsiteX6" fmla="*/ 41424 w 89085"/>
                <a:gd name="connsiteY6" fmla="*/ 0 h 136094"/>
                <a:gd name="connsiteX7" fmla="*/ 89085 w 89085"/>
                <a:gd name="connsiteY7" fmla="*/ 64138 h 136094"/>
                <a:gd name="connsiteX8" fmla="*/ 37328 w 89085"/>
                <a:gd name="connsiteY8" fmla="*/ 136094 h 136094"/>
                <a:gd name="connsiteX9" fmla="*/ 2048 w 89085"/>
                <a:gd name="connsiteY9" fmla="*/ 121294 h 136094"/>
                <a:gd name="connsiteX10" fmla="*/ 42728 w 89085"/>
                <a:gd name="connsiteY10" fmla="*/ 66186 h 136094"/>
                <a:gd name="connsiteX11" fmla="*/ 66000 w 89085"/>
                <a:gd name="connsiteY11" fmla="*/ 50919 h 136094"/>
                <a:gd name="connsiteX12" fmla="*/ 41704 w 89085"/>
                <a:gd name="connsiteY12" fmla="*/ 18525 h 136094"/>
                <a:gd name="connsiteX13" fmla="*/ 22527 w 89085"/>
                <a:gd name="connsiteY13" fmla="*/ 43100 h 136094"/>
                <a:gd name="connsiteX14" fmla="*/ 42728 w 89085"/>
                <a:gd name="connsiteY14" fmla="*/ 66186 h 1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85" h="136094">
                  <a:moveTo>
                    <a:pt x="2048" y="121294"/>
                  </a:moveTo>
                  <a:lnTo>
                    <a:pt x="15080" y="106399"/>
                  </a:lnTo>
                  <a:cubicBezTo>
                    <a:pt x="20014" y="111985"/>
                    <a:pt x="28113" y="116267"/>
                    <a:pt x="36118" y="116267"/>
                  </a:cubicBezTo>
                  <a:cubicBezTo>
                    <a:pt x="52409" y="116267"/>
                    <a:pt x="65627" y="104072"/>
                    <a:pt x="66651" y="68420"/>
                  </a:cubicBezTo>
                  <a:cubicBezTo>
                    <a:pt x="59018" y="77915"/>
                    <a:pt x="47661" y="83686"/>
                    <a:pt x="38166" y="83686"/>
                  </a:cubicBezTo>
                  <a:cubicBezTo>
                    <a:pt x="15639" y="83686"/>
                    <a:pt x="0" y="70468"/>
                    <a:pt x="0" y="43100"/>
                  </a:cubicBezTo>
                  <a:cubicBezTo>
                    <a:pt x="0" y="15732"/>
                    <a:pt x="18804" y="0"/>
                    <a:pt x="41424" y="0"/>
                  </a:cubicBezTo>
                  <a:cubicBezTo>
                    <a:pt x="67024" y="0"/>
                    <a:pt x="89085" y="19828"/>
                    <a:pt x="89085" y="64138"/>
                  </a:cubicBezTo>
                  <a:cubicBezTo>
                    <a:pt x="89085" y="114870"/>
                    <a:pt x="64324" y="136094"/>
                    <a:pt x="37328" y="136094"/>
                  </a:cubicBezTo>
                  <a:cubicBezTo>
                    <a:pt x="21410" y="136094"/>
                    <a:pt x="9867" y="129299"/>
                    <a:pt x="2048" y="121294"/>
                  </a:cubicBezTo>
                  <a:close/>
                  <a:moveTo>
                    <a:pt x="42728" y="66186"/>
                  </a:moveTo>
                  <a:cubicBezTo>
                    <a:pt x="50361" y="66186"/>
                    <a:pt x="59390" y="61624"/>
                    <a:pt x="66000" y="50919"/>
                  </a:cubicBezTo>
                  <a:cubicBezTo>
                    <a:pt x="63486" y="28020"/>
                    <a:pt x="54084" y="18525"/>
                    <a:pt x="41704" y="18525"/>
                  </a:cubicBezTo>
                  <a:cubicBezTo>
                    <a:pt x="30998" y="18525"/>
                    <a:pt x="22527" y="27182"/>
                    <a:pt x="22527" y="43100"/>
                  </a:cubicBezTo>
                  <a:cubicBezTo>
                    <a:pt x="22527" y="59018"/>
                    <a:pt x="30161" y="66186"/>
                    <a:pt x="42728" y="66186"/>
                  </a:cubicBezTo>
                  <a:close/>
                </a:path>
              </a:pathLst>
            </a:custGeom>
            <a:solidFill>
              <a:srgbClr val="FFFFFF"/>
            </a:solidFill>
            <a:ln w="8840" cap="flat">
              <a:noFill/>
              <a:prstDash val="solid"/>
              <a:miter/>
            </a:ln>
          </p:spPr>
          <p:txBody>
            <a:bodyPr rtlCol="0" anchor="ctr"/>
            <a:lstStyle/>
            <a:p>
              <a:endParaRPr lang="en-US"/>
            </a:p>
          </p:txBody>
        </p:sp>
        <p:sp>
          <p:nvSpPr>
            <p:cNvPr id="821" name="Freeform: Shape 820">
              <a:extLst>
                <a:ext uri="{FF2B5EF4-FFF2-40B4-BE49-F238E27FC236}">
                  <a16:creationId xmlns:a16="http://schemas.microsoft.com/office/drawing/2014/main" id="{3448C9ED-3086-3163-86A2-08AA7C2CB368}"/>
                </a:ext>
              </a:extLst>
            </p:cNvPr>
            <p:cNvSpPr/>
            <p:nvPr/>
          </p:nvSpPr>
          <p:spPr>
            <a:xfrm>
              <a:off x="2686069" y="4634227"/>
              <a:ext cx="89085" cy="136094"/>
            </a:xfrm>
            <a:custGeom>
              <a:avLst/>
              <a:gdLst>
                <a:gd name="connsiteX0" fmla="*/ 2048 w 89085"/>
                <a:gd name="connsiteY0" fmla="*/ 121294 h 136094"/>
                <a:gd name="connsiteX1" fmla="*/ 15080 w 89085"/>
                <a:gd name="connsiteY1" fmla="*/ 106399 h 136094"/>
                <a:gd name="connsiteX2" fmla="*/ 36118 w 89085"/>
                <a:gd name="connsiteY2" fmla="*/ 116267 h 136094"/>
                <a:gd name="connsiteX3" fmla="*/ 66651 w 89085"/>
                <a:gd name="connsiteY3" fmla="*/ 68420 h 136094"/>
                <a:gd name="connsiteX4" fmla="*/ 38166 w 89085"/>
                <a:gd name="connsiteY4" fmla="*/ 83686 h 136094"/>
                <a:gd name="connsiteX5" fmla="*/ 0 w 89085"/>
                <a:gd name="connsiteY5" fmla="*/ 43100 h 136094"/>
                <a:gd name="connsiteX6" fmla="*/ 41424 w 89085"/>
                <a:gd name="connsiteY6" fmla="*/ 0 h 136094"/>
                <a:gd name="connsiteX7" fmla="*/ 89085 w 89085"/>
                <a:gd name="connsiteY7" fmla="*/ 64138 h 136094"/>
                <a:gd name="connsiteX8" fmla="*/ 37328 w 89085"/>
                <a:gd name="connsiteY8" fmla="*/ 136094 h 136094"/>
                <a:gd name="connsiteX9" fmla="*/ 2048 w 89085"/>
                <a:gd name="connsiteY9" fmla="*/ 121294 h 136094"/>
                <a:gd name="connsiteX10" fmla="*/ 42727 w 89085"/>
                <a:gd name="connsiteY10" fmla="*/ 66186 h 136094"/>
                <a:gd name="connsiteX11" fmla="*/ 65999 w 89085"/>
                <a:gd name="connsiteY11" fmla="*/ 50919 h 136094"/>
                <a:gd name="connsiteX12" fmla="*/ 41703 w 89085"/>
                <a:gd name="connsiteY12" fmla="*/ 18525 h 136094"/>
                <a:gd name="connsiteX13" fmla="*/ 22527 w 89085"/>
                <a:gd name="connsiteY13" fmla="*/ 43100 h 136094"/>
                <a:gd name="connsiteX14" fmla="*/ 42727 w 89085"/>
                <a:gd name="connsiteY14" fmla="*/ 66186 h 1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85" h="136094">
                  <a:moveTo>
                    <a:pt x="2048" y="121294"/>
                  </a:moveTo>
                  <a:lnTo>
                    <a:pt x="15080" y="106399"/>
                  </a:lnTo>
                  <a:cubicBezTo>
                    <a:pt x="20014" y="111985"/>
                    <a:pt x="28113" y="116267"/>
                    <a:pt x="36118" y="116267"/>
                  </a:cubicBezTo>
                  <a:cubicBezTo>
                    <a:pt x="52409" y="116267"/>
                    <a:pt x="65627" y="104072"/>
                    <a:pt x="66651" y="68420"/>
                  </a:cubicBezTo>
                  <a:cubicBezTo>
                    <a:pt x="59018" y="77915"/>
                    <a:pt x="47661" y="83686"/>
                    <a:pt x="38166" y="83686"/>
                  </a:cubicBezTo>
                  <a:cubicBezTo>
                    <a:pt x="15639" y="83686"/>
                    <a:pt x="0" y="70468"/>
                    <a:pt x="0" y="43100"/>
                  </a:cubicBezTo>
                  <a:cubicBezTo>
                    <a:pt x="0" y="15732"/>
                    <a:pt x="18804" y="0"/>
                    <a:pt x="41424" y="0"/>
                  </a:cubicBezTo>
                  <a:cubicBezTo>
                    <a:pt x="67023" y="0"/>
                    <a:pt x="89085" y="19828"/>
                    <a:pt x="89085" y="64138"/>
                  </a:cubicBezTo>
                  <a:cubicBezTo>
                    <a:pt x="89085" y="114870"/>
                    <a:pt x="64324" y="136094"/>
                    <a:pt x="37328" y="136094"/>
                  </a:cubicBezTo>
                  <a:cubicBezTo>
                    <a:pt x="21410" y="136094"/>
                    <a:pt x="9867" y="129299"/>
                    <a:pt x="2048" y="121294"/>
                  </a:cubicBezTo>
                  <a:close/>
                  <a:moveTo>
                    <a:pt x="42727" y="66186"/>
                  </a:moveTo>
                  <a:cubicBezTo>
                    <a:pt x="50361" y="66186"/>
                    <a:pt x="59390" y="61624"/>
                    <a:pt x="65999" y="50919"/>
                  </a:cubicBezTo>
                  <a:cubicBezTo>
                    <a:pt x="63486" y="28020"/>
                    <a:pt x="54084" y="18525"/>
                    <a:pt x="41703" y="18525"/>
                  </a:cubicBezTo>
                  <a:cubicBezTo>
                    <a:pt x="30998" y="18525"/>
                    <a:pt x="22527" y="27182"/>
                    <a:pt x="22527" y="43100"/>
                  </a:cubicBezTo>
                  <a:cubicBezTo>
                    <a:pt x="22527" y="59018"/>
                    <a:pt x="30160" y="66186"/>
                    <a:pt x="42727" y="66186"/>
                  </a:cubicBezTo>
                  <a:close/>
                </a:path>
              </a:pathLst>
            </a:custGeom>
            <a:solidFill>
              <a:srgbClr val="FFFFFF"/>
            </a:solidFill>
            <a:ln w="8840" cap="flat">
              <a:noFill/>
              <a:prstDash val="solid"/>
              <a:miter/>
            </a:ln>
          </p:spPr>
          <p:txBody>
            <a:bodyPr rtlCol="0" anchor="ctr"/>
            <a:lstStyle/>
            <a:p>
              <a:endParaRPr lang="en-US"/>
            </a:p>
          </p:txBody>
        </p:sp>
        <p:sp>
          <p:nvSpPr>
            <p:cNvPr id="822" name="Freeform: Shape 821">
              <a:extLst>
                <a:ext uri="{FF2B5EF4-FFF2-40B4-BE49-F238E27FC236}">
                  <a16:creationId xmlns:a16="http://schemas.microsoft.com/office/drawing/2014/main" id="{B33576EF-7118-E88B-27F9-22E5CA6BE4D7}"/>
                </a:ext>
              </a:extLst>
            </p:cNvPr>
            <p:cNvSpPr/>
            <p:nvPr/>
          </p:nvSpPr>
          <p:spPr>
            <a:xfrm>
              <a:off x="2792096" y="4634227"/>
              <a:ext cx="89085" cy="136094"/>
            </a:xfrm>
            <a:custGeom>
              <a:avLst/>
              <a:gdLst>
                <a:gd name="connsiteX0" fmla="*/ 2048 w 89085"/>
                <a:gd name="connsiteY0" fmla="*/ 121294 h 136094"/>
                <a:gd name="connsiteX1" fmla="*/ 15080 w 89085"/>
                <a:gd name="connsiteY1" fmla="*/ 106399 h 136094"/>
                <a:gd name="connsiteX2" fmla="*/ 36118 w 89085"/>
                <a:gd name="connsiteY2" fmla="*/ 116267 h 136094"/>
                <a:gd name="connsiteX3" fmla="*/ 66651 w 89085"/>
                <a:gd name="connsiteY3" fmla="*/ 68420 h 136094"/>
                <a:gd name="connsiteX4" fmla="*/ 38166 w 89085"/>
                <a:gd name="connsiteY4" fmla="*/ 83686 h 136094"/>
                <a:gd name="connsiteX5" fmla="*/ 0 w 89085"/>
                <a:gd name="connsiteY5" fmla="*/ 43100 h 136094"/>
                <a:gd name="connsiteX6" fmla="*/ 41424 w 89085"/>
                <a:gd name="connsiteY6" fmla="*/ 0 h 136094"/>
                <a:gd name="connsiteX7" fmla="*/ 89085 w 89085"/>
                <a:gd name="connsiteY7" fmla="*/ 64138 h 136094"/>
                <a:gd name="connsiteX8" fmla="*/ 37328 w 89085"/>
                <a:gd name="connsiteY8" fmla="*/ 136094 h 136094"/>
                <a:gd name="connsiteX9" fmla="*/ 2048 w 89085"/>
                <a:gd name="connsiteY9" fmla="*/ 121294 h 136094"/>
                <a:gd name="connsiteX10" fmla="*/ 42727 w 89085"/>
                <a:gd name="connsiteY10" fmla="*/ 66186 h 136094"/>
                <a:gd name="connsiteX11" fmla="*/ 65999 w 89085"/>
                <a:gd name="connsiteY11" fmla="*/ 50919 h 136094"/>
                <a:gd name="connsiteX12" fmla="*/ 41703 w 89085"/>
                <a:gd name="connsiteY12" fmla="*/ 18525 h 136094"/>
                <a:gd name="connsiteX13" fmla="*/ 22527 w 89085"/>
                <a:gd name="connsiteY13" fmla="*/ 43100 h 136094"/>
                <a:gd name="connsiteX14" fmla="*/ 42727 w 89085"/>
                <a:gd name="connsiteY14" fmla="*/ 66186 h 1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85" h="136094">
                  <a:moveTo>
                    <a:pt x="2048" y="121294"/>
                  </a:moveTo>
                  <a:lnTo>
                    <a:pt x="15080" y="106399"/>
                  </a:lnTo>
                  <a:cubicBezTo>
                    <a:pt x="20014" y="111985"/>
                    <a:pt x="28113" y="116267"/>
                    <a:pt x="36118" y="116267"/>
                  </a:cubicBezTo>
                  <a:cubicBezTo>
                    <a:pt x="52409" y="116267"/>
                    <a:pt x="65627" y="104072"/>
                    <a:pt x="66651" y="68420"/>
                  </a:cubicBezTo>
                  <a:cubicBezTo>
                    <a:pt x="59018" y="77915"/>
                    <a:pt x="47661" y="83686"/>
                    <a:pt x="38166" y="83686"/>
                  </a:cubicBezTo>
                  <a:cubicBezTo>
                    <a:pt x="15639" y="83686"/>
                    <a:pt x="0" y="70468"/>
                    <a:pt x="0" y="43100"/>
                  </a:cubicBezTo>
                  <a:cubicBezTo>
                    <a:pt x="0" y="15732"/>
                    <a:pt x="18804" y="0"/>
                    <a:pt x="41424" y="0"/>
                  </a:cubicBezTo>
                  <a:cubicBezTo>
                    <a:pt x="67023" y="0"/>
                    <a:pt x="89085" y="19828"/>
                    <a:pt x="89085" y="64138"/>
                  </a:cubicBezTo>
                  <a:cubicBezTo>
                    <a:pt x="89085" y="114870"/>
                    <a:pt x="64324" y="136094"/>
                    <a:pt x="37328" y="136094"/>
                  </a:cubicBezTo>
                  <a:cubicBezTo>
                    <a:pt x="21410" y="136094"/>
                    <a:pt x="9867" y="129299"/>
                    <a:pt x="2048" y="121294"/>
                  </a:cubicBezTo>
                  <a:close/>
                  <a:moveTo>
                    <a:pt x="42727" y="66186"/>
                  </a:moveTo>
                  <a:cubicBezTo>
                    <a:pt x="50361" y="66186"/>
                    <a:pt x="59390" y="61624"/>
                    <a:pt x="65999" y="50919"/>
                  </a:cubicBezTo>
                  <a:cubicBezTo>
                    <a:pt x="63486" y="28020"/>
                    <a:pt x="54084" y="18525"/>
                    <a:pt x="41703" y="18525"/>
                  </a:cubicBezTo>
                  <a:cubicBezTo>
                    <a:pt x="30998" y="18525"/>
                    <a:pt x="22527" y="27182"/>
                    <a:pt x="22527" y="43100"/>
                  </a:cubicBezTo>
                  <a:cubicBezTo>
                    <a:pt x="22527" y="59018"/>
                    <a:pt x="30160" y="66186"/>
                    <a:pt x="42727" y="66186"/>
                  </a:cubicBezTo>
                  <a:close/>
                </a:path>
              </a:pathLst>
            </a:custGeom>
            <a:solidFill>
              <a:srgbClr val="FFFFFF"/>
            </a:solidFill>
            <a:ln w="8840" cap="flat">
              <a:no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F465446D-D9E5-10EB-1B7E-3FC9230521B1}"/>
                </a:ext>
              </a:extLst>
            </p:cNvPr>
            <p:cNvSpPr/>
            <p:nvPr/>
          </p:nvSpPr>
          <p:spPr>
            <a:xfrm>
              <a:off x="2907432" y="4633016"/>
              <a:ext cx="119990" cy="134884"/>
            </a:xfrm>
            <a:custGeom>
              <a:avLst/>
              <a:gdLst>
                <a:gd name="connsiteX0" fmla="*/ 0 w 119990"/>
                <a:gd name="connsiteY0" fmla="*/ 0 h 134884"/>
                <a:gd name="connsiteX1" fmla="*/ 28857 w 119990"/>
                <a:gd name="connsiteY1" fmla="*/ 0 h 134884"/>
                <a:gd name="connsiteX2" fmla="*/ 51943 w 119990"/>
                <a:gd name="connsiteY2" fmla="*/ 66000 h 134884"/>
                <a:gd name="connsiteX3" fmla="*/ 59763 w 119990"/>
                <a:gd name="connsiteY3" fmla="*/ 92437 h 134884"/>
                <a:gd name="connsiteX4" fmla="*/ 60600 w 119990"/>
                <a:gd name="connsiteY4" fmla="*/ 92437 h 134884"/>
                <a:gd name="connsiteX5" fmla="*/ 68047 w 119990"/>
                <a:gd name="connsiteY5" fmla="*/ 66000 h 134884"/>
                <a:gd name="connsiteX6" fmla="*/ 91133 w 119990"/>
                <a:gd name="connsiteY6" fmla="*/ 0 h 134884"/>
                <a:gd name="connsiteX7" fmla="*/ 119991 w 119990"/>
                <a:gd name="connsiteY7" fmla="*/ 0 h 134884"/>
                <a:gd name="connsiteX8" fmla="*/ 119991 w 119990"/>
                <a:gd name="connsiteY8" fmla="*/ 134885 h 134884"/>
                <a:gd name="connsiteX9" fmla="*/ 97277 w 119990"/>
                <a:gd name="connsiteY9" fmla="*/ 134885 h 134884"/>
                <a:gd name="connsiteX10" fmla="*/ 97277 w 119990"/>
                <a:gd name="connsiteY10" fmla="*/ 73446 h 134884"/>
                <a:gd name="connsiteX11" fmla="*/ 101001 w 119990"/>
                <a:gd name="connsiteY11" fmla="*/ 29695 h 134884"/>
                <a:gd name="connsiteX12" fmla="*/ 100163 w 119990"/>
                <a:gd name="connsiteY12" fmla="*/ 29695 h 134884"/>
                <a:gd name="connsiteX13" fmla="*/ 89458 w 119990"/>
                <a:gd name="connsiteY13" fmla="*/ 62276 h 134884"/>
                <a:gd name="connsiteX14" fmla="*/ 67582 w 119990"/>
                <a:gd name="connsiteY14" fmla="*/ 122504 h 134884"/>
                <a:gd name="connsiteX15" fmla="*/ 51478 w 119990"/>
                <a:gd name="connsiteY15" fmla="*/ 122504 h 134884"/>
                <a:gd name="connsiteX16" fmla="*/ 30067 w 119990"/>
                <a:gd name="connsiteY16" fmla="*/ 62276 h 134884"/>
                <a:gd name="connsiteX17" fmla="*/ 19362 w 119990"/>
                <a:gd name="connsiteY17" fmla="*/ 29695 h 134884"/>
                <a:gd name="connsiteX18" fmla="*/ 18524 w 119990"/>
                <a:gd name="connsiteY18" fmla="*/ 29695 h 134884"/>
                <a:gd name="connsiteX19" fmla="*/ 22248 w 119990"/>
                <a:gd name="connsiteY19" fmla="*/ 73446 h 134884"/>
                <a:gd name="connsiteX20" fmla="*/ 22248 w 119990"/>
                <a:gd name="connsiteY20" fmla="*/ 134885 h 134884"/>
                <a:gd name="connsiteX21" fmla="*/ 0 w 119990"/>
                <a:gd name="connsiteY21" fmla="*/ 134885 h 134884"/>
                <a:gd name="connsiteX22" fmla="*/ 0 w 119990"/>
                <a:gd name="connsiteY22" fmla="*/ 0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990" h="134884">
                  <a:moveTo>
                    <a:pt x="0" y="0"/>
                  </a:moveTo>
                  <a:lnTo>
                    <a:pt x="28857" y="0"/>
                  </a:lnTo>
                  <a:lnTo>
                    <a:pt x="51943" y="66000"/>
                  </a:lnTo>
                  <a:cubicBezTo>
                    <a:pt x="54829" y="74657"/>
                    <a:pt x="57342" y="82476"/>
                    <a:pt x="59763" y="92437"/>
                  </a:cubicBezTo>
                  <a:lnTo>
                    <a:pt x="60600" y="92437"/>
                  </a:lnTo>
                  <a:cubicBezTo>
                    <a:pt x="63114" y="82569"/>
                    <a:pt x="65162" y="74657"/>
                    <a:pt x="68047" y="66000"/>
                  </a:cubicBezTo>
                  <a:lnTo>
                    <a:pt x="91133" y="0"/>
                  </a:lnTo>
                  <a:lnTo>
                    <a:pt x="119991" y="0"/>
                  </a:lnTo>
                  <a:lnTo>
                    <a:pt x="119991" y="134885"/>
                  </a:lnTo>
                  <a:lnTo>
                    <a:pt x="97277" y="134885"/>
                  </a:lnTo>
                  <a:lnTo>
                    <a:pt x="97277" y="73446"/>
                  </a:lnTo>
                  <a:cubicBezTo>
                    <a:pt x="97277" y="60693"/>
                    <a:pt x="99325" y="42076"/>
                    <a:pt x="101001" y="29695"/>
                  </a:cubicBezTo>
                  <a:lnTo>
                    <a:pt x="100163" y="29695"/>
                  </a:lnTo>
                  <a:lnTo>
                    <a:pt x="89458" y="62276"/>
                  </a:lnTo>
                  <a:lnTo>
                    <a:pt x="67582" y="122504"/>
                  </a:lnTo>
                  <a:lnTo>
                    <a:pt x="51478" y="122504"/>
                  </a:lnTo>
                  <a:lnTo>
                    <a:pt x="30067" y="62276"/>
                  </a:lnTo>
                  <a:lnTo>
                    <a:pt x="19362" y="29695"/>
                  </a:lnTo>
                  <a:lnTo>
                    <a:pt x="18524" y="29695"/>
                  </a:lnTo>
                  <a:cubicBezTo>
                    <a:pt x="20200" y="42076"/>
                    <a:pt x="22248" y="60600"/>
                    <a:pt x="22248" y="73446"/>
                  </a:cubicBezTo>
                  <a:lnTo>
                    <a:pt x="22248" y="134885"/>
                  </a:lnTo>
                  <a:lnTo>
                    <a:pt x="0" y="134885"/>
                  </a:lnTo>
                  <a:lnTo>
                    <a:pt x="0" y="0"/>
                  </a:lnTo>
                  <a:close/>
                </a:path>
              </a:pathLst>
            </a:custGeom>
            <a:solidFill>
              <a:srgbClr val="FFFFFF"/>
            </a:solidFill>
            <a:ln w="8840" cap="flat">
              <a:noFill/>
              <a:prstDash val="solid"/>
              <a:miter/>
            </a:ln>
          </p:spPr>
          <p:txBody>
            <a:bodyPr rtlCol="0" anchor="ctr"/>
            <a:lstStyle/>
            <a:p>
              <a:endParaRPr lang="en-US"/>
            </a:p>
          </p:txBody>
        </p:sp>
      </p:grpSp>
      <p:grpSp>
        <p:nvGrpSpPr>
          <p:cNvPr id="824" name="Picture 2">
            <a:extLst>
              <a:ext uri="{FF2B5EF4-FFF2-40B4-BE49-F238E27FC236}">
                <a16:creationId xmlns:a16="http://schemas.microsoft.com/office/drawing/2014/main" id="{2453472B-59FE-1226-14F0-7580871ED74B}"/>
              </a:ext>
            </a:extLst>
          </p:cNvPr>
          <p:cNvGrpSpPr/>
          <p:nvPr/>
        </p:nvGrpSpPr>
        <p:grpSpPr>
          <a:xfrm>
            <a:off x="1546473" y="3319586"/>
            <a:ext cx="1072251" cy="270522"/>
            <a:chOff x="2008387" y="5194244"/>
            <a:chExt cx="1072251" cy="270522"/>
          </a:xfrm>
          <a:solidFill>
            <a:srgbClr val="FFFFFF"/>
          </a:solidFill>
        </p:grpSpPr>
        <p:sp>
          <p:nvSpPr>
            <p:cNvPr id="825" name="Freeform: Shape 824">
              <a:extLst>
                <a:ext uri="{FF2B5EF4-FFF2-40B4-BE49-F238E27FC236}">
                  <a16:creationId xmlns:a16="http://schemas.microsoft.com/office/drawing/2014/main" id="{8FECF222-5E0D-DB6B-99BE-8A4E6179D619}"/>
                </a:ext>
              </a:extLst>
            </p:cNvPr>
            <p:cNvSpPr/>
            <p:nvPr/>
          </p:nvSpPr>
          <p:spPr>
            <a:xfrm>
              <a:off x="2008387" y="5194244"/>
              <a:ext cx="84337" cy="176494"/>
            </a:xfrm>
            <a:custGeom>
              <a:avLst/>
              <a:gdLst>
                <a:gd name="connsiteX0" fmla="*/ 35653 w 84337"/>
                <a:gd name="connsiteY0" fmla="*/ 156108 h 176494"/>
                <a:gd name="connsiteX1" fmla="*/ 0 w 84337"/>
                <a:gd name="connsiteY1" fmla="*/ 139446 h 176494"/>
                <a:gd name="connsiteX2" fmla="*/ 11171 w 84337"/>
                <a:gd name="connsiteY2" fmla="*/ 124366 h 176494"/>
                <a:gd name="connsiteX3" fmla="*/ 41238 w 84337"/>
                <a:gd name="connsiteY3" fmla="*/ 136560 h 176494"/>
                <a:gd name="connsiteX4" fmla="*/ 60880 w 84337"/>
                <a:gd name="connsiteY4" fmla="*/ 118594 h 176494"/>
                <a:gd name="connsiteX5" fmla="*/ 5027 w 84337"/>
                <a:gd name="connsiteY5" fmla="*/ 57342 h 176494"/>
                <a:gd name="connsiteX6" fmla="*/ 35746 w 84337"/>
                <a:gd name="connsiteY6" fmla="*/ 21038 h 176494"/>
                <a:gd name="connsiteX7" fmla="*/ 35746 w 84337"/>
                <a:gd name="connsiteY7" fmla="*/ 0 h 176494"/>
                <a:gd name="connsiteX8" fmla="*/ 52409 w 84337"/>
                <a:gd name="connsiteY8" fmla="*/ 0 h 176494"/>
                <a:gd name="connsiteX9" fmla="*/ 52409 w 84337"/>
                <a:gd name="connsiteY9" fmla="*/ 20666 h 176494"/>
                <a:gd name="connsiteX10" fmla="*/ 82476 w 84337"/>
                <a:gd name="connsiteY10" fmla="*/ 37328 h 176494"/>
                <a:gd name="connsiteX11" fmla="*/ 69909 w 84337"/>
                <a:gd name="connsiteY11" fmla="*/ 50547 h 176494"/>
                <a:gd name="connsiteX12" fmla="*/ 45799 w 84337"/>
                <a:gd name="connsiteY12" fmla="*/ 40028 h 176494"/>
                <a:gd name="connsiteX13" fmla="*/ 28485 w 84337"/>
                <a:gd name="connsiteY13" fmla="*/ 56318 h 176494"/>
                <a:gd name="connsiteX14" fmla="*/ 84338 w 84337"/>
                <a:gd name="connsiteY14" fmla="*/ 116732 h 176494"/>
                <a:gd name="connsiteX15" fmla="*/ 52409 w 84337"/>
                <a:gd name="connsiteY15" fmla="*/ 155271 h 176494"/>
                <a:gd name="connsiteX16" fmla="*/ 52409 w 84337"/>
                <a:gd name="connsiteY16" fmla="*/ 176495 h 176494"/>
                <a:gd name="connsiteX17" fmla="*/ 35746 w 84337"/>
                <a:gd name="connsiteY17" fmla="*/ 176495 h 176494"/>
                <a:gd name="connsiteX18" fmla="*/ 35746 w 84337"/>
                <a:gd name="connsiteY18" fmla="*/ 156108 h 17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337" h="176494">
                  <a:moveTo>
                    <a:pt x="35653" y="156108"/>
                  </a:moveTo>
                  <a:cubicBezTo>
                    <a:pt x="22248" y="154898"/>
                    <a:pt x="9216" y="149313"/>
                    <a:pt x="0" y="139446"/>
                  </a:cubicBezTo>
                  <a:lnTo>
                    <a:pt x="11171" y="124366"/>
                  </a:lnTo>
                  <a:cubicBezTo>
                    <a:pt x="20666" y="132650"/>
                    <a:pt x="30347" y="136560"/>
                    <a:pt x="41238" y="136560"/>
                  </a:cubicBezTo>
                  <a:cubicBezTo>
                    <a:pt x="54643" y="136560"/>
                    <a:pt x="60880" y="129765"/>
                    <a:pt x="60880" y="118594"/>
                  </a:cubicBezTo>
                  <a:cubicBezTo>
                    <a:pt x="60880" y="94484"/>
                    <a:pt x="5027" y="93833"/>
                    <a:pt x="5027" y="57342"/>
                  </a:cubicBezTo>
                  <a:cubicBezTo>
                    <a:pt x="5027" y="37980"/>
                    <a:pt x="17035" y="24389"/>
                    <a:pt x="35746" y="21038"/>
                  </a:cubicBezTo>
                  <a:lnTo>
                    <a:pt x="35746" y="0"/>
                  </a:lnTo>
                  <a:lnTo>
                    <a:pt x="52409" y="0"/>
                  </a:lnTo>
                  <a:lnTo>
                    <a:pt x="52409" y="20666"/>
                  </a:lnTo>
                  <a:cubicBezTo>
                    <a:pt x="65441" y="22341"/>
                    <a:pt x="74843" y="28485"/>
                    <a:pt x="82476" y="37328"/>
                  </a:cubicBezTo>
                  <a:lnTo>
                    <a:pt x="69909" y="50547"/>
                  </a:lnTo>
                  <a:cubicBezTo>
                    <a:pt x="63114" y="43751"/>
                    <a:pt x="55667" y="40028"/>
                    <a:pt x="45799" y="40028"/>
                  </a:cubicBezTo>
                  <a:cubicBezTo>
                    <a:pt x="35094" y="40028"/>
                    <a:pt x="28485" y="45985"/>
                    <a:pt x="28485" y="56318"/>
                  </a:cubicBezTo>
                  <a:cubicBezTo>
                    <a:pt x="28485" y="78380"/>
                    <a:pt x="84338" y="78194"/>
                    <a:pt x="84338" y="116732"/>
                  </a:cubicBezTo>
                  <a:cubicBezTo>
                    <a:pt x="84338" y="136746"/>
                    <a:pt x="72795" y="151361"/>
                    <a:pt x="52409" y="155271"/>
                  </a:cubicBezTo>
                  <a:lnTo>
                    <a:pt x="52409" y="176495"/>
                  </a:lnTo>
                  <a:lnTo>
                    <a:pt x="35746" y="176495"/>
                  </a:lnTo>
                  <a:lnTo>
                    <a:pt x="35746" y="156108"/>
                  </a:lnTo>
                  <a:close/>
                </a:path>
              </a:pathLst>
            </a:custGeom>
            <a:solidFill>
              <a:srgbClr val="FFFFFF"/>
            </a:solidFill>
            <a:ln w="8840" cap="flat">
              <a:noFill/>
              <a:prstDash val="solid"/>
              <a:miter/>
            </a:ln>
          </p:spPr>
          <p:txBody>
            <a:bodyPr rtlCol="0" anchor="ctr"/>
            <a:lstStyle/>
            <a:p>
              <a:endParaRPr lang="en-US"/>
            </a:p>
          </p:txBody>
        </p:sp>
        <p:sp>
          <p:nvSpPr>
            <p:cNvPr id="826" name="Freeform: Shape 825">
              <a:extLst>
                <a:ext uri="{FF2B5EF4-FFF2-40B4-BE49-F238E27FC236}">
                  <a16:creationId xmlns:a16="http://schemas.microsoft.com/office/drawing/2014/main" id="{03030B7F-1762-D9B2-20B6-05D4731011A6}"/>
                </a:ext>
              </a:extLst>
            </p:cNvPr>
            <p:cNvSpPr/>
            <p:nvPr/>
          </p:nvSpPr>
          <p:spPr>
            <a:xfrm>
              <a:off x="2112273" y="5214537"/>
              <a:ext cx="89550" cy="133767"/>
            </a:xfrm>
            <a:custGeom>
              <a:avLst/>
              <a:gdLst>
                <a:gd name="connsiteX0" fmla="*/ 652 w 89550"/>
                <a:gd name="connsiteY0" fmla="*/ 118501 h 133767"/>
                <a:gd name="connsiteX1" fmla="*/ 59856 w 89550"/>
                <a:gd name="connsiteY1" fmla="*/ 41610 h 133767"/>
                <a:gd name="connsiteX2" fmla="*/ 38445 w 89550"/>
                <a:gd name="connsiteY2" fmla="*/ 19362 h 133767"/>
                <a:gd name="connsiteX3" fmla="*/ 13032 w 89550"/>
                <a:gd name="connsiteY3" fmla="*/ 33605 h 133767"/>
                <a:gd name="connsiteX4" fmla="*/ 0 w 89550"/>
                <a:gd name="connsiteY4" fmla="*/ 20852 h 133767"/>
                <a:gd name="connsiteX5" fmla="*/ 41704 w 89550"/>
                <a:gd name="connsiteY5" fmla="*/ 0 h 133767"/>
                <a:gd name="connsiteX6" fmla="*/ 83407 w 89550"/>
                <a:gd name="connsiteY6" fmla="*/ 40028 h 133767"/>
                <a:gd name="connsiteX7" fmla="*/ 33884 w 89550"/>
                <a:gd name="connsiteY7" fmla="*/ 114312 h 133767"/>
                <a:gd name="connsiteX8" fmla="*/ 55946 w 89550"/>
                <a:gd name="connsiteY8" fmla="*/ 113102 h 133767"/>
                <a:gd name="connsiteX9" fmla="*/ 89551 w 89550"/>
                <a:gd name="connsiteY9" fmla="*/ 113102 h 133767"/>
                <a:gd name="connsiteX10" fmla="*/ 89551 w 89550"/>
                <a:gd name="connsiteY10" fmla="*/ 133768 h 133767"/>
                <a:gd name="connsiteX11" fmla="*/ 652 w 89550"/>
                <a:gd name="connsiteY11" fmla="*/ 133768 h 133767"/>
                <a:gd name="connsiteX12" fmla="*/ 652 w 89550"/>
                <a:gd name="connsiteY12" fmla="*/ 118687 h 1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50" h="133767">
                  <a:moveTo>
                    <a:pt x="652" y="118501"/>
                  </a:moveTo>
                  <a:cubicBezTo>
                    <a:pt x="36584" y="85082"/>
                    <a:pt x="59856" y="61159"/>
                    <a:pt x="59856" y="41610"/>
                  </a:cubicBezTo>
                  <a:cubicBezTo>
                    <a:pt x="59856" y="27833"/>
                    <a:pt x="52222" y="19362"/>
                    <a:pt x="38445" y="19362"/>
                  </a:cubicBezTo>
                  <a:cubicBezTo>
                    <a:pt x="28299" y="19362"/>
                    <a:pt x="20107" y="25972"/>
                    <a:pt x="13032" y="33605"/>
                  </a:cubicBezTo>
                  <a:lnTo>
                    <a:pt x="0" y="20852"/>
                  </a:lnTo>
                  <a:cubicBezTo>
                    <a:pt x="11729" y="7633"/>
                    <a:pt x="23924" y="0"/>
                    <a:pt x="41704" y="0"/>
                  </a:cubicBezTo>
                  <a:cubicBezTo>
                    <a:pt x="66837" y="0"/>
                    <a:pt x="83407" y="15918"/>
                    <a:pt x="83407" y="40028"/>
                  </a:cubicBezTo>
                  <a:cubicBezTo>
                    <a:pt x="83407" y="64138"/>
                    <a:pt x="61159" y="87037"/>
                    <a:pt x="33884" y="114312"/>
                  </a:cubicBezTo>
                  <a:cubicBezTo>
                    <a:pt x="40866" y="113661"/>
                    <a:pt x="49523" y="113102"/>
                    <a:pt x="55946" y="113102"/>
                  </a:cubicBezTo>
                  <a:lnTo>
                    <a:pt x="89551" y="113102"/>
                  </a:lnTo>
                  <a:lnTo>
                    <a:pt x="89551" y="133768"/>
                  </a:lnTo>
                  <a:lnTo>
                    <a:pt x="652" y="133768"/>
                  </a:lnTo>
                  <a:lnTo>
                    <a:pt x="652" y="118687"/>
                  </a:lnTo>
                  <a:close/>
                </a:path>
              </a:pathLst>
            </a:custGeom>
            <a:solidFill>
              <a:srgbClr val="FFFFFF"/>
            </a:solidFill>
            <a:ln w="8840" cap="flat">
              <a:noFill/>
              <a:prstDash val="solid"/>
              <a:miter/>
            </a:ln>
          </p:spPr>
          <p:txBody>
            <a:bodyPr rtlCol="0" anchor="ctr"/>
            <a:lstStyle/>
            <a:p>
              <a:endParaRPr lang="en-US"/>
            </a:p>
          </p:txBody>
        </p:sp>
        <p:sp>
          <p:nvSpPr>
            <p:cNvPr id="827" name="Freeform: Shape 826">
              <a:extLst>
                <a:ext uri="{FF2B5EF4-FFF2-40B4-BE49-F238E27FC236}">
                  <a16:creationId xmlns:a16="http://schemas.microsoft.com/office/drawing/2014/main" id="{3E8BAE55-DB74-0336-972A-697ED847B372}"/>
                </a:ext>
              </a:extLst>
            </p:cNvPr>
            <p:cNvSpPr/>
            <p:nvPr/>
          </p:nvSpPr>
          <p:spPr>
            <a:xfrm>
              <a:off x="2216066" y="5216957"/>
              <a:ext cx="91133" cy="133674"/>
            </a:xfrm>
            <a:custGeom>
              <a:avLst/>
              <a:gdLst>
                <a:gd name="connsiteX0" fmla="*/ 0 w 91133"/>
                <a:gd name="connsiteY0" fmla="*/ 115429 h 133674"/>
                <a:gd name="connsiteX1" fmla="*/ 11171 w 91133"/>
                <a:gd name="connsiteY1" fmla="*/ 99790 h 133674"/>
                <a:gd name="connsiteX2" fmla="*/ 41703 w 91133"/>
                <a:gd name="connsiteY2" fmla="*/ 113847 h 133674"/>
                <a:gd name="connsiteX3" fmla="*/ 66651 w 91133"/>
                <a:gd name="connsiteY3" fmla="*/ 89085 h 133674"/>
                <a:gd name="connsiteX4" fmla="*/ 42914 w 91133"/>
                <a:gd name="connsiteY4" fmla="*/ 64975 h 133674"/>
                <a:gd name="connsiteX5" fmla="*/ 22062 w 91133"/>
                <a:gd name="connsiteY5" fmla="*/ 72236 h 133674"/>
                <a:gd name="connsiteX6" fmla="*/ 10519 w 91133"/>
                <a:gd name="connsiteY6" fmla="*/ 64789 h 133674"/>
                <a:gd name="connsiteX7" fmla="*/ 14429 w 91133"/>
                <a:gd name="connsiteY7" fmla="*/ 0 h 133674"/>
                <a:gd name="connsiteX8" fmla="*/ 84990 w 91133"/>
                <a:gd name="connsiteY8" fmla="*/ 0 h 133674"/>
                <a:gd name="connsiteX9" fmla="*/ 84990 w 91133"/>
                <a:gd name="connsiteY9" fmla="*/ 20666 h 133674"/>
                <a:gd name="connsiteX10" fmla="*/ 35653 w 91133"/>
                <a:gd name="connsiteY10" fmla="*/ 20666 h 133674"/>
                <a:gd name="connsiteX11" fmla="*/ 32767 w 91133"/>
                <a:gd name="connsiteY11" fmla="*/ 51571 h 133674"/>
                <a:gd name="connsiteX12" fmla="*/ 49895 w 91133"/>
                <a:gd name="connsiteY12" fmla="*/ 47475 h 133674"/>
                <a:gd name="connsiteX13" fmla="*/ 91133 w 91133"/>
                <a:gd name="connsiteY13" fmla="*/ 88527 h 133674"/>
                <a:gd name="connsiteX14" fmla="*/ 44775 w 91133"/>
                <a:gd name="connsiteY14" fmla="*/ 133674 h 133674"/>
                <a:gd name="connsiteX15" fmla="*/ 0 w 91133"/>
                <a:gd name="connsiteY15" fmla="*/ 115522 h 1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133" h="133674">
                  <a:moveTo>
                    <a:pt x="0" y="115429"/>
                  </a:moveTo>
                  <a:lnTo>
                    <a:pt x="11171" y="99790"/>
                  </a:lnTo>
                  <a:cubicBezTo>
                    <a:pt x="18990" y="107237"/>
                    <a:pt x="28671" y="113847"/>
                    <a:pt x="41703" y="113847"/>
                  </a:cubicBezTo>
                  <a:cubicBezTo>
                    <a:pt x="56318" y="113847"/>
                    <a:pt x="66651" y="104538"/>
                    <a:pt x="66651" y="89085"/>
                  </a:cubicBezTo>
                  <a:cubicBezTo>
                    <a:pt x="66651" y="73633"/>
                    <a:pt x="57156" y="64975"/>
                    <a:pt x="42914" y="64975"/>
                  </a:cubicBezTo>
                  <a:cubicBezTo>
                    <a:pt x="34629" y="64975"/>
                    <a:pt x="29881" y="67023"/>
                    <a:pt x="22062" y="72236"/>
                  </a:cubicBezTo>
                  <a:lnTo>
                    <a:pt x="10519" y="64789"/>
                  </a:lnTo>
                  <a:lnTo>
                    <a:pt x="14429" y="0"/>
                  </a:lnTo>
                  <a:lnTo>
                    <a:pt x="84990" y="0"/>
                  </a:lnTo>
                  <a:lnTo>
                    <a:pt x="84990" y="20666"/>
                  </a:lnTo>
                  <a:lnTo>
                    <a:pt x="35653" y="20666"/>
                  </a:lnTo>
                  <a:lnTo>
                    <a:pt x="32767" y="51571"/>
                  </a:lnTo>
                  <a:cubicBezTo>
                    <a:pt x="38352" y="48871"/>
                    <a:pt x="43286" y="47475"/>
                    <a:pt x="49895" y="47475"/>
                  </a:cubicBezTo>
                  <a:cubicBezTo>
                    <a:pt x="72423" y="47475"/>
                    <a:pt x="91133" y="60228"/>
                    <a:pt x="91133" y="88527"/>
                  </a:cubicBezTo>
                  <a:cubicBezTo>
                    <a:pt x="91133" y="116825"/>
                    <a:pt x="69071" y="133674"/>
                    <a:pt x="44775" y="133674"/>
                  </a:cubicBezTo>
                  <a:cubicBezTo>
                    <a:pt x="23551" y="133674"/>
                    <a:pt x="9681" y="125203"/>
                    <a:pt x="0" y="115522"/>
                  </a:cubicBezTo>
                  <a:close/>
                </a:path>
              </a:pathLst>
            </a:custGeom>
            <a:solidFill>
              <a:srgbClr val="FFFFFF"/>
            </a:solidFill>
            <a:ln w="8840" cap="flat">
              <a:noFill/>
              <a:prstDash val="solid"/>
              <a:miter/>
            </a:ln>
          </p:spPr>
          <p:txBody>
            <a:bodyPr rtlCol="0" anchor="ctr"/>
            <a:lstStyle/>
            <a:p>
              <a:endParaRPr lang="en-US"/>
            </a:p>
          </p:txBody>
        </p:sp>
        <p:sp>
          <p:nvSpPr>
            <p:cNvPr id="828" name="Freeform: Shape 827">
              <a:extLst>
                <a:ext uri="{FF2B5EF4-FFF2-40B4-BE49-F238E27FC236}">
                  <a16:creationId xmlns:a16="http://schemas.microsoft.com/office/drawing/2014/main" id="{AF7D6950-0D10-73A7-B732-7D11EFF199D4}"/>
                </a:ext>
              </a:extLst>
            </p:cNvPr>
            <p:cNvSpPr/>
            <p:nvPr/>
          </p:nvSpPr>
          <p:spPr>
            <a:xfrm>
              <a:off x="2325445" y="5214351"/>
              <a:ext cx="89550" cy="136187"/>
            </a:xfrm>
            <a:custGeom>
              <a:avLst/>
              <a:gdLst>
                <a:gd name="connsiteX0" fmla="*/ 0 w 89550"/>
                <a:gd name="connsiteY0" fmla="*/ 67489 h 136187"/>
                <a:gd name="connsiteX1" fmla="*/ 44775 w 89550"/>
                <a:gd name="connsiteY1" fmla="*/ 0 h 136187"/>
                <a:gd name="connsiteX2" fmla="*/ 89551 w 89550"/>
                <a:gd name="connsiteY2" fmla="*/ 67489 h 136187"/>
                <a:gd name="connsiteX3" fmla="*/ 44775 w 89550"/>
                <a:gd name="connsiteY3" fmla="*/ 136188 h 136187"/>
                <a:gd name="connsiteX4" fmla="*/ 0 w 89550"/>
                <a:gd name="connsiteY4" fmla="*/ 67489 h 136187"/>
                <a:gd name="connsiteX5" fmla="*/ 66186 w 89550"/>
                <a:gd name="connsiteY5" fmla="*/ 67489 h 136187"/>
                <a:gd name="connsiteX6" fmla="*/ 44775 w 89550"/>
                <a:gd name="connsiteY6" fmla="*/ 18990 h 136187"/>
                <a:gd name="connsiteX7" fmla="*/ 23365 w 89550"/>
                <a:gd name="connsiteY7" fmla="*/ 67489 h 136187"/>
                <a:gd name="connsiteX8" fmla="*/ 44775 w 89550"/>
                <a:gd name="connsiteY8" fmla="*/ 117012 h 136187"/>
                <a:gd name="connsiteX9" fmla="*/ 66186 w 89550"/>
                <a:gd name="connsiteY9" fmla="*/ 67489 h 13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50" h="136187">
                  <a:moveTo>
                    <a:pt x="0" y="67489"/>
                  </a:moveTo>
                  <a:cubicBezTo>
                    <a:pt x="0" y="23179"/>
                    <a:pt x="17501" y="0"/>
                    <a:pt x="44775" y="0"/>
                  </a:cubicBezTo>
                  <a:cubicBezTo>
                    <a:pt x="72050" y="0"/>
                    <a:pt x="89551" y="23272"/>
                    <a:pt x="89551" y="67489"/>
                  </a:cubicBezTo>
                  <a:cubicBezTo>
                    <a:pt x="89551" y="111705"/>
                    <a:pt x="72236" y="136188"/>
                    <a:pt x="44775" y="136188"/>
                  </a:cubicBezTo>
                  <a:cubicBezTo>
                    <a:pt x="17314" y="136188"/>
                    <a:pt x="0" y="111892"/>
                    <a:pt x="0" y="67489"/>
                  </a:cubicBezTo>
                  <a:close/>
                  <a:moveTo>
                    <a:pt x="66186" y="67489"/>
                  </a:moveTo>
                  <a:cubicBezTo>
                    <a:pt x="66186" y="30533"/>
                    <a:pt x="57342" y="18990"/>
                    <a:pt x="44775" y="18990"/>
                  </a:cubicBezTo>
                  <a:cubicBezTo>
                    <a:pt x="32208" y="18990"/>
                    <a:pt x="23365" y="30533"/>
                    <a:pt x="23365" y="67489"/>
                  </a:cubicBezTo>
                  <a:cubicBezTo>
                    <a:pt x="23365" y="104445"/>
                    <a:pt x="32395" y="117012"/>
                    <a:pt x="44775" y="117012"/>
                  </a:cubicBezTo>
                  <a:cubicBezTo>
                    <a:pt x="57156" y="117012"/>
                    <a:pt x="66186" y="104631"/>
                    <a:pt x="66186" y="67489"/>
                  </a:cubicBezTo>
                  <a:close/>
                </a:path>
              </a:pathLst>
            </a:custGeom>
            <a:solidFill>
              <a:srgbClr val="FFFFFF"/>
            </a:solidFill>
            <a:ln w="8840" cap="flat">
              <a:noFill/>
              <a:prstDash val="solid"/>
              <a:miter/>
            </a:ln>
          </p:spPr>
          <p:txBody>
            <a:bodyPr rtlCol="0" anchor="ctr"/>
            <a:lstStyle/>
            <a:p>
              <a:endParaRPr lang="en-US"/>
            </a:p>
          </p:txBody>
        </p:sp>
        <p:sp>
          <p:nvSpPr>
            <p:cNvPr id="829" name="Freeform: Shape 828">
              <a:extLst>
                <a:ext uri="{FF2B5EF4-FFF2-40B4-BE49-F238E27FC236}">
                  <a16:creationId xmlns:a16="http://schemas.microsoft.com/office/drawing/2014/main" id="{45353BC0-E5FE-DC89-EE04-B86231E31036}"/>
                </a:ext>
              </a:extLst>
            </p:cNvPr>
            <p:cNvSpPr/>
            <p:nvPr/>
          </p:nvSpPr>
          <p:spPr>
            <a:xfrm>
              <a:off x="2473176" y="5287238"/>
              <a:ext cx="49243" cy="17779"/>
            </a:xfrm>
            <a:custGeom>
              <a:avLst/>
              <a:gdLst>
                <a:gd name="connsiteX0" fmla="*/ 0 w 49243"/>
                <a:gd name="connsiteY0" fmla="*/ 0 h 17779"/>
                <a:gd name="connsiteX1" fmla="*/ 49244 w 49243"/>
                <a:gd name="connsiteY1" fmla="*/ 0 h 17779"/>
                <a:gd name="connsiteX2" fmla="*/ 49244 w 49243"/>
                <a:gd name="connsiteY2" fmla="*/ 17780 h 17779"/>
                <a:gd name="connsiteX3" fmla="*/ 0 w 49243"/>
                <a:gd name="connsiteY3" fmla="*/ 17780 h 17779"/>
                <a:gd name="connsiteX4" fmla="*/ 0 w 49243"/>
                <a:gd name="connsiteY4" fmla="*/ 0 h 1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3" h="17779">
                  <a:moveTo>
                    <a:pt x="0" y="0"/>
                  </a:moveTo>
                  <a:lnTo>
                    <a:pt x="49244" y="0"/>
                  </a:lnTo>
                  <a:lnTo>
                    <a:pt x="49244" y="17780"/>
                  </a:lnTo>
                  <a:lnTo>
                    <a:pt x="0" y="17780"/>
                  </a:lnTo>
                  <a:lnTo>
                    <a:pt x="0" y="0"/>
                  </a:lnTo>
                  <a:close/>
                </a:path>
              </a:pathLst>
            </a:custGeom>
            <a:solidFill>
              <a:srgbClr val="FFFFFF"/>
            </a:solidFill>
            <a:ln w="8840" cap="flat">
              <a:noFill/>
              <a:prstDash val="solid"/>
              <a:miter/>
            </a:ln>
          </p:spPr>
          <p:txBody>
            <a:bodyPr rtlCol="0" anchor="ctr"/>
            <a:lstStyle/>
            <a:p>
              <a:endParaRPr lang="en-US"/>
            </a:p>
          </p:txBody>
        </p:sp>
        <p:sp>
          <p:nvSpPr>
            <p:cNvPr id="830" name="Freeform: Shape 829">
              <a:extLst>
                <a:ext uri="{FF2B5EF4-FFF2-40B4-BE49-F238E27FC236}">
                  <a16:creationId xmlns:a16="http://schemas.microsoft.com/office/drawing/2014/main" id="{333ABE38-D8F9-8202-EAB1-8397FC6AE476}"/>
                </a:ext>
              </a:extLst>
            </p:cNvPr>
            <p:cNvSpPr/>
            <p:nvPr/>
          </p:nvSpPr>
          <p:spPr>
            <a:xfrm>
              <a:off x="2576131" y="5216957"/>
              <a:ext cx="96904" cy="131160"/>
            </a:xfrm>
            <a:custGeom>
              <a:avLst/>
              <a:gdLst>
                <a:gd name="connsiteX0" fmla="*/ 57715 w 96904"/>
                <a:gd name="connsiteY0" fmla="*/ 97742 h 131160"/>
                <a:gd name="connsiteX1" fmla="*/ 0 w 96904"/>
                <a:gd name="connsiteY1" fmla="*/ 97742 h 131160"/>
                <a:gd name="connsiteX2" fmla="*/ 0 w 96904"/>
                <a:gd name="connsiteY2" fmla="*/ 81079 h 131160"/>
                <a:gd name="connsiteX3" fmla="*/ 51757 w 96904"/>
                <a:gd name="connsiteY3" fmla="*/ 0 h 131160"/>
                <a:gd name="connsiteX4" fmla="*/ 80614 w 96904"/>
                <a:gd name="connsiteY4" fmla="*/ 0 h 131160"/>
                <a:gd name="connsiteX5" fmla="*/ 80614 w 96904"/>
                <a:gd name="connsiteY5" fmla="*/ 78752 h 131160"/>
                <a:gd name="connsiteX6" fmla="*/ 96905 w 96904"/>
                <a:gd name="connsiteY6" fmla="*/ 78752 h 131160"/>
                <a:gd name="connsiteX7" fmla="*/ 96905 w 96904"/>
                <a:gd name="connsiteY7" fmla="*/ 97742 h 131160"/>
                <a:gd name="connsiteX8" fmla="*/ 80614 w 96904"/>
                <a:gd name="connsiteY8" fmla="*/ 97742 h 131160"/>
                <a:gd name="connsiteX9" fmla="*/ 80614 w 96904"/>
                <a:gd name="connsiteY9" fmla="*/ 131161 h 131160"/>
                <a:gd name="connsiteX10" fmla="*/ 57715 w 96904"/>
                <a:gd name="connsiteY10" fmla="*/ 131161 h 131160"/>
                <a:gd name="connsiteX11" fmla="*/ 57715 w 96904"/>
                <a:gd name="connsiteY11" fmla="*/ 97742 h 131160"/>
                <a:gd name="connsiteX12" fmla="*/ 57715 w 96904"/>
                <a:gd name="connsiteY12" fmla="*/ 78752 h 131160"/>
                <a:gd name="connsiteX13" fmla="*/ 57715 w 96904"/>
                <a:gd name="connsiteY13" fmla="*/ 49895 h 131160"/>
                <a:gd name="connsiteX14" fmla="*/ 58925 w 96904"/>
                <a:gd name="connsiteY14" fmla="*/ 22434 h 131160"/>
                <a:gd name="connsiteX15" fmla="*/ 58087 w 96904"/>
                <a:gd name="connsiteY15" fmla="*/ 22434 h 131160"/>
                <a:gd name="connsiteX16" fmla="*/ 47382 w 96904"/>
                <a:gd name="connsiteY16" fmla="*/ 42820 h 131160"/>
                <a:gd name="connsiteX17" fmla="*/ 24110 w 96904"/>
                <a:gd name="connsiteY17" fmla="*/ 78659 h 131160"/>
                <a:gd name="connsiteX18" fmla="*/ 57715 w 96904"/>
                <a:gd name="connsiteY18" fmla="*/ 78659 h 13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04" h="131160">
                  <a:moveTo>
                    <a:pt x="57715" y="97742"/>
                  </a:moveTo>
                  <a:lnTo>
                    <a:pt x="0" y="97742"/>
                  </a:lnTo>
                  <a:lnTo>
                    <a:pt x="0" y="81079"/>
                  </a:lnTo>
                  <a:lnTo>
                    <a:pt x="51757" y="0"/>
                  </a:lnTo>
                  <a:lnTo>
                    <a:pt x="80614" y="0"/>
                  </a:lnTo>
                  <a:lnTo>
                    <a:pt x="80614" y="78752"/>
                  </a:lnTo>
                  <a:lnTo>
                    <a:pt x="96905" y="78752"/>
                  </a:lnTo>
                  <a:lnTo>
                    <a:pt x="96905" y="97742"/>
                  </a:lnTo>
                  <a:lnTo>
                    <a:pt x="80614" y="97742"/>
                  </a:lnTo>
                  <a:lnTo>
                    <a:pt x="80614" y="131161"/>
                  </a:lnTo>
                  <a:lnTo>
                    <a:pt x="57715" y="131161"/>
                  </a:lnTo>
                  <a:lnTo>
                    <a:pt x="57715" y="97742"/>
                  </a:lnTo>
                  <a:close/>
                  <a:moveTo>
                    <a:pt x="57715" y="78752"/>
                  </a:moveTo>
                  <a:lnTo>
                    <a:pt x="57715" y="49895"/>
                  </a:lnTo>
                  <a:cubicBezTo>
                    <a:pt x="57715" y="42262"/>
                    <a:pt x="58553" y="30067"/>
                    <a:pt x="58925" y="22434"/>
                  </a:cubicBezTo>
                  <a:lnTo>
                    <a:pt x="58087" y="22434"/>
                  </a:lnTo>
                  <a:cubicBezTo>
                    <a:pt x="54829" y="29230"/>
                    <a:pt x="51105" y="35839"/>
                    <a:pt x="47382" y="42820"/>
                  </a:cubicBezTo>
                  <a:lnTo>
                    <a:pt x="24110" y="78659"/>
                  </a:lnTo>
                  <a:lnTo>
                    <a:pt x="57715" y="78659"/>
                  </a:lnTo>
                  <a:close/>
                </a:path>
              </a:pathLst>
            </a:custGeom>
            <a:solidFill>
              <a:srgbClr val="FFFFFF"/>
            </a:solidFill>
            <a:ln w="8840" cap="flat">
              <a:noFill/>
              <a:prstDash val="solid"/>
              <a:miter/>
            </a:ln>
          </p:spPr>
          <p:txBody>
            <a:bodyPr rtlCol="0" anchor="ctr"/>
            <a:lstStyle/>
            <a:p>
              <a:endParaRPr lang="en-US"/>
            </a:p>
          </p:txBody>
        </p:sp>
        <p:sp>
          <p:nvSpPr>
            <p:cNvPr id="831" name="Freeform: Shape 830">
              <a:extLst>
                <a:ext uri="{FF2B5EF4-FFF2-40B4-BE49-F238E27FC236}">
                  <a16:creationId xmlns:a16="http://schemas.microsoft.com/office/drawing/2014/main" id="{59AAE057-A49D-B81E-BBD0-AF75E577E3F9}"/>
                </a:ext>
              </a:extLst>
            </p:cNvPr>
            <p:cNvSpPr/>
            <p:nvPr/>
          </p:nvSpPr>
          <p:spPr>
            <a:xfrm>
              <a:off x="2686069" y="5214444"/>
              <a:ext cx="89085" cy="136094"/>
            </a:xfrm>
            <a:custGeom>
              <a:avLst/>
              <a:gdLst>
                <a:gd name="connsiteX0" fmla="*/ 2048 w 89085"/>
                <a:gd name="connsiteY0" fmla="*/ 121294 h 136094"/>
                <a:gd name="connsiteX1" fmla="*/ 15080 w 89085"/>
                <a:gd name="connsiteY1" fmla="*/ 106399 h 136094"/>
                <a:gd name="connsiteX2" fmla="*/ 36118 w 89085"/>
                <a:gd name="connsiteY2" fmla="*/ 116267 h 136094"/>
                <a:gd name="connsiteX3" fmla="*/ 66651 w 89085"/>
                <a:gd name="connsiteY3" fmla="*/ 68419 h 136094"/>
                <a:gd name="connsiteX4" fmla="*/ 38166 w 89085"/>
                <a:gd name="connsiteY4" fmla="*/ 83686 h 136094"/>
                <a:gd name="connsiteX5" fmla="*/ 0 w 89085"/>
                <a:gd name="connsiteY5" fmla="*/ 43100 h 136094"/>
                <a:gd name="connsiteX6" fmla="*/ 41424 w 89085"/>
                <a:gd name="connsiteY6" fmla="*/ 0 h 136094"/>
                <a:gd name="connsiteX7" fmla="*/ 89085 w 89085"/>
                <a:gd name="connsiteY7" fmla="*/ 64137 h 136094"/>
                <a:gd name="connsiteX8" fmla="*/ 37328 w 89085"/>
                <a:gd name="connsiteY8" fmla="*/ 136094 h 136094"/>
                <a:gd name="connsiteX9" fmla="*/ 2048 w 89085"/>
                <a:gd name="connsiteY9" fmla="*/ 121294 h 136094"/>
                <a:gd name="connsiteX10" fmla="*/ 42727 w 89085"/>
                <a:gd name="connsiteY10" fmla="*/ 66185 h 136094"/>
                <a:gd name="connsiteX11" fmla="*/ 65999 w 89085"/>
                <a:gd name="connsiteY11" fmla="*/ 50919 h 136094"/>
                <a:gd name="connsiteX12" fmla="*/ 41703 w 89085"/>
                <a:gd name="connsiteY12" fmla="*/ 18524 h 136094"/>
                <a:gd name="connsiteX13" fmla="*/ 22527 w 89085"/>
                <a:gd name="connsiteY13" fmla="*/ 43100 h 136094"/>
                <a:gd name="connsiteX14" fmla="*/ 42727 w 89085"/>
                <a:gd name="connsiteY14" fmla="*/ 66185 h 1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85" h="136094">
                  <a:moveTo>
                    <a:pt x="2048" y="121294"/>
                  </a:moveTo>
                  <a:lnTo>
                    <a:pt x="15080" y="106399"/>
                  </a:lnTo>
                  <a:cubicBezTo>
                    <a:pt x="20014" y="111985"/>
                    <a:pt x="28113" y="116267"/>
                    <a:pt x="36118" y="116267"/>
                  </a:cubicBezTo>
                  <a:cubicBezTo>
                    <a:pt x="52409" y="116267"/>
                    <a:pt x="65627" y="104072"/>
                    <a:pt x="66651" y="68419"/>
                  </a:cubicBezTo>
                  <a:cubicBezTo>
                    <a:pt x="59018" y="77915"/>
                    <a:pt x="47661" y="83686"/>
                    <a:pt x="38166" y="83686"/>
                  </a:cubicBezTo>
                  <a:cubicBezTo>
                    <a:pt x="15639" y="83686"/>
                    <a:pt x="0" y="70467"/>
                    <a:pt x="0" y="43100"/>
                  </a:cubicBezTo>
                  <a:cubicBezTo>
                    <a:pt x="0" y="15732"/>
                    <a:pt x="18804" y="0"/>
                    <a:pt x="41424" y="0"/>
                  </a:cubicBezTo>
                  <a:cubicBezTo>
                    <a:pt x="67023" y="0"/>
                    <a:pt x="89085" y="19828"/>
                    <a:pt x="89085" y="64137"/>
                  </a:cubicBezTo>
                  <a:cubicBezTo>
                    <a:pt x="89085" y="114870"/>
                    <a:pt x="64324" y="136094"/>
                    <a:pt x="37328" y="136094"/>
                  </a:cubicBezTo>
                  <a:cubicBezTo>
                    <a:pt x="21410" y="136094"/>
                    <a:pt x="9867" y="129299"/>
                    <a:pt x="2048" y="121294"/>
                  </a:cubicBezTo>
                  <a:close/>
                  <a:moveTo>
                    <a:pt x="42727" y="66185"/>
                  </a:moveTo>
                  <a:cubicBezTo>
                    <a:pt x="50361" y="66185"/>
                    <a:pt x="59390" y="61624"/>
                    <a:pt x="65999" y="50919"/>
                  </a:cubicBezTo>
                  <a:cubicBezTo>
                    <a:pt x="63486" y="28019"/>
                    <a:pt x="54084" y="18524"/>
                    <a:pt x="41703" y="18524"/>
                  </a:cubicBezTo>
                  <a:cubicBezTo>
                    <a:pt x="30998" y="18524"/>
                    <a:pt x="22527" y="27182"/>
                    <a:pt x="22527" y="43100"/>
                  </a:cubicBezTo>
                  <a:cubicBezTo>
                    <a:pt x="22527" y="59018"/>
                    <a:pt x="30160" y="66185"/>
                    <a:pt x="42727" y="66185"/>
                  </a:cubicBezTo>
                  <a:close/>
                </a:path>
              </a:pathLst>
            </a:custGeom>
            <a:solidFill>
              <a:srgbClr val="FFFFFF"/>
            </a:solidFill>
            <a:ln w="8840" cap="flat">
              <a:noFill/>
              <a:prstDash val="solid"/>
              <a:miter/>
            </a:ln>
          </p:spPr>
          <p:txBody>
            <a:bodyPr rtlCol="0" anchor="ctr"/>
            <a:lstStyle/>
            <a:p>
              <a:endParaRPr lang="en-US"/>
            </a:p>
          </p:txBody>
        </p:sp>
        <p:sp>
          <p:nvSpPr>
            <p:cNvPr id="832" name="Freeform: Shape 831">
              <a:extLst>
                <a:ext uri="{FF2B5EF4-FFF2-40B4-BE49-F238E27FC236}">
                  <a16:creationId xmlns:a16="http://schemas.microsoft.com/office/drawing/2014/main" id="{8C4BDB1F-3810-2337-0F60-CA4200049308}"/>
                </a:ext>
              </a:extLst>
            </p:cNvPr>
            <p:cNvSpPr/>
            <p:nvPr/>
          </p:nvSpPr>
          <p:spPr>
            <a:xfrm>
              <a:off x="2792096" y="5214444"/>
              <a:ext cx="89085" cy="136094"/>
            </a:xfrm>
            <a:custGeom>
              <a:avLst/>
              <a:gdLst>
                <a:gd name="connsiteX0" fmla="*/ 2048 w 89085"/>
                <a:gd name="connsiteY0" fmla="*/ 121294 h 136094"/>
                <a:gd name="connsiteX1" fmla="*/ 15080 w 89085"/>
                <a:gd name="connsiteY1" fmla="*/ 106399 h 136094"/>
                <a:gd name="connsiteX2" fmla="*/ 36118 w 89085"/>
                <a:gd name="connsiteY2" fmla="*/ 116267 h 136094"/>
                <a:gd name="connsiteX3" fmla="*/ 66651 w 89085"/>
                <a:gd name="connsiteY3" fmla="*/ 68419 h 136094"/>
                <a:gd name="connsiteX4" fmla="*/ 38166 w 89085"/>
                <a:gd name="connsiteY4" fmla="*/ 83686 h 136094"/>
                <a:gd name="connsiteX5" fmla="*/ 0 w 89085"/>
                <a:gd name="connsiteY5" fmla="*/ 43100 h 136094"/>
                <a:gd name="connsiteX6" fmla="*/ 41424 w 89085"/>
                <a:gd name="connsiteY6" fmla="*/ 0 h 136094"/>
                <a:gd name="connsiteX7" fmla="*/ 89085 w 89085"/>
                <a:gd name="connsiteY7" fmla="*/ 64137 h 136094"/>
                <a:gd name="connsiteX8" fmla="*/ 37328 w 89085"/>
                <a:gd name="connsiteY8" fmla="*/ 136094 h 136094"/>
                <a:gd name="connsiteX9" fmla="*/ 2048 w 89085"/>
                <a:gd name="connsiteY9" fmla="*/ 121294 h 136094"/>
                <a:gd name="connsiteX10" fmla="*/ 42727 w 89085"/>
                <a:gd name="connsiteY10" fmla="*/ 66185 h 136094"/>
                <a:gd name="connsiteX11" fmla="*/ 65999 w 89085"/>
                <a:gd name="connsiteY11" fmla="*/ 50919 h 136094"/>
                <a:gd name="connsiteX12" fmla="*/ 41703 w 89085"/>
                <a:gd name="connsiteY12" fmla="*/ 18524 h 136094"/>
                <a:gd name="connsiteX13" fmla="*/ 22527 w 89085"/>
                <a:gd name="connsiteY13" fmla="*/ 43100 h 136094"/>
                <a:gd name="connsiteX14" fmla="*/ 42727 w 89085"/>
                <a:gd name="connsiteY14" fmla="*/ 66185 h 1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85" h="136094">
                  <a:moveTo>
                    <a:pt x="2048" y="121294"/>
                  </a:moveTo>
                  <a:lnTo>
                    <a:pt x="15080" y="106399"/>
                  </a:lnTo>
                  <a:cubicBezTo>
                    <a:pt x="20014" y="111985"/>
                    <a:pt x="28113" y="116267"/>
                    <a:pt x="36118" y="116267"/>
                  </a:cubicBezTo>
                  <a:cubicBezTo>
                    <a:pt x="52409" y="116267"/>
                    <a:pt x="65627" y="104072"/>
                    <a:pt x="66651" y="68419"/>
                  </a:cubicBezTo>
                  <a:cubicBezTo>
                    <a:pt x="59018" y="77915"/>
                    <a:pt x="47661" y="83686"/>
                    <a:pt x="38166" y="83686"/>
                  </a:cubicBezTo>
                  <a:cubicBezTo>
                    <a:pt x="15639" y="83686"/>
                    <a:pt x="0" y="70467"/>
                    <a:pt x="0" y="43100"/>
                  </a:cubicBezTo>
                  <a:cubicBezTo>
                    <a:pt x="0" y="15732"/>
                    <a:pt x="18804" y="0"/>
                    <a:pt x="41424" y="0"/>
                  </a:cubicBezTo>
                  <a:cubicBezTo>
                    <a:pt x="67023" y="0"/>
                    <a:pt x="89085" y="19828"/>
                    <a:pt x="89085" y="64137"/>
                  </a:cubicBezTo>
                  <a:cubicBezTo>
                    <a:pt x="89085" y="114870"/>
                    <a:pt x="64324" y="136094"/>
                    <a:pt x="37328" y="136094"/>
                  </a:cubicBezTo>
                  <a:cubicBezTo>
                    <a:pt x="21410" y="136094"/>
                    <a:pt x="9867" y="129299"/>
                    <a:pt x="2048" y="121294"/>
                  </a:cubicBezTo>
                  <a:close/>
                  <a:moveTo>
                    <a:pt x="42727" y="66185"/>
                  </a:moveTo>
                  <a:cubicBezTo>
                    <a:pt x="50361" y="66185"/>
                    <a:pt x="59390" y="61624"/>
                    <a:pt x="65999" y="50919"/>
                  </a:cubicBezTo>
                  <a:cubicBezTo>
                    <a:pt x="63486" y="28019"/>
                    <a:pt x="54084" y="18524"/>
                    <a:pt x="41703" y="18524"/>
                  </a:cubicBezTo>
                  <a:cubicBezTo>
                    <a:pt x="30998" y="18524"/>
                    <a:pt x="22527" y="27182"/>
                    <a:pt x="22527" y="43100"/>
                  </a:cubicBezTo>
                  <a:cubicBezTo>
                    <a:pt x="22527" y="59018"/>
                    <a:pt x="30160" y="66185"/>
                    <a:pt x="42727" y="66185"/>
                  </a:cubicBezTo>
                  <a:close/>
                </a:path>
              </a:pathLst>
            </a:custGeom>
            <a:solidFill>
              <a:srgbClr val="FFFFFF"/>
            </a:solidFill>
            <a:ln w="8840" cap="flat">
              <a:noFill/>
              <a:prstDash val="solid"/>
              <a:miter/>
            </a:ln>
          </p:spPr>
          <p:txBody>
            <a:bodyPr rtlCol="0" anchor="ctr"/>
            <a:lstStyle/>
            <a:p>
              <a:endParaRPr lang="en-US"/>
            </a:p>
          </p:txBody>
        </p:sp>
        <p:sp>
          <p:nvSpPr>
            <p:cNvPr id="833" name="Freeform: Shape 832">
              <a:extLst>
                <a:ext uri="{FF2B5EF4-FFF2-40B4-BE49-F238E27FC236}">
                  <a16:creationId xmlns:a16="http://schemas.microsoft.com/office/drawing/2014/main" id="{C57AE4BA-7301-E8DC-0F20-02BE32D1752D}"/>
                </a:ext>
              </a:extLst>
            </p:cNvPr>
            <p:cNvSpPr/>
            <p:nvPr/>
          </p:nvSpPr>
          <p:spPr>
            <a:xfrm>
              <a:off x="2907432" y="5213234"/>
              <a:ext cx="119990" cy="134884"/>
            </a:xfrm>
            <a:custGeom>
              <a:avLst/>
              <a:gdLst>
                <a:gd name="connsiteX0" fmla="*/ 0 w 119990"/>
                <a:gd name="connsiteY0" fmla="*/ 0 h 134884"/>
                <a:gd name="connsiteX1" fmla="*/ 28857 w 119990"/>
                <a:gd name="connsiteY1" fmla="*/ 0 h 134884"/>
                <a:gd name="connsiteX2" fmla="*/ 51943 w 119990"/>
                <a:gd name="connsiteY2" fmla="*/ 65999 h 134884"/>
                <a:gd name="connsiteX3" fmla="*/ 59763 w 119990"/>
                <a:gd name="connsiteY3" fmla="*/ 92436 h 134884"/>
                <a:gd name="connsiteX4" fmla="*/ 60600 w 119990"/>
                <a:gd name="connsiteY4" fmla="*/ 92436 h 134884"/>
                <a:gd name="connsiteX5" fmla="*/ 68047 w 119990"/>
                <a:gd name="connsiteY5" fmla="*/ 65999 h 134884"/>
                <a:gd name="connsiteX6" fmla="*/ 91133 w 119990"/>
                <a:gd name="connsiteY6" fmla="*/ 0 h 134884"/>
                <a:gd name="connsiteX7" fmla="*/ 119991 w 119990"/>
                <a:gd name="connsiteY7" fmla="*/ 0 h 134884"/>
                <a:gd name="connsiteX8" fmla="*/ 119991 w 119990"/>
                <a:gd name="connsiteY8" fmla="*/ 134884 h 134884"/>
                <a:gd name="connsiteX9" fmla="*/ 97277 w 119990"/>
                <a:gd name="connsiteY9" fmla="*/ 134884 h 134884"/>
                <a:gd name="connsiteX10" fmla="*/ 97277 w 119990"/>
                <a:gd name="connsiteY10" fmla="*/ 73446 h 134884"/>
                <a:gd name="connsiteX11" fmla="*/ 101001 w 119990"/>
                <a:gd name="connsiteY11" fmla="*/ 29695 h 134884"/>
                <a:gd name="connsiteX12" fmla="*/ 100163 w 119990"/>
                <a:gd name="connsiteY12" fmla="*/ 29695 h 134884"/>
                <a:gd name="connsiteX13" fmla="*/ 89458 w 119990"/>
                <a:gd name="connsiteY13" fmla="*/ 62276 h 134884"/>
                <a:gd name="connsiteX14" fmla="*/ 67582 w 119990"/>
                <a:gd name="connsiteY14" fmla="*/ 122504 h 134884"/>
                <a:gd name="connsiteX15" fmla="*/ 51478 w 119990"/>
                <a:gd name="connsiteY15" fmla="*/ 122504 h 134884"/>
                <a:gd name="connsiteX16" fmla="*/ 30067 w 119990"/>
                <a:gd name="connsiteY16" fmla="*/ 62276 h 134884"/>
                <a:gd name="connsiteX17" fmla="*/ 19362 w 119990"/>
                <a:gd name="connsiteY17" fmla="*/ 29695 h 134884"/>
                <a:gd name="connsiteX18" fmla="*/ 18524 w 119990"/>
                <a:gd name="connsiteY18" fmla="*/ 29695 h 134884"/>
                <a:gd name="connsiteX19" fmla="*/ 22248 w 119990"/>
                <a:gd name="connsiteY19" fmla="*/ 73446 h 134884"/>
                <a:gd name="connsiteX20" fmla="*/ 22248 w 119990"/>
                <a:gd name="connsiteY20" fmla="*/ 134884 h 134884"/>
                <a:gd name="connsiteX21" fmla="*/ 0 w 119990"/>
                <a:gd name="connsiteY21" fmla="*/ 134884 h 134884"/>
                <a:gd name="connsiteX22" fmla="*/ 0 w 119990"/>
                <a:gd name="connsiteY22" fmla="*/ 0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990" h="134884">
                  <a:moveTo>
                    <a:pt x="0" y="0"/>
                  </a:moveTo>
                  <a:lnTo>
                    <a:pt x="28857" y="0"/>
                  </a:lnTo>
                  <a:lnTo>
                    <a:pt x="51943" y="65999"/>
                  </a:lnTo>
                  <a:cubicBezTo>
                    <a:pt x="54829" y="74656"/>
                    <a:pt x="57342" y="82476"/>
                    <a:pt x="59763" y="92436"/>
                  </a:cubicBezTo>
                  <a:lnTo>
                    <a:pt x="60600" y="92436"/>
                  </a:lnTo>
                  <a:cubicBezTo>
                    <a:pt x="63114" y="82569"/>
                    <a:pt x="65162" y="74656"/>
                    <a:pt x="68047" y="65999"/>
                  </a:cubicBezTo>
                  <a:lnTo>
                    <a:pt x="91133" y="0"/>
                  </a:lnTo>
                  <a:lnTo>
                    <a:pt x="119991" y="0"/>
                  </a:lnTo>
                  <a:lnTo>
                    <a:pt x="119991" y="134884"/>
                  </a:lnTo>
                  <a:lnTo>
                    <a:pt x="97277" y="134884"/>
                  </a:lnTo>
                  <a:lnTo>
                    <a:pt x="97277" y="73446"/>
                  </a:lnTo>
                  <a:cubicBezTo>
                    <a:pt x="97277" y="60693"/>
                    <a:pt x="99325" y="42076"/>
                    <a:pt x="101001" y="29695"/>
                  </a:cubicBezTo>
                  <a:lnTo>
                    <a:pt x="100163" y="29695"/>
                  </a:lnTo>
                  <a:lnTo>
                    <a:pt x="89458" y="62276"/>
                  </a:lnTo>
                  <a:lnTo>
                    <a:pt x="67582" y="122504"/>
                  </a:lnTo>
                  <a:lnTo>
                    <a:pt x="51478" y="122504"/>
                  </a:lnTo>
                  <a:lnTo>
                    <a:pt x="30067" y="62276"/>
                  </a:lnTo>
                  <a:lnTo>
                    <a:pt x="19362" y="29695"/>
                  </a:lnTo>
                  <a:lnTo>
                    <a:pt x="18524" y="29695"/>
                  </a:lnTo>
                  <a:cubicBezTo>
                    <a:pt x="20200" y="42076"/>
                    <a:pt x="22248" y="60600"/>
                    <a:pt x="22248" y="73446"/>
                  </a:cubicBezTo>
                  <a:lnTo>
                    <a:pt x="22248" y="134884"/>
                  </a:lnTo>
                  <a:lnTo>
                    <a:pt x="0" y="134884"/>
                  </a:lnTo>
                  <a:lnTo>
                    <a:pt x="0" y="0"/>
                  </a:lnTo>
                  <a:close/>
                </a:path>
              </a:pathLst>
            </a:custGeom>
            <a:solidFill>
              <a:srgbClr val="FFFFFF"/>
            </a:solidFill>
            <a:ln w="8840" cap="flat">
              <a:noFill/>
              <a:prstDash val="solid"/>
              <a:miter/>
            </a:ln>
          </p:spPr>
          <p:txBody>
            <a:bodyPr rtlCol="0" anchor="ctr"/>
            <a:lstStyle/>
            <a:p>
              <a:endParaRPr lang="en-US"/>
            </a:p>
          </p:txBody>
        </p:sp>
      </p:grpSp>
      <p:grpSp>
        <p:nvGrpSpPr>
          <p:cNvPr id="834" name="Picture 2">
            <a:extLst>
              <a:ext uri="{FF2B5EF4-FFF2-40B4-BE49-F238E27FC236}">
                <a16:creationId xmlns:a16="http://schemas.microsoft.com/office/drawing/2014/main" id="{4CFCBFDA-5FF2-271C-FE2C-79E26D11A80B}"/>
              </a:ext>
            </a:extLst>
          </p:cNvPr>
          <p:cNvGrpSpPr/>
          <p:nvPr/>
        </p:nvGrpSpPr>
        <p:grpSpPr>
          <a:xfrm>
            <a:off x="1546473" y="3925588"/>
            <a:ext cx="1072251" cy="270522"/>
            <a:chOff x="2008387" y="5800246"/>
            <a:chExt cx="1072251" cy="270522"/>
          </a:xfrm>
          <a:solidFill>
            <a:srgbClr val="FFFFFF"/>
          </a:solidFill>
        </p:grpSpPr>
        <p:sp>
          <p:nvSpPr>
            <p:cNvPr id="835" name="Freeform: Shape 834">
              <a:extLst>
                <a:ext uri="{FF2B5EF4-FFF2-40B4-BE49-F238E27FC236}">
                  <a16:creationId xmlns:a16="http://schemas.microsoft.com/office/drawing/2014/main" id="{B2A48BE2-9BCE-2A1B-D0E2-443763331042}"/>
                </a:ext>
              </a:extLst>
            </p:cNvPr>
            <p:cNvSpPr/>
            <p:nvPr/>
          </p:nvSpPr>
          <p:spPr>
            <a:xfrm>
              <a:off x="2008387" y="5800246"/>
              <a:ext cx="84337" cy="176494"/>
            </a:xfrm>
            <a:custGeom>
              <a:avLst/>
              <a:gdLst>
                <a:gd name="connsiteX0" fmla="*/ 35653 w 84337"/>
                <a:gd name="connsiteY0" fmla="*/ 156108 h 176494"/>
                <a:gd name="connsiteX1" fmla="*/ 0 w 84337"/>
                <a:gd name="connsiteY1" fmla="*/ 139446 h 176494"/>
                <a:gd name="connsiteX2" fmla="*/ 11171 w 84337"/>
                <a:gd name="connsiteY2" fmla="*/ 124365 h 176494"/>
                <a:gd name="connsiteX3" fmla="*/ 41238 w 84337"/>
                <a:gd name="connsiteY3" fmla="*/ 136560 h 176494"/>
                <a:gd name="connsiteX4" fmla="*/ 60880 w 84337"/>
                <a:gd name="connsiteY4" fmla="*/ 118594 h 176494"/>
                <a:gd name="connsiteX5" fmla="*/ 5027 w 84337"/>
                <a:gd name="connsiteY5" fmla="*/ 57342 h 176494"/>
                <a:gd name="connsiteX6" fmla="*/ 35746 w 84337"/>
                <a:gd name="connsiteY6" fmla="*/ 21038 h 176494"/>
                <a:gd name="connsiteX7" fmla="*/ 35746 w 84337"/>
                <a:gd name="connsiteY7" fmla="*/ 0 h 176494"/>
                <a:gd name="connsiteX8" fmla="*/ 52409 w 84337"/>
                <a:gd name="connsiteY8" fmla="*/ 0 h 176494"/>
                <a:gd name="connsiteX9" fmla="*/ 52409 w 84337"/>
                <a:gd name="connsiteY9" fmla="*/ 20666 h 176494"/>
                <a:gd name="connsiteX10" fmla="*/ 82476 w 84337"/>
                <a:gd name="connsiteY10" fmla="*/ 37328 h 176494"/>
                <a:gd name="connsiteX11" fmla="*/ 69909 w 84337"/>
                <a:gd name="connsiteY11" fmla="*/ 50547 h 176494"/>
                <a:gd name="connsiteX12" fmla="*/ 45799 w 84337"/>
                <a:gd name="connsiteY12" fmla="*/ 40028 h 176494"/>
                <a:gd name="connsiteX13" fmla="*/ 28485 w 84337"/>
                <a:gd name="connsiteY13" fmla="*/ 56318 h 176494"/>
                <a:gd name="connsiteX14" fmla="*/ 84338 w 84337"/>
                <a:gd name="connsiteY14" fmla="*/ 116732 h 176494"/>
                <a:gd name="connsiteX15" fmla="*/ 52409 w 84337"/>
                <a:gd name="connsiteY15" fmla="*/ 155271 h 176494"/>
                <a:gd name="connsiteX16" fmla="*/ 52409 w 84337"/>
                <a:gd name="connsiteY16" fmla="*/ 176495 h 176494"/>
                <a:gd name="connsiteX17" fmla="*/ 35746 w 84337"/>
                <a:gd name="connsiteY17" fmla="*/ 176495 h 176494"/>
                <a:gd name="connsiteX18" fmla="*/ 35746 w 84337"/>
                <a:gd name="connsiteY18" fmla="*/ 156108 h 17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337" h="176494">
                  <a:moveTo>
                    <a:pt x="35653" y="156108"/>
                  </a:moveTo>
                  <a:cubicBezTo>
                    <a:pt x="22248" y="154898"/>
                    <a:pt x="9216" y="149313"/>
                    <a:pt x="0" y="139446"/>
                  </a:cubicBezTo>
                  <a:lnTo>
                    <a:pt x="11171" y="124365"/>
                  </a:lnTo>
                  <a:cubicBezTo>
                    <a:pt x="20666" y="132650"/>
                    <a:pt x="30347" y="136560"/>
                    <a:pt x="41238" y="136560"/>
                  </a:cubicBezTo>
                  <a:cubicBezTo>
                    <a:pt x="54643" y="136560"/>
                    <a:pt x="60880" y="129765"/>
                    <a:pt x="60880" y="118594"/>
                  </a:cubicBezTo>
                  <a:cubicBezTo>
                    <a:pt x="60880" y="94484"/>
                    <a:pt x="5027" y="93832"/>
                    <a:pt x="5027" y="57342"/>
                  </a:cubicBezTo>
                  <a:cubicBezTo>
                    <a:pt x="5027" y="37980"/>
                    <a:pt x="17035" y="24389"/>
                    <a:pt x="35746" y="21038"/>
                  </a:cubicBezTo>
                  <a:lnTo>
                    <a:pt x="35746" y="0"/>
                  </a:lnTo>
                  <a:lnTo>
                    <a:pt x="52409" y="0"/>
                  </a:lnTo>
                  <a:lnTo>
                    <a:pt x="52409" y="20666"/>
                  </a:lnTo>
                  <a:cubicBezTo>
                    <a:pt x="65441" y="22341"/>
                    <a:pt x="74843" y="28485"/>
                    <a:pt x="82476" y="37328"/>
                  </a:cubicBezTo>
                  <a:lnTo>
                    <a:pt x="69909" y="50547"/>
                  </a:lnTo>
                  <a:cubicBezTo>
                    <a:pt x="63114" y="43751"/>
                    <a:pt x="55667" y="40028"/>
                    <a:pt x="45799" y="40028"/>
                  </a:cubicBezTo>
                  <a:cubicBezTo>
                    <a:pt x="35094" y="40028"/>
                    <a:pt x="28485" y="45985"/>
                    <a:pt x="28485" y="56318"/>
                  </a:cubicBezTo>
                  <a:cubicBezTo>
                    <a:pt x="28485" y="78380"/>
                    <a:pt x="84338" y="78194"/>
                    <a:pt x="84338" y="116732"/>
                  </a:cubicBezTo>
                  <a:cubicBezTo>
                    <a:pt x="84338" y="136746"/>
                    <a:pt x="72795" y="151361"/>
                    <a:pt x="52409" y="155271"/>
                  </a:cubicBezTo>
                  <a:lnTo>
                    <a:pt x="52409" y="176495"/>
                  </a:lnTo>
                  <a:lnTo>
                    <a:pt x="35746" y="176495"/>
                  </a:lnTo>
                  <a:lnTo>
                    <a:pt x="35746" y="156108"/>
                  </a:lnTo>
                  <a:close/>
                </a:path>
              </a:pathLst>
            </a:custGeom>
            <a:solidFill>
              <a:srgbClr val="FFFFFF"/>
            </a:solidFill>
            <a:ln w="8840" cap="flat">
              <a:noFill/>
              <a:prstDash val="solid"/>
              <a:miter/>
            </a:ln>
          </p:spPr>
          <p:txBody>
            <a:bodyPr rtlCol="0" anchor="ctr"/>
            <a:lstStyle/>
            <a:p>
              <a:endParaRPr lang="en-US"/>
            </a:p>
          </p:txBody>
        </p:sp>
        <p:sp>
          <p:nvSpPr>
            <p:cNvPr id="836" name="Freeform: Shape 835">
              <a:extLst>
                <a:ext uri="{FF2B5EF4-FFF2-40B4-BE49-F238E27FC236}">
                  <a16:creationId xmlns:a16="http://schemas.microsoft.com/office/drawing/2014/main" id="{519EB1B3-40BD-4CBA-A862-21F603A336DD}"/>
                </a:ext>
              </a:extLst>
            </p:cNvPr>
            <p:cNvSpPr/>
            <p:nvPr/>
          </p:nvSpPr>
          <p:spPr>
            <a:xfrm>
              <a:off x="2120372" y="5822959"/>
              <a:ext cx="79218" cy="131160"/>
            </a:xfrm>
            <a:custGeom>
              <a:avLst/>
              <a:gdLst>
                <a:gd name="connsiteX0" fmla="*/ 0 w 79218"/>
                <a:gd name="connsiteY0" fmla="*/ 111333 h 131160"/>
                <a:gd name="connsiteX1" fmla="*/ 29323 w 79218"/>
                <a:gd name="connsiteY1" fmla="*/ 111333 h 131160"/>
                <a:gd name="connsiteX2" fmla="*/ 29323 w 79218"/>
                <a:gd name="connsiteY2" fmla="*/ 26158 h 131160"/>
                <a:gd name="connsiteX3" fmla="*/ 4934 w 79218"/>
                <a:gd name="connsiteY3" fmla="*/ 26158 h 131160"/>
                <a:gd name="connsiteX4" fmla="*/ 4934 w 79218"/>
                <a:gd name="connsiteY4" fmla="*/ 10891 h 131160"/>
                <a:gd name="connsiteX5" fmla="*/ 35467 w 79218"/>
                <a:gd name="connsiteY5" fmla="*/ 0 h 131160"/>
                <a:gd name="connsiteX6" fmla="*/ 53619 w 79218"/>
                <a:gd name="connsiteY6" fmla="*/ 0 h 131160"/>
                <a:gd name="connsiteX7" fmla="*/ 53619 w 79218"/>
                <a:gd name="connsiteY7" fmla="*/ 111333 h 131160"/>
                <a:gd name="connsiteX8" fmla="*/ 79218 w 79218"/>
                <a:gd name="connsiteY8" fmla="*/ 111333 h 131160"/>
                <a:gd name="connsiteX9" fmla="*/ 79218 w 79218"/>
                <a:gd name="connsiteY9" fmla="*/ 131161 h 131160"/>
                <a:gd name="connsiteX10" fmla="*/ 0 w 79218"/>
                <a:gd name="connsiteY10" fmla="*/ 131161 h 131160"/>
                <a:gd name="connsiteX11" fmla="*/ 0 w 79218"/>
                <a:gd name="connsiteY11" fmla="*/ 111333 h 13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18" h="131160">
                  <a:moveTo>
                    <a:pt x="0" y="111333"/>
                  </a:moveTo>
                  <a:lnTo>
                    <a:pt x="29323" y="111333"/>
                  </a:lnTo>
                  <a:lnTo>
                    <a:pt x="29323" y="26158"/>
                  </a:lnTo>
                  <a:lnTo>
                    <a:pt x="4934" y="26158"/>
                  </a:lnTo>
                  <a:lnTo>
                    <a:pt x="4934" y="10891"/>
                  </a:lnTo>
                  <a:cubicBezTo>
                    <a:pt x="18152" y="8378"/>
                    <a:pt x="26996" y="4934"/>
                    <a:pt x="35467" y="0"/>
                  </a:cubicBezTo>
                  <a:lnTo>
                    <a:pt x="53619" y="0"/>
                  </a:lnTo>
                  <a:lnTo>
                    <a:pt x="53619" y="111333"/>
                  </a:lnTo>
                  <a:lnTo>
                    <a:pt x="79218" y="111333"/>
                  </a:lnTo>
                  <a:lnTo>
                    <a:pt x="79218" y="131161"/>
                  </a:lnTo>
                  <a:lnTo>
                    <a:pt x="0" y="131161"/>
                  </a:lnTo>
                  <a:lnTo>
                    <a:pt x="0" y="111333"/>
                  </a:lnTo>
                  <a:close/>
                </a:path>
              </a:pathLst>
            </a:custGeom>
            <a:solidFill>
              <a:srgbClr val="FFFFFF"/>
            </a:solidFill>
            <a:ln w="8840" cap="flat">
              <a:noFill/>
              <a:prstDash val="solid"/>
              <a:miter/>
            </a:ln>
          </p:spPr>
          <p:txBody>
            <a:bodyPr rtlCol="0" anchor="ctr"/>
            <a:lstStyle/>
            <a:p>
              <a:endParaRPr lang="en-US"/>
            </a:p>
          </p:txBody>
        </p:sp>
        <p:sp>
          <p:nvSpPr>
            <p:cNvPr id="837" name="Freeform: Shape 836">
              <a:extLst>
                <a:ext uri="{FF2B5EF4-FFF2-40B4-BE49-F238E27FC236}">
                  <a16:creationId xmlns:a16="http://schemas.microsoft.com/office/drawing/2014/main" id="{F3F9C093-85CC-CF0F-5A48-790C310A8707}"/>
                </a:ext>
              </a:extLst>
            </p:cNvPr>
            <p:cNvSpPr/>
            <p:nvPr/>
          </p:nvSpPr>
          <p:spPr>
            <a:xfrm>
              <a:off x="2219417" y="5820446"/>
              <a:ext cx="89550" cy="136187"/>
            </a:xfrm>
            <a:custGeom>
              <a:avLst/>
              <a:gdLst>
                <a:gd name="connsiteX0" fmla="*/ 0 w 89550"/>
                <a:gd name="connsiteY0" fmla="*/ 67489 h 136187"/>
                <a:gd name="connsiteX1" fmla="*/ 44775 w 89550"/>
                <a:gd name="connsiteY1" fmla="*/ 0 h 136187"/>
                <a:gd name="connsiteX2" fmla="*/ 89551 w 89550"/>
                <a:gd name="connsiteY2" fmla="*/ 67489 h 136187"/>
                <a:gd name="connsiteX3" fmla="*/ 44775 w 89550"/>
                <a:gd name="connsiteY3" fmla="*/ 136188 h 136187"/>
                <a:gd name="connsiteX4" fmla="*/ 0 w 89550"/>
                <a:gd name="connsiteY4" fmla="*/ 67489 h 136187"/>
                <a:gd name="connsiteX5" fmla="*/ 66186 w 89550"/>
                <a:gd name="connsiteY5" fmla="*/ 67489 h 136187"/>
                <a:gd name="connsiteX6" fmla="*/ 44775 w 89550"/>
                <a:gd name="connsiteY6" fmla="*/ 18990 h 136187"/>
                <a:gd name="connsiteX7" fmla="*/ 23365 w 89550"/>
                <a:gd name="connsiteY7" fmla="*/ 67489 h 136187"/>
                <a:gd name="connsiteX8" fmla="*/ 44775 w 89550"/>
                <a:gd name="connsiteY8" fmla="*/ 117012 h 136187"/>
                <a:gd name="connsiteX9" fmla="*/ 66186 w 89550"/>
                <a:gd name="connsiteY9" fmla="*/ 67489 h 13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50" h="136187">
                  <a:moveTo>
                    <a:pt x="0" y="67489"/>
                  </a:moveTo>
                  <a:cubicBezTo>
                    <a:pt x="0" y="23179"/>
                    <a:pt x="17501" y="0"/>
                    <a:pt x="44775" y="0"/>
                  </a:cubicBezTo>
                  <a:cubicBezTo>
                    <a:pt x="72050" y="0"/>
                    <a:pt x="89551" y="23272"/>
                    <a:pt x="89551" y="67489"/>
                  </a:cubicBezTo>
                  <a:cubicBezTo>
                    <a:pt x="89551" y="111705"/>
                    <a:pt x="72236" y="136188"/>
                    <a:pt x="44775" y="136188"/>
                  </a:cubicBezTo>
                  <a:cubicBezTo>
                    <a:pt x="17314" y="136188"/>
                    <a:pt x="0" y="111892"/>
                    <a:pt x="0" y="67489"/>
                  </a:cubicBezTo>
                  <a:close/>
                  <a:moveTo>
                    <a:pt x="66186" y="67489"/>
                  </a:moveTo>
                  <a:cubicBezTo>
                    <a:pt x="66186" y="30533"/>
                    <a:pt x="57342" y="18990"/>
                    <a:pt x="44775" y="18990"/>
                  </a:cubicBezTo>
                  <a:cubicBezTo>
                    <a:pt x="32208" y="18990"/>
                    <a:pt x="23365" y="30533"/>
                    <a:pt x="23365" y="67489"/>
                  </a:cubicBezTo>
                  <a:cubicBezTo>
                    <a:pt x="23365" y="104445"/>
                    <a:pt x="32395" y="117012"/>
                    <a:pt x="44775" y="117012"/>
                  </a:cubicBezTo>
                  <a:cubicBezTo>
                    <a:pt x="57156" y="117012"/>
                    <a:pt x="66186" y="104631"/>
                    <a:pt x="66186" y="67489"/>
                  </a:cubicBezTo>
                  <a:close/>
                </a:path>
              </a:pathLst>
            </a:custGeom>
            <a:solidFill>
              <a:srgbClr val="FFFFFF"/>
            </a:solidFill>
            <a:ln w="8840" cap="flat">
              <a:noFill/>
              <a:prstDash val="solid"/>
              <a:miter/>
            </a:ln>
          </p:spPr>
          <p:txBody>
            <a:bodyPr rtlCol="0" anchor="ctr"/>
            <a:lstStyle/>
            <a:p>
              <a:endParaRPr lang="en-US"/>
            </a:p>
          </p:txBody>
        </p:sp>
        <p:sp>
          <p:nvSpPr>
            <p:cNvPr id="838" name="Freeform: Shape 837">
              <a:extLst>
                <a:ext uri="{FF2B5EF4-FFF2-40B4-BE49-F238E27FC236}">
                  <a16:creationId xmlns:a16="http://schemas.microsoft.com/office/drawing/2014/main" id="{A333BA7F-20FD-FEEE-759E-72CE46F6BC9A}"/>
                </a:ext>
              </a:extLst>
            </p:cNvPr>
            <p:cNvSpPr/>
            <p:nvPr/>
          </p:nvSpPr>
          <p:spPr>
            <a:xfrm>
              <a:off x="2325445" y="5820446"/>
              <a:ext cx="89550" cy="136187"/>
            </a:xfrm>
            <a:custGeom>
              <a:avLst/>
              <a:gdLst>
                <a:gd name="connsiteX0" fmla="*/ 0 w 89550"/>
                <a:gd name="connsiteY0" fmla="*/ 67489 h 136187"/>
                <a:gd name="connsiteX1" fmla="*/ 44775 w 89550"/>
                <a:gd name="connsiteY1" fmla="*/ 0 h 136187"/>
                <a:gd name="connsiteX2" fmla="*/ 89551 w 89550"/>
                <a:gd name="connsiteY2" fmla="*/ 67489 h 136187"/>
                <a:gd name="connsiteX3" fmla="*/ 44775 w 89550"/>
                <a:gd name="connsiteY3" fmla="*/ 136188 h 136187"/>
                <a:gd name="connsiteX4" fmla="*/ 0 w 89550"/>
                <a:gd name="connsiteY4" fmla="*/ 67489 h 136187"/>
                <a:gd name="connsiteX5" fmla="*/ 66186 w 89550"/>
                <a:gd name="connsiteY5" fmla="*/ 67489 h 136187"/>
                <a:gd name="connsiteX6" fmla="*/ 44775 w 89550"/>
                <a:gd name="connsiteY6" fmla="*/ 18990 h 136187"/>
                <a:gd name="connsiteX7" fmla="*/ 23365 w 89550"/>
                <a:gd name="connsiteY7" fmla="*/ 67489 h 136187"/>
                <a:gd name="connsiteX8" fmla="*/ 44775 w 89550"/>
                <a:gd name="connsiteY8" fmla="*/ 117012 h 136187"/>
                <a:gd name="connsiteX9" fmla="*/ 66186 w 89550"/>
                <a:gd name="connsiteY9" fmla="*/ 67489 h 13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50" h="136187">
                  <a:moveTo>
                    <a:pt x="0" y="67489"/>
                  </a:moveTo>
                  <a:cubicBezTo>
                    <a:pt x="0" y="23179"/>
                    <a:pt x="17501" y="0"/>
                    <a:pt x="44775" y="0"/>
                  </a:cubicBezTo>
                  <a:cubicBezTo>
                    <a:pt x="72050" y="0"/>
                    <a:pt x="89551" y="23272"/>
                    <a:pt x="89551" y="67489"/>
                  </a:cubicBezTo>
                  <a:cubicBezTo>
                    <a:pt x="89551" y="111705"/>
                    <a:pt x="72236" y="136188"/>
                    <a:pt x="44775" y="136188"/>
                  </a:cubicBezTo>
                  <a:cubicBezTo>
                    <a:pt x="17314" y="136188"/>
                    <a:pt x="0" y="111892"/>
                    <a:pt x="0" y="67489"/>
                  </a:cubicBezTo>
                  <a:close/>
                  <a:moveTo>
                    <a:pt x="66186" y="67489"/>
                  </a:moveTo>
                  <a:cubicBezTo>
                    <a:pt x="66186" y="30533"/>
                    <a:pt x="57342" y="18990"/>
                    <a:pt x="44775" y="18990"/>
                  </a:cubicBezTo>
                  <a:cubicBezTo>
                    <a:pt x="32208" y="18990"/>
                    <a:pt x="23365" y="30533"/>
                    <a:pt x="23365" y="67489"/>
                  </a:cubicBezTo>
                  <a:cubicBezTo>
                    <a:pt x="23365" y="104445"/>
                    <a:pt x="32395" y="117012"/>
                    <a:pt x="44775" y="117012"/>
                  </a:cubicBezTo>
                  <a:cubicBezTo>
                    <a:pt x="57156" y="117012"/>
                    <a:pt x="66186" y="104631"/>
                    <a:pt x="66186" y="67489"/>
                  </a:cubicBezTo>
                  <a:close/>
                </a:path>
              </a:pathLst>
            </a:custGeom>
            <a:solidFill>
              <a:srgbClr val="FFFFFF"/>
            </a:solidFill>
            <a:ln w="8840" cap="flat">
              <a:noFill/>
              <a:prstDash val="solid"/>
              <a:miter/>
            </a:ln>
          </p:spPr>
          <p:txBody>
            <a:bodyPr rtlCol="0" anchor="ctr"/>
            <a:lstStyle/>
            <a:p>
              <a:endParaRPr lang="en-US"/>
            </a:p>
          </p:txBody>
        </p:sp>
        <p:sp>
          <p:nvSpPr>
            <p:cNvPr id="839" name="Freeform: Shape 838">
              <a:extLst>
                <a:ext uri="{FF2B5EF4-FFF2-40B4-BE49-F238E27FC236}">
                  <a16:creationId xmlns:a16="http://schemas.microsoft.com/office/drawing/2014/main" id="{0C8BF1FC-F36B-35F0-9736-608C57E9853F}"/>
                </a:ext>
              </a:extLst>
            </p:cNvPr>
            <p:cNvSpPr/>
            <p:nvPr/>
          </p:nvSpPr>
          <p:spPr>
            <a:xfrm>
              <a:off x="2473176" y="5893241"/>
              <a:ext cx="49243" cy="17779"/>
            </a:xfrm>
            <a:custGeom>
              <a:avLst/>
              <a:gdLst>
                <a:gd name="connsiteX0" fmla="*/ 0 w 49243"/>
                <a:gd name="connsiteY0" fmla="*/ 0 h 17779"/>
                <a:gd name="connsiteX1" fmla="*/ 49244 w 49243"/>
                <a:gd name="connsiteY1" fmla="*/ 0 h 17779"/>
                <a:gd name="connsiteX2" fmla="*/ 49244 w 49243"/>
                <a:gd name="connsiteY2" fmla="*/ 17780 h 17779"/>
                <a:gd name="connsiteX3" fmla="*/ 0 w 49243"/>
                <a:gd name="connsiteY3" fmla="*/ 17780 h 17779"/>
                <a:gd name="connsiteX4" fmla="*/ 0 w 49243"/>
                <a:gd name="connsiteY4" fmla="*/ 0 h 1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3" h="17779">
                  <a:moveTo>
                    <a:pt x="0" y="0"/>
                  </a:moveTo>
                  <a:lnTo>
                    <a:pt x="49244" y="0"/>
                  </a:lnTo>
                  <a:lnTo>
                    <a:pt x="49244" y="17780"/>
                  </a:lnTo>
                  <a:lnTo>
                    <a:pt x="0" y="17780"/>
                  </a:lnTo>
                  <a:lnTo>
                    <a:pt x="0" y="0"/>
                  </a:lnTo>
                  <a:close/>
                </a:path>
              </a:pathLst>
            </a:custGeom>
            <a:solidFill>
              <a:srgbClr val="FFFFFF"/>
            </a:solidFill>
            <a:ln w="8840" cap="flat">
              <a:noFill/>
              <a:prstDash val="solid"/>
              <a:miter/>
            </a:ln>
          </p:spPr>
          <p:txBody>
            <a:bodyPr rtlCol="0" anchor="ctr"/>
            <a:lstStyle/>
            <a:p>
              <a:endParaRPr lang="en-US"/>
            </a:p>
          </p:txBody>
        </p:sp>
        <p:sp>
          <p:nvSpPr>
            <p:cNvPr id="840" name="Freeform: Shape 839">
              <a:extLst>
                <a:ext uri="{FF2B5EF4-FFF2-40B4-BE49-F238E27FC236}">
                  <a16:creationId xmlns:a16="http://schemas.microsoft.com/office/drawing/2014/main" id="{203758AB-9FB0-D5CE-DF4B-CC066E01298C}"/>
                </a:ext>
              </a:extLst>
            </p:cNvPr>
            <p:cNvSpPr/>
            <p:nvPr/>
          </p:nvSpPr>
          <p:spPr>
            <a:xfrm>
              <a:off x="2579576" y="5820539"/>
              <a:ext cx="89550" cy="133767"/>
            </a:xfrm>
            <a:custGeom>
              <a:avLst/>
              <a:gdLst>
                <a:gd name="connsiteX0" fmla="*/ 652 w 89550"/>
                <a:gd name="connsiteY0" fmla="*/ 118501 h 133767"/>
                <a:gd name="connsiteX1" fmla="*/ 59856 w 89550"/>
                <a:gd name="connsiteY1" fmla="*/ 41610 h 133767"/>
                <a:gd name="connsiteX2" fmla="*/ 38445 w 89550"/>
                <a:gd name="connsiteY2" fmla="*/ 19362 h 133767"/>
                <a:gd name="connsiteX3" fmla="*/ 13032 w 89550"/>
                <a:gd name="connsiteY3" fmla="*/ 33605 h 133767"/>
                <a:gd name="connsiteX4" fmla="*/ 0 w 89550"/>
                <a:gd name="connsiteY4" fmla="*/ 20852 h 133767"/>
                <a:gd name="connsiteX5" fmla="*/ 41703 w 89550"/>
                <a:gd name="connsiteY5" fmla="*/ 0 h 133767"/>
                <a:gd name="connsiteX6" fmla="*/ 83407 w 89550"/>
                <a:gd name="connsiteY6" fmla="*/ 40028 h 133767"/>
                <a:gd name="connsiteX7" fmla="*/ 33884 w 89550"/>
                <a:gd name="connsiteY7" fmla="*/ 114312 h 133767"/>
                <a:gd name="connsiteX8" fmla="*/ 55946 w 89550"/>
                <a:gd name="connsiteY8" fmla="*/ 113102 h 133767"/>
                <a:gd name="connsiteX9" fmla="*/ 89551 w 89550"/>
                <a:gd name="connsiteY9" fmla="*/ 113102 h 133767"/>
                <a:gd name="connsiteX10" fmla="*/ 89551 w 89550"/>
                <a:gd name="connsiteY10" fmla="*/ 133767 h 133767"/>
                <a:gd name="connsiteX11" fmla="*/ 652 w 89550"/>
                <a:gd name="connsiteY11" fmla="*/ 133767 h 133767"/>
                <a:gd name="connsiteX12" fmla="*/ 652 w 89550"/>
                <a:gd name="connsiteY12" fmla="*/ 118687 h 1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50" h="133767">
                  <a:moveTo>
                    <a:pt x="652" y="118501"/>
                  </a:moveTo>
                  <a:cubicBezTo>
                    <a:pt x="36584" y="85082"/>
                    <a:pt x="59856" y="61159"/>
                    <a:pt x="59856" y="41610"/>
                  </a:cubicBezTo>
                  <a:cubicBezTo>
                    <a:pt x="59856" y="27833"/>
                    <a:pt x="52222" y="19362"/>
                    <a:pt x="38445" y="19362"/>
                  </a:cubicBezTo>
                  <a:cubicBezTo>
                    <a:pt x="28299" y="19362"/>
                    <a:pt x="20107" y="25972"/>
                    <a:pt x="13032" y="33605"/>
                  </a:cubicBezTo>
                  <a:lnTo>
                    <a:pt x="0" y="20852"/>
                  </a:lnTo>
                  <a:cubicBezTo>
                    <a:pt x="11729" y="7633"/>
                    <a:pt x="23924" y="0"/>
                    <a:pt x="41703" y="0"/>
                  </a:cubicBezTo>
                  <a:cubicBezTo>
                    <a:pt x="66837" y="0"/>
                    <a:pt x="83407" y="15918"/>
                    <a:pt x="83407" y="40028"/>
                  </a:cubicBezTo>
                  <a:cubicBezTo>
                    <a:pt x="83407" y="64138"/>
                    <a:pt x="61159" y="87037"/>
                    <a:pt x="33884" y="114312"/>
                  </a:cubicBezTo>
                  <a:cubicBezTo>
                    <a:pt x="40866" y="113660"/>
                    <a:pt x="49523" y="113102"/>
                    <a:pt x="55946" y="113102"/>
                  </a:cubicBezTo>
                  <a:lnTo>
                    <a:pt x="89551" y="113102"/>
                  </a:lnTo>
                  <a:lnTo>
                    <a:pt x="89551" y="133767"/>
                  </a:lnTo>
                  <a:lnTo>
                    <a:pt x="652" y="133767"/>
                  </a:lnTo>
                  <a:lnTo>
                    <a:pt x="652" y="118687"/>
                  </a:lnTo>
                  <a:close/>
                </a:path>
              </a:pathLst>
            </a:custGeom>
            <a:solidFill>
              <a:srgbClr val="FFFFFF"/>
            </a:solidFill>
            <a:ln w="8840" cap="flat">
              <a:noFill/>
              <a:prstDash val="solid"/>
              <a:miter/>
            </a:ln>
          </p:spPr>
          <p:txBody>
            <a:bodyPr rtlCol="0" anchor="ctr"/>
            <a:lstStyle/>
            <a:p>
              <a:endParaRPr lang="en-US"/>
            </a:p>
          </p:txBody>
        </p:sp>
        <p:sp>
          <p:nvSpPr>
            <p:cNvPr id="841" name="Freeform: Shape 840">
              <a:extLst>
                <a:ext uri="{FF2B5EF4-FFF2-40B4-BE49-F238E27FC236}">
                  <a16:creationId xmlns:a16="http://schemas.microsoft.com/office/drawing/2014/main" id="{B6C1DB8D-96BD-48E1-8637-6345112C15DC}"/>
                </a:ext>
              </a:extLst>
            </p:cNvPr>
            <p:cNvSpPr/>
            <p:nvPr/>
          </p:nvSpPr>
          <p:spPr>
            <a:xfrm>
              <a:off x="2682159" y="5822959"/>
              <a:ext cx="96904" cy="131160"/>
            </a:xfrm>
            <a:custGeom>
              <a:avLst/>
              <a:gdLst>
                <a:gd name="connsiteX0" fmla="*/ 57715 w 96904"/>
                <a:gd name="connsiteY0" fmla="*/ 97742 h 131160"/>
                <a:gd name="connsiteX1" fmla="*/ 0 w 96904"/>
                <a:gd name="connsiteY1" fmla="*/ 97742 h 131160"/>
                <a:gd name="connsiteX2" fmla="*/ 0 w 96904"/>
                <a:gd name="connsiteY2" fmla="*/ 81079 h 131160"/>
                <a:gd name="connsiteX3" fmla="*/ 51757 w 96904"/>
                <a:gd name="connsiteY3" fmla="*/ 0 h 131160"/>
                <a:gd name="connsiteX4" fmla="*/ 80614 w 96904"/>
                <a:gd name="connsiteY4" fmla="*/ 0 h 131160"/>
                <a:gd name="connsiteX5" fmla="*/ 80614 w 96904"/>
                <a:gd name="connsiteY5" fmla="*/ 78752 h 131160"/>
                <a:gd name="connsiteX6" fmla="*/ 96905 w 96904"/>
                <a:gd name="connsiteY6" fmla="*/ 78752 h 131160"/>
                <a:gd name="connsiteX7" fmla="*/ 96905 w 96904"/>
                <a:gd name="connsiteY7" fmla="*/ 97742 h 131160"/>
                <a:gd name="connsiteX8" fmla="*/ 80614 w 96904"/>
                <a:gd name="connsiteY8" fmla="*/ 97742 h 131160"/>
                <a:gd name="connsiteX9" fmla="*/ 80614 w 96904"/>
                <a:gd name="connsiteY9" fmla="*/ 131161 h 131160"/>
                <a:gd name="connsiteX10" fmla="*/ 57715 w 96904"/>
                <a:gd name="connsiteY10" fmla="*/ 131161 h 131160"/>
                <a:gd name="connsiteX11" fmla="*/ 57715 w 96904"/>
                <a:gd name="connsiteY11" fmla="*/ 97742 h 131160"/>
                <a:gd name="connsiteX12" fmla="*/ 57715 w 96904"/>
                <a:gd name="connsiteY12" fmla="*/ 78752 h 131160"/>
                <a:gd name="connsiteX13" fmla="*/ 57715 w 96904"/>
                <a:gd name="connsiteY13" fmla="*/ 49895 h 131160"/>
                <a:gd name="connsiteX14" fmla="*/ 58925 w 96904"/>
                <a:gd name="connsiteY14" fmla="*/ 22434 h 131160"/>
                <a:gd name="connsiteX15" fmla="*/ 58087 w 96904"/>
                <a:gd name="connsiteY15" fmla="*/ 22434 h 131160"/>
                <a:gd name="connsiteX16" fmla="*/ 47382 w 96904"/>
                <a:gd name="connsiteY16" fmla="*/ 42820 h 131160"/>
                <a:gd name="connsiteX17" fmla="*/ 24110 w 96904"/>
                <a:gd name="connsiteY17" fmla="*/ 78659 h 131160"/>
                <a:gd name="connsiteX18" fmla="*/ 57715 w 96904"/>
                <a:gd name="connsiteY18" fmla="*/ 78659 h 13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04" h="131160">
                  <a:moveTo>
                    <a:pt x="57715" y="97742"/>
                  </a:moveTo>
                  <a:lnTo>
                    <a:pt x="0" y="97742"/>
                  </a:lnTo>
                  <a:lnTo>
                    <a:pt x="0" y="81079"/>
                  </a:lnTo>
                  <a:lnTo>
                    <a:pt x="51757" y="0"/>
                  </a:lnTo>
                  <a:lnTo>
                    <a:pt x="80614" y="0"/>
                  </a:lnTo>
                  <a:lnTo>
                    <a:pt x="80614" y="78752"/>
                  </a:lnTo>
                  <a:lnTo>
                    <a:pt x="96905" y="78752"/>
                  </a:lnTo>
                  <a:lnTo>
                    <a:pt x="96905" y="97742"/>
                  </a:lnTo>
                  <a:lnTo>
                    <a:pt x="80614" y="97742"/>
                  </a:lnTo>
                  <a:lnTo>
                    <a:pt x="80614" y="131161"/>
                  </a:lnTo>
                  <a:lnTo>
                    <a:pt x="57715" y="131161"/>
                  </a:lnTo>
                  <a:lnTo>
                    <a:pt x="57715" y="97742"/>
                  </a:lnTo>
                  <a:close/>
                  <a:moveTo>
                    <a:pt x="57715" y="78752"/>
                  </a:moveTo>
                  <a:lnTo>
                    <a:pt x="57715" y="49895"/>
                  </a:lnTo>
                  <a:cubicBezTo>
                    <a:pt x="57715" y="42262"/>
                    <a:pt x="58553" y="30067"/>
                    <a:pt x="58925" y="22434"/>
                  </a:cubicBezTo>
                  <a:lnTo>
                    <a:pt x="58087" y="22434"/>
                  </a:lnTo>
                  <a:cubicBezTo>
                    <a:pt x="54829" y="29229"/>
                    <a:pt x="51105" y="35839"/>
                    <a:pt x="47382" y="42820"/>
                  </a:cubicBezTo>
                  <a:lnTo>
                    <a:pt x="24110" y="78659"/>
                  </a:lnTo>
                  <a:lnTo>
                    <a:pt x="57715" y="78659"/>
                  </a:lnTo>
                  <a:close/>
                </a:path>
              </a:pathLst>
            </a:custGeom>
            <a:solidFill>
              <a:srgbClr val="FFFFFF"/>
            </a:solidFill>
            <a:ln w="8840" cap="flat">
              <a:noFill/>
              <a:prstDash val="solid"/>
              <a:miter/>
            </a:ln>
          </p:spPr>
          <p:txBody>
            <a:bodyPr rtlCol="0" anchor="ctr"/>
            <a:lstStyle/>
            <a:p>
              <a:endParaRPr lang="en-US"/>
            </a:p>
          </p:txBody>
        </p:sp>
        <p:sp>
          <p:nvSpPr>
            <p:cNvPr id="842" name="Freeform: Shape 841">
              <a:extLst>
                <a:ext uri="{FF2B5EF4-FFF2-40B4-BE49-F238E27FC236}">
                  <a16:creationId xmlns:a16="http://schemas.microsoft.com/office/drawing/2014/main" id="{FC96F519-B260-3F5C-EA5C-31F30DD04A23}"/>
                </a:ext>
              </a:extLst>
            </p:cNvPr>
            <p:cNvSpPr/>
            <p:nvPr/>
          </p:nvSpPr>
          <p:spPr>
            <a:xfrm>
              <a:off x="2792096" y="5820446"/>
              <a:ext cx="89085" cy="136094"/>
            </a:xfrm>
            <a:custGeom>
              <a:avLst/>
              <a:gdLst>
                <a:gd name="connsiteX0" fmla="*/ 2048 w 89085"/>
                <a:gd name="connsiteY0" fmla="*/ 121294 h 136094"/>
                <a:gd name="connsiteX1" fmla="*/ 15080 w 89085"/>
                <a:gd name="connsiteY1" fmla="*/ 106400 h 136094"/>
                <a:gd name="connsiteX2" fmla="*/ 36118 w 89085"/>
                <a:gd name="connsiteY2" fmla="*/ 116267 h 136094"/>
                <a:gd name="connsiteX3" fmla="*/ 66651 w 89085"/>
                <a:gd name="connsiteY3" fmla="*/ 68420 h 136094"/>
                <a:gd name="connsiteX4" fmla="*/ 38166 w 89085"/>
                <a:gd name="connsiteY4" fmla="*/ 83686 h 136094"/>
                <a:gd name="connsiteX5" fmla="*/ 0 w 89085"/>
                <a:gd name="connsiteY5" fmla="*/ 43100 h 136094"/>
                <a:gd name="connsiteX6" fmla="*/ 41424 w 89085"/>
                <a:gd name="connsiteY6" fmla="*/ 0 h 136094"/>
                <a:gd name="connsiteX7" fmla="*/ 89085 w 89085"/>
                <a:gd name="connsiteY7" fmla="*/ 64138 h 136094"/>
                <a:gd name="connsiteX8" fmla="*/ 37328 w 89085"/>
                <a:gd name="connsiteY8" fmla="*/ 136095 h 136094"/>
                <a:gd name="connsiteX9" fmla="*/ 2048 w 89085"/>
                <a:gd name="connsiteY9" fmla="*/ 121294 h 136094"/>
                <a:gd name="connsiteX10" fmla="*/ 42727 w 89085"/>
                <a:gd name="connsiteY10" fmla="*/ 66186 h 136094"/>
                <a:gd name="connsiteX11" fmla="*/ 65999 w 89085"/>
                <a:gd name="connsiteY11" fmla="*/ 50919 h 136094"/>
                <a:gd name="connsiteX12" fmla="*/ 41703 w 89085"/>
                <a:gd name="connsiteY12" fmla="*/ 18525 h 136094"/>
                <a:gd name="connsiteX13" fmla="*/ 22527 w 89085"/>
                <a:gd name="connsiteY13" fmla="*/ 43100 h 136094"/>
                <a:gd name="connsiteX14" fmla="*/ 42727 w 89085"/>
                <a:gd name="connsiteY14" fmla="*/ 66186 h 1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85" h="136094">
                  <a:moveTo>
                    <a:pt x="2048" y="121294"/>
                  </a:moveTo>
                  <a:lnTo>
                    <a:pt x="15080" y="106400"/>
                  </a:lnTo>
                  <a:cubicBezTo>
                    <a:pt x="20014" y="111985"/>
                    <a:pt x="28113" y="116267"/>
                    <a:pt x="36118" y="116267"/>
                  </a:cubicBezTo>
                  <a:cubicBezTo>
                    <a:pt x="52409" y="116267"/>
                    <a:pt x="65627" y="104072"/>
                    <a:pt x="66651" y="68420"/>
                  </a:cubicBezTo>
                  <a:cubicBezTo>
                    <a:pt x="59018" y="77915"/>
                    <a:pt x="47661" y="83686"/>
                    <a:pt x="38166" y="83686"/>
                  </a:cubicBezTo>
                  <a:cubicBezTo>
                    <a:pt x="15639" y="83686"/>
                    <a:pt x="0" y="70468"/>
                    <a:pt x="0" y="43100"/>
                  </a:cubicBezTo>
                  <a:cubicBezTo>
                    <a:pt x="0" y="15732"/>
                    <a:pt x="18804" y="0"/>
                    <a:pt x="41424" y="0"/>
                  </a:cubicBezTo>
                  <a:cubicBezTo>
                    <a:pt x="67023" y="0"/>
                    <a:pt x="89085" y="19828"/>
                    <a:pt x="89085" y="64138"/>
                  </a:cubicBezTo>
                  <a:cubicBezTo>
                    <a:pt x="89085" y="114871"/>
                    <a:pt x="64324" y="136095"/>
                    <a:pt x="37328" y="136095"/>
                  </a:cubicBezTo>
                  <a:cubicBezTo>
                    <a:pt x="21410" y="136095"/>
                    <a:pt x="9867" y="129299"/>
                    <a:pt x="2048" y="121294"/>
                  </a:cubicBezTo>
                  <a:close/>
                  <a:moveTo>
                    <a:pt x="42727" y="66186"/>
                  </a:moveTo>
                  <a:cubicBezTo>
                    <a:pt x="50361" y="66186"/>
                    <a:pt x="59390" y="61624"/>
                    <a:pt x="65999" y="50919"/>
                  </a:cubicBezTo>
                  <a:cubicBezTo>
                    <a:pt x="63486" y="28020"/>
                    <a:pt x="54084" y="18525"/>
                    <a:pt x="41703" y="18525"/>
                  </a:cubicBezTo>
                  <a:cubicBezTo>
                    <a:pt x="30998" y="18525"/>
                    <a:pt x="22527" y="27182"/>
                    <a:pt x="22527" y="43100"/>
                  </a:cubicBezTo>
                  <a:cubicBezTo>
                    <a:pt x="22527" y="59018"/>
                    <a:pt x="30160" y="66186"/>
                    <a:pt x="42727" y="66186"/>
                  </a:cubicBezTo>
                  <a:close/>
                </a:path>
              </a:pathLst>
            </a:custGeom>
            <a:solidFill>
              <a:srgbClr val="FFFFFF"/>
            </a:solidFill>
            <a:ln w="8840" cap="flat">
              <a:noFill/>
              <a:prstDash val="solid"/>
              <a:miter/>
            </a:ln>
          </p:spPr>
          <p:txBody>
            <a:bodyPr rtlCol="0" anchor="ctr"/>
            <a:lstStyle/>
            <a:p>
              <a:endParaRPr lang="en-US"/>
            </a:p>
          </p:txBody>
        </p:sp>
        <p:sp>
          <p:nvSpPr>
            <p:cNvPr id="843" name="Freeform: Shape 842">
              <a:extLst>
                <a:ext uri="{FF2B5EF4-FFF2-40B4-BE49-F238E27FC236}">
                  <a16:creationId xmlns:a16="http://schemas.microsoft.com/office/drawing/2014/main" id="{54EA6242-D312-3483-B680-6C096C4DAB7B}"/>
                </a:ext>
              </a:extLst>
            </p:cNvPr>
            <p:cNvSpPr/>
            <p:nvPr/>
          </p:nvSpPr>
          <p:spPr>
            <a:xfrm>
              <a:off x="2907432" y="5819236"/>
              <a:ext cx="119990" cy="134884"/>
            </a:xfrm>
            <a:custGeom>
              <a:avLst/>
              <a:gdLst>
                <a:gd name="connsiteX0" fmla="*/ 0 w 119990"/>
                <a:gd name="connsiteY0" fmla="*/ 0 h 134884"/>
                <a:gd name="connsiteX1" fmla="*/ 28857 w 119990"/>
                <a:gd name="connsiteY1" fmla="*/ 0 h 134884"/>
                <a:gd name="connsiteX2" fmla="*/ 51943 w 119990"/>
                <a:gd name="connsiteY2" fmla="*/ 65999 h 134884"/>
                <a:gd name="connsiteX3" fmla="*/ 59763 w 119990"/>
                <a:gd name="connsiteY3" fmla="*/ 92436 h 134884"/>
                <a:gd name="connsiteX4" fmla="*/ 60600 w 119990"/>
                <a:gd name="connsiteY4" fmla="*/ 92436 h 134884"/>
                <a:gd name="connsiteX5" fmla="*/ 68047 w 119990"/>
                <a:gd name="connsiteY5" fmla="*/ 65999 h 134884"/>
                <a:gd name="connsiteX6" fmla="*/ 91133 w 119990"/>
                <a:gd name="connsiteY6" fmla="*/ 0 h 134884"/>
                <a:gd name="connsiteX7" fmla="*/ 119991 w 119990"/>
                <a:gd name="connsiteY7" fmla="*/ 0 h 134884"/>
                <a:gd name="connsiteX8" fmla="*/ 119991 w 119990"/>
                <a:gd name="connsiteY8" fmla="*/ 134884 h 134884"/>
                <a:gd name="connsiteX9" fmla="*/ 97277 w 119990"/>
                <a:gd name="connsiteY9" fmla="*/ 134884 h 134884"/>
                <a:gd name="connsiteX10" fmla="*/ 97277 w 119990"/>
                <a:gd name="connsiteY10" fmla="*/ 73446 h 134884"/>
                <a:gd name="connsiteX11" fmla="*/ 101001 w 119990"/>
                <a:gd name="connsiteY11" fmla="*/ 29695 h 134884"/>
                <a:gd name="connsiteX12" fmla="*/ 100163 w 119990"/>
                <a:gd name="connsiteY12" fmla="*/ 29695 h 134884"/>
                <a:gd name="connsiteX13" fmla="*/ 89458 w 119990"/>
                <a:gd name="connsiteY13" fmla="*/ 62276 h 134884"/>
                <a:gd name="connsiteX14" fmla="*/ 67582 w 119990"/>
                <a:gd name="connsiteY14" fmla="*/ 122504 h 134884"/>
                <a:gd name="connsiteX15" fmla="*/ 51478 w 119990"/>
                <a:gd name="connsiteY15" fmla="*/ 122504 h 134884"/>
                <a:gd name="connsiteX16" fmla="*/ 30067 w 119990"/>
                <a:gd name="connsiteY16" fmla="*/ 62276 h 134884"/>
                <a:gd name="connsiteX17" fmla="*/ 19362 w 119990"/>
                <a:gd name="connsiteY17" fmla="*/ 29695 h 134884"/>
                <a:gd name="connsiteX18" fmla="*/ 18524 w 119990"/>
                <a:gd name="connsiteY18" fmla="*/ 29695 h 134884"/>
                <a:gd name="connsiteX19" fmla="*/ 22248 w 119990"/>
                <a:gd name="connsiteY19" fmla="*/ 73446 h 134884"/>
                <a:gd name="connsiteX20" fmla="*/ 22248 w 119990"/>
                <a:gd name="connsiteY20" fmla="*/ 134884 h 134884"/>
                <a:gd name="connsiteX21" fmla="*/ 0 w 119990"/>
                <a:gd name="connsiteY21" fmla="*/ 134884 h 134884"/>
                <a:gd name="connsiteX22" fmla="*/ 0 w 119990"/>
                <a:gd name="connsiteY22" fmla="*/ 0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990" h="134884">
                  <a:moveTo>
                    <a:pt x="0" y="0"/>
                  </a:moveTo>
                  <a:lnTo>
                    <a:pt x="28857" y="0"/>
                  </a:lnTo>
                  <a:lnTo>
                    <a:pt x="51943" y="65999"/>
                  </a:lnTo>
                  <a:cubicBezTo>
                    <a:pt x="54829" y="74656"/>
                    <a:pt x="57342" y="82476"/>
                    <a:pt x="59763" y="92436"/>
                  </a:cubicBezTo>
                  <a:lnTo>
                    <a:pt x="60600" y="92436"/>
                  </a:lnTo>
                  <a:cubicBezTo>
                    <a:pt x="63114" y="82569"/>
                    <a:pt x="65162" y="74656"/>
                    <a:pt x="68047" y="65999"/>
                  </a:cubicBezTo>
                  <a:lnTo>
                    <a:pt x="91133" y="0"/>
                  </a:lnTo>
                  <a:lnTo>
                    <a:pt x="119991" y="0"/>
                  </a:lnTo>
                  <a:lnTo>
                    <a:pt x="119991" y="134884"/>
                  </a:lnTo>
                  <a:lnTo>
                    <a:pt x="97277" y="134884"/>
                  </a:lnTo>
                  <a:lnTo>
                    <a:pt x="97277" y="73446"/>
                  </a:lnTo>
                  <a:cubicBezTo>
                    <a:pt x="97277" y="60693"/>
                    <a:pt x="99325" y="42076"/>
                    <a:pt x="101001" y="29695"/>
                  </a:cubicBezTo>
                  <a:lnTo>
                    <a:pt x="100163" y="29695"/>
                  </a:lnTo>
                  <a:lnTo>
                    <a:pt x="89458" y="62276"/>
                  </a:lnTo>
                  <a:lnTo>
                    <a:pt x="67582" y="122504"/>
                  </a:lnTo>
                  <a:lnTo>
                    <a:pt x="51478" y="122504"/>
                  </a:lnTo>
                  <a:lnTo>
                    <a:pt x="30067" y="62276"/>
                  </a:lnTo>
                  <a:lnTo>
                    <a:pt x="19362" y="29695"/>
                  </a:lnTo>
                  <a:lnTo>
                    <a:pt x="18524" y="29695"/>
                  </a:lnTo>
                  <a:cubicBezTo>
                    <a:pt x="20200" y="42076"/>
                    <a:pt x="22248" y="60600"/>
                    <a:pt x="22248" y="73446"/>
                  </a:cubicBezTo>
                  <a:lnTo>
                    <a:pt x="22248" y="134884"/>
                  </a:lnTo>
                  <a:lnTo>
                    <a:pt x="0" y="134884"/>
                  </a:lnTo>
                  <a:lnTo>
                    <a:pt x="0" y="0"/>
                  </a:lnTo>
                  <a:close/>
                </a:path>
              </a:pathLst>
            </a:custGeom>
            <a:solidFill>
              <a:srgbClr val="FFFFFF"/>
            </a:solidFill>
            <a:ln w="8840" cap="flat">
              <a:noFill/>
              <a:prstDash val="solid"/>
              <a:miter/>
            </a:ln>
          </p:spPr>
          <p:txBody>
            <a:bodyPr rtlCol="0" anchor="ctr"/>
            <a:lstStyle/>
            <a:p>
              <a:endParaRPr lang="en-US"/>
            </a:p>
          </p:txBody>
        </p:sp>
      </p:grpSp>
      <p:grpSp>
        <p:nvGrpSpPr>
          <p:cNvPr id="844" name="Picture 2">
            <a:extLst>
              <a:ext uri="{FF2B5EF4-FFF2-40B4-BE49-F238E27FC236}">
                <a16:creationId xmlns:a16="http://schemas.microsoft.com/office/drawing/2014/main" id="{D55A86F3-4319-8B39-784E-380E6AFE1592}"/>
              </a:ext>
            </a:extLst>
          </p:cNvPr>
          <p:cNvGrpSpPr/>
          <p:nvPr/>
        </p:nvGrpSpPr>
        <p:grpSpPr>
          <a:xfrm>
            <a:off x="1652500" y="4557375"/>
            <a:ext cx="849122" cy="270522"/>
            <a:chOff x="2114414" y="6432033"/>
            <a:chExt cx="849122" cy="270522"/>
          </a:xfrm>
          <a:solidFill>
            <a:srgbClr val="FFFFFF"/>
          </a:solidFill>
        </p:grpSpPr>
        <p:sp>
          <p:nvSpPr>
            <p:cNvPr id="845" name="Freeform: Shape 844">
              <a:extLst>
                <a:ext uri="{FF2B5EF4-FFF2-40B4-BE49-F238E27FC236}">
                  <a16:creationId xmlns:a16="http://schemas.microsoft.com/office/drawing/2014/main" id="{19D84679-2864-A73F-C4C9-142033374542}"/>
                </a:ext>
              </a:extLst>
            </p:cNvPr>
            <p:cNvSpPr/>
            <p:nvPr/>
          </p:nvSpPr>
          <p:spPr>
            <a:xfrm>
              <a:off x="2114414" y="6432033"/>
              <a:ext cx="84337" cy="176494"/>
            </a:xfrm>
            <a:custGeom>
              <a:avLst/>
              <a:gdLst>
                <a:gd name="connsiteX0" fmla="*/ 35653 w 84337"/>
                <a:gd name="connsiteY0" fmla="*/ 156109 h 176494"/>
                <a:gd name="connsiteX1" fmla="*/ 0 w 84337"/>
                <a:gd name="connsiteY1" fmla="*/ 139446 h 176494"/>
                <a:gd name="connsiteX2" fmla="*/ 11171 w 84337"/>
                <a:gd name="connsiteY2" fmla="*/ 124365 h 176494"/>
                <a:gd name="connsiteX3" fmla="*/ 41238 w 84337"/>
                <a:gd name="connsiteY3" fmla="*/ 136560 h 176494"/>
                <a:gd name="connsiteX4" fmla="*/ 60880 w 84337"/>
                <a:gd name="connsiteY4" fmla="*/ 118594 h 176494"/>
                <a:gd name="connsiteX5" fmla="*/ 5027 w 84337"/>
                <a:gd name="connsiteY5" fmla="*/ 57342 h 176494"/>
                <a:gd name="connsiteX6" fmla="*/ 35746 w 84337"/>
                <a:gd name="connsiteY6" fmla="*/ 21038 h 176494"/>
                <a:gd name="connsiteX7" fmla="*/ 35746 w 84337"/>
                <a:gd name="connsiteY7" fmla="*/ 0 h 176494"/>
                <a:gd name="connsiteX8" fmla="*/ 52409 w 84337"/>
                <a:gd name="connsiteY8" fmla="*/ 0 h 176494"/>
                <a:gd name="connsiteX9" fmla="*/ 52409 w 84337"/>
                <a:gd name="connsiteY9" fmla="*/ 20666 h 176494"/>
                <a:gd name="connsiteX10" fmla="*/ 82476 w 84337"/>
                <a:gd name="connsiteY10" fmla="*/ 37328 h 176494"/>
                <a:gd name="connsiteX11" fmla="*/ 69909 w 84337"/>
                <a:gd name="connsiteY11" fmla="*/ 50547 h 176494"/>
                <a:gd name="connsiteX12" fmla="*/ 45799 w 84337"/>
                <a:gd name="connsiteY12" fmla="*/ 40028 h 176494"/>
                <a:gd name="connsiteX13" fmla="*/ 28485 w 84337"/>
                <a:gd name="connsiteY13" fmla="*/ 56318 h 176494"/>
                <a:gd name="connsiteX14" fmla="*/ 84338 w 84337"/>
                <a:gd name="connsiteY14" fmla="*/ 116732 h 176494"/>
                <a:gd name="connsiteX15" fmla="*/ 52409 w 84337"/>
                <a:gd name="connsiteY15" fmla="*/ 155271 h 176494"/>
                <a:gd name="connsiteX16" fmla="*/ 52409 w 84337"/>
                <a:gd name="connsiteY16" fmla="*/ 176495 h 176494"/>
                <a:gd name="connsiteX17" fmla="*/ 35746 w 84337"/>
                <a:gd name="connsiteY17" fmla="*/ 176495 h 176494"/>
                <a:gd name="connsiteX18" fmla="*/ 35746 w 84337"/>
                <a:gd name="connsiteY18" fmla="*/ 156109 h 17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337" h="176494">
                  <a:moveTo>
                    <a:pt x="35653" y="156109"/>
                  </a:moveTo>
                  <a:cubicBezTo>
                    <a:pt x="22248" y="154898"/>
                    <a:pt x="9216" y="149313"/>
                    <a:pt x="0" y="139446"/>
                  </a:cubicBezTo>
                  <a:lnTo>
                    <a:pt x="11171" y="124365"/>
                  </a:lnTo>
                  <a:cubicBezTo>
                    <a:pt x="20666" y="132650"/>
                    <a:pt x="30347" y="136560"/>
                    <a:pt x="41238" y="136560"/>
                  </a:cubicBezTo>
                  <a:cubicBezTo>
                    <a:pt x="54643" y="136560"/>
                    <a:pt x="60880" y="129765"/>
                    <a:pt x="60880" y="118594"/>
                  </a:cubicBezTo>
                  <a:cubicBezTo>
                    <a:pt x="60880" y="94484"/>
                    <a:pt x="5027" y="93833"/>
                    <a:pt x="5027" y="57342"/>
                  </a:cubicBezTo>
                  <a:cubicBezTo>
                    <a:pt x="5027" y="37980"/>
                    <a:pt x="17035" y="24389"/>
                    <a:pt x="35746" y="21038"/>
                  </a:cubicBezTo>
                  <a:lnTo>
                    <a:pt x="35746" y="0"/>
                  </a:lnTo>
                  <a:lnTo>
                    <a:pt x="52409" y="0"/>
                  </a:lnTo>
                  <a:lnTo>
                    <a:pt x="52409" y="20666"/>
                  </a:lnTo>
                  <a:cubicBezTo>
                    <a:pt x="65441" y="22341"/>
                    <a:pt x="74936" y="28485"/>
                    <a:pt x="82476" y="37328"/>
                  </a:cubicBezTo>
                  <a:lnTo>
                    <a:pt x="69909" y="50547"/>
                  </a:lnTo>
                  <a:cubicBezTo>
                    <a:pt x="63114" y="43751"/>
                    <a:pt x="55667" y="40028"/>
                    <a:pt x="45799" y="40028"/>
                  </a:cubicBezTo>
                  <a:cubicBezTo>
                    <a:pt x="35094" y="40028"/>
                    <a:pt x="28485" y="45985"/>
                    <a:pt x="28485" y="56318"/>
                  </a:cubicBezTo>
                  <a:cubicBezTo>
                    <a:pt x="28485" y="78380"/>
                    <a:pt x="84338" y="78194"/>
                    <a:pt x="84338" y="116732"/>
                  </a:cubicBezTo>
                  <a:cubicBezTo>
                    <a:pt x="84338" y="136746"/>
                    <a:pt x="72795" y="151361"/>
                    <a:pt x="52409" y="155271"/>
                  </a:cubicBezTo>
                  <a:lnTo>
                    <a:pt x="52409" y="176495"/>
                  </a:lnTo>
                  <a:lnTo>
                    <a:pt x="35746" y="176495"/>
                  </a:lnTo>
                  <a:lnTo>
                    <a:pt x="35746" y="156109"/>
                  </a:lnTo>
                  <a:close/>
                </a:path>
              </a:pathLst>
            </a:custGeom>
            <a:solidFill>
              <a:srgbClr val="FFFFFF"/>
            </a:solidFill>
            <a:ln w="8840" cap="flat">
              <a:noFill/>
              <a:prstDash val="solid"/>
              <a:miter/>
            </a:ln>
          </p:spPr>
          <p:txBody>
            <a:bodyPr rtlCol="0" anchor="ctr"/>
            <a:lstStyle/>
            <a:p>
              <a:endParaRPr lang="en-US"/>
            </a:p>
          </p:txBody>
        </p:sp>
        <p:sp>
          <p:nvSpPr>
            <p:cNvPr id="846" name="Freeform: Shape 845">
              <a:extLst>
                <a:ext uri="{FF2B5EF4-FFF2-40B4-BE49-F238E27FC236}">
                  <a16:creationId xmlns:a16="http://schemas.microsoft.com/office/drawing/2014/main" id="{188B0B85-D2AE-F012-4D34-58A36BCF4F29}"/>
                </a:ext>
              </a:extLst>
            </p:cNvPr>
            <p:cNvSpPr/>
            <p:nvPr/>
          </p:nvSpPr>
          <p:spPr>
            <a:xfrm>
              <a:off x="2216066" y="6454840"/>
              <a:ext cx="91133" cy="133580"/>
            </a:xfrm>
            <a:custGeom>
              <a:avLst/>
              <a:gdLst>
                <a:gd name="connsiteX0" fmla="*/ 0 w 91133"/>
                <a:gd name="connsiteY0" fmla="*/ 115429 h 133580"/>
                <a:gd name="connsiteX1" fmla="*/ 11171 w 91133"/>
                <a:gd name="connsiteY1" fmla="*/ 99790 h 133580"/>
                <a:gd name="connsiteX2" fmla="*/ 41703 w 91133"/>
                <a:gd name="connsiteY2" fmla="*/ 113846 h 133580"/>
                <a:gd name="connsiteX3" fmla="*/ 66651 w 91133"/>
                <a:gd name="connsiteY3" fmla="*/ 89085 h 133580"/>
                <a:gd name="connsiteX4" fmla="*/ 42914 w 91133"/>
                <a:gd name="connsiteY4" fmla="*/ 64975 h 133580"/>
                <a:gd name="connsiteX5" fmla="*/ 22062 w 91133"/>
                <a:gd name="connsiteY5" fmla="*/ 72236 h 133580"/>
                <a:gd name="connsiteX6" fmla="*/ 10519 w 91133"/>
                <a:gd name="connsiteY6" fmla="*/ 64789 h 133580"/>
                <a:gd name="connsiteX7" fmla="*/ 14429 w 91133"/>
                <a:gd name="connsiteY7" fmla="*/ 0 h 133580"/>
                <a:gd name="connsiteX8" fmla="*/ 84990 w 91133"/>
                <a:gd name="connsiteY8" fmla="*/ 0 h 133580"/>
                <a:gd name="connsiteX9" fmla="*/ 84990 w 91133"/>
                <a:gd name="connsiteY9" fmla="*/ 20572 h 133580"/>
                <a:gd name="connsiteX10" fmla="*/ 35653 w 91133"/>
                <a:gd name="connsiteY10" fmla="*/ 20572 h 133580"/>
                <a:gd name="connsiteX11" fmla="*/ 32767 w 91133"/>
                <a:gd name="connsiteY11" fmla="*/ 51477 h 133580"/>
                <a:gd name="connsiteX12" fmla="*/ 49895 w 91133"/>
                <a:gd name="connsiteY12" fmla="*/ 47381 h 133580"/>
                <a:gd name="connsiteX13" fmla="*/ 91133 w 91133"/>
                <a:gd name="connsiteY13" fmla="*/ 88434 h 133580"/>
                <a:gd name="connsiteX14" fmla="*/ 44775 w 91133"/>
                <a:gd name="connsiteY14" fmla="*/ 133581 h 133580"/>
                <a:gd name="connsiteX15" fmla="*/ 0 w 91133"/>
                <a:gd name="connsiteY15" fmla="*/ 115429 h 13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133" h="133580">
                  <a:moveTo>
                    <a:pt x="0" y="115429"/>
                  </a:moveTo>
                  <a:lnTo>
                    <a:pt x="11171" y="99790"/>
                  </a:lnTo>
                  <a:cubicBezTo>
                    <a:pt x="18990" y="107237"/>
                    <a:pt x="28671" y="113846"/>
                    <a:pt x="41703" y="113846"/>
                  </a:cubicBezTo>
                  <a:cubicBezTo>
                    <a:pt x="56318" y="113846"/>
                    <a:pt x="66651" y="104538"/>
                    <a:pt x="66651" y="89085"/>
                  </a:cubicBezTo>
                  <a:cubicBezTo>
                    <a:pt x="66651" y="73632"/>
                    <a:pt x="57156" y="64975"/>
                    <a:pt x="42914" y="64975"/>
                  </a:cubicBezTo>
                  <a:cubicBezTo>
                    <a:pt x="34629" y="64975"/>
                    <a:pt x="29881" y="67023"/>
                    <a:pt x="22062" y="72236"/>
                  </a:cubicBezTo>
                  <a:lnTo>
                    <a:pt x="10519" y="64789"/>
                  </a:lnTo>
                  <a:lnTo>
                    <a:pt x="14429" y="0"/>
                  </a:lnTo>
                  <a:lnTo>
                    <a:pt x="84990" y="0"/>
                  </a:lnTo>
                  <a:lnTo>
                    <a:pt x="84990" y="20572"/>
                  </a:lnTo>
                  <a:lnTo>
                    <a:pt x="35653" y="20572"/>
                  </a:lnTo>
                  <a:lnTo>
                    <a:pt x="32767" y="51477"/>
                  </a:lnTo>
                  <a:cubicBezTo>
                    <a:pt x="38352" y="48778"/>
                    <a:pt x="43286" y="47381"/>
                    <a:pt x="49895" y="47381"/>
                  </a:cubicBezTo>
                  <a:cubicBezTo>
                    <a:pt x="72423" y="47381"/>
                    <a:pt x="91133" y="60134"/>
                    <a:pt x="91133" y="88434"/>
                  </a:cubicBezTo>
                  <a:cubicBezTo>
                    <a:pt x="91133" y="116732"/>
                    <a:pt x="69071" y="133581"/>
                    <a:pt x="44775" y="133581"/>
                  </a:cubicBezTo>
                  <a:cubicBezTo>
                    <a:pt x="23551" y="133581"/>
                    <a:pt x="9681" y="125110"/>
                    <a:pt x="0" y="115429"/>
                  </a:cubicBezTo>
                  <a:close/>
                </a:path>
              </a:pathLst>
            </a:custGeom>
            <a:solidFill>
              <a:srgbClr val="FFFFFF"/>
            </a:solidFill>
            <a:ln w="8840" cap="flat">
              <a:noFill/>
              <a:prstDash val="solid"/>
              <a:miter/>
            </a:ln>
          </p:spPr>
          <p:txBody>
            <a:bodyPr rtlCol="0" anchor="ctr"/>
            <a:lstStyle/>
            <a:p>
              <a:endParaRPr lang="en-US"/>
            </a:p>
          </p:txBody>
        </p:sp>
        <p:sp>
          <p:nvSpPr>
            <p:cNvPr id="847" name="Freeform: Shape 846">
              <a:extLst>
                <a:ext uri="{FF2B5EF4-FFF2-40B4-BE49-F238E27FC236}">
                  <a16:creationId xmlns:a16="http://schemas.microsoft.com/office/drawing/2014/main" id="{09CE4266-D9A4-2DD2-071D-65207C8D2171}"/>
                </a:ext>
              </a:extLst>
            </p:cNvPr>
            <p:cNvSpPr/>
            <p:nvPr/>
          </p:nvSpPr>
          <p:spPr>
            <a:xfrm>
              <a:off x="2325445" y="6452327"/>
              <a:ext cx="89550" cy="136094"/>
            </a:xfrm>
            <a:custGeom>
              <a:avLst/>
              <a:gdLst>
                <a:gd name="connsiteX0" fmla="*/ 0 w 89550"/>
                <a:gd name="connsiteY0" fmla="*/ 67396 h 136094"/>
                <a:gd name="connsiteX1" fmla="*/ 44775 w 89550"/>
                <a:gd name="connsiteY1" fmla="*/ 0 h 136094"/>
                <a:gd name="connsiteX2" fmla="*/ 89551 w 89550"/>
                <a:gd name="connsiteY2" fmla="*/ 67396 h 136094"/>
                <a:gd name="connsiteX3" fmla="*/ 44775 w 89550"/>
                <a:gd name="connsiteY3" fmla="*/ 136094 h 136094"/>
                <a:gd name="connsiteX4" fmla="*/ 0 w 89550"/>
                <a:gd name="connsiteY4" fmla="*/ 67396 h 136094"/>
                <a:gd name="connsiteX5" fmla="*/ 66186 w 89550"/>
                <a:gd name="connsiteY5" fmla="*/ 67396 h 136094"/>
                <a:gd name="connsiteX6" fmla="*/ 44775 w 89550"/>
                <a:gd name="connsiteY6" fmla="*/ 18897 h 136094"/>
                <a:gd name="connsiteX7" fmla="*/ 23365 w 89550"/>
                <a:gd name="connsiteY7" fmla="*/ 67396 h 136094"/>
                <a:gd name="connsiteX8" fmla="*/ 44775 w 89550"/>
                <a:gd name="connsiteY8" fmla="*/ 116918 h 136094"/>
                <a:gd name="connsiteX9" fmla="*/ 66186 w 89550"/>
                <a:gd name="connsiteY9" fmla="*/ 67396 h 1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50" h="136094">
                  <a:moveTo>
                    <a:pt x="0" y="67396"/>
                  </a:moveTo>
                  <a:cubicBezTo>
                    <a:pt x="0" y="23086"/>
                    <a:pt x="17501" y="0"/>
                    <a:pt x="44775" y="0"/>
                  </a:cubicBezTo>
                  <a:cubicBezTo>
                    <a:pt x="72050" y="0"/>
                    <a:pt x="89551" y="23272"/>
                    <a:pt x="89551" y="67396"/>
                  </a:cubicBezTo>
                  <a:cubicBezTo>
                    <a:pt x="89551" y="111519"/>
                    <a:pt x="72236" y="136094"/>
                    <a:pt x="44775" y="136094"/>
                  </a:cubicBezTo>
                  <a:cubicBezTo>
                    <a:pt x="17314" y="136094"/>
                    <a:pt x="0" y="111799"/>
                    <a:pt x="0" y="67396"/>
                  </a:cubicBezTo>
                  <a:close/>
                  <a:moveTo>
                    <a:pt x="66186" y="67396"/>
                  </a:moveTo>
                  <a:cubicBezTo>
                    <a:pt x="66186" y="30440"/>
                    <a:pt x="57342" y="18897"/>
                    <a:pt x="44775" y="18897"/>
                  </a:cubicBezTo>
                  <a:cubicBezTo>
                    <a:pt x="32208" y="18897"/>
                    <a:pt x="23365" y="30440"/>
                    <a:pt x="23365" y="67396"/>
                  </a:cubicBezTo>
                  <a:cubicBezTo>
                    <a:pt x="23365" y="104352"/>
                    <a:pt x="32395" y="116918"/>
                    <a:pt x="44775" y="116918"/>
                  </a:cubicBezTo>
                  <a:cubicBezTo>
                    <a:pt x="57156" y="116918"/>
                    <a:pt x="66186" y="104538"/>
                    <a:pt x="66186" y="67396"/>
                  </a:cubicBezTo>
                  <a:close/>
                </a:path>
              </a:pathLst>
            </a:custGeom>
            <a:solidFill>
              <a:srgbClr val="FFFFFF"/>
            </a:solidFill>
            <a:ln w="8840" cap="flat">
              <a:noFill/>
              <a:prstDash val="solid"/>
              <a:miter/>
            </a:ln>
          </p:spPr>
          <p:txBody>
            <a:bodyPr rtlCol="0" anchor="ctr"/>
            <a:lstStyle/>
            <a:p>
              <a:endParaRPr lang="en-US"/>
            </a:p>
          </p:txBody>
        </p:sp>
        <p:sp>
          <p:nvSpPr>
            <p:cNvPr id="848" name="Freeform: Shape 847">
              <a:extLst>
                <a:ext uri="{FF2B5EF4-FFF2-40B4-BE49-F238E27FC236}">
                  <a16:creationId xmlns:a16="http://schemas.microsoft.com/office/drawing/2014/main" id="{031D9D7D-2630-A4AF-CE10-1D210F83C5B6}"/>
                </a:ext>
              </a:extLst>
            </p:cNvPr>
            <p:cNvSpPr/>
            <p:nvPr/>
          </p:nvSpPr>
          <p:spPr>
            <a:xfrm>
              <a:off x="2473176" y="6525028"/>
              <a:ext cx="49243" cy="17780"/>
            </a:xfrm>
            <a:custGeom>
              <a:avLst/>
              <a:gdLst>
                <a:gd name="connsiteX0" fmla="*/ 0 w 49243"/>
                <a:gd name="connsiteY0" fmla="*/ 0 h 17780"/>
                <a:gd name="connsiteX1" fmla="*/ 49244 w 49243"/>
                <a:gd name="connsiteY1" fmla="*/ 0 h 17780"/>
                <a:gd name="connsiteX2" fmla="*/ 49244 w 49243"/>
                <a:gd name="connsiteY2" fmla="*/ 17780 h 17780"/>
                <a:gd name="connsiteX3" fmla="*/ 0 w 49243"/>
                <a:gd name="connsiteY3" fmla="*/ 17780 h 17780"/>
                <a:gd name="connsiteX4" fmla="*/ 0 w 49243"/>
                <a:gd name="connsiteY4" fmla="*/ 0 h 17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3" h="17780">
                  <a:moveTo>
                    <a:pt x="0" y="0"/>
                  </a:moveTo>
                  <a:lnTo>
                    <a:pt x="49244" y="0"/>
                  </a:lnTo>
                  <a:lnTo>
                    <a:pt x="49244" y="17780"/>
                  </a:lnTo>
                  <a:lnTo>
                    <a:pt x="0" y="17780"/>
                  </a:lnTo>
                  <a:lnTo>
                    <a:pt x="0" y="0"/>
                  </a:lnTo>
                  <a:close/>
                </a:path>
              </a:pathLst>
            </a:custGeom>
            <a:solidFill>
              <a:srgbClr val="FFFFFF"/>
            </a:solidFill>
            <a:ln w="8840" cap="flat">
              <a:noFill/>
              <a:prstDash val="solid"/>
              <a:miter/>
            </a:ln>
          </p:spPr>
          <p:txBody>
            <a:bodyPr rtlCol="0" anchor="ctr"/>
            <a:lstStyle/>
            <a:p>
              <a:endParaRPr lang="en-US"/>
            </a:p>
          </p:txBody>
        </p:sp>
        <p:sp>
          <p:nvSpPr>
            <p:cNvPr id="849" name="Freeform: Shape 848">
              <a:extLst>
                <a:ext uri="{FF2B5EF4-FFF2-40B4-BE49-F238E27FC236}">
                  <a16:creationId xmlns:a16="http://schemas.microsoft.com/office/drawing/2014/main" id="{84059580-6BE4-7190-4B09-CCD12779FF19}"/>
                </a:ext>
              </a:extLst>
            </p:cNvPr>
            <p:cNvSpPr/>
            <p:nvPr/>
          </p:nvSpPr>
          <p:spPr>
            <a:xfrm>
              <a:off x="2580041" y="6452140"/>
              <a:ext cx="89085" cy="136095"/>
            </a:xfrm>
            <a:custGeom>
              <a:avLst/>
              <a:gdLst>
                <a:gd name="connsiteX0" fmla="*/ 2048 w 89085"/>
                <a:gd name="connsiteY0" fmla="*/ 121387 h 136095"/>
                <a:gd name="connsiteX1" fmla="*/ 15080 w 89085"/>
                <a:gd name="connsiteY1" fmla="*/ 106493 h 136095"/>
                <a:gd name="connsiteX2" fmla="*/ 36118 w 89085"/>
                <a:gd name="connsiteY2" fmla="*/ 116360 h 136095"/>
                <a:gd name="connsiteX3" fmla="*/ 66651 w 89085"/>
                <a:gd name="connsiteY3" fmla="*/ 68513 h 136095"/>
                <a:gd name="connsiteX4" fmla="*/ 38166 w 89085"/>
                <a:gd name="connsiteY4" fmla="*/ 83779 h 136095"/>
                <a:gd name="connsiteX5" fmla="*/ 0 w 89085"/>
                <a:gd name="connsiteY5" fmla="*/ 43100 h 136095"/>
                <a:gd name="connsiteX6" fmla="*/ 41424 w 89085"/>
                <a:gd name="connsiteY6" fmla="*/ 0 h 136095"/>
                <a:gd name="connsiteX7" fmla="*/ 89085 w 89085"/>
                <a:gd name="connsiteY7" fmla="*/ 64138 h 136095"/>
                <a:gd name="connsiteX8" fmla="*/ 37328 w 89085"/>
                <a:gd name="connsiteY8" fmla="*/ 136095 h 136095"/>
                <a:gd name="connsiteX9" fmla="*/ 2048 w 89085"/>
                <a:gd name="connsiteY9" fmla="*/ 121294 h 136095"/>
                <a:gd name="connsiteX10" fmla="*/ 42728 w 89085"/>
                <a:gd name="connsiteY10" fmla="*/ 66372 h 136095"/>
                <a:gd name="connsiteX11" fmla="*/ 66000 w 89085"/>
                <a:gd name="connsiteY11" fmla="*/ 51106 h 136095"/>
                <a:gd name="connsiteX12" fmla="*/ 41704 w 89085"/>
                <a:gd name="connsiteY12" fmla="*/ 18711 h 136095"/>
                <a:gd name="connsiteX13" fmla="*/ 22527 w 89085"/>
                <a:gd name="connsiteY13" fmla="*/ 43286 h 136095"/>
                <a:gd name="connsiteX14" fmla="*/ 42728 w 89085"/>
                <a:gd name="connsiteY14" fmla="*/ 66372 h 13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85" h="136095">
                  <a:moveTo>
                    <a:pt x="2048" y="121387"/>
                  </a:moveTo>
                  <a:lnTo>
                    <a:pt x="15080" y="106493"/>
                  </a:lnTo>
                  <a:cubicBezTo>
                    <a:pt x="20014" y="112078"/>
                    <a:pt x="28113" y="116360"/>
                    <a:pt x="36118" y="116360"/>
                  </a:cubicBezTo>
                  <a:cubicBezTo>
                    <a:pt x="52409" y="116360"/>
                    <a:pt x="65627" y="104165"/>
                    <a:pt x="66651" y="68513"/>
                  </a:cubicBezTo>
                  <a:cubicBezTo>
                    <a:pt x="59018" y="78008"/>
                    <a:pt x="47661" y="83779"/>
                    <a:pt x="38166" y="83779"/>
                  </a:cubicBezTo>
                  <a:cubicBezTo>
                    <a:pt x="15639" y="83779"/>
                    <a:pt x="0" y="70561"/>
                    <a:pt x="0" y="43100"/>
                  </a:cubicBezTo>
                  <a:cubicBezTo>
                    <a:pt x="0" y="15639"/>
                    <a:pt x="18804" y="0"/>
                    <a:pt x="41424" y="0"/>
                  </a:cubicBezTo>
                  <a:cubicBezTo>
                    <a:pt x="67024" y="0"/>
                    <a:pt x="89085" y="19828"/>
                    <a:pt x="89085" y="64138"/>
                  </a:cubicBezTo>
                  <a:cubicBezTo>
                    <a:pt x="89085" y="114871"/>
                    <a:pt x="64324" y="136095"/>
                    <a:pt x="37328" y="136095"/>
                  </a:cubicBezTo>
                  <a:cubicBezTo>
                    <a:pt x="21410" y="136095"/>
                    <a:pt x="9867" y="129299"/>
                    <a:pt x="2048" y="121294"/>
                  </a:cubicBezTo>
                  <a:close/>
                  <a:moveTo>
                    <a:pt x="42728" y="66372"/>
                  </a:moveTo>
                  <a:cubicBezTo>
                    <a:pt x="50361" y="66372"/>
                    <a:pt x="59390" y="61811"/>
                    <a:pt x="66000" y="51106"/>
                  </a:cubicBezTo>
                  <a:cubicBezTo>
                    <a:pt x="63486" y="28206"/>
                    <a:pt x="54084" y="18711"/>
                    <a:pt x="41704" y="18711"/>
                  </a:cubicBezTo>
                  <a:cubicBezTo>
                    <a:pt x="30998" y="18711"/>
                    <a:pt x="22527" y="27368"/>
                    <a:pt x="22527" y="43286"/>
                  </a:cubicBezTo>
                  <a:cubicBezTo>
                    <a:pt x="22527" y="59204"/>
                    <a:pt x="30161" y="66372"/>
                    <a:pt x="42728" y="66372"/>
                  </a:cubicBezTo>
                  <a:close/>
                </a:path>
              </a:pathLst>
            </a:custGeom>
            <a:solidFill>
              <a:srgbClr val="FFFFFF"/>
            </a:solidFill>
            <a:ln w="8840" cap="flat">
              <a:noFill/>
              <a:prstDash val="solid"/>
              <a:miter/>
            </a:ln>
          </p:spPr>
          <p:txBody>
            <a:bodyPr rtlCol="0" anchor="ctr"/>
            <a:lstStyle/>
            <a:p>
              <a:endParaRPr lang="en-US"/>
            </a:p>
          </p:txBody>
        </p:sp>
        <p:sp>
          <p:nvSpPr>
            <p:cNvPr id="850" name="Freeform: Shape 849">
              <a:extLst>
                <a:ext uri="{FF2B5EF4-FFF2-40B4-BE49-F238E27FC236}">
                  <a16:creationId xmlns:a16="http://schemas.microsoft.com/office/drawing/2014/main" id="{DB994D75-5667-BE35-5443-2AE7883C2E79}"/>
                </a:ext>
              </a:extLst>
            </p:cNvPr>
            <p:cNvSpPr/>
            <p:nvPr/>
          </p:nvSpPr>
          <p:spPr>
            <a:xfrm>
              <a:off x="2686069" y="6452140"/>
              <a:ext cx="89085" cy="136095"/>
            </a:xfrm>
            <a:custGeom>
              <a:avLst/>
              <a:gdLst>
                <a:gd name="connsiteX0" fmla="*/ 2048 w 89085"/>
                <a:gd name="connsiteY0" fmla="*/ 121387 h 136095"/>
                <a:gd name="connsiteX1" fmla="*/ 15080 w 89085"/>
                <a:gd name="connsiteY1" fmla="*/ 106493 h 136095"/>
                <a:gd name="connsiteX2" fmla="*/ 36118 w 89085"/>
                <a:gd name="connsiteY2" fmla="*/ 116360 h 136095"/>
                <a:gd name="connsiteX3" fmla="*/ 66651 w 89085"/>
                <a:gd name="connsiteY3" fmla="*/ 68513 h 136095"/>
                <a:gd name="connsiteX4" fmla="*/ 38166 w 89085"/>
                <a:gd name="connsiteY4" fmla="*/ 83779 h 136095"/>
                <a:gd name="connsiteX5" fmla="*/ 0 w 89085"/>
                <a:gd name="connsiteY5" fmla="*/ 43100 h 136095"/>
                <a:gd name="connsiteX6" fmla="*/ 41424 w 89085"/>
                <a:gd name="connsiteY6" fmla="*/ 0 h 136095"/>
                <a:gd name="connsiteX7" fmla="*/ 89085 w 89085"/>
                <a:gd name="connsiteY7" fmla="*/ 64138 h 136095"/>
                <a:gd name="connsiteX8" fmla="*/ 37328 w 89085"/>
                <a:gd name="connsiteY8" fmla="*/ 136095 h 136095"/>
                <a:gd name="connsiteX9" fmla="*/ 2048 w 89085"/>
                <a:gd name="connsiteY9" fmla="*/ 121294 h 136095"/>
                <a:gd name="connsiteX10" fmla="*/ 42727 w 89085"/>
                <a:gd name="connsiteY10" fmla="*/ 66372 h 136095"/>
                <a:gd name="connsiteX11" fmla="*/ 65999 w 89085"/>
                <a:gd name="connsiteY11" fmla="*/ 51106 h 136095"/>
                <a:gd name="connsiteX12" fmla="*/ 41703 w 89085"/>
                <a:gd name="connsiteY12" fmla="*/ 18711 h 136095"/>
                <a:gd name="connsiteX13" fmla="*/ 22527 w 89085"/>
                <a:gd name="connsiteY13" fmla="*/ 43286 h 136095"/>
                <a:gd name="connsiteX14" fmla="*/ 42727 w 89085"/>
                <a:gd name="connsiteY14" fmla="*/ 66372 h 13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85" h="136095">
                  <a:moveTo>
                    <a:pt x="2048" y="121387"/>
                  </a:moveTo>
                  <a:lnTo>
                    <a:pt x="15080" y="106493"/>
                  </a:lnTo>
                  <a:cubicBezTo>
                    <a:pt x="20014" y="112078"/>
                    <a:pt x="28113" y="116360"/>
                    <a:pt x="36118" y="116360"/>
                  </a:cubicBezTo>
                  <a:cubicBezTo>
                    <a:pt x="52409" y="116360"/>
                    <a:pt x="65627" y="104165"/>
                    <a:pt x="66651" y="68513"/>
                  </a:cubicBezTo>
                  <a:cubicBezTo>
                    <a:pt x="59018" y="78008"/>
                    <a:pt x="47661" y="83779"/>
                    <a:pt x="38166" y="83779"/>
                  </a:cubicBezTo>
                  <a:cubicBezTo>
                    <a:pt x="15639" y="83779"/>
                    <a:pt x="0" y="70561"/>
                    <a:pt x="0" y="43100"/>
                  </a:cubicBezTo>
                  <a:cubicBezTo>
                    <a:pt x="0" y="15639"/>
                    <a:pt x="18804" y="0"/>
                    <a:pt x="41424" y="0"/>
                  </a:cubicBezTo>
                  <a:cubicBezTo>
                    <a:pt x="67023" y="0"/>
                    <a:pt x="89085" y="19828"/>
                    <a:pt x="89085" y="64138"/>
                  </a:cubicBezTo>
                  <a:cubicBezTo>
                    <a:pt x="89085" y="114871"/>
                    <a:pt x="64324" y="136095"/>
                    <a:pt x="37328" y="136095"/>
                  </a:cubicBezTo>
                  <a:cubicBezTo>
                    <a:pt x="21410" y="136095"/>
                    <a:pt x="9867" y="129299"/>
                    <a:pt x="2048" y="121294"/>
                  </a:cubicBezTo>
                  <a:close/>
                  <a:moveTo>
                    <a:pt x="42727" y="66372"/>
                  </a:moveTo>
                  <a:cubicBezTo>
                    <a:pt x="50361" y="66372"/>
                    <a:pt x="59390" y="61811"/>
                    <a:pt x="65999" y="51106"/>
                  </a:cubicBezTo>
                  <a:cubicBezTo>
                    <a:pt x="63486" y="28206"/>
                    <a:pt x="54084" y="18711"/>
                    <a:pt x="41703" y="18711"/>
                  </a:cubicBezTo>
                  <a:cubicBezTo>
                    <a:pt x="30998" y="18711"/>
                    <a:pt x="22527" y="27368"/>
                    <a:pt x="22527" y="43286"/>
                  </a:cubicBezTo>
                  <a:cubicBezTo>
                    <a:pt x="22527" y="59204"/>
                    <a:pt x="30160" y="66372"/>
                    <a:pt x="42727" y="66372"/>
                  </a:cubicBezTo>
                  <a:close/>
                </a:path>
              </a:pathLst>
            </a:custGeom>
            <a:solidFill>
              <a:srgbClr val="FFFFFF"/>
            </a:solidFill>
            <a:ln w="8840" cap="flat">
              <a:noFill/>
              <a:prstDash val="solid"/>
              <a:miter/>
            </a:ln>
          </p:spPr>
          <p:txBody>
            <a:bodyPr rtlCol="0" anchor="ctr"/>
            <a:lstStyle/>
            <a:p>
              <a:endParaRPr lang="en-US"/>
            </a:p>
          </p:txBody>
        </p:sp>
        <p:sp>
          <p:nvSpPr>
            <p:cNvPr id="851" name="Freeform: Shape 850">
              <a:extLst>
                <a:ext uri="{FF2B5EF4-FFF2-40B4-BE49-F238E27FC236}">
                  <a16:creationId xmlns:a16="http://schemas.microsoft.com/office/drawing/2014/main" id="{E261C8F6-6201-F1E3-BA93-9E3A27AA8180}"/>
                </a:ext>
              </a:extLst>
            </p:cNvPr>
            <p:cNvSpPr/>
            <p:nvPr/>
          </p:nvSpPr>
          <p:spPr>
            <a:xfrm>
              <a:off x="2801405" y="6451023"/>
              <a:ext cx="119990" cy="134884"/>
            </a:xfrm>
            <a:custGeom>
              <a:avLst/>
              <a:gdLst>
                <a:gd name="connsiteX0" fmla="*/ 0 w 119990"/>
                <a:gd name="connsiteY0" fmla="*/ 0 h 134884"/>
                <a:gd name="connsiteX1" fmla="*/ 28857 w 119990"/>
                <a:gd name="connsiteY1" fmla="*/ 0 h 134884"/>
                <a:gd name="connsiteX2" fmla="*/ 51943 w 119990"/>
                <a:gd name="connsiteY2" fmla="*/ 66000 h 134884"/>
                <a:gd name="connsiteX3" fmla="*/ 59763 w 119990"/>
                <a:gd name="connsiteY3" fmla="*/ 92437 h 134884"/>
                <a:gd name="connsiteX4" fmla="*/ 60600 w 119990"/>
                <a:gd name="connsiteY4" fmla="*/ 92437 h 134884"/>
                <a:gd name="connsiteX5" fmla="*/ 68047 w 119990"/>
                <a:gd name="connsiteY5" fmla="*/ 66000 h 134884"/>
                <a:gd name="connsiteX6" fmla="*/ 91133 w 119990"/>
                <a:gd name="connsiteY6" fmla="*/ 0 h 134884"/>
                <a:gd name="connsiteX7" fmla="*/ 119991 w 119990"/>
                <a:gd name="connsiteY7" fmla="*/ 0 h 134884"/>
                <a:gd name="connsiteX8" fmla="*/ 119991 w 119990"/>
                <a:gd name="connsiteY8" fmla="*/ 134885 h 134884"/>
                <a:gd name="connsiteX9" fmla="*/ 97277 w 119990"/>
                <a:gd name="connsiteY9" fmla="*/ 134885 h 134884"/>
                <a:gd name="connsiteX10" fmla="*/ 97277 w 119990"/>
                <a:gd name="connsiteY10" fmla="*/ 73446 h 134884"/>
                <a:gd name="connsiteX11" fmla="*/ 101001 w 119990"/>
                <a:gd name="connsiteY11" fmla="*/ 29695 h 134884"/>
                <a:gd name="connsiteX12" fmla="*/ 100163 w 119990"/>
                <a:gd name="connsiteY12" fmla="*/ 29695 h 134884"/>
                <a:gd name="connsiteX13" fmla="*/ 89458 w 119990"/>
                <a:gd name="connsiteY13" fmla="*/ 62276 h 134884"/>
                <a:gd name="connsiteX14" fmla="*/ 67582 w 119990"/>
                <a:gd name="connsiteY14" fmla="*/ 122504 h 134884"/>
                <a:gd name="connsiteX15" fmla="*/ 51478 w 119990"/>
                <a:gd name="connsiteY15" fmla="*/ 122504 h 134884"/>
                <a:gd name="connsiteX16" fmla="*/ 30067 w 119990"/>
                <a:gd name="connsiteY16" fmla="*/ 62276 h 134884"/>
                <a:gd name="connsiteX17" fmla="*/ 19362 w 119990"/>
                <a:gd name="connsiteY17" fmla="*/ 29695 h 134884"/>
                <a:gd name="connsiteX18" fmla="*/ 18524 w 119990"/>
                <a:gd name="connsiteY18" fmla="*/ 29695 h 134884"/>
                <a:gd name="connsiteX19" fmla="*/ 22248 w 119990"/>
                <a:gd name="connsiteY19" fmla="*/ 73446 h 134884"/>
                <a:gd name="connsiteX20" fmla="*/ 22248 w 119990"/>
                <a:gd name="connsiteY20" fmla="*/ 134885 h 134884"/>
                <a:gd name="connsiteX21" fmla="*/ 0 w 119990"/>
                <a:gd name="connsiteY21" fmla="*/ 134885 h 134884"/>
                <a:gd name="connsiteX22" fmla="*/ 0 w 119990"/>
                <a:gd name="connsiteY22" fmla="*/ 0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990" h="134884">
                  <a:moveTo>
                    <a:pt x="0" y="0"/>
                  </a:moveTo>
                  <a:lnTo>
                    <a:pt x="28857" y="0"/>
                  </a:lnTo>
                  <a:lnTo>
                    <a:pt x="51943" y="66000"/>
                  </a:lnTo>
                  <a:cubicBezTo>
                    <a:pt x="54829" y="74657"/>
                    <a:pt x="57342" y="82476"/>
                    <a:pt x="59763" y="92437"/>
                  </a:cubicBezTo>
                  <a:lnTo>
                    <a:pt x="60600" y="92437"/>
                  </a:lnTo>
                  <a:cubicBezTo>
                    <a:pt x="63114" y="82569"/>
                    <a:pt x="65162" y="74657"/>
                    <a:pt x="68047" y="66000"/>
                  </a:cubicBezTo>
                  <a:lnTo>
                    <a:pt x="91133" y="0"/>
                  </a:lnTo>
                  <a:lnTo>
                    <a:pt x="119991" y="0"/>
                  </a:lnTo>
                  <a:lnTo>
                    <a:pt x="119991" y="134885"/>
                  </a:lnTo>
                  <a:lnTo>
                    <a:pt x="97277" y="134885"/>
                  </a:lnTo>
                  <a:lnTo>
                    <a:pt x="97277" y="73446"/>
                  </a:lnTo>
                  <a:cubicBezTo>
                    <a:pt x="97277" y="60693"/>
                    <a:pt x="99325" y="42076"/>
                    <a:pt x="101001" y="29695"/>
                  </a:cubicBezTo>
                  <a:lnTo>
                    <a:pt x="100163" y="29695"/>
                  </a:lnTo>
                  <a:lnTo>
                    <a:pt x="89458" y="62276"/>
                  </a:lnTo>
                  <a:lnTo>
                    <a:pt x="67582" y="122504"/>
                  </a:lnTo>
                  <a:lnTo>
                    <a:pt x="51478" y="122504"/>
                  </a:lnTo>
                  <a:lnTo>
                    <a:pt x="30067" y="62276"/>
                  </a:lnTo>
                  <a:lnTo>
                    <a:pt x="19362" y="29695"/>
                  </a:lnTo>
                  <a:lnTo>
                    <a:pt x="18524" y="29695"/>
                  </a:lnTo>
                  <a:cubicBezTo>
                    <a:pt x="20200" y="42076"/>
                    <a:pt x="22248" y="60600"/>
                    <a:pt x="22248" y="73446"/>
                  </a:cubicBezTo>
                  <a:lnTo>
                    <a:pt x="22248" y="134885"/>
                  </a:lnTo>
                  <a:lnTo>
                    <a:pt x="0" y="134885"/>
                  </a:lnTo>
                  <a:lnTo>
                    <a:pt x="0" y="0"/>
                  </a:lnTo>
                  <a:close/>
                </a:path>
              </a:pathLst>
            </a:custGeom>
            <a:solidFill>
              <a:srgbClr val="FFFFFF"/>
            </a:solidFill>
            <a:ln w="8840" cap="flat">
              <a:noFill/>
              <a:prstDash val="solid"/>
              <a:miter/>
            </a:ln>
          </p:spPr>
          <p:txBody>
            <a:bodyPr rtlCol="0" anchor="ctr"/>
            <a:lstStyle/>
            <a:p>
              <a:endParaRPr lang="en-US"/>
            </a:p>
          </p:txBody>
        </p:sp>
      </p:grpSp>
      <p:grpSp>
        <p:nvGrpSpPr>
          <p:cNvPr id="852" name="Picture 2">
            <a:extLst>
              <a:ext uri="{FF2B5EF4-FFF2-40B4-BE49-F238E27FC236}">
                <a16:creationId xmlns:a16="http://schemas.microsoft.com/office/drawing/2014/main" id="{98357FD6-B1EB-DE84-0A9C-D5E748C69AA0}"/>
              </a:ext>
            </a:extLst>
          </p:cNvPr>
          <p:cNvGrpSpPr/>
          <p:nvPr/>
        </p:nvGrpSpPr>
        <p:grpSpPr>
          <a:xfrm>
            <a:off x="1652500" y="5137686"/>
            <a:ext cx="849122" cy="270522"/>
            <a:chOff x="2114414" y="7012344"/>
            <a:chExt cx="849122" cy="270522"/>
          </a:xfrm>
          <a:solidFill>
            <a:srgbClr val="FFFFFF"/>
          </a:solidFill>
        </p:grpSpPr>
        <p:sp>
          <p:nvSpPr>
            <p:cNvPr id="853" name="Freeform: Shape 852">
              <a:extLst>
                <a:ext uri="{FF2B5EF4-FFF2-40B4-BE49-F238E27FC236}">
                  <a16:creationId xmlns:a16="http://schemas.microsoft.com/office/drawing/2014/main" id="{9DD6FE2C-6642-6EDA-3F3E-2D87381C76B3}"/>
                </a:ext>
              </a:extLst>
            </p:cNvPr>
            <p:cNvSpPr/>
            <p:nvPr/>
          </p:nvSpPr>
          <p:spPr>
            <a:xfrm>
              <a:off x="2114414" y="7012344"/>
              <a:ext cx="84337" cy="176494"/>
            </a:xfrm>
            <a:custGeom>
              <a:avLst/>
              <a:gdLst>
                <a:gd name="connsiteX0" fmla="*/ 35653 w 84337"/>
                <a:gd name="connsiteY0" fmla="*/ 156108 h 176494"/>
                <a:gd name="connsiteX1" fmla="*/ 0 w 84337"/>
                <a:gd name="connsiteY1" fmla="*/ 139446 h 176494"/>
                <a:gd name="connsiteX2" fmla="*/ 11171 w 84337"/>
                <a:gd name="connsiteY2" fmla="*/ 124365 h 176494"/>
                <a:gd name="connsiteX3" fmla="*/ 41238 w 84337"/>
                <a:gd name="connsiteY3" fmla="*/ 136560 h 176494"/>
                <a:gd name="connsiteX4" fmla="*/ 60880 w 84337"/>
                <a:gd name="connsiteY4" fmla="*/ 118594 h 176494"/>
                <a:gd name="connsiteX5" fmla="*/ 5027 w 84337"/>
                <a:gd name="connsiteY5" fmla="*/ 57342 h 176494"/>
                <a:gd name="connsiteX6" fmla="*/ 35746 w 84337"/>
                <a:gd name="connsiteY6" fmla="*/ 21037 h 176494"/>
                <a:gd name="connsiteX7" fmla="*/ 35746 w 84337"/>
                <a:gd name="connsiteY7" fmla="*/ 0 h 176494"/>
                <a:gd name="connsiteX8" fmla="*/ 52409 w 84337"/>
                <a:gd name="connsiteY8" fmla="*/ 0 h 176494"/>
                <a:gd name="connsiteX9" fmla="*/ 52409 w 84337"/>
                <a:gd name="connsiteY9" fmla="*/ 20665 h 176494"/>
                <a:gd name="connsiteX10" fmla="*/ 82476 w 84337"/>
                <a:gd name="connsiteY10" fmla="*/ 37328 h 176494"/>
                <a:gd name="connsiteX11" fmla="*/ 69909 w 84337"/>
                <a:gd name="connsiteY11" fmla="*/ 50547 h 176494"/>
                <a:gd name="connsiteX12" fmla="*/ 45799 w 84337"/>
                <a:gd name="connsiteY12" fmla="*/ 40028 h 176494"/>
                <a:gd name="connsiteX13" fmla="*/ 28485 w 84337"/>
                <a:gd name="connsiteY13" fmla="*/ 56318 h 176494"/>
                <a:gd name="connsiteX14" fmla="*/ 84338 w 84337"/>
                <a:gd name="connsiteY14" fmla="*/ 116732 h 176494"/>
                <a:gd name="connsiteX15" fmla="*/ 52409 w 84337"/>
                <a:gd name="connsiteY15" fmla="*/ 155271 h 176494"/>
                <a:gd name="connsiteX16" fmla="*/ 52409 w 84337"/>
                <a:gd name="connsiteY16" fmla="*/ 176494 h 176494"/>
                <a:gd name="connsiteX17" fmla="*/ 35746 w 84337"/>
                <a:gd name="connsiteY17" fmla="*/ 176494 h 176494"/>
                <a:gd name="connsiteX18" fmla="*/ 35746 w 84337"/>
                <a:gd name="connsiteY18" fmla="*/ 156108 h 17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337" h="176494">
                  <a:moveTo>
                    <a:pt x="35653" y="156108"/>
                  </a:moveTo>
                  <a:cubicBezTo>
                    <a:pt x="22248" y="154898"/>
                    <a:pt x="9216" y="149313"/>
                    <a:pt x="0" y="139446"/>
                  </a:cubicBezTo>
                  <a:lnTo>
                    <a:pt x="11171" y="124365"/>
                  </a:lnTo>
                  <a:cubicBezTo>
                    <a:pt x="20666" y="132650"/>
                    <a:pt x="30347" y="136560"/>
                    <a:pt x="41238" y="136560"/>
                  </a:cubicBezTo>
                  <a:cubicBezTo>
                    <a:pt x="54643" y="136560"/>
                    <a:pt x="60880" y="129765"/>
                    <a:pt x="60880" y="118594"/>
                  </a:cubicBezTo>
                  <a:cubicBezTo>
                    <a:pt x="60880" y="94484"/>
                    <a:pt x="5027" y="93832"/>
                    <a:pt x="5027" y="57342"/>
                  </a:cubicBezTo>
                  <a:cubicBezTo>
                    <a:pt x="5027" y="37979"/>
                    <a:pt x="17035" y="24389"/>
                    <a:pt x="35746" y="21037"/>
                  </a:cubicBezTo>
                  <a:lnTo>
                    <a:pt x="35746" y="0"/>
                  </a:lnTo>
                  <a:lnTo>
                    <a:pt x="52409" y="0"/>
                  </a:lnTo>
                  <a:lnTo>
                    <a:pt x="52409" y="20665"/>
                  </a:lnTo>
                  <a:cubicBezTo>
                    <a:pt x="65441" y="22341"/>
                    <a:pt x="74936" y="28485"/>
                    <a:pt x="82476" y="37328"/>
                  </a:cubicBezTo>
                  <a:lnTo>
                    <a:pt x="69909" y="50547"/>
                  </a:lnTo>
                  <a:cubicBezTo>
                    <a:pt x="63114" y="43751"/>
                    <a:pt x="55667" y="40028"/>
                    <a:pt x="45799" y="40028"/>
                  </a:cubicBezTo>
                  <a:cubicBezTo>
                    <a:pt x="35094" y="40028"/>
                    <a:pt x="28485" y="45985"/>
                    <a:pt x="28485" y="56318"/>
                  </a:cubicBezTo>
                  <a:cubicBezTo>
                    <a:pt x="28485" y="78380"/>
                    <a:pt x="84338" y="78194"/>
                    <a:pt x="84338" y="116732"/>
                  </a:cubicBezTo>
                  <a:cubicBezTo>
                    <a:pt x="84338" y="136746"/>
                    <a:pt x="72795" y="151360"/>
                    <a:pt x="52409" y="155271"/>
                  </a:cubicBezTo>
                  <a:lnTo>
                    <a:pt x="52409" y="176494"/>
                  </a:lnTo>
                  <a:lnTo>
                    <a:pt x="35746" y="176494"/>
                  </a:lnTo>
                  <a:lnTo>
                    <a:pt x="35746" y="156108"/>
                  </a:lnTo>
                  <a:close/>
                </a:path>
              </a:pathLst>
            </a:custGeom>
            <a:solidFill>
              <a:srgbClr val="FFFFFF"/>
            </a:solidFill>
            <a:ln w="8840" cap="flat">
              <a:noFill/>
              <a:prstDash val="solid"/>
              <a:miter/>
            </a:ln>
          </p:spPr>
          <p:txBody>
            <a:bodyPr rtlCol="0" anchor="ctr"/>
            <a:lstStyle/>
            <a:p>
              <a:endParaRPr lang="en-US"/>
            </a:p>
          </p:txBody>
        </p:sp>
        <p:sp>
          <p:nvSpPr>
            <p:cNvPr id="854" name="Freeform: Shape 853">
              <a:extLst>
                <a:ext uri="{FF2B5EF4-FFF2-40B4-BE49-F238E27FC236}">
                  <a16:creationId xmlns:a16="http://schemas.microsoft.com/office/drawing/2014/main" id="{F6A37B59-270D-338D-CF0A-1DE2DCBCAFE3}"/>
                </a:ext>
              </a:extLst>
            </p:cNvPr>
            <p:cNvSpPr/>
            <p:nvPr/>
          </p:nvSpPr>
          <p:spPr>
            <a:xfrm>
              <a:off x="2218394" y="7032544"/>
              <a:ext cx="89550" cy="133767"/>
            </a:xfrm>
            <a:custGeom>
              <a:avLst/>
              <a:gdLst>
                <a:gd name="connsiteX0" fmla="*/ 652 w 89550"/>
                <a:gd name="connsiteY0" fmla="*/ 118501 h 133767"/>
                <a:gd name="connsiteX1" fmla="*/ 59856 w 89550"/>
                <a:gd name="connsiteY1" fmla="*/ 41610 h 133767"/>
                <a:gd name="connsiteX2" fmla="*/ 38445 w 89550"/>
                <a:gd name="connsiteY2" fmla="*/ 19362 h 133767"/>
                <a:gd name="connsiteX3" fmla="*/ 13032 w 89550"/>
                <a:gd name="connsiteY3" fmla="*/ 33605 h 133767"/>
                <a:gd name="connsiteX4" fmla="*/ 0 w 89550"/>
                <a:gd name="connsiteY4" fmla="*/ 20852 h 133767"/>
                <a:gd name="connsiteX5" fmla="*/ 41703 w 89550"/>
                <a:gd name="connsiteY5" fmla="*/ 0 h 133767"/>
                <a:gd name="connsiteX6" fmla="*/ 83407 w 89550"/>
                <a:gd name="connsiteY6" fmla="*/ 40028 h 133767"/>
                <a:gd name="connsiteX7" fmla="*/ 33884 w 89550"/>
                <a:gd name="connsiteY7" fmla="*/ 114312 h 133767"/>
                <a:gd name="connsiteX8" fmla="*/ 55946 w 89550"/>
                <a:gd name="connsiteY8" fmla="*/ 113101 h 133767"/>
                <a:gd name="connsiteX9" fmla="*/ 89551 w 89550"/>
                <a:gd name="connsiteY9" fmla="*/ 113101 h 133767"/>
                <a:gd name="connsiteX10" fmla="*/ 89551 w 89550"/>
                <a:gd name="connsiteY10" fmla="*/ 133767 h 133767"/>
                <a:gd name="connsiteX11" fmla="*/ 652 w 89550"/>
                <a:gd name="connsiteY11" fmla="*/ 133767 h 133767"/>
                <a:gd name="connsiteX12" fmla="*/ 652 w 89550"/>
                <a:gd name="connsiteY12" fmla="*/ 118687 h 13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9550" h="133767">
                  <a:moveTo>
                    <a:pt x="652" y="118501"/>
                  </a:moveTo>
                  <a:cubicBezTo>
                    <a:pt x="36584" y="85082"/>
                    <a:pt x="59856" y="61159"/>
                    <a:pt x="59856" y="41610"/>
                  </a:cubicBezTo>
                  <a:cubicBezTo>
                    <a:pt x="59856" y="27833"/>
                    <a:pt x="52222" y="19362"/>
                    <a:pt x="38445" y="19362"/>
                  </a:cubicBezTo>
                  <a:cubicBezTo>
                    <a:pt x="28299" y="19362"/>
                    <a:pt x="20107" y="25971"/>
                    <a:pt x="13032" y="33605"/>
                  </a:cubicBezTo>
                  <a:lnTo>
                    <a:pt x="0" y="20852"/>
                  </a:lnTo>
                  <a:cubicBezTo>
                    <a:pt x="11729" y="7633"/>
                    <a:pt x="23924" y="0"/>
                    <a:pt x="41703" y="0"/>
                  </a:cubicBezTo>
                  <a:cubicBezTo>
                    <a:pt x="66837" y="0"/>
                    <a:pt x="83407" y="15918"/>
                    <a:pt x="83407" y="40028"/>
                  </a:cubicBezTo>
                  <a:cubicBezTo>
                    <a:pt x="83407" y="64138"/>
                    <a:pt x="61159" y="87037"/>
                    <a:pt x="33884" y="114312"/>
                  </a:cubicBezTo>
                  <a:cubicBezTo>
                    <a:pt x="40866" y="113661"/>
                    <a:pt x="49523" y="113101"/>
                    <a:pt x="55946" y="113101"/>
                  </a:cubicBezTo>
                  <a:lnTo>
                    <a:pt x="89551" y="113101"/>
                  </a:lnTo>
                  <a:lnTo>
                    <a:pt x="89551" y="133767"/>
                  </a:lnTo>
                  <a:lnTo>
                    <a:pt x="652" y="133767"/>
                  </a:lnTo>
                  <a:lnTo>
                    <a:pt x="652" y="118687"/>
                  </a:lnTo>
                  <a:close/>
                </a:path>
              </a:pathLst>
            </a:custGeom>
            <a:solidFill>
              <a:srgbClr val="FFFFFF"/>
            </a:solidFill>
            <a:ln w="8840" cap="flat">
              <a:noFill/>
              <a:prstDash val="solid"/>
              <a:miter/>
            </a:ln>
          </p:spPr>
          <p:txBody>
            <a:bodyPr rtlCol="0" anchor="ctr"/>
            <a:lstStyle/>
            <a:p>
              <a:endParaRPr lang="en-US"/>
            </a:p>
          </p:txBody>
        </p:sp>
        <p:sp>
          <p:nvSpPr>
            <p:cNvPr id="855" name="Freeform: Shape 854">
              <a:extLst>
                <a:ext uri="{FF2B5EF4-FFF2-40B4-BE49-F238E27FC236}">
                  <a16:creationId xmlns:a16="http://schemas.microsoft.com/office/drawing/2014/main" id="{4A2BAD2A-EB11-F09C-F7EB-6C1117A9E179}"/>
                </a:ext>
              </a:extLst>
            </p:cNvPr>
            <p:cNvSpPr/>
            <p:nvPr/>
          </p:nvSpPr>
          <p:spPr>
            <a:xfrm>
              <a:off x="2325445" y="7032450"/>
              <a:ext cx="89550" cy="136187"/>
            </a:xfrm>
            <a:custGeom>
              <a:avLst/>
              <a:gdLst>
                <a:gd name="connsiteX0" fmla="*/ 0 w 89550"/>
                <a:gd name="connsiteY0" fmla="*/ 67489 h 136187"/>
                <a:gd name="connsiteX1" fmla="*/ 44775 w 89550"/>
                <a:gd name="connsiteY1" fmla="*/ 0 h 136187"/>
                <a:gd name="connsiteX2" fmla="*/ 89551 w 89550"/>
                <a:gd name="connsiteY2" fmla="*/ 67489 h 136187"/>
                <a:gd name="connsiteX3" fmla="*/ 44775 w 89550"/>
                <a:gd name="connsiteY3" fmla="*/ 136188 h 136187"/>
                <a:gd name="connsiteX4" fmla="*/ 0 w 89550"/>
                <a:gd name="connsiteY4" fmla="*/ 67489 h 136187"/>
                <a:gd name="connsiteX5" fmla="*/ 66186 w 89550"/>
                <a:gd name="connsiteY5" fmla="*/ 67489 h 136187"/>
                <a:gd name="connsiteX6" fmla="*/ 44775 w 89550"/>
                <a:gd name="connsiteY6" fmla="*/ 18990 h 136187"/>
                <a:gd name="connsiteX7" fmla="*/ 23365 w 89550"/>
                <a:gd name="connsiteY7" fmla="*/ 67489 h 136187"/>
                <a:gd name="connsiteX8" fmla="*/ 44775 w 89550"/>
                <a:gd name="connsiteY8" fmla="*/ 117012 h 136187"/>
                <a:gd name="connsiteX9" fmla="*/ 66186 w 89550"/>
                <a:gd name="connsiteY9" fmla="*/ 67489 h 13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550" h="136187">
                  <a:moveTo>
                    <a:pt x="0" y="67489"/>
                  </a:moveTo>
                  <a:cubicBezTo>
                    <a:pt x="0" y="23179"/>
                    <a:pt x="17501" y="0"/>
                    <a:pt x="44775" y="0"/>
                  </a:cubicBezTo>
                  <a:cubicBezTo>
                    <a:pt x="72050" y="0"/>
                    <a:pt x="89551" y="23272"/>
                    <a:pt x="89551" y="67489"/>
                  </a:cubicBezTo>
                  <a:cubicBezTo>
                    <a:pt x="89551" y="111705"/>
                    <a:pt x="72236" y="136188"/>
                    <a:pt x="44775" y="136188"/>
                  </a:cubicBezTo>
                  <a:cubicBezTo>
                    <a:pt x="17314" y="136188"/>
                    <a:pt x="0" y="111892"/>
                    <a:pt x="0" y="67489"/>
                  </a:cubicBezTo>
                  <a:close/>
                  <a:moveTo>
                    <a:pt x="66186" y="67489"/>
                  </a:moveTo>
                  <a:cubicBezTo>
                    <a:pt x="66186" y="30533"/>
                    <a:pt x="57342" y="18990"/>
                    <a:pt x="44775" y="18990"/>
                  </a:cubicBezTo>
                  <a:cubicBezTo>
                    <a:pt x="32208" y="18990"/>
                    <a:pt x="23365" y="30533"/>
                    <a:pt x="23365" y="67489"/>
                  </a:cubicBezTo>
                  <a:cubicBezTo>
                    <a:pt x="23365" y="104445"/>
                    <a:pt x="32395" y="117012"/>
                    <a:pt x="44775" y="117012"/>
                  </a:cubicBezTo>
                  <a:cubicBezTo>
                    <a:pt x="57156" y="117012"/>
                    <a:pt x="66186" y="104631"/>
                    <a:pt x="66186" y="67489"/>
                  </a:cubicBezTo>
                  <a:close/>
                </a:path>
              </a:pathLst>
            </a:custGeom>
            <a:solidFill>
              <a:srgbClr val="FFFFFF"/>
            </a:solidFill>
            <a:ln w="8840" cap="flat">
              <a:noFill/>
              <a:prstDash val="solid"/>
              <a:miter/>
            </a:ln>
          </p:spPr>
          <p:txBody>
            <a:bodyPr rtlCol="0" anchor="ctr"/>
            <a:lstStyle/>
            <a:p>
              <a:endParaRPr lang="en-US"/>
            </a:p>
          </p:txBody>
        </p:sp>
        <p:sp>
          <p:nvSpPr>
            <p:cNvPr id="856" name="Freeform: Shape 855">
              <a:extLst>
                <a:ext uri="{FF2B5EF4-FFF2-40B4-BE49-F238E27FC236}">
                  <a16:creationId xmlns:a16="http://schemas.microsoft.com/office/drawing/2014/main" id="{37CBEA68-C232-A795-C244-37901345603B}"/>
                </a:ext>
              </a:extLst>
            </p:cNvPr>
            <p:cNvSpPr/>
            <p:nvPr/>
          </p:nvSpPr>
          <p:spPr>
            <a:xfrm>
              <a:off x="2473176" y="7105338"/>
              <a:ext cx="49243" cy="17779"/>
            </a:xfrm>
            <a:custGeom>
              <a:avLst/>
              <a:gdLst>
                <a:gd name="connsiteX0" fmla="*/ 0 w 49243"/>
                <a:gd name="connsiteY0" fmla="*/ 0 h 17779"/>
                <a:gd name="connsiteX1" fmla="*/ 49244 w 49243"/>
                <a:gd name="connsiteY1" fmla="*/ 0 h 17779"/>
                <a:gd name="connsiteX2" fmla="*/ 49244 w 49243"/>
                <a:gd name="connsiteY2" fmla="*/ 17780 h 17779"/>
                <a:gd name="connsiteX3" fmla="*/ 0 w 49243"/>
                <a:gd name="connsiteY3" fmla="*/ 17780 h 17779"/>
                <a:gd name="connsiteX4" fmla="*/ 0 w 49243"/>
                <a:gd name="connsiteY4" fmla="*/ 0 h 1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3" h="17779">
                  <a:moveTo>
                    <a:pt x="0" y="0"/>
                  </a:moveTo>
                  <a:lnTo>
                    <a:pt x="49244" y="0"/>
                  </a:lnTo>
                  <a:lnTo>
                    <a:pt x="49244" y="17780"/>
                  </a:lnTo>
                  <a:lnTo>
                    <a:pt x="0" y="17780"/>
                  </a:lnTo>
                  <a:lnTo>
                    <a:pt x="0" y="0"/>
                  </a:lnTo>
                  <a:close/>
                </a:path>
              </a:pathLst>
            </a:custGeom>
            <a:solidFill>
              <a:srgbClr val="FFFFFF"/>
            </a:solidFill>
            <a:ln w="8840" cap="flat">
              <a:noFill/>
              <a:prstDash val="solid"/>
              <a:miter/>
            </a:ln>
          </p:spPr>
          <p:txBody>
            <a:bodyPr rtlCol="0" anchor="ctr"/>
            <a:lstStyle/>
            <a:p>
              <a:endParaRPr lang="en-US"/>
            </a:p>
          </p:txBody>
        </p:sp>
        <p:sp>
          <p:nvSpPr>
            <p:cNvPr id="857" name="Freeform: Shape 856">
              <a:extLst>
                <a:ext uri="{FF2B5EF4-FFF2-40B4-BE49-F238E27FC236}">
                  <a16:creationId xmlns:a16="http://schemas.microsoft.com/office/drawing/2014/main" id="{404560A1-98B4-2114-D216-1BA48EF5EB33}"/>
                </a:ext>
              </a:extLst>
            </p:cNvPr>
            <p:cNvSpPr/>
            <p:nvPr/>
          </p:nvSpPr>
          <p:spPr>
            <a:xfrm>
              <a:off x="2576131" y="7034964"/>
              <a:ext cx="96904" cy="131160"/>
            </a:xfrm>
            <a:custGeom>
              <a:avLst/>
              <a:gdLst>
                <a:gd name="connsiteX0" fmla="*/ 57715 w 96904"/>
                <a:gd name="connsiteY0" fmla="*/ 97742 h 131160"/>
                <a:gd name="connsiteX1" fmla="*/ 0 w 96904"/>
                <a:gd name="connsiteY1" fmla="*/ 97742 h 131160"/>
                <a:gd name="connsiteX2" fmla="*/ 0 w 96904"/>
                <a:gd name="connsiteY2" fmla="*/ 81079 h 131160"/>
                <a:gd name="connsiteX3" fmla="*/ 51757 w 96904"/>
                <a:gd name="connsiteY3" fmla="*/ 0 h 131160"/>
                <a:gd name="connsiteX4" fmla="*/ 80614 w 96904"/>
                <a:gd name="connsiteY4" fmla="*/ 0 h 131160"/>
                <a:gd name="connsiteX5" fmla="*/ 80614 w 96904"/>
                <a:gd name="connsiteY5" fmla="*/ 78752 h 131160"/>
                <a:gd name="connsiteX6" fmla="*/ 96905 w 96904"/>
                <a:gd name="connsiteY6" fmla="*/ 78752 h 131160"/>
                <a:gd name="connsiteX7" fmla="*/ 96905 w 96904"/>
                <a:gd name="connsiteY7" fmla="*/ 97742 h 131160"/>
                <a:gd name="connsiteX8" fmla="*/ 80614 w 96904"/>
                <a:gd name="connsiteY8" fmla="*/ 97742 h 131160"/>
                <a:gd name="connsiteX9" fmla="*/ 80614 w 96904"/>
                <a:gd name="connsiteY9" fmla="*/ 131161 h 131160"/>
                <a:gd name="connsiteX10" fmla="*/ 57715 w 96904"/>
                <a:gd name="connsiteY10" fmla="*/ 131161 h 131160"/>
                <a:gd name="connsiteX11" fmla="*/ 57715 w 96904"/>
                <a:gd name="connsiteY11" fmla="*/ 97742 h 131160"/>
                <a:gd name="connsiteX12" fmla="*/ 57715 w 96904"/>
                <a:gd name="connsiteY12" fmla="*/ 78752 h 131160"/>
                <a:gd name="connsiteX13" fmla="*/ 57715 w 96904"/>
                <a:gd name="connsiteY13" fmla="*/ 49895 h 131160"/>
                <a:gd name="connsiteX14" fmla="*/ 58925 w 96904"/>
                <a:gd name="connsiteY14" fmla="*/ 22434 h 131160"/>
                <a:gd name="connsiteX15" fmla="*/ 58087 w 96904"/>
                <a:gd name="connsiteY15" fmla="*/ 22434 h 131160"/>
                <a:gd name="connsiteX16" fmla="*/ 47382 w 96904"/>
                <a:gd name="connsiteY16" fmla="*/ 42820 h 131160"/>
                <a:gd name="connsiteX17" fmla="*/ 24110 w 96904"/>
                <a:gd name="connsiteY17" fmla="*/ 78659 h 131160"/>
                <a:gd name="connsiteX18" fmla="*/ 57715 w 96904"/>
                <a:gd name="connsiteY18" fmla="*/ 78659 h 13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04" h="131160">
                  <a:moveTo>
                    <a:pt x="57715" y="97742"/>
                  </a:moveTo>
                  <a:lnTo>
                    <a:pt x="0" y="97742"/>
                  </a:lnTo>
                  <a:lnTo>
                    <a:pt x="0" y="81079"/>
                  </a:lnTo>
                  <a:lnTo>
                    <a:pt x="51757" y="0"/>
                  </a:lnTo>
                  <a:lnTo>
                    <a:pt x="80614" y="0"/>
                  </a:lnTo>
                  <a:lnTo>
                    <a:pt x="80614" y="78752"/>
                  </a:lnTo>
                  <a:lnTo>
                    <a:pt x="96905" y="78752"/>
                  </a:lnTo>
                  <a:lnTo>
                    <a:pt x="96905" y="97742"/>
                  </a:lnTo>
                  <a:lnTo>
                    <a:pt x="80614" y="97742"/>
                  </a:lnTo>
                  <a:lnTo>
                    <a:pt x="80614" y="131161"/>
                  </a:lnTo>
                  <a:lnTo>
                    <a:pt x="57715" y="131161"/>
                  </a:lnTo>
                  <a:lnTo>
                    <a:pt x="57715" y="97742"/>
                  </a:lnTo>
                  <a:close/>
                  <a:moveTo>
                    <a:pt x="57715" y="78752"/>
                  </a:moveTo>
                  <a:lnTo>
                    <a:pt x="57715" y="49895"/>
                  </a:lnTo>
                  <a:cubicBezTo>
                    <a:pt x="57715" y="42262"/>
                    <a:pt x="58553" y="30067"/>
                    <a:pt x="58925" y="22434"/>
                  </a:cubicBezTo>
                  <a:lnTo>
                    <a:pt x="58087" y="22434"/>
                  </a:lnTo>
                  <a:cubicBezTo>
                    <a:pt x="54829" y="29229"/>
                    <a:pt x="51105" y="35839"/>
                    <a:pt x="47382" y="42820"/>
                  </a:cubicBezTo>
                  <a:lnTo>
                    <a:pt x="24110" y="78659"/>
                  </a:lnTo>
                  <a:lnTo>
                    <a:pt x="57715" y="78659"/>
                  </a:lnTo>
                  <a:close/>
                </a:path>
              </a:pathLst>
            </a:custGeom>
            <a:solidFill>
              <a:srgbClr val="FFFFFF"/>
            </a:solidFill>
            <a:ln w="8840" cap="flat">
              <a:noFill/>
              <a:prstDash val="solid"/>
              <a:miter/>
            </a:ln>
          </p:spPr>
          <p:txBody>
            <a:bodyPr rtlCol="0" anchor="ctr"/>
            <a:lstStyle/>
            <a:p>
              <a:endParaRPr lang="en-US"/>
            </a:p>
          </p:txBody>
        </p:sp>
        <p:sp>
          <p:nvSpPr>
            <p:cNvPr id="858" name="Freeform: Shape 857">
              <a:extLst>
                <a:ext uri="{FF2B5EF4-FFF2-40B4-BE49-F238E27FC236}">
                  <a16:creationId xmlns:a16="http://schemas.microsoft.com/office/drawing/2014/main" id="{ABDC27E6-E1E4-A11D-DB39-76E2027F5DFD}"/>
                </a:ext>
              </a:extLst>
            </p:cNvPr>
            <p:cNvSpPr/>
            <p:nvPr/>
          </p:nvSpPr>
          <p:spPr>
            <a:xfrm>
              <a:off x="2686069" y="7032357"/>
              <a:ext cx="89085" cy="136094"/>
            </a:xfrm>
            <a:custGeom>
              <a:avLst/>
              <a:gdLst>
                <a:gd name="connsiteX0" fmla="*/ 2048 w 89085"/>
                <a:gd name="connsiteY0" fmla="*/ 121387 h 136094"/>
                <a:gd name="connsiteX1" fmla="*/ 15080 w 89085"/>
                <a:gd name="connsiteY1" fmla="*/ 106493 h 136094"/>
                <a:gd name="connsiteX2" fmla="*/ 36118 w 89085"/>
                <a:gd name="connsiteY2" fmla="*/ 116360 h 136094"/>
                <a:gd name="connsiteX3" fmla="*/ 66651 w 89085"/>
                <a:gd name="connsiteY3" fmla="*/ 68513 h 136094"/>
                <a:gd name="connsiteX4" fmla="*/ 38166 w 89085"/>
                <a:gd name="connsiteY4" fmla="*/ 83779 h 136094"/>
                <a:gd name="connsiteX5" fmla="*/ 0 w 89085"/>
                <a:gd name="connsiteY5" fmla="*/ 43100 h 136094"/>
                <a:gd name="connsiteX6" fmla="*/ 41424 w 89085"/>
                <a:gd name="connsiteY6" fmla="*/ 0 h 136094"/>
                <a:gd name="connsiteX7" fmla="*/ 89085 w 89085"/>
                <a:gd name="connsiteY7" fmla="*/ 64138 h 136094"/>
                <a:gd name="connsiteX8" fmla="*/ 37328 w 89085"/>
                <a:gd name="connsiteY8" fmla="*/ 136094 h 136094"/>
                <a:gd name="connsiteX9" fmla="*/ 2048 w 89085"/>
                <a:gd name="connsiteY9" fmla="*/ 121294 h 136094"/>
                <a:gd name="connsiteX10" fmla="*/ 42727 w 89085"/>
                <a:gd name="connsiteY10" fmla="*/ 66372 h 136094"/>
                <a:gd name="connsiteX11" fmla="*/ 65999 w 89085"/>
                <a:gd name="connsiteY11" fmla="*/ 51105 h 136094"/>
                <a:gd name="connsiteX12" fmla="*/ 41703 w 89085"/>
                <a:gd name="connsiteY12" fmla="*/ 18711 h 136094"/>
                <a:gd name="connsiteX13" fmla="*/ 22527 w 89085"/>
                <a:gd name="connsiteY13" fmla="*/ 43286 h 136094"/>
                <a:gd name="connsiteX14" fmla="*/ 42727 w 89085"/>
                <a:gd name="connsiteY14" fmla="*/ 66372 h 1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85" h="136094">
                  <a:moveTo>
                    <a:pt x="2048" y="121387"/>
                  </a:moveTo>
                  <a:lnTo>
                    <a:pt x="15080" y="106493"/>
                  </a:lnTo>
                  <a:cubicBezTo>
                    <a:pt x="20014" y="112078"/>
                    <a:pt x="28113" y="116360"/>
                    <a:pt x="36118" y="116360"/>
                  </a:cubicBezTo>
                  <a:cubicBezTo>
                    <a:pt x="52409" y="116360"/>
                    <a:pt x="65627" y="104165"/>
                    <a:pt x="66651" y="68513"/>
                  </a:cubicBezTo>
                  <a:cubicBezTo>
                    <a:pt x="59018" y="78008"/>
                    <a:pt x="47661" y="83779"/>
                    <a:pt x="38166" y="83779"/>
                  </a:cubicBezTo>
                  <a:cubicBezTo>
                    <a:pt x="15639" y="83779"/>
                    <a:pt x="0" y="70561"/>
                    <a:pt x="0" y="43100"/>
                  </a:cubicBezTo>
                  <a:cubicBezTo>
                    <a:pt x="0" y="15639"/>
                    <a:pt x="18804" y="0"/>
                    <a:pt x="41424" y="0"/>
                  </a:cubicBezTo>
                  <a:cubicBezTo>
                    <a:pt x="67023" y="0"/>
                    <a:pt x="89085" y="19828"/>
                    <a:pt x="89085" y="64138"/>
                  </a:cubicBezTo>
                  <a:cubicBezTo>
                    <a:pt x="89085" y="114871"/>
                    <a:pt x="64324" y="136094"/>
                    <a:pt x="37328" y="136094"/>
                  </a:cubicBezTo>
                  <a:cubicBezTo>
                    <a:pt x="21410" y="136094"/>
                    <a:pt x="9867" y="129299"/>
                    <a:pt x="2048" y="121294"/>
                  </a:cubicBezTo>
                  <a:close/>
                  <a:moveTo>
                    <a:pt x="42727" y="66372"/>
                  </a:moveTo>
                  <a:cubicBezTo>
                    <a:pt x="50361" y="66372"/>
                    <a:pt x="59390" y="61811"/>
                    <a:pt x="65999" y="51105"/>
                  </a:cubicBezTo>
                  <a:cubicBezTo>
                    <a:pt x="63486" y="28206"/>
                    <a:pt x="54084" y="18711"/>
                    <a:pt x="41703" y="18711"/>
                  </a:cubicBezTo>
                  <a:cubicBezTo>
                    <a:pt x="30998" y="18711"/>
                    <a:pt x="22527" y="27368"/>
                    <a:pt x="22527" y="43286"/>
                  </a:cubicBezTo>
                  <a:cubicBezTo>
                    <a:pt x="22527" y="59204"/>
                    <a:pt x="30160" y="66372"/>
                    <a:pt x="42727" y="66372"/>
                  </a:cubicBezTo>
                  <a:close/>
                </a:path>
              </a:pathLst>
            </a:custGeom>
            <a:solidFill>
              <a:srgbClr val="FFFFFF"/>
            </a:solidFill>
            <a:ln w="8840" cap="flat">
              <a:noFill/>
              <a:prstDash val="solid"/>
              <a:miter/>
            </a:ln>
          </p:spPr>
          <p:txBody>
            <a:bodyPr rtlCol="0" anchor="ctr"/>
            <a:lstStyle/>
            <a:p>
              <a:endParaRPr lang="en-US"/>
            </a:p>
          </p:txBody>
        </p:sp>
        <p:sp>
          <p:nvSpPr>
            <p:cNvPr id="859" name="Freeform: Shape 858">
              <a:extLst>
                <a:ext uri="{FF2B5EF4-FFF2-40B4-BE49-F238E27FC236}">
                  <a16:creationId xmlns:a16="http://schemas.microsoft.com/office/drawing/2014/main" id="{DF965AAE-CB60-B639-BF84-B1BA37AD3F27}"/>
                </a:ext>
              </a:extLst>
            </p:cNvPr>
            <p:cNvSpPr/>
            <p:nvPr/>
          </p:nvSpPr>
          <p:spPr>
            <a:xfrm>
              <a:off x="2801405" y="7031240"/>
              <a:ext cx="119990" cy="134884"/>
            </a:xfrm>
            <a:custGeom>
              <a:avLst/>
              <a:gdLst>
                <a:gd name="connsiteX0" fmla="*/ 0 w 119990"/>
                <a:gd name="connsiteY0" fmla="*/ 0 h 134884"/>
                <a:gd name="connsiteX1" fmla="*/ 28857 w 119990"/>
                <a:gd name="connsiteY1" fmla="*/ 0 h 134884"/>
                <a:gd name="connsiteX2" fmla="*/ 51943 w 119990"/>
                <a:gd name="connsiteY2" fmla="*/ 66000 h 134884"/>
                <a:gd name="connsiteX3" fmla="*/ 59763 w 119990"/>
                <a:gd name="connsiteY3" fmla="*/ 92436 h 134884"/>
                <a:gd name="connsiteX4" fmla="*/ 60600 w 119990"/>
                <a:gd name="connsiteY4" fmla="*/ 92436 h 134884"/>
                <a:gd name="connsiteX5" fmla="*/ 68047 w 119990"/>
                <a:gd name="connsiteY5" fmla="*/ 66000 h 134884"/>
                <a:gd name="connsiteX6" fmla="*/ 91133 w 119990"/>
                <a:gd name="connsiteY6" fmla="*/ 0 h 134884"/>
                <a:gd name="connsiteX7" fmla="*/ 119991 w 119990"/>
                <a:gd name="connsiteY7" fmla="*/ 0 h 134884"/>
                <a:gd name="connsiteX8" fmla="*/ 119991 w 119990"/>
                <a:gd name="connsiteY8" fmla="*/ 134884 h 134884"/>
                <a:gd name="connsiteX9" fmla="*/ 97277 w 119990"/>
                <a:gd name="connsiteY9" fmla="*/ 134884 h 134884"/>
                <a:gd name="connsiteX10" fmla="*/ 97277 w 119990"/>
                <a:gd name="connsiteY10" fmla="*/ 73446 h 134884"/>
                <a:gd name="connsiteX11" fmla="*/ 101001 w 119990"/>
                <a:gd name="connsiteY11" fmla="*/ 29695 h 134884"/>
                <a:gd name="connsiteX12" fmla="*/ 100163 w 119990"/>
                <a:gd name="connsiteY12" fmla="*/ 29695 h 134884"/>
                <a:gd name="connsiteX13" fmla="*/ 89458 w 119990"/>
                <a:gd name="connsiteY13" fmla="*/ 62276 h 134884"/>
                <a:gd name="connsiteX14" fmla="*/ 67582 w 119990"/>
                <a:gd name="connsiteY14" fmla="*/ 122504 h 134884"/>
                <a:gd name="connsiteX15" fmla="*/ 51478 w 119990"/>
                <a:gd name="connsiteY15" fmla="*/ 122504 h 134884"/>
                <a:gd name="connsiteX16" fmla="*/ 30067 w 119990"/>
                <a:gd name="connsiteY16" fmla="*/ 62276 h 134884"/>
                <a:gd name="connsiteX17" fmla="*/ 19362 w 119990"/>
                <a:gd name="connsiteY17" fmla="*/ 29695 h 134884"/>
                <a:gd name="connsiteX18" fmla="*/ 18524 w 119990"/>
                <a:gd name="connsiteY18" fmla="*/ 29695 h 134884"/>
                <a:gd name="connsiteX19" fmla="*/ 22248 w 119990"/>
                <a:gd name="connsiteY19" fmla="*/ 73446 h 134884"/>
                <a:gd name="connsiteX20" fmla="*/ 22248 w 119990"/>
                <a:gd name="connsiteY20" fmla="*/ 134884 h 134884"/>
                <a:gd name="connsiteX21" fmla="*/ 0 w 119990"/>
                <a:gd name="connsiteY21" fmla="*/ 134884 h 134884"/>
                <a:gd name="connsiteX22" fmla="*/ 0 w 119990"/>
                <a:gd name="connsiteY22" fmla="*/ 0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990" h="134884">
                  <a:moveTo>
                    <a:pt x="0" y="0"/>
                  </a:moveTo>
                  <a:lnTo>
                    <a:pt x="28857" y="0"/>
                  </a:lnTo>
                  <a:lnTo>
                    <a:pt x="51943" y="66000"/>
                  </a:lnTo>
                  <a:cubicBezTo>
                    <a:pt x="54829" y="74657"/>
                    <a:pt x="57342" y="82476"/>
                    <a:pt x="59763" y="92436"/>
                  </a:cubicBezTo>
                  <a:lnTo>
                    <a:pt x="60600" y="92436"/>
                  </a:lnTo>
                  <a:cubicBezTo>
                    <a:pt x="63114" y="82569"/>
                    <a:pt x="65162" y="74657"/>
                    <a:pt x="68047" y="66000"/>
                  </a:cubicBezTo>
                  <a:lnTo>
                    <a:pt x="91133" y="0"/>
                  </a:lnTo>
                  <a:lnTo>
                    <a:pt x="119991" y="0"/>
                  </a:lnTo>
                  <a:lnTo>
                    <a:pt x="119991" y="134884"/>
                  </a:lnTo>
                  <a:lnTo>
                    <a:pt x="97277" y="134884"/>
                  </a:lnTo>
                  <a:lnTo>
                    <a:pt x="97277" y="73446"/>
                  </a:lnTo>
                  <a:cubicBezTo>
                    <a:pt x="97277" y="60693"/>
                    <a:pt x="99325" y="42076"/>
                    <a:pt x="101001" y="29695"/>
                  </a:cubicBezTo>
                  <a:lnTo>
                    <a:pt x="100163" y="29695"/>
                  </a:lnTo>
                  <a:lnTo>
                    <a:pt x="89458" y="62276"/>
                  </a:lnTo>
                  <a:lnTo>
                    <a:pt x="67582" y="122504"/>
                  </a:lnTo>
                  <a:lnTo>
                    <a:pt x="51478" y="122504"/>
                  </a:lnTo>
                  <a:lnTo>
                    <a:pt x="30067" y="62276"/>
                  </a:lnTo>
                  <a:lnTo>
                    <a:pt x="19362" y="29695"/>
                  </a:lnTo>
                  <a:lnTo>
                    <a:pt x="18524" y="29695"/>
                  </a:lnTo>
                  <a:cubicBezTo>
                    <a:pt x="20200" y="42076"/>
                    <a:pt x="22248" y="60600"/>
                    <a:pt x="22248" y="73446"/>
                  </a:cubicBezTo>
                  <a:lnTo>
                    <a:pt x="22248" y="134884"/>
                  </a:lnTo>
                  <a:lnTo>
                    <a:pt x="0" y="134884"/>
                  </a:lnTo>
                  <a:lnTo>
                    <a:pt x="0" y="0"/>
                  </a:lnTo>
                  <a:close/>
                </a:path>
              </a:pathLst>
            </a:custGeom>
            <a:solidFill>
              <a:srgbClr val="FFFFFF"/>
            </a:solidFill>
            <a:ln w="8840" cap="flat">
              <a:noFill/>
              <a:prstDash val="solid"/>
              <a:miter/>
            </a:ln>
          </p:spPr>
          <p:txBody>
            <a:bodyPr rtlCol="0" anchor="ctr"/>
            <a:lstStyle/>
            <a:p>
              <a:endParaRPr lang="en-US"/>
            </a:p>
          </p:txBody>
        </p:sp>
      </p:grpSp>
      <p:grpSp>
        <p:nvGrpSpPr>
          <p:cNvPr id="860" name="Picture 2">
            <a:extLst>
              <a:ext uri="{FF2B5EF4-FFF2-40B4-BE49-F238E27FC236}">
                <a16:creationId xmlns:a16="http://schemas.microsoft.com/office/drawing/2014/main" id="{D38024C8-A07B-4CD5-1BB0-0579AF2FB644}"/>
              </a:ext>
            </a:extLst>
          </p:cNvPr>
          <p:cNvGrpSpPr/>
          <p:nvPr/>
        </p:nvGrpSpPr>
        <p:grpSpPr>
          <a:xfrm>
            <a:off x="1575609" y="5692117"/>
            <a:ext cx="1011033" cy="270522"/>
            <a:chOff x="2037523" y="7566775"/>
            <a:chExt cx="1011033" cy="270522"/>
          </a:xfrm>
          <a:solidFill>
            <a:srgbClr val="4B708E"/>
          </a:solidFill>
        </p:grpSpPr>
        <p:sp>
          <p:nvSpPr>
            <p:cNvPr id="861" name="Freeform: Shape 860">
              <a:extLst>
                <a:ext uri="{FF2B5EF4-FFF2-40B4-BE49-F238E27FC236}">
                  <a16:creationId xmlns:a16="http://schemas.microsoft.com/office/drawing/2014/main" id="{41324CAB-514E-39B7-DC3B-B044EDC15164}"/>
                </a:ext>
              </a:extLst>
            </p:cNvPr>
            <p:cNvSpPr/>
            <p:nvPr/>
          </p:nvSpPr>
          <p:spPr>
            <a:xfrm>
              <a:off x="2037523" y="7566775"/>
              <a:ext cx="84338" cy="176494"/>
            </a:xfrm>
            <a:custGeom>
              <a:avLst/>
              <a:gdLst>
                <a:gd name="connsiteX0" fmla="*/ 35653 w 84338"/>
                <a:gd name="connsiteY0" fmla="*/ 156108 h 176494"/>
                <a:gd name="connsiteX1" fmla="*/ 0 w 84338"/>
                <a:gd name="connsiteY1" fmla="*/ 139446 h 176494"/>
                <a:gd name="connsiteX2" fmla="*/ 11171 w 84338"/>
                <a:gd name="connsiteY2" fmla="*/ 124365 h 176494"/>
                <a:gd name="connsiteX3" fmla="*/ 41238 w 84338"/>
                <a:gd name="connsiteY3" fmla="*/ 136560 h 176494"/>
                <a:gd name="connsiteX4" fmla="*/ 60880 w 84338"/>
                <a:gd name="connsiteY4" fmla="*/ 118594 h 176494"/>
                <a:gd name="connsiteX5" fmla="*/ 5027 w 84338"/>
                <a:gd name="connsiteY5" fmla="*/ 57342 h 176494"/>
                <a:gd name="connsiteX6" fmla="*/ 35746 w 84338"/>
                <a:gd name="connsiteY6" fmla="*/ 21037 h 176494"/>
                <a:gd name="connsiteX7" fmla="*/ 35746 w 84338"/>
                <a:gd name="connsiteY7" fmla="*/ 0 h 176494"/>
                <a:gd name="connsiteX8" fmla="*/ 52409 w 84338"/>
                <a:gd name="connsiteY8" fmla="*/ 0 h 176494"/>
                <a:gd name="connsiteX9" fmla="*/ 52409 w 84338"/>
                <a:gd name="connsiteY9" fmla="*/ 20665 h 176494"/>
                <a:gd name="connsiteX10" fmla="*/ 82476 w 84338"/>
                <a:gd name="connsiteY10" fmla="*/ 37328 h 176494"/>
                <a:gd name="connsiteX11" fmla="*/ 69909 w 84338"/>
                <a:gd name="connsiteY11" fmla="*/ 50547 h 176494"/>
                <a:gd name="connsiteX12" fmla="*/ 45800 w 84338"/>
                <a:gd name="connsiteY12" fmla="*/ 40028 h 176494"/>
                <a:gd name="connsiteX13" fmla="*/ 28485 w 84338"/>
                <a:gd name="connsiteY13" fmla="*/ 56318 h 176494"/>
                <a:gd name="connsiteX14" fmla="*/ 84338 w 84338"/>
                <a:gd name="connsiteY14" fmla="*/ 116732 h 176494"/>
                <a:gd name="connsiteX15" fmla="*/ 52409 w 84338"/>
                <a:gd name="connsiteY15" fmla="*/ 155271 h 176494"/>
                <a:gd name="connsiteX16" fmla="*/ 52409 w 84338"/>
                <a:gd name="connsiteY16" fmla="*/ 176494 h 176494"/>
                <a:gd name="connsiteX17" fmla="*/ 35746 w 84338"/>
                <a:gd name="connsiteY17" fmla="*/ 176494 h 176494"/>
                <a:gd name="connsiteX18" fmla="*/ 35746 w 84338"/>
                <a:gd name="connsiteY18" fmla="*/ 156108 h 17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338" h="176494">
                  <a:moveTo>
                    <a:pt x="35653" y="156108"/>
                  </a:moveTo>
                  <a:cubicBezTo>
                    <a:pt x="22248" y="154898"/>
                    <a:pt x="9216" y="149313"/>
                    <a:pt x="0" y="139446"/>
                  </a:cubicBezTo>
                  <a:lnTo>
                    <a:pt x="11171" y="124365"/>
                  </a:lnTo>
                  <a:cubicBezTo>
                    <a:pt x="20666" y="132650"/>
                    <a:pt x="30347" y="136560"/>
                    <a:pt x="41238" y="136560"/>
                  </a:cubicBezTo>
                  <a:cubicBezTo>
                    <a:pt x="54643" y="136560"/>
                    <a:pt x="60880" y="129765"/>
                    <a:pt x="60880" y="118594"/>
                  </a:cubicBezTo>
                  <a:cubicBezTo>
                    <a:pt x="60880" y="94484"/>
                    <a:pt x="5027" y="93832"/>
                    <a:pt x="5027" y="57342"/>
                  </a:cubicBezTo>
                  <a:cubicBezTo>
                    <a:pt x="5027" y="37979"/>
                    <a:pt x="17035" y="24389"/>
                    <a:pt x="35746" y="21037"/>
                  </a:cubicBezTo>
                  <a:lnTo>
                    <a:pt x="35746" y="0"/>
                  </a:lnTo>
                  <a:lnTo>
                    <a:pt x="52409" y="0"/>
                  </a:lnTo>
                  <a:lnTo>
                    <a:pt x="52409" y="20665"/>
                  </a:lnTo>
                  <a:cubicBezTo>
                    <a:pt x="65441" y="22341"/>
                    <a:pt x="74843" y="28485"/>
                    <a:pt x="82476" y="37328"/>
                  </a:cubicBezTo>
                  <a:lnTo>
                    <a:pt x="69909" y="50547"/>
                  </a:lnTo>
                  <a:cubicBezTo>
                    <a:pt x="63114" y="43751"/>
                    <a:pt x="55667" y="40028"/>
                    <a:pt x="45800" y="40028"/>
                  </a:cubicBezTo>
                  <a:cubicBezTo>
                    <a:pt x="35094" y="40028"/>
                    <a:pt x="28485" y="45985"/>
                    <a:pt x="28485" y="56318"/>
                  </a:cubicBezTo>
                  <a:cubicBezTo>
                    <a:pt x="28485" y="78380"/>
                    <a:pt x="84338" y="78194"/>
                    <a:pt x="84338" y="116732"/>
                  </a:cubicBezTo>
                  <a:cubicBezTo>
                    <a:pt x="84338" y="136746"/>
                    <a:pt x="72795" y="151360"/>
                    <a:pt x="52409" y="155271"/>
                  </a:cubicBezTo>
                  <a:lnTo>
                    <a:pt x="52409" y="176494"/>
                  </a:lnTo>
                  <a:lnTo>
                    <a:pt x="35746" y="176494"/>
                  </a:lnTo>
                  <a:lnTo>
                    <a:pt x="35746" y="156108"/>
                  </a:lnTo>
                  <a:close/>
                </a:path>
              </a:pathLst>
            </a:custGeom>
            <a:solidFill>
              <a:srgbClr val="4B708E"/>
            </a:solidFill>
            <a:ln w="8840" cap="flat">
              <a:noFill/>
              <a:prstDash val="solid"/>
              <a:miter/>
            </a:ln>
          </p:spPr>
          <p:txBody>
            <a:bodyPr rtlCol="0" anchor="ctr"/>
            <a:lstStyle/>
            <a:p>
              <a:endParaRPr lang="en-US"/>
            </a:p>
          </p:txBody>
        </p:sp>
        <p:sp>
          <p:nvSpPr>
            <p:cNvPr id="862" name="Freeform: Shape 861">
              <a:extLst>
                <a:ext uri="{FF2B5EF4-FFF2-40B4-BE49-F238E27FC236}">
                  <a16:creationId xmlns:a16="http://schemas.microsoft.com/office/drawing/2014/main" id="{A50FD868-68D7-B6E0-2ECB-0654A006F7B9}"/>
                </a:ext>
              </a:extLst>
            </p:cNvPr>
            <p:cNvSpPr/>
            <p:nvPr/>
          </p:nvSpPr>
          <p:spPr>
            <a:xfrm>
              <a:off x="2149508" y="7589489"/>
              <a:ext cx="79218" cy="131160"/>
            </a:xfrm>
            <a:custGeom>
              <a:avLst/>
              <a:gdLst>
                <a:gd name="connsiteX0" fmla="*/ 0 w 79218"/>
                <a:gd name="connsiteY0" fmla="*/ 111333 h 131160"/>
                <a:gd name="connsiteX1" fmla="*/ 29323 w 79218"/>
                <a:gd name="connsiteY1" fmla="*/ 111333 h 131160"/>
                <a:gd name="connsiteX2" fmla="*/ 29323 w 79218"/>
                <a:gd name="connsiteY2" fmla="*/ 26158 h 131160"/>
                <a:gd name="connsiteX3" fmla="*/ 4934 w 79218"/>
                <a:gd name="connsiteY3" fmla="*/ 26158 h 131160"/>
                <a:gd name="connsiteX4" fmla="*/ 4934 w 79218"/>
                <a:gd name="connsiteY4" fmla="*/ 10891 h 131160"/>
                <a:gd name="connsiteX5" fmla="*/ 35467 w 79218"/>
                <a:gd name="connsiteY5" fmla="*/ 0 h 131160"/>
                <a:gd name="connsiteX6" fmla="*/ 53619 w 79218"/>
                <a:gd name="connsiteY6" fmla="*/ 0 h 131160"/>
                <a:gd name="connsiteX7" fmla="*/ 53619 w 79218"/>
                <a:gd name="connsiteY7" fmla="*/ 111333 h 131160"/>
                <a:gd name="connsiteX8" fmla="*/ 79218 w 79218"/>
                <a:gd name="connsiteY8" fmla="*/ 111333 h 131160"/>
                <a:gd name="connsiteX9" fmla="*/ 79218 w 79218"/>
                <a:gd name="connsiteY9" fmla="*/ 131161 h 131160"/>
                <a:gd name="connsiteX10" fmla="*/ 0 w 79218"/>
                <a:gd name="connsiteY10" fmla="*/ 131161 h 131160"/>
                <a:gd name="connsiteX11" fmla="*/ 0 w 79218"/>
                <a:gd name="connsiteY11" fmla="*/ 111333 h 13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18" h="131160">
                  <a:moveTo>
                    <a:pt x="0" y="111333"/>
                  </a:moveTo>
                  <a:lnTo>
                    <a:pt x="29323" y="111333"/>
                  </a:lnTo>
                  <a:lnTo>
                    <a:pt x="29323" y="26158"/>
                  </a:lnTo>
                  <a:lnTo>
                    <a:pt x="4934" y="26158"/>
                  </a:lnTo>
                  <a:lnTo>
                    <a:pt x="4934" y="10891"/>
                  </a:lnTo>
                  <a:cubicBezTo>
                    <a:pt x="18152" y="8378"/>
                    <a:pt x="26996" y="4933"/>
                    <a:pt x="35467" y="0"/>
                  </a:cubicBezTo>
                  <a:lnTo>
                    <a:pt x="53619" y="0"/>
                  </a:lnTo>
                  <a:lnTo>
                    <a:pt x="53619" y="111333"/>
                  </a:lnTo>
                  <a:lnTo>
                    <a:pt x="79218" y="111333"/>
                  </a:lnTo>
                  <a:lnTo>
                    <a:pt x="79218" y="131161"/>
                  </a:lnTo>
                  <a:lnTo>
                    <a:pt x="0" y="131161"/>
                  </a:lnTo>
                  <a:lnTo>
                    <a:pt x="0" y="111333"/>
                  </a:lnTo>
                  <a:close/>
                </a:path>
              </a:pathLst>
            </a:custGeom>
            <a:solidFill>
              <a:srgbClr val="4B708E"/>
            </a:solidFill>
            <a:ln w="8840" cap="flat">
              <a:noFill/>
              <a:prstDash val="solid"/>
              <a:miter/>
            </a:ln>
          </p:spPr>
          <p:txBody>
            <a:bodyPr rtlCol="0" anchor="ctr"/>
            <a:lstStyle/>
            <a:p>
              <a:endParaRPr lang="en-US"/>
            </a:p>
          </p:txBody>
        </p:sp>
        <p:sp>
          <p:nvSpPr>
            <p:cNvPr id="863" name="Freeform: Shape 862">
              <a:extLst>
                <a:ext uri="{FF2B5EF4-FFF2-40B4-BE49-F238E27FC236}">
                  <a16:creationId xmlns:a16="http://schemas.microsoft.com/office/drawing/2014/main" id="{D28B01A0-12D7-7878-42B0-8421F38B0C06}"/>
                </a:ext>
              </a:extLst>
            </p:cNvPr>
            <p:cNvSpPr/>
            <p:nvPr/>
          </p:nvSpPr>
          <p:spPr>
            <a:xfrm>
              <a:off x="2245203" y="7589489"/>
              <a:ext cx="91133" cy="133580"/>
            </a:xfrm>
            <a:custGeom>
              <a:avLst/>
              <a:gdLst>
                <a:gd name="connsiteX0" fmla="*/ 0 w 91133"/>
                <a:gd name="connsiteY0" fmla="*/ 115429 h 133580"/>
                <a:gd name="connsiteX1" fmla="*/ 11171 w 91133"/>
                <a:gd name="connsiteY1" fmla="*/ 99790 h 133580"/>
                <a:gd name="connsiteX2" fmla="*/ 41703 w 91133"/>
                <a:gd name="connsiteY2" fmla="*/ 113846 h 133580"/>
                <a:gd name="connsiteX3" fmla="*/ 66651 w 91133"/>
                <a:gd name="connsiteY3" fmla="*/ 89085 h 133580"/>
                <a:gd name="connsiteX4" fmla="*/ 42914 w 91133"/>
                <a:gd name="connsiteY4" fmla="*/ 64975 h 133580"/>
                <a:gd name="connsiteX5" fmla="*/ 22062 w 91133"/>
                <a:gd name="connsiteY5" fmla="*/ 72236 h 133580"/>
                <a:gd name="connsiteX6" fmla="*/ 10519 w 91133"/>
                <a:gd name="connsiteY6" fmla="*/ 64789 h 133580"/>
                <a:gd name="connsiteX7" fmla="*/ 14429 w 91133"/>
                <a:gd name="connsiteY7" fmla="*/ 0 h 133580"/>
                <a:gd name="connsiteX8" fmla="*/ 84989 w 91133"/>
                <a:gd name="connsiteY8" fmla="*/ 0 h 133580"/>
                <a:gd name="connsiteX9" fmla="*/ 84989 w 91133"/>
                <a:gd name="connsiteY9" fmla="*/ 20572 h 133580"/>
                <a:gd name="connsiteX10" fmla="*/ 35653 w 91133"/>
                <a:gd name="connsiteY10" fmla="*/ 20572 h 133580"/>
                <a:gd name="connsiteX11" fmla="*/ 32767 w 91133"/>
                <a:gd name="connsiteY11" fmla="*/ 51477 h 133580"/>
                <a:gd name="connsiteX12" fmla="*/ 49895 w 91133"/>
                <a:gd name="connsiteY12" fmla="*/ 47381 h 133580"/>
                <a:gd name="connsiteX13" fmla="*/ 91133 w 91133"/>
                <a:gd name="connsiteY13" fmla="*/ 88434 h 133580"/>
                <a:gd name="connsiteX14" fmla="*/ 44775 w 91133"/>
                <a:gd name="connsiteY14" fmla="*/ 133581 h 133580"/>
                <a:gd name="connsiteX15" fmla="*/ 0 w 91133"/>
                <a:gd name="connsiteY15" fmla="*/ 115429 h 13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133" h="133580">
                  <a:moveTo>
                    <a:pt x="0" y="115429"/>
                  </a:moveTo>
                  <a:lnTo>
                    <a:pt x="11171" y="99790"/>
                  </a:lnTo>
                  <a:cubicBezTo>
                    <a:pt x="18990" y="107237"/>
                    <a:pt x="28671" y="113846"/>
                    <a:pt x="41703" y="113846"/>
                  </a:cubicBezTo>
                  <a:cubicBezTo>
                    <a:pt x="56318" y="113846"/>
                    <a:pt x="66651" y="104538"/>
                    <a:pt x="66651" y="89085"/>
                  </a:cubicBezTo>
                  <a:cubicBezTo>
                    <a:pt x="66651" y="73632"/>
                    <a:pt x="57156" y="64975"/>
                    <a:pt x="42914" y="64975"/>
                  </a:cubicBezTo>
                  <a:cubicBezTo>
                    <a:pt x="34629" y="64975"/>
                    <a:pt x="29881" y="67023"/>
                    <a:pt x="22062" y="72236"/>
                  </a:cubicBezTo>
                  <a:lnTo>
                    <a:pt x="10519" y="64789"/>
                  </a:lnTo>
                  <a:lnTo>
                    <a:pt x="14429" y="0"/>
                  </a:lnTo>
                  <a:lnTo>
                    <a:pt x="84989" y="0"/>
                  </a:lnTo>
                  <a:lnTo>
                    <a:pt x="84989" y="20572"/>
                  </a:lnTo>
                  <a:lnTo>
                    <a:pt x="35653" y="20572"/>
                  </a:lnTo>
                  <a:lnTo>
                    <a:pt x="32767" y="51477"/>
                  </a:lnTo>
                  <a:cubicBezTo>
                    <a:pt x="38352" y="48778"/>
                    <a:pt x="43286" y="47381"/>
                    <a:pt x="49895" y="47381"/>
                  </a:cubicBezTo>
                  <a:cubicBezTo>
                    <a:pt x="72423" y="47381"/>
                    <a:pt x="91133" y="60134"/>
                    <a:pt x="91133" y="88434"/>
                  </a:cubicBezTo>
                  <a:cubicBezTo>
                    <a:pt x="91133" y="116732"/>
                    <a:pt x="69071" y="133581"/>
                    <a:pt x="44775" y="133581"/>
                  </a:cubicBezTo>
                  <a:cubicBezTo>
                    <a:pt x="23551" y="133581"/>
                    <a:pt x="9681" y="125110"/>
                    <a:pt x="0" y="115429"/>
                  </a:cubicBezTo>
                  <a:close/>
                </a:path>
              </a:pathLst>
            </a:custGeom>
            <a:solidFill>
              <a:srgbClr val="4B708E"/>
            </a:solidFill>
            <a:ln w="8840" cap="flat">
              <a:noFill/>
              <a:prstDash val="solid"/>
              <a:miter/>
            </a:ln>
          </p:spPr>
          <p:txBody>
            <a:bodyPr rtlCol="0" anchor="ctr"/>
            <a:lstStyle/>
            <a:p>
              <a:endParaRPr lang="en-US"/>
            </a:p>
          </p:txBody>
        </p:sp>
        <p:sp>
          <p:nvSpPr>
            <p:cNvPr id="864" name="Freeform: Shape 863">
              <a:extLst>
                <a:ext uri="{FF2B5EF4-FFF2-40B4-BE49-F238E27FC236}">
                  <a16:creationId xmlns:a16="http://schemas.microsoft.com/office/drawing/2014/main" id="{5E992977-625D-C731-D6D9-0E8549679322}"/>
                </a:ext>
              </a:extLst>
            </p:cNvPr>
            <p:cNvSpPr/>
            <p:nvPr/>
          </p:nvSpPr>
          <p:spPr>
            <a:xfrm>
              <a:off x="2363239" y="7585672"/>
              <a:ext cx="119990" cy="134884"/>
            </a:xfrm>
            <a:custGeom>
              <a:avLst/>
              <a:gdLst>
                <a:gd name="connsiteX0" fmla="*/ 0 w 119990"/>
                <a:gd name="connsiteY0" fmla="*/ 0 h 134884"/>
                <a:gd name="connsiteX1" fmla="*/ 28857 w 119990"/>
                <a:gd name="connsiteY1" fmla="*/ 0 h 134884"/>
                <a:gd name="connsiteX2" fmla="*/ 51943 w 119990"/>
                <a:gd name="connsiteY2" fmla="*/ 66000 h 134884"/>
                <a:gd name="connsiteX3" fmla="*/ 59763 w 119990"/>
                <a:gd name="connsiteY3" fmla="*/ 92436 h 134884"/>
                <a:gd name="connsiteX4" fmla="*/ 60600 w 119990"/>
                <a:gd name="connsiteY4" fmla="*/ 92436 h 134884"/>
                <a:gd name="connsiteX5" fmla="*/ 68047 w 119990"/>
                <a:gd name="connsiteY5" fmla="*/ 66000 h 134884"/>
                <a:gd name="connsiteX6" fmla="*/ 91133 w 119990"/>
                <a:gd name="connsiteY6" fmla="*/ 0 h 134884"/>
                <a:gd name="connsiteX7" fmla="*/ 119991 w 119990"/>
                <a:gd name="connsiteY7" fmla="*/ 0 h 134884"/>
                <a:gd name="connsiteX8" fmla="*/ 119991 w 119990"/>
                <a:gd name="connsiteY8" fmla="*/ 134884 h 134884"/>
                <a:gd name="connsiteX9" fmla="*/ 97277 w 119990"/>
                <a:gd name="connsiteY9" fmla="*/ 134884 h 134884"/>
                <a:gd name="connsiteX10" fmla="*/ 97277 w 119990"/>
                <a:gd name="connsiteY10" fmla="*/ 73446 h 134884"/>
                <a:gd name="connsiteX11" fmla="*/ 101001 w 119990"/>
                <a:gd name="connsiteY11" fmla="*/ 29695 h 134884"/>
                <a:gd name="connsiteX12" fmla="*/ 100163 w 119990"/>
                <a:gd name="connsiteY12" fmla="*/ 29695 h 134884"/>
                <a:gd name="connsiteX13" fmla="*/ 89458 w 119990"/>
                <a:gd name="connsiteY13" fmla="*/ 62276 h 134884"/>
                <a:gd name="connsiteX14" fmla="*/ 67582 w 119990"/>
                <a:gd name="connsiteY14" fmla="*/ 122504 h 134884"/>
                <a:gd name="connsiteX15" fmla="*/ 51478 w 119990"/>
                <a:gd name="connsiteY15" fmla="*/ 122504 h 134884"/>
                <a:gd name="connsiteX16" fmla="*/ 30067 w 119990"/>
                <a:gd name="connsiteY16" fmla="*/ 62276 h 134884"/>
                <a:gd name="connsiteX17" fmla="*/ 19362 w 119990"/>
                <a:gd name="connsiteY17" fmla="*/ 29695 h 134884"/>
                <a:gd name="connsiteX18" fmla="*/ 18525 w 119990"/>
                <a:gd name="connsiteY18" fmla="*/ 29695 h 134884"/>
                <a:gd name="connsiteX19" fmla="*/ 22248 w 119990"/>
                <a:gd name="connsiteY19" fmla="*/ 73446 h 134884"/>
                <a:gd name="connsiteX20" fmla="*/ 22248 w 119990"/>
                <a:gd name="connsiteY20" fmla="*/ 134884 h 134884"/>
                <a:gd name="connsiteX21" fmla="*/ 0 w 119990"/>
                <a:gd name="connsiteY21" fmla="*/ 134884 h 134884"/>
                <a:gd name="connsiteX22" fmla="*/ 0 w 119990"/>
                <a:gd name="connsiteY22" fmla="*/ 0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990" h="134884">
                  <a:moveTo>
                    <a:pt x="0" y="0"/>
                  </a:moveTo>
                  <a:lnTo>
                    <a:pt x="28857" y="0"/>
                  </a:lnTo>
                  <a:lnTo>
                    <a:pt x="51943" y="66000"/>
                  </a:lnTo>
                  <a:cubicBezTo>
                    <a:pt x="54829" y="74657"/>
                    <a:pt x="57342" y="82476"/>
                    <a:pt x="59763" y="92436"/>
                  </a:cubicBezTo>
                  <a:lnTo>
                    <a:pt x="60600" y="92436"/>
                  </a:lnTo>
                  <a:cubicBezTo>
                    <a:pt x="63114" y="82569"/>
                    <a:pt x="65162" y="74657"/>
                    <a:pt x="68047" y="66000"/>
                  </a:cubicBezTo>
                  <a:lnTo>
                    <a:pt x="91133" y="0"/>
                  </a:lnTo>
                  <a:lnTo>
                    <a:pt x="119991" y="0"/>
                  </a:lnTo>
                  <a:lnTo>
                    <a:pt x="119991" y="134884"/>
                  </a:lnTo>
                  <a:lnTo>
                    <a:pt x="97277" y="134884"/>
                  </a:lnTo>
                  <a:lnTo>
                    <a:pt x="97277" y="73446"/>
                  </a:lnTo>
                  <a:cubicBezTo>
                    <a:pt x="97277" y="60693"/>
                    <a:pt x="99325" y="42076"/>
                    <a:pt x="101001" y="29695"/>
                  </a:cubicBezTo>
                  <a:lnTo>
                    <a:pt x="100163" y="29695"/>
                  </a:lnTo>
                  <a:lnTo>
                    <a:pt x="89458" y="62276"/>
                  </a:lnTo>
                  <a:lnTo>
                    <a:pt x="67582" y="122504"/>
                  </a:lnTo>
                  <a:lnTo>
                    <a:pt x="51478" y="122504"/>
                  </a:lnTo>
                  <a:lnTo>
                    <a:pt x="30067" y="62276"/>
                  </a:lnTo>
                  <a:lnTo>
                    <a:pt x="19362" y="29695"/>
                  </a:lnTo>
                  <a:lnTo>
                    <a:pt x="18525" y="29695"/>
                  </a:lnTo>
                  <a:cubicBezTo>
                    <a:pt x="20200" y="42076"/>
                    <a:pt x="22248" y="60600"/>
                    <a:pt x="22248" y="73446"/>
                  </a:cubicBezTo>
                  <a:lnTo>
                    <a:pt x="22248" y="134884"/>
                  </a:lnTo>
                  <a:lnTo>
                    <a:pt x="0" y="134884"/>
                  </a:lnTo>
                  <a:lnTo>
                    <a:pt x="0" y="0"/>
                  </a:lnTo>
                  <a:close/>
                </a:path>
              </a:pathLst>
            </a:custGeom>
            <a:solidFill>
              <a:srgbClr val="4B708E"/>
            </a:solidFill>
            <a:ln w="8840" cap="flat">
              <a:noFill/>
              <a:prstDash val="solid"/>
              <a:miter/>
            </a:ln>
          </p:spPr>
          <p:txBody>
            <a:bodyPr rtlCol="0" anchor="ctr"/>
            <a:lstStyle/>
            <a:p>
              <a:endParaRPr lang="en-US"/>
            </a:p>
          </p:txBody>
        </p:sp>
        <p:sp>
          <p:nvSpPr>
            <p:cNvPr id="865" name="Freeform: Shape 864">
              <a:extLst>
                <a:ext uri="{FF2B5EF4-FFF2-40B4-BE49-F238E27FC236}">
                  <a16:creationId xmlns:a16="http://schemas.microsoft.com/office/drawing/2014/main" id="{69641461-AAEA-BC7E-6510-7DE9248384CE}"/>
                </a:ext>
              </a:extLst>
            </p:cNvPr>
            <p:cNvSpPr/>
            <p:nvPr/>
          </p:nvSpPr>
          <p:spPr>
            <a:xfrm>
              <a:off x="2550160" y="7659770"/>
              <a:ext cx="49243" cy="17779"/>
            </a:xfrm>
            <a:custGeom>
              <a:avLst/>
              <a:gdLst>
                <a:gd name="connsiteX0" fmla="*/ 0 w 49243"/>
                <a:gd name="connsiteY0" fmla="*/ 0 h 17779"/>
                <a:gd name="connsiteX1" fmla="*/ 49244 w 49243"/>
                <a:gd name="connsiteY1" fmla="*/ 0 h 17779"/>
                <a:gd name="connsiteX2" fmla="*/ 49244 w 49243"/>
                <a:gd name="connsiteY2" fmla="*/ 17780 h 17779"/>
                <a:gd name="connsiteX3" fmla="*/ 0 w 49243"/>
                <a:gd name="connsiteY3" fmla="*/ 17780 h 17779"/>
                <a:gd name="connsiteX4" fmla="*/ 0 w 49243"/>
                <a:gd name="connsiteY4" fmla="*/ 0 h 1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3" h="17779">
                  <a:moveTo>
                    <a:pt x="0" y="0"/>
                  </a:moveTo>
                  <a:lnTo>
                    <a:pt x="49244" y="0"/>
                  </a:lnTo>
                  <a:lnTo>
                    <a:pt x="49244" y="17780"/>
                  </a:lnTo>
                  <a:lnTo>
                    <a:pt x="0" y="17780"/>
                  </a:lnTo>
                  <a:lnTo>
                    <a:pt x="0" y="0"/>
                  </a:lnTo>
                  <a:close/>
                </a:path>
              </a:pathLst>
            </a:custGeom>
            <a:solidFill>
              <a:srgbClr val="4B708E"/>
            </a:solidFill>
            <a:ln w="8840" cap="flat">
              <a:noFill/>
              <a:prstDash val="solid"/>
              <a:miter/>
            </a:ln>
          </p:spPr>
          <p:txBody>
            <a:bodyPr rtlCol="0" anchor="ctr"/>
            <a:lstStyle/>
            <a:p>
              <a:endParaRPr lang="en-US"/>
            </a:p>
          </p:txBody>
        </p:sp>
        <p:sp>
          <p:nvSpPr>
            <p:cNvPr id="866" name="Freeform: Shape 865">
              <a:extLst>
                <a:ext uri="{FF2B5EF4-FFF2-40B4-BE49-F238E27FC236}">
                  <a16:creationId xmlns:a16="http://schemas.microsoft.com/office/drawing/2014/main" id="{499DDD81-D75B-7570-F037-A153E91ED48F}"/>
                </a:ext>
              </a:extLst>
            </p:cNvPr>
            <p:cNvSpPr/>
            <p:nvPr/>
          </p:nvSpPr>
          <p:spPr>
            <a:xfrm>
              <a:off x="2653115" y="7589396"/>
              <a:ext cx="96904" cy="131160"/>
            </a:xfrm>
            <a:custGeom>
              <a:avLst/>
              <a:gdLst>
                <a:gd name="connsiteX0" fmla="*/ 57715 w 96904"/>
                <a:gd name="connsiteY0" fmla="*/ 97742 h 131160"/>
                <a:gd name="connsiteX1" fmla="*/ 0 w 96904"/>
                <a:gd name="connsiteY1" fmla="*/ 97742 h 131160"/>
                <a:gd name="connsiteX2" fmla="*/ 0 w 96904"/>
                <a:gd name="connsiteY2" fmla="*/ 81079 h 131160"/>
                <a:gd name="connsiteX3" fmla="*/ 51757 w 96904"/>
                <a:gd name="connsiteY3" fmla="*/ 0 h 131160"/>
                <a:gd name="connsiteX4" fmla="*/ 80614 w 96904"/>
                <a:gd name="connsiteY4" fmla="*/ 0 h 131160"/>
                <a:gd name="connsiteX5" fmla="*/ 80614 w 96904"/>
                <a:gd name="connsiteY5" fmla="*/ 78752 h 131160"/>
                <a:gd name="connsiteX6" fmla="*/ 96905 w 96904"/>
                <a:gd name="connsiteY6" fmla="*/ 78752 h 131160"/>
                <a:gd name="connsiteX7" fmla="*/ 96905 w 96904"/>
                <a:gd name="connsiteY7" fmla="*/ 97742 h 131160"/>
                <a:gd name="connsiteX8" fmla="*/ 80614 w 96904"/>
                <a:gd name="connsiteY8" fmla="*/ 97742 h 131160"/>
                <a:gd name="connsiteX9" fmla="*/ 80614 w 96904"/>
                <a:gd name="connsiteY9" fmla="*/ 131161 h 131160"/>
                <a:gd name="connsiteX10" fmla="*/ 57715 w 96904"/>
                <a:gd name="connsiteY10" fmla="*/ 131161 h 131160"/>
                <a:gd name="connsiteX11" fmla="*/ 57715 w 96904"/>
                <a:gd name="connsiteY11" fmla="*/ 97742 h 131160"/>
                <a:gd name="connsiteX12" fmla="*/ 57715 w 96904"/>
                <a:gd name="connsiteY12" fmla="*/ 78845 h 131160"/>
                <a:gd name="connsiteX13" fmla="*/ 57715 w 96904"/>
                <a:gd name="connsiteY13" fmla="*/ 49988 h 131160"/>
                <a:gd name="connsiteX14" fmla="*/ 58925 w 96904"/>
                <a:gd name="connsiteY14" fmla="*/ 22527 h 131160"/>
                <a:gd name="connsiteX15" fmla="*/ 58087 w 96904"/>
                <a:gd name="connsiteY15" fmla="*/ 22527 h 131160"/>
                <a:gd name="connsiteX16" fmla="*/ 47382 w 96904"/>
                <a:gd name="connsiteY16" fmla="*/ 42913 h 131160"/>
                <a:gd name="connsiteX17" fmla="*/ 24110 w 96904"/>
                <a:gd name="connsiteY17" fmla="*/ 78752 h 131160"/>
                <a:gd name="connsiteX18" fmla="*/ 57715 w 96904"/>
                <a:gd name="connsiteY18" fmla="*/ 78752 h 13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6904" h="131160">
                  <a:moveTo>
                    <a:pt x="57715" y="97742"/>
                  </a:moveTo>
                  <a:lnTo>
                    <a:pt x="0" y="97742"/>
                  </a:lnTo>
                  <a:lnTo>
                    <a:pt x="0" y="81079"/>
                  </a:lnTo>
                  <a:lnTo>
                    <a:pt x="51757" y="0"/>
                  </a:lnTo>
                  <a:lnTo>
                    <a:pt x="80614" y="0"/>
                  </a:lnTo>
                  <a:lnTo>
                    <a:pt x="80614" y="78752"/>
                  </a:lnTo>
                  <a:lnTo>
                    <a:pt x="96905" y="78752"/>
                  </a:lnTo>
                  <a:lnTo>
                    <a:pt x="96905" y="97742"/>
                  </a:lnTo>
                  <a:lnTo>
                    <a:pt x="80614" y="97742"/>
                  </a:lnTo>
                  <a:lnTo>
                    <a:pt x="80614" y="131161"/>
                  </a:lnTo>
                  <a:lnTo>
                    <a:pt x="57715" y="131161"/>
                  </a:lnTo>
                  <a:lnTo>
                    <a:pt x="57715" y="97742"/>
                  </a:lnTo>
                  <a:close/>
                  <a:moveTo>
                    <a:pt x="57715" y="78845"/>
                  </a:moveTo>
                  <a:lnTo>
                    <a:pt x="57715" y="49988"/>
                  </a:lnTo>
                  <a:cubicBezTo>
                    <a:pt x="57715" y="42355"/>
                    <a:pt x="58553" y="30160"/>
                    <a:pt x="58925" y="22527"/>
                  </a:cubicBezTo>
                  <a:lnTo>
                    <a:pt x="58087" y="22527"/>
                  </a:lnTo>
                  <a:cubicBezTo>
                    <a:pt x="54829" y="29322"/>
                    <a:pt x="51105" y="35932"/>
                    <a:pt x="47382" y="42913"/>
                  </a:cubicBezTo>
                  <a:lnTo>
                    <a:pt x="24110" y="78752"/>
                  </a:lnTo>
                  <a:lnTo>
                    <a:pt x="57715" y="78752"/>
                  </a:lnTo>
                  <a:close/>
                </a:path>
              </a:pathLst>
            </a:custGeom>
            <a:solidFill>
              <a:srgbClr val="4B708E"/>
            </a:solidFill>
            <a:ln w="8840" cap="flat">
              <a:noFill/>
              <a:prstDash val="solid"/>
              <a:miter/>
            </a:ln>
          </p:spPr>
          <p:txBody>
            <a:bodyPr rtlCol="0" anchor="ctr"/>
            <a:lstStyle/>
            <a:p>
              <a:endParaRPr lang="en-US"/>
            </a:p>
          </p:txBody>
        </p:sp>
        <p:sp>
          <p:nvSpPr>
            <p:cNvPr id="867" name="Freeform: Shape 866">
              <a:extLst>
                <a:ext uri="{FF2B5EF4-FFF2-40B4-BE49-F238E27FC236}">
                  <a16:creationId xmlns:a16="http://schemas.microsoft.com/office/drawing/2014/main" id="{7271F295-2103-413B-0D5A-6EF7601126BC}"/>
                </a:ext>
              </a:extLst>
            </p:cNvPr>
            <p:cNvSpPr/>
            <p:nvPr/>
          </p:nvSpPr>
          <p:spPr>
            <a:xfrm>
              <a:off x="2763052" y="7586789"/>
              <a:ext cx="89085" cy="136094"/>
            </a:xfrm>
            <a:custGeom>
              <a:avLst/>
              <a:gdLst>
                <a:gd name="connsiteX0" fmla="*/ 2048 w 89085"/>
                <a:gd name="connsiteY0" fmla="*/ 121387 h 136094"/>
                <a:gd name="connsiteX1" fmla="*/ 15080 w 89085"/>
                <a:gd name="connsiteY1" fmla="*/ 106493 h 136094"/>
                <a:gd name="connsiteX2" fmla="*/ 36118 w 89085"/>
                <a:gd name="connsiteY2" fmla="*/ 116360 h 136094"/>
                <a:gd name="connsiteX3" fmla="*/ 66651 w 89085"/>
                <a:gd name="connsiteY3" fmla="*/ 68513 h 136094"/>
                <a:gd name="connsiteX4" fmla="*/ 38166 w 89085"/>
                <a:gd name="connsiteY4" fmla="*/ 83779 h 136094"/>
                <a:gd name="connsiteX5" fmla="*/ 0 w 89085"/>
                <a:gd name="connsiteY5" fmla="*/ 43100 h 136094"/>
                <a:gd name="connsiteX6" fmla="*/ 41424 w 89085"/>
                <a:gd name="connsiteY6" fmla="*/ 0 h 136094"/>
                <a:gd name="connsiteX7" fmla="*/ 89085 w 89085"/>
                <a:gd name="connsiteY7" fmla="*/ 64138 h 136094"/>
                <a:gd name="connsiteX8" fmla="*/ 37328 w 89085"/>
                <a:gd name="connsiteY8" fmla="*/ 136094 h 136094"/>
                <a:gd name="connsiteX9" fmla="*/ 2048 w 89085"/>
                <a:gd name="connsiteY9" fmla="*/ 121294 h 136094"/>
                <a:gd name="connsiteX10" fmla="*/ 42634 w 89085"/>
                <a:gd name="connsiteY10" fmla="*/ 66372 h 136094"/>
                <a:gd name="connsiteX11" fmla="*/ 65906 w 89085"/>
                <a:gd name="connsiteY11" fmla="*/ 51105 h 136094"/>
                <a:gd name="connsiteX12" fmla="*/ 41610 w 89085"/>
                <a:gd name="connsiteY12" fmla="*/ 18711 h 136094"/>
                <a:gd name="connsiteX13" fmla="*/ 22434 w 89085"/>
                <a:gd name="connsiteY13" fmla="*/ 43286 h 136094"/>
                <a:gd name="connsiteX14" fmla="*/ 42634 w 89085"/>
                <a:gd name="connsiteY14" fmla="*/ 66372 h 13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9085" h="136094">
                  <a:moveTo>
                    <a:pt x="2048" y="121387"/>
                  </a:moveTo>
                  <a:lnTo>
                    <a:pt x="15080" y="106493"/>
                  </a:lnTo>
                  <a:cubicBezTo>
                    <a:pt x="20014" y="112078"/>
                    <a:pt x="28113" y="116360"/>
                    <a:pt x="36118" y="116360"/>
                  </a:cubicBezTo>
                  <a:cubicBezTo>
                    <a:pt x="52409" y="116360"/>
                    <a:pt x="65627" y="104165"/>
                    <a:pt x="66651" y="68513"/>
                  </a:cubicBezTo>
                  <a:cubicBezTo>
                    <a:pt x="59018" y="78008"/>
                    <a:pt x="47661" y="83779"/>
                    <a:pt x="38166" y="83779"/>
                  </a:cubicBezTo>
                  <a:cubicBezTo>
                    <a:pt x="15639" y="83779"/>
                    <a:pt x="0" y="70561"/>
                    <a:pt x="0" y="43100"/>
                  </a:cubicBezTo>
                  <a:cubicBezTo>
                    <a:pt x="0" y="15639"/>
                    <a:pt x="18804" y="0"/>
                    <a:pt x="41424" y="0"/>
                  </a:cubicBezTo>
                  <a:cubicBezTo>
                    <a:pt x="67023" y="0"/>
                    <a:pt x="89085" y="19828"/>
                    <a:pt x="89085" y="64138"/>
                  </a:cubicBezTo>
                  <a:cubicBezTo>
                    <a:pt x="89085" y="114871"/>
                    <a:pt x="64324" y="136094"/>
                    <a:pt x="37328" y="136094"/>
                  </a:cubicBezTo>
                  <a:cubicBezTo>
                    <a:pt x="21410" y="136094"/>
                    <a:pt x="9867" y="129299"/>
                    <a:pt x="2048" y="121294"/>
                  </a:cubicBezTo>
                  <a:close/>
                  <a:moveTo>
                    <a:pt x="42634" y="66372"/>
                  </a:moveTo>
                  <a:cubicBezTo>
                    <a:pt x="50268" y="66372"/>
                    <a:pt x="59297" y="61811"/>
                    <a:pt x="65906" y="51105"/>
                  </a:cubicBezTo>
                  <a:cubicBezTo>
                    <a:pt x="63393" y="28206"/>
                    <a:pt x="53991" y="18711"/>
                    <a:pt x="41610" y="18711"/>
                  </a:cubicBezTo>
                  <a:cubicBezTo>
                    <a:pt x="30905" y="18711"/>
                    <a:pt x="22434" y="27368"/>
                    <a:pt x="22434" y="43286"/>
                  </a:cubicBezTo>
                  <a:cubicBezTo>
                    <a:pt x="22434" y="59204"/>
                    <a:pt x="30068" y="66372"/>
                    <a:pt x="42634" y="66372"/>
                  </a:cubicBezTo>
                  <a:close/>
                </a:path>
              </a:pathLst>
            </a:custGeom>
            <a:solidFill>
              <a:srgbClr val="4B708E"/>
            </a:solidFill>
            <a:ln w="8840" cap="flat">
              <a:noFill/>
              <a:prstDash val="solid"/>
              <a:miter/>
            </a:ln>
          </p:spPr>
          <p:txBody>
            <a:bodyPr rtlCol="0" anchor="ctr"/>
            <a:lstStyle/>
            <a:p>
              <a:endParaRPr lang="en-US"/>
            </a:p>
          </p:txBody>
        </p:sp>
        <p:sp>
          <p:nvSpPr>
            <p:cNvPr id="868" name="Freeform: Shape 867">
              <a:extLst>
                <a:ext uri="{FF2B5EF4-FFF2-40B4-BE49-F238E27FC236}">
                  <a16:creationId xmlns:a16="http://schemas.microsoft.com/office/drawing/2014/main" id="{9AB75C07-B43E-2691-8445-1370AC091622}"/>
                </a:ext>
              </a:extLst>
            </p:cNvPr>
            <p:cNvSpPr/>
            <p:nvPr/>
          </p:nvSpPr>
          <p:spPr>
            <a:xfrm>
              <a:off x="2878389" y="7585672"/>
              <a:ext cx="119990" cy="134884"/>
            </a:xfrm>
            <a:custGeom>
              <a:avLst/>
              <a:gdLst>
                <a:gd name="connsiteX0" fmla="*/ 0 w 119990"/>
                <a:gd name="connsiteY0" fmla="*/ 0 h 134884"/>
                <a:gd name="connsiteX1" fmla="*/ 28857 w 119990"/>
                <a:gd name="connsiteY1" fmla="*/ 0 h 134884"/>
                <a:gd name="connsiteX2" fmla="*/ 51943 w 119990"/>
                <a:gd name="connsiteY2" fmla="*/ 66000 h 134884"/>
                <a:gd name="connsiteX3" fmla="*/ 59763 w 119990"/>
                <a:gd name="connsiteY3" fmla="*/ 92436 h 134884"/>
                <a:gd name="connsiteX4" fmla="*/ 60601 w 119990"/>
                <a:gd name="connsiteY4" fmla="*/ 92436 h 134884"/>
                <a:gd name="connsiteX5" fmla="*/ 68047 w 119990"/>
                <a:gd name="connsiteY5" fmla="*/ 66000 h 134884"/>
                <a:gd name="connsiteX6" fmla="*/ 91133 w 119990"/>
                <a:gd name="connsiteY6" fmla="*/ 0 h 134884"/>
                <a:gd name="connsiteX7" fmla="*/ 119991 w 119990"/>
                <a:gd name="connsiteY7" fmla="*/ 0 h 134884"/>
                <a:gd name="connsiteX8" fmla="*/ 119991 w 119990"/>
                <a:gd name="connsiteY8" fmla="*/ 134884 h 134884"/>
                <a:gd name="connsiteX9" fmla="*/ 97277 w 119990"/>
                <a:gd name="connsiteY9" fmla="*/ 134884 h 134884"/>
                <a:gd name="connsiteX10" fmla="*/ 97277 w 119990"/>
                <a:gd name="connsiteY10" fmla="*/ 73446 h 134884"/>
                <a:gd name="connsiteX11" fmla="*/ 101001 w 119990"/>
                <a:gd name="connsiteY11" fmla="*/ 29695 h 134884"/>
                <a:gd name="connsiteX12" fmla="*/ 100163 w 119990"/>
                <a:gd name="connsiteY12" fmla="*/ 29695 h 134884"/>
                <a:gd name="connsiteX13" fmla="*/ 89458 w 119990"/>
                <a:gd name="connsiteY13" fmla="*/ 62276 h 134884"/>
                <a:gd name="connsiteX14" fmla="*/ 67582 w 119990"/>
                <a:gd name="connsiteY14" fmla="*/ 122504 h 134884"/>
                <a:gd name="connsiteX15" fmla="*/ 51478 w 119990"/>
                <a:gd name="connsiteY15" fmla="*/ 122504 h 134884"/>
                <a:gd name="connsiteX16" fmla="*/ 30068 w 119990"/>
                <a:gd name="connsiteY16" fmla="*/ 62276 h 134884"/>
                <a:gd name="connsiteX17" fmla="*/ 19362 w 119990"/>
                <a:gd name="connsiteY17" fmla="*/ 29695 h 134884"/>
                <a:gd name="connsiteX18" fmla="*/ 18525 w 119990"/>
                <a:gd name="connsiteY18" fmla="*/ 29695 h 134884"/>
                <a:gd name="connsiteX19" fmla="*/ 22248 w 119990"/>
                <a:gd name="connsiteY19" fmla="*/ 73446 h 134884"/>
                <a:gd name="connsiteX20" fmla="*/ 22248 w 119990"/>
                <a:gd name="connsiteY20" fmla="*/ 134884 h 134884"/>
                <a:gd name="connsiteX21" fmla="*/ 0 w 119990"/>
                <a:gd name="connsiteY21" fmla="*/ 134884 h 134884"/>
                <a:gd name="connsiteX22" fmla="*/ 0 w 119990"/>
                <a:gd name="connsiteY22" fmla="*/ 0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990" h="134884">
                  <a:moveTo>
                    <a:pt x="0" y="0"/>
                  </a:moveTo>
                  <a:lnTo>
                    <a:pt x="28857" y="0"/>
                  </a:lnTo>
                  <a:lnTo>
                    <a:pt x="51943" y="66000"/>
                  </a:lnTo>
                  <a:cubicBezTo>
                    <a:pt x="54829" y="74657"/>
                    <a:pt x="57342" y="82476"/>
                    <a:pt x="59763" y="92436"/>
                  </a:cubicBezTo>
                  <a:lnTo>
                    <a:pt x="60601" y="92436"/>
                  </a:lnTo>
                  <a:cubicBezTo>
                    <a:pt x="63114" y="82569"/>
                    <a:pt x="65162" y="74657"/>
                    <a:pt x="68047" y="66000"/>
                  </a:cubicBezTo>
                  <a:lnTo>
                    <a:pt x="91133" y="0"/>
                  </a:lnTo>
                  <a:lnTo>
                    <a:pt x="119991" y="0"/>
                  </a:lnTo>
                  <a:lnTo>
                    <a:pt x="119991" y="134884"/>
                  </a:lnTo>
                  <a:lnTo>
                    <a:pt x="97277" y="134884"/>
                  </a:lnTo>
                  <a:lnTo>
                    <a:pt x="97277" y="73446"/>
                  </a:lnTo>
                  <a:cubicBezTo>
                    <a:pt x="97277" y="60693"/>
                    <a:pt x="99325" y="42076"/>
                    <a:pt x="101001" y="29695"/>
                  </a:cubicBezTo>
                  <a:lnTo>
                    <a:pt x="100163" y="29695"/>
                  </a:lnTo>
                  <a:lnTo>
                    <a:pt x="89458" y="62276"/>
                  </a:lnTo>
                  <a:lnTo>
                    <a:pt x="67582" y="122504"/>
                  </a:lnTo>
                  <a:lnTo>
                    <a:pt x="51478" y="122504"/>
                  </a:lnTo>
                  <a:lnTo>
                    <a:pt x="30068" y="62276"/>
                  </a:lnTo>
                  <a:lnTo>
                    <a:pt x="19362" y="29695"/>
                  </a:lnTo>
                  <a:lnTo>
                    <a:pt x="18525" y="29695"/>
                  </a:lnTo>
                  <a:cubicBezTo>
                    <a:pt x="20200" y="42076"/>
                    <a:pt x="22248" y="60600"/>
                    <a:pt x="22248" y="73446"/>
                  </a:cubicBezTo>
                  <a:lnTo>
                    <a:pt x="22248" y="134884"/>
                  </a:lnTo>
                  <a:lnTo>
                    <a:pt x="0" y="134884"/>
                  </a:lnTo>
                  <a:lnTo>
                    <a:pt x="0" y="0"/>
                  </a:lnTo>
                  <a:close/>
                </a:path>
              </a:pathLst>
            </a:custGeom>
            <a:solidFill>
              <a:srgbClr val="4B708E"/>
            </a:solidFill>
            <a:ln w="8840" cap="flat">
              <a:noFill/>
              <a:prstDash val="solid"/>
              <a:miter/>
            </a:ln>
          </p:spPr>
          <p:txBody>
            <a:bodyPr rtlCol="0" anchor="ctr"/>
            <a:lstStyle/>
            <a:p>
              <a:endParaRPr lang="en-US"/>
            </a:p>
          </p:txBody>
        </p:sp>
      </p:grpSp>
      <p:sp>
        <p:nvSpPr>
          <p:cNvPr id="869" name="Freeform: Shape 868">
            <a:extLst>
              <a:ext uri="{FF2B5EF4-FFF2-40B4-BE49-F238E27FC236}">
                <a16:creationId xmlns:a16="http://schemas.microsoft.com/office/drawing/2014/main" id="{19EB3C8C-F594-2A09-3CFA-769D87E0F0D9}"/>
              </a:ext>
            </a:extLst>
          </p:cNvPr>
          <p:cNvSpPr/>
          <p:nvPr/>
        </p:nvSpPr>
        <p:spPr>
          <a:xfrm>
            <a:off x="5685639" y="4192657"/>
            <a:ext cx="35559" cy="59855"/>
          </a:xfrm>
          <a:custGeom>
            <a:avLst/>
            <a:gdLst>
              <a:gd name="connsiteX0" fmla="*/ 0 w 35559"/>
              <a:gd name="connsiteY0" fmla="*/ 59855 h 59855"/>
              <a:gd name="connsiteX1" fmla="*/ 0 w 35559"/>
              <a:gd name="connsiteY1" fmla="*/ 54084 h 59855"/>
              <a:gd name="connsiteX2" fmla="*/ 28299 w 35559"/>
              <a:gd name="connsiteY2" fmla="*/ 5957 h 59855"/>
              <a:gd name="connsiteX3" fmla="*/ 745 w 35559"/>
              <a:gd name="connsiteY3" fmla="*/ 5957 h 59855"/>
              <a:gd name="connsiteX4" fmla="*/ 745 w 35559"/>
              <a:gd name="connsiteY4" fmla="*/ 0 h 59855"/>
              <a:gd name="connsiteX5" fmla="*/ 35188 w 35559"/>
              <a:gd name="connsiteY5" fmla="*/ 0 h 59855"/>
              <a:gd name="connsiteX6" fmla="*/ 35188 w 35559"/>
              <a:gd name="connsiteY6" fmla="*/ 5771 h 59855"/>
              <a:gd name="connsiteX7" fmla="*/ 6888 w 35559"/>
              <a:gd name="connsiteY7" fmla="*/ 53898 h 59855"/>
              <a:gd name="connsiteX8" fmla="*/ 35560 w 35559"/>
              <a:gd name="connsiteY8" fmla="*/ 53898 h 59855"/>
              <a:gd name="connsiteX9" fmla="*/ 35560 w 35559"/>
              <a:gd name="connsiteY9" fmla="*/ 59855 h 59855"/>
              <a:gd name="connsiteX10" fmla="*/ 0 w 35559"/>
              <a:gd name="connsiteY10" fmla="*/ 59855 h 5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59" h="59855">
                <a:moveTo>
                  <a:pt x="0" y="59855"/>
                </a:moveTo>
                <a:lnTo>
                  <a:pt x="0" y="54084"/>
                </a:lnTo>
                <a:lnTo>
                  <a:pt x="28299" y="5957"/>
                </a:lnTo>
                <a:lnTo>
                  <a:pt x="745" y="5957"/>
                </a:lnTo>
                <a:lnTo>
                  <a:pt x="745" y="0"/>
                </a:lnTo>
                <a:lnTo>
                  <a:pt x="35188" y="0"/>
                </a:lnTo>
                <a:lnTo>
                  <a:pt x="35188" y="5771"/>
                </a:lnTo>
                <a:lnTo>
                  <a:pt x="6888" y="53898"/>
                </a:lnTo>
                <a:lnTo>
                  <a:pt x="35560" y="53898"/>
                </a:lnTo>
                <a:lnTo>
                  <a:pt x="35560" y="59855"/>
                </a:lnTo>
                <a:lnTo>
                  <a:pt x="0" y="59855"/>
                </a:lnTo>
                <a:close/>
              </a:path>
            </a:pathLst>
          </a:custGeom>
          <a:solidFill>
            <a:srgbClr val="FFFFFF"/>
          </a:solidFill>
          <a:ln w="884" cap="flat">
            <a:solidFill>
              <a:srgbClr val="FFFFFF"/>
            </a:solidFill>
            <a:prstDash val="solid"/>
            <a:miter/>
          </a:ln>
        </p:spPr>
        <p:txBody>
          <a:bodyPr rtlCol="0" anchor="ctr"/>
          <a:lstStyle/>
          <a:p>
            <a:endParaRPr lang="en-US"/>
          </a:p>
        </p:txBody>
      </p:sp>
      <p:sp>
        <p:nvSpPr>
          <p:cNvPr id="870" name="Freeform: Shape 869">
            <a:extLst>
              <a:ext uri="{FF2B5EF4-FFF2-40B4-BE49-F238E27FC236}">
                <a16:creationId xmlns:a16="http://schemas.microsoft.com/office/drawing/2014/main" id="{65255E7D-F7A0-0CDD-A92C-D9F9CE321501}"/>
              </a:ext>
            </a:extLst>
          </p:cNvPr>
          <p:cNvSpPr/>
          <p:nvPr/>
        </p:nvSpPr>
        <p:spPr>
          <a:xfrm>
            <a:off x="9568161" y="3493753"/>
            <a:ext cx="32580" cy="32580"/>
          </a:xfrm>
          <a:custGeom>
            <a:avLst/>
            <a:gdLst>
              <a:gd name="connsiteX0" fmla="*/ 32581 w 32580"/>
              <a:gd name="connsiteY0" fmla="*/ 16290 h 32580"/>
              <a:gd name="connsiteX1" fmla="*/ 16290 w 32580"/>
              <a:gd name="connsiteY1" fmla="*/ 32581 h 32580"/>
              <a:gd name="connsiteX2" fmla="*/ 0 w 32580"/>
              <a:gd name="connsiteY2" fmla="*/ 16290 h 32580"/>
              <a:gd name="connsiteX3" fmla="*/ 16290 w 32580"/>
              <a:gd name="connsiteY3" fmla="*/ 0 h 32580"/>
              <a:gd name="connsiteX4" fmla="*/ 32581 w 32580"/>
              <a:gd name="connsiteY4" fmla="*/ 16290 h 32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80" h="32580">
                <a:moveTo>
                  <a:pt x="32581" y="16290"/>
                </a:moveTo>
                <a:cubicBezTo>
                  <a:pt x="32581" y="25287"/>
                  <a:pt x="25287" y="32581"/>
                  <a:pt x="16290" y="32581"/>
                </a:cubicBezTo>
                <a:cubicBezTo>
                  <a:pt x="7294" y="32581"/>
                  <a:pt x="0" y="25287"/>
                  <a:pt x="0" y="16290"/>
                </a:cubicBezTo>
                <a:cubicBezTo>
                  <a:pt x="0" y="7293"/>
                  <a:pt x="7294" y="0"/>
                  <a:pt x="16290" y="0"/>
                </a:cubicBezTo>
                <a:cubicBezTo>
                  <a:pt x="25287" y="0"/>
                  <a:pt x="32581" y="7293"/>
                  <a:pt x="32581" y="16290"/>
                </a:cubicBezTo>
                <a:close/>
              </a:path>
            </a:pathLst>
          </a:custGeom>
          <a:solidFill>
            <a:srgbClr val="2BACE2"/>
          </a:solidFill>
          <a:ln w="8840" cap="flat">
            <a:noFill/>
            <a:prstDash val="solid"/>
            <a:miter/>
          </a:ln>
        </p:spPr>
        <p:txBody>
          <a:bodyPr rtlCol="0" anchor="ctr"/>
          <a:lstStyle/>
          <a:p>
            <a:endParaRPr lang="en-US"/>
          </a:p>
        </p:txBody>
      </p:sp>
      <p:grpSp>
        <p:nvGrpSpPr>
          <p:cNvPr id="871" name="Picture 2">
            <a:extLst>
              <a:ext uri="{FF2B5EF4-FFF2-40B4-BE49-F238E27FC236}">
                <a16:creationId xmlns:a16="http://schemas.microsoft.com/office/drawing/2014/main" id="{9B3730F5-836E-EBAF-E704-28C6BF258D88}"/>
              </a:ext>
            </a:extLst>
          </p:cNvPr>
          <p:cNvGrpSpPr/>
          <p:nvPr/>
        </p:nvGrpSpPr>
        <p:grpSpPr>
          <a:xfrm>
            <a:off x="9474328" y="3443020"/>
            <a:ext cx="89721" cy="92598"/>
            <a:chOff x="9936242" y="5317678"/>
            <a:chExt cx="89721" cy="92598"/>
          </a:xfrm>
          <a:solidFill>
            <a:srgbClr val="FFFFFF"/>
          </a:solidFill>
        </p:grpSpPr>
        <p:sp>
          <p:nvSpPr>
            <p:cNvPr id="872" name="Freeform: Shape 871">
              <a:extLst>
                <a:ext uri="{FF2B5EF4-FFF2-40B4-BE49-F238E27FC236}">
                  <a16:creationId xmlns:a16="http://schemas.microsoft.com/office/drawing/2014/main" id="{E0131065-4949-7C80-C683-60EBBD5CDD51}"/>
                </a:ext>
              </a:extLst>
            </p:cNvPr>
            <p:cNvSpPr/>
            <p:nvPr/>
          </p:nvSpPr>
          <p:spPr>
            <a:xfrm>
              <a:off x="9936242" y="5317678"/>
              <a:ext cx="37886" cy="60320"/>
            </a:xfrm>
            <a:custGeom>
              <a:avLst/>
              <a:gdLst>
                <a:gd name="connsiteX0" fmla="*/ 0 w 37886"/>
                <a:gd name="connsiteY0" fmla="*/ 60321 h 60320"/>
                <a:gd name="connsiteX1" fmla="*/ 0 w 37886"/>
                <a:gd name="connsiteY1" fmla="*/ 0 h 60320"/>
                <a:gd name="connsiteX2" fmla="*/ 12939 w 37886"/>
                <a:gd name="connsiteY2" fmla="*/ 0 h 60320"/>
                <a:gd name="connsiteX3" fmla="*/ 23737 w 37886"/>
                <a:gd name="connsiteY3" fmla="*/ 1676 h 60320"/>
                <a:gd name="connsiteX4" fmla="*/ 31557 w 37886"/>
                <a:gd name="connsiteY4" fmla="*/ 6982 h 60320"/>
                <a:gd name="connsiteX5" fmla="*/ 36305 w 37886"/>
                <a:gd name="connsiteY5" fmla="*/ 16290 h 60320"/>
                <a:gd name="connsiteX6" fmla="*/ 37887 w 37886"/>
                <a:gd name="connsiteY6" fmla="*/ 30160 h 60320"/>
                <a:gd name="connsiteX7" fmla="*/ 36305 w 37886"/>
                <a:gd name="connsiteY7" fmla="*/ 44030 h 60320"/>
                <a:gd name="connsiteX8" fmla="*/ 31557 w 37886"/>
                <a:gd name="connsiteY8" fmla="*/ 53339 h 60320"/>
                <a:gd name="connsiteX9" fmla="*/ 23737 w 37886"/>
                <a:gd name="connsiteY9" fmla="*/ 58645 h 60320"/>
                <a:gd name="connsiteX10" fmla="*/ 12939 w 37886"/>
                <a:gd name="connsiteY10" fmla="*/ 60321 h 60320"/>
                <a:gd name="connsiteX11" fmla="*/ 0 w 37886"/>
                <a:gd name="connsiteY11" fmla="*/ 60321 h 60320"/>
                <a:gd name="connsiteX12" fmla="*/ 12939 w 37886"/>
                <a:gd name="connsiteY12" fmla="*/ 54270 h 60320"/>
                <a:gd name="connsiteX13" fmla="*/ 19921 w 37886"/>
                <a:gd name="connsiteY13" fmla="*/ 53060 h 60320"/>
                <a:gd name="connsiteX14" fmla="*/ 25041 w 37886"/>
                <a:gd name="connsiteY14" fmla="*/ 48964 h 60320"/>
                <a:gd name="connsiteX15" fmla="*/ 28206 w 37886"/>
                <a:gd name="connsiteY15" fmla="*/ 41517 h 60320"/>
                <a:gd name="connsiteX16" fmla="*/ 29323 w 37886"/>
                <a:gd name="connsiteY16" fmla="*/ 30067 h 60320"/>
                <a:gd name="connsiteX17" fmla="*/ 28206 w 37886"/>
                <a:gd name="connsiteY17" fmla="*/ 18618 h 60320"/>
                <a:gd name="connsiteX18" fmla="*/ 25041 w 37886"/>
                <a:gd name="connsiteY18" fmla="*/ 11170 h 60320"/>
                <a:gd name="connsiteX19" fmla="*/ 19921 w 37886"/>
                <a:gd name="connsiteY19" fmla="*/ 7074 h 60320"/>
                <a:gd name="connsiteX20" fmla="*/ 12939 w 37886"/>
                <a:gd name="connsiteY20" fmla="*/ 5865 h 60320"/>
                <a:gd name="connsiteX21" fmla="*/ 8657 w 37886"/>
                <a:gd name="connsiteY21" fmla="*/ 5865 h 60320"/>
                <a:gd name="connsiteX22" fmla="*/ 8657 w 37886"/>
                <a:gd name="connsiteY22" fmla="*/ 54177 h 60320"/>
                <a:gd name="connsiteX23" fmla="*/ 12939 w 37886"/>
                <a:gd name="connsiteY23" fmla="*/ 54177 h 6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886" h="60320">
                  <a:moveTo>
                    <a:pt x="0" y="60321"/>
                  </a:moveTo>
                  <a:lnTo>
                    <a:pt x="0" y="0"/>
                  </a:lnTo>
                  <a:lnTo>
                    <a:pt x="12939" y="0"/>
                  </a:lnTo>
                  <a:cubicBezTo>
                    <a:pt x="17035" y="0"/>
                    <a:pt x="20573" y="559"/>
                    <a:pt x="23737" y="1676"/>
                  </a:cubicBezTo>
                  <a:cubicBezTo>
                    <a:pt x="26903" y="2793"/>
                    <a:pt x="29509" y="4561"/>
                    <a:pt x="31557" y="6982"/>
                  </a:cubicBezTo>
                  <a:cubicBezTo>
                    <a:pt x="33605" y="9402"/>
                    <a:pt x="35188" y="12474"/>
                    <a:pt x="36305" y="16290"/>
                  </a:cubicBezTo>
                  <a:cubicBezTo>
                    <a:pt x="37328" y="20107"/>
                    <a:pt x="37887" y="24761"/>
                    <a:pt x="37887" y="30160"/>
                  </a:cubicBezTo>
                  <a:cubicBezTo>
                    <a:pt x="37887" y="35560"/>
                    <a:pt x="37328" y="40214"/>
                    <a:pt x="36305" y="44030"/>
                  </a:cubicBezTo>
                  <a:cubicBezTo>
                    <a:pt x="35281" y="47847"/>
                    <a:pt x="33698" y="51012"/>
                    <a:pt x="31557" y="53339"/>
                  </a:cubicBezTo>
                  <a:cubicBezTo>
                    <a:pt x="29416" y="55760"/>
                    <a:pt x="26809" y="57528"/>
                    <a:pt x="23737" y="58645"/>
                  </a:cubicBezTo>
                  <a:cubicBezTo>
                    <a:pt x="20573" y="59762"/>
                    <a:pt x="17035" y="60321"/>
                    <a:pt x="12939" y="60321"/>
                  </a:cubicBezTo>
                  <a:lnTo>
                    <a:pt x="0" y="60321"/>
                  </a:lnTo>
                  <a:close/>
                  <a:moveTo>
                    <a:pt x="12939" y="54270"/>
                  </a:moveTo>
                  <a:cubicBezTo>
                    <a:pt x="15546" y="54270"/>
                    <a:pt x="17873" y="53898"/>
                    <a:pt x="19921" y="53060"/>
                  </a:cubicBezTo>
                  <a:cubicBezTo>
                    <a:pt x="21969" y="52222"/>
                    <a:pt x="23645" y="50919"/>
                    <a:pt x="25041" y="48964"/>
                  </a:cubicBezTo>
                  <a:cubicBezTo>
                    <a:pt x="26437" y="47102"/>
                    <a:pt x="27461" y="44589"/>
                    <a:pt x="28206" y="41517"/>
                  </a:cubicBezTo>
                  <a:cubicBezTo>
                    <a:pt x="28951" y="38445"/>
                    <a:pt x="29323" y="34629"/>
                    <a:pt x="29323" y="30067"/>
                  </a:cubicBezTo>
                  <a:cubicBezTo>
                    <a:pt x="29323" y="25506"/>
                    <a:pt x="28951" y="21689"/>
                    <a:pt x="28206" y="18618"/>
                  </a:cubicBezTo>
                  <a:cubicBezTo>
                    <a:pt x="27461" y="15546"/>
                    <a:pt x="26344" y="13032"/>
                    <a:pt x="25041" y="11170"/>
                  </a:cubicBezTo>
                  <a:cubicBezTo>
                    <a:pt x="23645" y="9309"/>
                    <a:pt x="21969" y="7913"/>
                    <a:pt x="19921" y="7074"/>
                  </a:cubicBezTo>
                  <a:cubicBezTo>
                    <a:pt x="17873" y="6237"/>
                    <a:pt x="15546" y="5865"/>
                    <a:pt x="12939" y="5865"/>
                  </a:cubicBezTo>
                  <a:lnTo>
                    <a:pt x="8657" y="5865"/>
                  </a:lnTo>
                  <a:lnTo>
                    <a:pt x="8657" y="54177"/>
                  </a:lnTo>
                  <a:lnTo>
                    <a:pt x="12939" y="54177"/>
                  </a:lnTo>
                  <a:close/>
                </a:path>
              </a:pathLst>
            </a:custGeom>
            <a:solidFill>
              <a:srgbClr val="FFFFFF"/>
            </a:solidFill>
            <a:ln w="8840" cap="flat">
              <a:noFill/>
              <a:prstDash val="solid"/>
              <a:miter/>
            </a:ln>
          </p:spPr>
          <p:txBody>
            <a:bodyPr rtlCol="0" anchor="ctr"/>
            <a:lstStyle/>
            <a:p>
              <a:endParaRPr lang="en-US"/>
            </a:p>
          </p:txBody>
        </p:sp>
        <p:sp>
          <p:nvSpPr>
            <p:cNvPr id="873" name="Freeform: Shape 872">
              <a:extLst>
                <a:ext uri="{FF2B5EF4-FFF2-40B4-BE49-F238E27FC236}">
                  <a16:creationId xmlns:a16="http://schemas.microsoft.com/office/drawing/2014/main" id="{0AA3367F-D08D-C5F7-673C-E437EB58ECF5}"/>
                </a:ext>
              </a:extLst>
            </p:cNvPr>
            <p:cNvSpPr/>
            <p:nvPr/>
          </p:nvSpPr>
          <p:spPr>
            <a:xfrm>
              <a:off x="9983904" y="5317678"/>
              <a:ext cx="37607" cy="60413"/>
            </a:xfrm>
            <a:custGeom>
              <a:avLst/>
              <a:gdLst>
                <a:gd name="connsiteX0" fmla="*/ 0 w 37607"/>
                <a:gd name="connsiteY0" fmla="*/ 30254 h 60413"/>
                <a:gd name="connsiteX1" fmla="*/ 1583 w 37607"/>
                <a:gd name="connsiteY1" fmla="*/ 16383 h 60413"/>
                <a:gd name="connsiteX2" fmla="*/ 5958 w 37607"/>
                <a:gd name="connsiteY2" fmla="*/ 6982 h 60413"/>
                <a:gd name="connsiteX3" fmla="*/ 12753 w 37607"/>
                <a:gd name="connsiteY3" fmla="*/ 1676 h 60413"/>
                <a:gd name="connsiteX4" fmla="*/ 21503 w 37607"/>
                <a:gd name="connsiteY4" fmla="*/ 0 h 60413"/>
                <a:gd name="connsiteX5" fmla="*/ 27834 w 37607"/>
                <a:gd name="connsiteY5" fmla="*/ 745 h 60413"/>
                <a:gd name="connsiteX6" fmla="*/ 32581 w 37607"/>
                <a:gd name="connsiteY6" fmla="*/ 2420 h 60413"/>
                <a:gd name="connsiteX7" fmla="*/ 36584 w 37607"/>
                <a:gd name="connsiteY7" fmla="*/ 4747 h 60413"/>
                <a:gd name="connsiteX8" fmla="*/ 33605 w 37607"/>
                <a:gd name="connsiteY8" fmla="*/ 9774 h 60413"/>
                <a:gd name="connsiteX9" fmla="*/ 32767 w 37607"/>
                <a:gd name="connsiteY9" fmla="*/ 9774 h 60413"/>
                <a:gd name="connsiteX10" fmla="*/ 29882 w 37607"/>
                <a:gd name="connsiteY10" fmla="*/ 7913 h 60413"/>
                <a:gd name="connsiteX11" fmla="*/ 26624 w 37607"/>
                <a:gd name="connsiteY11" fmla="*/ 6609 h 60413"/>
                <a:gd name="connsiteX12" fmla="*/ 22528 w 37607"/>
                <a:gd name="connsiteY12" fmla="*/ 5957 h 60413"/>
                <a:gd name="connsiteX13" fmla="*/ 17128 w 37607"/>
                <a:gd name="connsiteY13" fmla="*/ 7168 h 60413"/>
                <a:gd name="connsiteX14" fmla="*/ 12753 w 37607"/>
                <a:gd name="connsiteY14" fmla="*/ 11170 h 60413"/>
                <a:gd name="connsiteX15" fmla="*/ 9867 w 37607"/>
                <a:gd name="connsiteY15" fmla="*/ 18618 h 60413"/>
                <a:gd name="connsiteX16" fmla="*/ 8750 w 37607"/>
                <a:gd name="connsiteY16" fmla="*/ 30160 h 60413"/>
                <a:gd name="connsiteX17" fmla="*/ 9867 w 37607"/>
                <a:gd name="connsiteY17" fmla="*/ 41703 h 60413"/>
                <a:gd name="connsiteX18" fmla="*/ 12846 w 37607"/>
                <a:gd name="connsiteY18" fmla="*/ 49150 h 60413"/>
                <a:gd name="connsiteX19" fmla="*/ 17501 w 37607"/>
                <a:gd name="connsiteY19" fmla="*/ 53153 h 60413"/>
                <a:gd name="connsiteX20" fmla="*/ 23458 w 37607"/>
                <a:gd name="connsiteY20" fmla="*/ 54363 h 60413"/>
                <a:gd name="connsiteX21" fmla="*/ 27647 w 37607"/>
                <a:gd name="connsiteY21" fmla="*/ 53805 h 60413"/>
                <a:gd name="connsiteX22" fmla="*/ 30905 w 37607"/>
                <a:gd name="connsiteY22" fmla="*/ 52595 h 60413"/>
                <a:gd name="connsiteX23" fmla="*/ 33791 w 37607"/>
                <a:gd name="connsiteY23" fmla="*/ 50640 h 60413"/>
                <a:gd name="connsiteX24" fmla="*/ 34629 w 37607"/>
                <a:gd name="connsiteY24" fmla="*/ 50640 h 60413"/>
                <a:gd name="connsiteX25" fmla="*/ 37608 w 37607"/>
                <a:gd name="connsiteY25" fmla="*/ 55666 h 60413"/>
                <a:gd name="connsiteX26" fmla="*/ 33605 w 37607"/>
                <a:gd name="connsiteY26" fmla="*/ 58087 h 60413"/>
                <a:gd name="connsiteX27" fmla="*/ 28858 w 37607"/>
                <a:gd name="connsiteY27" fmla="*/ 59762 h 60413"/>
                <a:gd name="connsiteX28" fmla="*/ 22435 w 37607"/>
                <a:gd name="connsiteY28" fmla="*/ 60414 h 60413"/>
                <a:gd name="connsiteX29" fmla="*/ 13126 w 37607"/>
                <a:gd name="connsiteY29" fmla="*/ 58738 h 60413"/>
                <a:gd name="connsiteX30" fmla="*/ 6051 w 37607"/>
                <a:gd name="connsiteY30" fmla="*/ 53432 h 60413"/>
                <a:gd name="connsiteX31" fmla="*/ 1583 w 37607"/>
                <a:gd name="connsiteY31" fmla="*/ 44030 h 60413"/>
                <a:gd name="connsiteX32" fmla="*/ 0 w 37607"/>
                <a:gd name="connsiteY32" fmla="*/ 30067 h 6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07" h="60413">
                  <a:moveTo>
                    <a:pt x="0" y="30254"/>
                  </a:moveTo>
                  <a:cubicBezTo>
                    <a:pt x="0" y="24854"/>
                    <a:pt x="559" y="20200"/>
                    <a:pt x="1583" y="16383"/>
                  </a:cubicBezTo>
                  <a:cubicBezTo>
                    <a:pt x="2607" y="12567"/>
                    <a:pt x="4096" y="9402"/>
                    <a:pt x="5958" y="6982"/>
                  </a:cubicBezTo>
                  <a:cubicBezTo>
                    <a:pt x="7913" y="4561"/>
                    <a:pt x="10147" y="2793"/>
                    <a:pt x="12753" y="1676"/>
                  </a:cubicBezTo>
                  <a:cubicBezTo>
                    <a:pt x="15360" y="559"/>
                    <a:pt x="18339" y="0"/>
                    <a:pt x="21503" y="0"/>
                  </a:cubicBezTo>
                  <a:cubicBezTo>
                    <a:pt x="23924" y="0"/>
                    <a:pt x="26065" y="279"/>
                    <a:pt x="27834" y="745"/>
                  </a:cubicBezTo>
                  <a:cubicBezTo>
                    <a:pt x="29695" y="1210"/>
                    <a:pt x="31278" y="1769"/>
                    <a:pt x="32581" y="2420"/>
                  </a:cubicBezTo>
                  <a:cubicBezTo>
                    <a:pt x="34071" y="3072"/>
                    <a:pt x="35374" y="3910"/>
                    <a:pt x="36584" y="4747"/>
                  </a:cubicBezTo>
                  <a:lnTo>
                    <a:pt x="33605" y="9774"/>
                  </a:lnTo>
                  <a:lnTo>
                    <a:pt x="32767" y="9774"/>
                  </a:lnTo>
                  <a:cubicBezTo>
                    <a:pt x="31837" y="9122"/>
                    <a:pt x="30812" y="8471"/>
                    <a:pt x="29882" y="7913"/>
                  </a:cubicBezTo>
                  <a:cubicBezTo>
                    <a:pt x="28951" y="7447"/>
                    <a:pt x="27834" y="7074"/>
                    <a:pt x="26624" y="6609"/>
                  </a:cubicBezTo>
                  <a:cubicBezTo>
                    <a:pt x="25320" y="6144"/>
                    <a:pt x="24017" y="5957"/>
                    <a:pt x="22528" y="5957"/>
                  </a:cubicBezTo>
                  <a:cubicBezTo>
                    <a:pt x="20573" y="5957"/>
                    <a:pt x="18711" y="6330"/>
                    <a:pt x="17128" y="7168"/>
                  </a:cubicBezTo>
                  <a:cubicBezTo>
                    <a:pt x="15453" y="8005"/>
                    <a:pt x="14056" y="9309"/>
                    <a:pt x="12753" y="11170"/>
                  </a:cubicBezTo>
                  <a:cubicBezTo>
                    <a:pt x="11543" y="13032"/>
                    <a:pt x="10519" y="15546"/>
                    <a:pt x="9867" y="18618"/>
                  </a:cubicBezTo>
                  <a:cubicBezTo>
                    <a:pt x="9216" y="21689"/>
                    <a:pt x="8750" y="25599"/>
                    <a:pt x="8750" y="30160"/>
                  </a:cubicBezTo>
                  <a:cubicBezTo>
                    <a:pt x="8750" y="34722"/>
                    <a:pt x="9123" y="38631"/>
                    <a:pt x="9867" y="41703"/>
                  </a:cubicBezTo>
                  <a:cubicBezTo>
                    <a:pt x="10612" y="44775"/>
                    <a:pt x="11636" y="47289"/>
                    <a:pt x="12846" y="49150"/>
                  </a:cubicBezTo>
                  <a:cubicBezTo>
                    <a:pt x="14150" y="51012"/>
                    <a:pt x="15732" y="52315"/>
                    <a:pt x="17501" y="53153"/>
                  </a:cubicBezTo>
                  <a:cubicBezTo>
                    <a:pt x="19269" y="53991"/>
                    <a:pt x="21318" y="54363"/>
                    <a:pt x="23458" y="54363"/>
                  </a:cubicBezTo>
                  <a:cubicBezTo>
                    <a:pt x="24948" y="54363"/>
                    <a:pt x="26344" y="54177"/>
                    <a:pt x="27647" y="53805"/>
                  </a:cubicBezTo>
                  <a:cubicBezTo>
                    <a:pt x="28858" y="53432"/>
                    <a:pt x="29975" y="52967"/>
                    <a:pt x="30905" y="52595"/>
                  </a:cubicBezTo>
                  <a:cubicBezTo>
                    <a:pt x="31929" y="52036"/>
                    <a:pt x="32954" y="51384"/>
                    <a:pt x="33791" y="50640"/>
                  </a:cubicBezTo>
                  <a:lnTo>
                    <a:pt x="34629" y="50640"/>
                  </a:lnTo>
                  <a:lnTo>
                    <a:pt x="37608" y="55666"/>
                  </a:lnTo>
                  <a:cubicBezTo>
                    <a:pt x="36491" y="56597"/>
                    <a:pt x="35094" y="57435"/>
                    <a:pt x="33605" y="58087"/>
                  </a:cubicBezTo>
                  <a:cubicBezTo>
                    <a:pt x="32302" y="58738"/>
                    <a:pt x="30720" y="59297"/>
                    <a:pt x="28858" y="59762"/>
                  </a:cubicBezTo>
                  <a:cubicBezTo>
                    <a:pt x="26996" y="60228"/>
                    <a:pt x="24855" y="60414"/>
                    <a:pt x="22435" y="60414"/>
                  </a:cubicBezTo>
                  <a:cubicBezTo>
                    <a:pt x="18990" y="60414"/>
                    <a:pt x="15825" y="59855"/>
                    <a:pt x="13126" y="58738"/>
                  </a:cubicBezTo>
                  <a:cubicBezTo>
                    <a:pt x="10333" y="57621"/>
                    <a:pt x="8006" y="55853"/>
                    <a:pt x="6051" y="53432"/>
                  </a:cubicBezTo>
                  <a:cubicBezTo>
                    <a:pt x="4096" y="51012"/>
                    <a:pt x="2607" y="47847"/>
                    <a:pt x="1583" y="44030"/>
                  </a:cubicBezTo>
                  <a:cubicBezTo>
                    <a:pt x="559" y="40214"/>
                    <a:pt x="0" y="35560"/>
                    <a:pt x="0" y="30067"/>
                  </a:cubicBezTo>
                  <a:close/>
                </a:path>
              </a:pathLst>
            </a:custGeom>
            <a:solidFill>
              <a:srgbClr val="FFFFFF"/>
            </a:solidFill>
            <a:ln w="8840" cap="flat">
              <a:noFill/>
              <a:prstDash val="solid"/>
              <a:miter/>
            </a:ln>
          </p:spPr>
          <p:txBody>
            <a:bodyPr rtlCol="0" anchor="ctr"/>
            <a:lstStyle/>
            <a:p>
              <a:endParaRPr lang="en-US"/>
            </a:p>
          </p:txBody>
        </p:sp>
      </p:grpSp>
      <p:sp>
        <p:nvSpPr>
          <p:cNvPr id="874" name="Freeform: Shape 873">
            <a:extLst>
              <a:ext uri="{FF2B5EF4-FFF2-40B4-BE49-F238E27FC236}">
                <a16:creationId xmlns:a16="http://schemas.microsoft.com/office/drawing/2014/main" id="{CCB8FC19-478A-0921-044D-64C0926C1AFD}"/>
              </a:ext>
            </a:extLst>
          </p:cNvPr>
          <p:cNvSpPr/>
          <p:nvPr/>
        </p:nvSpPr>
        <p:spPr>
          <a:xfrm>
            <a:off x="748800" y="2014865"/>
            <a:ext cx="2634954" cy="478658"/>
          </a:xfrm>
          <a:custGeom>
            <a:avLst/>
            <a:gdLst>
              <a:gd name="connsiteX0" fmla="*/ 0 w 2634954"/>
              <a:gd name="connsiteY0" fmla="*/ 0 h 478658"/>
              <a:gd name="connsiteX1" fmla="*/ 2634955 w 2634954"/>
              <a:gd name="connsiteY1" fmla="*/ 0 h 478658"/>
              <a:gd name="connsiteX2" fmla="*/ 2634955 w 2634954"/>
              <a:gd name="connsiteY2" fmla="*/ 478658 h 478658"/>
              <a:gd name="connsiteX3" fmla="*/ 0 w 2634954"/>
              <a:gd name="connsiteY3" fmla="*/ 478658 h 478658"/>
            </a:gdLst>
            <a:ahLst/>
            <a:cxnLst>
              <a:cxn ang="0">
                <a:pos x="connsiteX0" y="connsiteY0"/>
              </a:cxn>
              <a:cxn ang="0">
                <a:pos x="connsiteX1" y="connsiteY1"/>
              </a:cxn>
              <a:cxn ang="0">
                <a:pos x="connsiteX2" y="connsiteY2"/>
              </a:cxn>
              <a:cxn ang="0">
                <a:pos x="connsiteX3" y="connsiteY3"/>
              </a:cxn>
            </a:cxnLst>
            <a:rect l="l" t="t" r="r" b="b"/>
            <a:pathLst>
              <a:path w="2634954" h="478658">
                <a:moveTo>
                  <a:pt x="0" y="0"/>
                </a:moveTo>
                <a:lnTo>
                  <a:pt x="2634955" y="0"/>
                </a:lnTo>
                <a:lnTo>
                  <a:pt x="2634955" y="478658"/>
                </a:lnTo>
                <a:lnTo>
                  <a:pt x="0" y="478658"/>
                </a:lnTo>
                <a:close/>
              </a:path>
            </a:pathLst>
          </a:custGeom>
          <a:solidFill>
            <a:srgbClr val="74A333"/>
          </a:solidFill>
          <a:ln w="2210" cap="flat">
            <a:solidFill>
              <a:srgbClr val="FFFFFF"/>
            </a:solidFill>
            <a:prstDash val="solid"/>
            <a:miter/>
          </a:ln>
        </p:spPr>
        <p:txBody>
          <a:bodyPr rtlCol="0" anchor="ctr"/>
          <a:lstStyle/>
          <a:p>
            <a:endParaRPr lang="en-US"/>
          </a:p>
        </p:txBody>
      </p:sp>
      <p:grpSp>
        <p:nvGrpSpPr>
          <p:cNvPr id="875" name="Picture 2">
            <a:extLst>
              <a:ext uri="{FF2B5EF4-FFF2-40B4-BE49-F238E27FC236}">
                <a16:creationId xmlns:a16="http://schemas.microsoft.com/office/drawing/2014/main" id="{E31D341B-A45D-017B-BE82-67AEC79F1972}"/>
              </a:ext>
            </a:extLst>
          </p:cNvPr>
          <p:cNvGrpSpPr/>
          <p:nvPr/>
        </p:nvGrpSpPr>
        <p:grpSpPr>
          <a:xfrm>
            <a:off x="1195809" y="2159152"/>
            <a:ext cx="1802758" cy="270522"/>
            <a:chOff x="1657723" y="4033810"/>
            <a:chExt cx="1802758" cy="270522"/>
          </a:xfrm>
          <a:solidFill>
            <a:srgbClr val="FFFFFF"/>
          </a:solidFill>
        </p:grpSpPr>
        <p:sp>
          <p:nvSpPr>
            <p:cNvPr id="876" name="Freeform: Shape 875">
              <a:extLst>
                <a:ext uri="{FF2B5EF4-FFF2-40B4-BE49-F238E27FC236}">
                  <a16:creationId xmlns:a16="http://schemas.microsoft.com/office/drawing/2014/main" id="{4E93E1D3-3772-D18B-7CA4-F33B4113DA8B}"/>
                </a:ext>
              </a:extLst>
            </p:cNvPr>
            <p:cNvSpPr/>
            <p:nvPr/>
          </p:nvSpPr>
          <p:spPr>
            <a:xfrm>
              <a:off x="1657723" y="4050193"/>
              <a:ext cx="106865" cy="139817"/>
            </a:xfrm>
            <a:custGeom>
              <a:avLst/>
              <a:gdLst>
                <a:gd name="connsiteX0" fmla="*/ 0 w 106865"/>
                <a:gd name="connsiteY0" fmla="*/ 70374 h 139817"/>
                <a:gd name="connsiteX1" fmla="*/ 63952 w 106865"/>
                <a:gd name="connsiteY1" fmla="*/ 0 h 139817"/>
                <a:gd name="connsiteX2" fmla="*/ 104817 w 106865"/>
                <a:gd name="connsiteY2" fmla="*/ 17128 h 139817"/>
                <a:gd name="connsiteX3" fmla="*/ 91785 w 106865"/>
                <a:gd name="connsiteY3" fmla="*/ 32208 h 139817"/>
                <a:gd name="connsiteX4" fmla="*/ 64789 w 106865"/>
                <a:gd name="connsiteY4" fmla="*/ 21503 h 139817"/>
                <a:gd name="connsiteX5" fmla="*/ 25227 w 106865"/>
                <a:gd name="connsiteY5" fmla="*/ 69723 h 139817"/>
                <a:gd name="connsiteX6" fmla="*/ 66279 w 106865"/>
                <a:gd name="connsiteY6" fmla="*/ 118594 h 139817"/>
                <a:gd name="connsiteX7" fmla="*/ 84803 w 106865"/>
                <a:gd name="connsiteY7" fmla="*/ 112823 h 139817"/>
                <a:gd name="connsiteX8" fmla="*/ 84803 w 106865"/>
                <a:gd name="connsiteY8" fmla="*/ 84152 h 139817"/>
                <a:gd name="connsiteX9" fmla="*/ 59856 w 106865"/>
                <a:gd name="connsiteY9" fmla="*/ 84152 h 139817"/>
                <a:gd name="connsiteX10" fmla="*/ 59856 w 106865"/>
                <a:gd name="connsiteY10" fmla="*/ 64137 h 139817"/>
                <a:gd name="connsiteX11" fmla="*/ 106865 w 106865"/>
                <a:gd name="connsiteY11" fmla="*/ 64137 h 139817"/>
                <a:gd name="connsiteX12" fmla="*/ 106865 w 106865"/>
                <a:gd name="connsiteY12" fmla="*/ 123714 h 139817"/>
                <a:gd name="connsiteX13" fmla="*/ 63765 w 106865"/>
                <a:gd name="connsiteY13" fmla="*/ 139818 h 139817"/>
                <a:gd name="connsiteX14" fmla="*/ 0 w 106865"/>
                <a:gd name="connsiteY14" fmla="*/ 70281 h 13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6865" h="139817">
                  <a:moveTo>
                    <a:pt x="0" y="70374"/>
                  </a:moveTo>
                  <a:cubicBezTo>
                    <a:pt x="0" y="26251"/>
                    <a:pt x="28020" y="0"/>
                    <a:pt x="63952" y="0"/>
                  </a:cubicBezTo>
                  <a:cubicBezTo>
                    <a:pt x="83128" y="0"/>
                    <a:pt x="96346" y="8285"/>
                    <a:pt x="104817" y="17128"/>
                  </a:cubicBezTo>
                  <a:lnTo>
                    <a:pt x="91785" y="32208"/>
                  </a:lnTo>
                  <a:cubicBezTo>
                    <a:pt x="84990" y="25599"/>
                    <a:pt x="77170" y="21503"/>
                    <a:pt x="64789" y="21503"/>
                  </a:cubicBezTo>
                  <a:cubicBezTo>
                    <a:pt x="41052" y="21503"/>
                    <a:pt x="25227" y="39656"/>
                    <a:pt x="25227" y="69723"/>
                  </a:cubicBezTo>
                  <a:cubicBezTo>
                    <a:pt x="25227" y="99790"/>
                    <a:pt x="39283" y="118594"/>
                    <a:pt x="66279" y="118594"/>
                  </a:cubicBezTo>
                  <a:cubicBezTo>
                    <a:pt x="73540" y="118594"/>
                    <a:pt x="80707" y="116546"/>
                    <a:pt x="84803" y="112823"/>
                  </a:cubicBezTo>
                  <a:lnTo>
                    <a:pt x="84803" y="84152"/>
                  </a:lnTo>
                  <a:lnTo>
                    <a:pt x="59856" y="84152"/>
                  </a:lnTo>
                  <a:lnTo>
                    <a:pt x="59856" y="64137"/>
                  </a:lnTo>
                  <a:lnTo>
                    <a:pt x="106865" y="64137"/>
                  </a:lnTo>
                  <a:lnTo>
                    <a:pt x="106865" y="123714"/>
                  </a:lnTo>
                  <a:cubicBezTo>
                    <a:pt x="97836" y="132836"/>
                    <a:pt x="82104" y="139818"/>
                    <a:pt x="63765" y="139818"/>
                  </a:cubicBezTo>
                  <a:cubicBezTo>
                    <a:pt x="27275" y="139818"/>
                    <a:pt x="0" y="115057"/>
                    <a:pt x="0" y="70281"/>
                  </a:cubicBezTo>
                  <a:close/>
                </a:path>
              </a:pathLst>
            </a:custGeom>
            <a:solidFill>
              <a:srgbClr val="FFFFFF"/>
            </a:solidFill>
            <a:ln w="8840" cap="flat">
              <a:no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6270AAD5-3476-4F87-0512-D0AC6E31FB2C}"/>
                </a:ext>
              </a:extLst>
            </p:cNvPr>
            <p:cNvSpPr/>
            <p:nvPr/>
          </p:nvSpPr>
          <p:spPr>
            <a:xfrm>
              <a:off x="1794377" y="4052707"/>
              <a:ext cx="100907" cy="134884"/>
            </a:xfrm>
            <a:custGeom>
              <a:avLst/>
              <a:gdLst>
                <a:gd name="connsiteX0" fmla="*/ 93 w 100907"/>
                <a:gd name="connsiteY0" fmla="*/ 0 h 134884"/>
                <a:gd name="connsiteX1" fmla="*/ 45706 w 100907"/>
                <a:gd name="connsiteY1" fmla="*/ 0 h 134884"/>
                <a:gd name="connsiteX2" fmla="*/ 95602 w 100907"/>
                <a:gd name="connsiteY2" fmla="*/ 40214 h 134884"/>
                <a:gd name="connsiteX3" fmla="*/ 68978 w 100907"/>
                <a:gd name="connsiteY3" fmla="*/ 78752 h 134884"/>
                <a:gd name="connsiteX4" fmla="*/ 100908 w 100907"/>
                <a:gd name="connsiteY4" fmla="*/ 134884 h 134884"/>
                <a:gd name="connsiteX5" fmla="*/ 73447 w 100907"/>
                <a:gd name="connsiteY5" fmla="*/ 134884 h 134884"/>
                <a:gd name="connsiteX6" fmla="*/ 44589 w 100907"/>
                <a:gd name="connsiteY6" fmla="*/ 82476 h 134884"/>
                <a:gd name="connsiteX7" fmla="*/ 24575 w 100907"/>
                <a:gd name="connsiteY7" fmla="*/ 82476 h 134884"/>
                <a:gd name="connsiteX8" fmla="*/ 24575 w 100907"/>
                <a:gd name="connsiteY8" fmla="*/ 134884 h 134884"/>
                <a:gd name="connsiteX9" fmla="*/ 0 w 100907"/>
                <a:gd name="connsiteY9" fmla="*/ 134884 h 134884"/>
                <a:gd name="connsiteX10" fmla="*/ 0 w 100907"/>
                <a:gd name="connsiteY10" fmla="*/ 0 h 134884"/>
                <a:gd name="connsiteX11" fmla="*/ 43193 w 100907"/>
                <a:gd name="connsiteY11" fmla="*/ 62927 h 134884"/>
                <a:gd name="connsiteX12" fmla="*/ 71492 w 100907"/>
                <a:gd name="connsiteY12" fmla="*/ 40214 h 134884"/>
                <a:gd name="connsiteX13" fmla="*/ 43193 w 100907"/>
                <a:gd name="connsiteY13" fmla="*/ 19548 h 134884"/>
                <a:gd name="connsiteX14" fmla="*/ 24668 w 100907"/>
                <a:gd name="connsiteY14" fmla="*/ 19548 h 134884"/>
                <a:gd name="connsiteX15" fmla="*/ 24668 w 100907"/>
                <a:gd name="connsiteY15" fmla="*/ 62834 h 134884"/>
                <a:gd name="connsiteX16" fmla="*/ 43193 w 100907"/>
                <a:gd name="connsiteY16" fmla="*/ 62834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07" h="134884">
                  <a:moveTo>
                    <a:pt x="93" y="0"/>
                  </a:moveTo>
                  <a:lnTo>
                    <a:pt x="45706" y="0"/>
                  </a:lnTo>
                  <a:cubicBezTo>
                    <a:pt x="74005" y="0"/>
                    <a:pt x="95602" y="9867"/>
                    <a:pt x="95602" y="40214"/>
                  </a:cubicBezTo>
                  <a:cubicBezTo>
                    <a:pt x="95602" y="60600"/>
                    <a:pt x="85083" y="73167"/>
                    <a:pt x="68978" y="78752"/>
                  </a:cubicBezTo>
                  <a:lnTo>
                    <a:pt x="100908" y="134884"/>
                  </a:lnTo>
                  <a:lnTo>
                    <a:pt x="73447" y="134884"/>
                  </a:lnTo>
                  <a:lnTo>
                    <a:pt x="44589" y="82476"/>
                  </a:lnTo>
                  <a:lnTo>
                    <a:pt x="24575" y="82476"/>
                  </a:lnTo>
                  <a:lnTo>
                    <a:pt x="24575" y="134884"/>
                  </a:lnTo>
                  <a:lnTo>
                    <a:pt x="0" y="134884"/>
                  </a:lnTo>
                  <a:lnTo>
                    <a:pt x="0" y="0"/>
                  </a:lnTo>
                  <a:close/>
                  <a:moveTo>
                    <a:pt x="43193" y="62927"/>
                  </a:moveTo>
                  <a:cubicBezTo>
                    <a:pt x="61531" y="62927"/>
                    <a:pt x="71492" y="55294"/>
                    <a:pt x="71492" y="40214"/>
                  </a:cubicBezTo>
                  <a:cubicBezTo>
                    <a:pt x="71492" y="25134"/>
                    <a:pt x="61624" y="19548"/>
                    <a:pt x="43193" y="19548"/>
                  </a:cubicBezTo>
                  <a:lnTo>
                    <a:pt x="24668" y="19548"/>
                  </a:lnTo>
                  <a:lnTo>
                    <a:pt x="24668" y="62834"/>
                  </a:lnTo>
                  <a:lnTo>
                    <a:pt x="43193" y="62834"/>
                  </a:lnTo>
                  <a:close/>
                </a:path>
              </a:pathLst>
            </a:custGeom>
            <a:solidFill>
              <a:srgbClr val="FFFFFF"/>
            </a:solidFill>
            <a:ln w="8840" cap="flat">
              <a:noFill/>
              <a:prstDash val="solid"/>
              <a:miter/>
            </a:ln>
          </p:spPr>
          <p:txBody>
            <a:bodyPr rtlCol="0" anchor="ctr"/>
            <a:lstStyle/>
            <a:p>
              <a:endParaRPr lang="en-US"/>
            </a:p>
          </p:txBody>
        </p:sp>
        <p:sp>
          <p:nvSpPr>
            <p:cNvPr id="878" name="Freeform: Shape 877">
              <a:extLst>
                <a:ext uri="{FF2B5EF4-FFF2-40B4-BE49-F238E27FC236}">
                  <a16:creationId xmlns:a16="http://schemas.microsoft.com/office/drawing/2014/main" id="{CFA0E44A-CBF9-49F0-4081-9AD7FF06212F}"/>
                </a:ext>
              </a:extLst>
            </p:cNvPr>
            <p:cNvSpPr/>
            <p:nvPr/>
          </p:nvSpPr>
          <p:spPr>
            <a:xfrm>
              <a:off x="1917067" y="4052707"/>
              <a:ext cx="83499" cy="134977"/>
            </a:xfrm>
            <a:custGeom>
              <a:avLst/>
              <a:gdLst>
                <a:gd name="connsiteX0" fmla="*/ 0 w 83499"/>
                <a:gd name="connsiteY0" fmla="*/ 0 h 134977"/>
                <a:gd name="connsiteX1" fmla="*/ 81452 w 83499"/>
                <a:gd name="connsiteY1" fmla="*/ 0 h 134977"/>
                <a:gd name="connsiteX2" fmla="*/ 81452 w 83499"/>
                <a:gd name="connsiteY2" fmla="*/ 20665 h 134977"/>
                <a:gd name="connsiteX3" fmla="*/ 24482 w 83499"/>
                <a:gd name="connsiteY3" fmla="*/ 20665 h 134977"/>
                <a:gd name="connsiteX4" fmla="*/ 24482 w 83499"/>
                <a:gd name="connsiteY4" fmla="*/ 54456 h 134977"/>
                <a:gd name="connsiteX5" fmla="*/ 72702 w 83499"/>
                <a:gd name="connsiteY5" fmla="*/ 54456 h 134977"/>
                <a:gd name="connsiteX6" fmla="*/ 72702 w 83499"/>
                <a:gd name="connsiteY6" fmla="*/ 75122 h 134977"/>
                <a:gd name="connsiteX7" fmla="*/ 24482 w 83499"/>
                <a:gd name="connsiteY7" fmla="*/ 75122 h 134977"/>
                <a:gd name="connsiteX8" fmla="*/ 24482 w 83499"/>
                <a:gd name="connsiteY8" fmla="*/ 114312 h 134977"/>
                <a:gd name="connsiteX9" fmla="*/ 83500 w 83499"/>
                <a:gd name="connsiteY9" fmla="*/ 114312 h 134977"/>
                <a:gd name="connsiteX10" fmla="*/ 83500 w 83499"/>
                <a:gd name="connsiteY10" fmla="*/ 134977 h 134977"/>
                <a:gd name="connsiteX11" fmla="*/ 0 w 83499"/>
                <a:gd name="connsiteY11" fmla="*/ 134977 h 134977"/>
                <a:gd name="connsiteX12" fmla="*/ 0 w 83499"/>
                <a:gd name="connsiteY12" fmla="*/ 93 h 13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499" h="134977">
                  <a:moveTo>
                    <a:pt x="0" y="0"/>
                  </a:moveTo>
                  <a:lnTo>
                    <a:pt x="81452" y="0"/>
                  </a:lnTo>
                  <a:lnTo>
                    <a:pt x="81452" y="20665"/>
                  </a:lnTo>
                  <a:lnTo>
                    <a:pt x="24482" y="20665"/>
                  </a:lnTo>
                  <a:lnTo>
                    <a:pt x="24482" y="54456"/>
                  </a:lnTo>
                  <a:lnTo>
                    <a:pt x="72702" y="54456"/>
                  </a:lnTo>
                  <a:lnTo>
                    <a:pt x="72702" y="75122"/>
                  </a:lnTo>
                  <a:lnTo>
                    <a:pt x="24482" y="75122"/>
                  </a:lnTo>
                  <a:lnTo>
                    <a:pt x="24482" y="114312"/>
                  </a:lnTo>
                  <a:lnTo>
                    <a:pt x="83500" y="114312"/>
                  </a:lnTo>
                  <a:lnTo>
                    <a:pt x="83500" y="134977"/>
                  </a:lnTo>
                  <a:lnTo>
                    <a:pt x="0" y="134977"/>
                  </a:lnTo>
                  <a:lnTo>
                    <a:pt x="0" y="93"/>
                  </a:lnTo>
                  <a:close/>
                </a:path>
              </a:pathLst>
            </a:custGeom>
            <a:solidFill>
              <a:srgbClr val="FFFFFF"/>
            </a:solidFill>
            <a:ln w="8840" cap="flat">
              <a:noFill/>
              <a:prstDash val="solid"/>
              <a:miter/>
            </a:ln>
          </p:spPr>
          <p:txBody>
            <a:bodyPr rtlCol="0" anchor="ctr"/>
            <a:lstStyle/>
            <a:p>
              <a:endParaRPr lang="en-US"/>
            </a:p>
          </p:txBody>
        </p:sp>
        <p:sp>
          <p:nvSpPr>
            <p:cNvPr id="879" name="Freeform: Shape 878">
              <a:extLst>
                <a:ext uri="{FF2B5EF4-FFF2-40B4-BE49-F238E27FC236}">
                  <a16:creationId xmlns:a16="http://schemas.microsoft.com/office/drawing/2014/main" id="{9D6A33F4-7873-3BAC-7F12-9DE6E82F0D1F}"/>
                </a:ext>
              </a:extLst>
            </p:cNvPr>
            <p:cNvSpPr/>
            <p:nvPr/>
          </p:nvSpPr>
          <p:spPr>
            <a:xfrm>
              <a:off x="2010621" y="4052707"/>
              <a:ext cx="116360" cy="134884"/>
            </a:xfrm>
            <a:custGeom>
              <a:avLst/>
              <a:gdLst>
                <a:gd name="connsiteX0" fmla="*/ 43752 w 116360"/>
                <a:gd name="connsiteY0" fmla="*/ 0 h 134884"/>
                <a:gd name="connsiteX1" fmla="*/ 72609 w 116360"/>
                <a:gd name="connsiteY1" fmla="*/ 0 h 134884"/>
                <a:gd name="connsiteX2" fmla="*/ 116360 w 116360"/>
                <a:gd name="connsiteY2" fmla="*/ 134884 h 134884"/>
                <a:gd name="connsiteX3" fmla="*/ 90389 w 116360"/>
                <a:gd name="connsiteY3" fmla="*/ 134884 h 134884"/>
                <a:gd name="connsiteX4" fmla="*/ 80056 w 116360"/>
                <a:gd name="connsiteY4" fmla="*/ 98766 h 134884"/>
                <a:gd name="connsiteX5" fmla="*/ 35281 w 116360"/>
                <a:gd name="connsiteY5" fmla="*/ 98766 h 134884"/>
                <a:gd name="connsiteX6" fmla="*/ 24948 w 116360"/>
                <a:gd name="connsiteY6" fmla="*/ 134884 h 134884"/>
                <a:gd name="connsiteX7" fmla="*/ 0 w 116360"/>
                <a:gd name="connsiteY7" fmla="*/ 134884 h 134884"/>
                <a:gd name="connsiteX8" fmla="*/ 43752 w 116360"/>
                <a:gd name="connsiteY8" fmla="*/ 0 h 134884"/>
                <a:gd name="connsiteX9" fmla="*/ 40959 w 116360"/>
                <a:gd name="connsiteY9" fmla="*/ 79683 h 134884"/>
                <a:gd name="connsiteX10" fmla="*/ 74750 w 116360"/>
                <a:gd name="connsiteY10" fmla="*/ 79683 h 134884"/>
                <a:gd name="connsiteX11" fmla="*/ 70189 w 116360"/>
                <a:gd name="connsiteY11" fmla="*/ 63579 h 134884"/>
                <a:gd name="connsiteX12" fmla="*/ 57994 w 116360"/>
                <a:gd name="connsiteY12" fmla="*/ 19269 h 134884"/>
                <a:gd name="connsiteX13" fmla="*/ 57156 w 116360"/>
                <a:gd name="connsiteY13" fmla="*/ 19269 h 134884"/>
                <a:gd name="connsiteX14" fmla="*/ 45427 w 116360"/>
                <a:gd name="connsiteY14" fmla="*/ 63579 h 134884"/>
                <a:gd name="connsiteX15" fmla="*/ 40866 w 116360"/>
                <a:gd name="connsiteY15" fmla="*/ 79683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60" h="134884">
                  <a:moveTo>
                    <a:pt x="43752" y="0"/>
                  </a:moveTo>
                  <a:lnTo>
                    <a:pt x="72609" y="0"/>
                  </a:lnTo>
                  <a:lnTo>
                    <a:pt x="116360" y="134884"/>
                  </a:lnTo>
                  <a:lnTo>
                    <a:pt x="90389" y="134884"/>
                  </a:lnTo>
                  <a:lnTo>
                    <a:pt x="80056" y="98766"/>
                  </a:lnTo>
                  <a:lnTo>
                    <a:pt x="35281" y="98766"/>
                  </a:lnTo>
                  <a:lnTo>
                    <a:pt x="24948" y="134884"/>
                  </a:lnTo>
                  <a:lnTo>
                    <a:pt x="0" y="134884"/>
                  </a:lnTo>
                  <a:lnTo>
                    <a:pt x="43752" y="0"/>
                  </a:lnTo>
                  <a:close/>
                  <a:moveTo>
                    <a:pt x="40959" y="79683"/>
                  </a:moveTo>
                  <a:lnTo>
                    <a:pt x="74750" y="79683"/>
                  </a:lnTo>
                  <a:lnTo>
                    <a:pt x="70189" y="63579"/>
                  </a:lnTo>
                  <a:cubicBezTo>
                    <a:pt x="65906" y="49337"/>
                    <a:pt x="61904" y="33884"/>
                    <a:pt x="57994" y="19269"/>
                  </a:cubicBezTo>
                  <a:lnTo>
                    <a:pt x="57156" y="19269"/>
                  </a:lnTo>
                  <a:cubicBezTo>
                    <a:pt x="53619" y="34163"/>
                    <a:pt x="49709" y="49337"/>
                    <a:pt x="45427" y="63579"/>
                  </a:cubicBezTo>
                  <a:lnTo>
                    <a:pt x="40866" y="79683"/>
                  </a:lnTo>
                  <a:close/>
                </a:path>
              </a:pathLst>
            </a:custGeom>
            <a:solidFill>
              <a:srgbClr val="FFFFFF"/>
            </a:solidFill>
            <a:ln w="8840" cap="flat">
              <a:noFill/>
              <a:prstDash val="solid"/>
              <a:miter/>
            </a:ln>
          </p:spPr>
          <p:txBody>
            <a:bodyPr rtlCol="0" anchor="ctr"/>
            <a:lstStyle/>
            <a:p>
              <a:endParaRPr lang="en-US"/>
            </a:p>
          </p:txBody>
        </p:sp>
        <p:sp>
          <p:nvSpPr>
            <p:cNvPr id="880" name="Freeform: Shape 879">
              <a:extLst>
                <a:ext uri="{FF2B5EF4-FFF2-40B4-BE49-F238E27FC236}">
                  <a16:creationId xmlns:a16="http://schemas.microsoft.com/office/drawing/2014/main" id="{D32B0F5C-37A2-C7A0-71DE-1BA62383E1FF}"/>
                </a:ext>
              </a:extLst>
            </p:cNvPr>
            <p:cNvSpPr/>
            <p:nvPr/>
          </p:nvSpPr>
          <p:spPr>
            <a:xfrm>
              <a:off x="2118510" y="4052707"/>
              <a:ext cx="102117" cy="134884"/>
            </a:xfrm>
            <a:custGeom>
              <a:avLst/>
              <a:gdLst>
                <a:gd name="connsiteX0" fmla="*/ 38818 w 102117"/>
                <a:gd name="connsiteY0" fmla="*/ 20665 h 134884"/>
                <a:gd name="connsiteX1" fmla="*/ 0 w 102117"/>
                <a:gd name="connsiteY1" fmla="*/ 20665 h 134884"/>
                <a:gd name="connsiteX2" fmla="*/ 0 w 102117"/>
                <a:gd name="connsiteY2" fmla="*/ 0 h 134884"/>
                <a:gd name="connsiteX3" fmla="*/ 102118 w 102117"/>
                <a:gd name="connsiteY3" fmla="*/ 0 h 134884"/>
                <a:gd name="connsiteX4" fmla="*/ 102118 w 102117"/>
                <a:gd name="connsiteY4" fmla="*/ 20665 h 134884"/>
                <a:gd name="connsiteX5" fmla="*/ 63300 w 102117"/>
                <a:gd name="connsiteY5" fmla="*/ 20665 h 134884"/>
                <a:gd name="connsiteX6" fmla="*/ 63300 w 102117"/>
                <a:gd name="connsiteY6" fmla="*/ 134884 h 134884"/>
                <a:gd name="connsiteX7" fmla="*/ 38725 w 102117"/>
                <a:gd name="connsiteY7" fmla="*/ 134884 h 134884"/>
                <a:gd name="connsiteX8" fmla="*/ 38725 w 102117"/>
                <a:gd name="connsiteY8" fmla="*/ 20665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17" h="134884">
                  <a:moveTo>
                    <a:pt x="38818" y="20665"/>
                  </a:moveTo>
                  <a:lnTo>
                    <a:pt x="0" y="20665"/>
                  </a:lnTo>
                  <a:lnTo>
                    <a:pt x="0" y="0"/>
                  </a:lnTo>
                  <a:lnTo>
                    <a:pt x="102118" y="0"/>
                  </a:lnTo>
                  <a:lnTo>
                    <a:pt x="102118" y="20665"/>
                  </a:lnTo>
                  <a:lnTo>
                    <a:pt x="63300" y="20665"/>
                  </a:lnTo>
                  <a:lnTo>
                    <a:pt x="63300" y="134884"/>
                  </a:lnTo>
                  <a:lnTo>
                    <a:pt x="38725" y="134884"/>
                  </a:lnTo>
                  <a:lnTo>
                    <a:pt x="38725" y="20665"/>
                  </a:lnTo>
                  <a:close/>
                </a:path>
              </a:pathLst>
            </a:custGeom>
            <a:solidFill>
              <a:srgbClr val="FFFFFF"/>
            </a:solidFill>
            <a:ln w="8840" cap="flat">
              <a:noFill/>
              <a:prstDash val="solid"/>
              <a:miter/>
            </a:ln>
          </p:spPr>
          <p:txBody>
            <a:bodyPr rtlCol="0" anchor="ctr"/>
            <a:lstStyle/>
            <a:p>
              <a:endParaRPr lang="en-US"/>
            </a:p>
          </p:txBody>
        </p:sp>
        <p:sp>
          <p:nvSpPr>
            <p:cNvPr id="881" name="Freeform: Shape 880">
              <a:extLst>
                <a:ext uri="{FF2B5EF4-FFF2-40B4-BE49-F238E27FC236}">
                  <a16:creationId xmlns:a16="http://schemas.microsoft.com/office/drawing/2014/main" id="{1B95C8AD-2612-CF8C-5979-B2C8FD25BB6E}"/>
                </a:ext>
              </a:extLst>
            </p:cNvPr>
            <p:cNvSpPr/>
            <p:nvPr/>
          </p:nvSpPr>
          <p:spPr>
            <a:xfrm>
              <a:off x="2243248" y="4052707"/>
              <a:ext cx="83500" cy="134977"/>
            </a:xfrm>
            <a:custGeom>
              <a:avLst/>
              <a:gdLst>
                <a:gd name="connsiteX0" fmla="*/ 0 w 83500"/>
                <a:gd name="connsiteY0" fmla="*/ 0 h 134977"/>
                <a:gd name="connsiteX1" fmla="*/ 81452 w 83500"/>
                <a:gd name="connsiteY1" fmla="*/ 0 h 134977"/>
                <a:gd name="connsiteX2" fmla="*/ 81452 w 83500"/>
                <a:gd name="connsiteY2" fmla="*/ 20665 h 134977"/>
                <a:gd name="connsiteX3" fmla="*/ 24482 w 83500"/>
                <a:gd name="connsiteY3" fmla="*/ 20665 h 134977"/>
                <a:gd name="connsiteX4" fmla="*/ 24482 w 83500"/>
                <a:gd name="connsiteY4" fmla="*/ 54456 h 134977"/>
                <a:gd name="connsiteX5" fmla="*/ 72702 w 83500"/>
                <a:gd name="connsiteY5" fmla="*/ 54456 h 134977"/>
                <a:gd name="connsiteX6" fmla="*/ 72702 w 83500"/>
                <a:gd name="connsiteY6" fmla="*/ 75122 h 134977"/>
                <a:gd name="connsiteX7" fmla="*/ 24482 w 83500"/>
                <a:gd name="connsiteY7" fmla="*/ 75122 h 134977"/>
                <a:gd name="connsiteX8" fmla="*/ 24482 w 83500"/>
                <a:gd name="connsiteY8" fmla="*/ 114312 h 134977"/>
                <a:gd name="connsiteX9" fmla="*/ 83500 w 83500"/>
                <a:gd name="connsiteY9" fmla="*/ 114312 h 134977"/>
                <a:gd name="connsiteX10" fmla="*/ 83500 w 83500"/>
                <a:gd name="connsiteY10" fmla="*/ 134977 h 134977"/>
                <a:gd name="connsiteX11" fmla="*/ 0 w 83500"/>
                <a:gd name="connsiteY11" fmla="*/ 134977 h 134977"/>
                <a:gd name="connsiteX12" fmla="*/ 0 w 83500"/>
                <a:gd name="connsiteY12" fmla="*/ 93 h 134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500" h="134977">
                  <a:moveTo>
                    <a:pt x="0" y="0"/>
                  </a:moveTo>
                  <a:lnTo>
                    <a:pt x="81452" y="0"/>
                  </a:lnTo>
                  <a:lnTo>
                    <a:pt x="81452" y="20665"/>
                  </a:lnTo>
                  <a:lnTo>
                    <a:pt x="24482" y="20665"/>
                  </a:lnTo>
                  <a:lnTo>
                    <a:pt x="24482" y="54456"/>
                  </a:lnTo>
                  <a:lnTo>
                    <a:pt x="72702" y="54456"/>
                  </a:lnTo>
                  <a:lnTo>
                    <a:pt x="72702" y="75122"/>
                  </a:lnTo>
                  <a:lnTo>
                    <a:pt x="24482" y="75122"/>
                  </a:lnTo>
                  <a:lnTo>
                    <a:pt x="24482" y="114312"/>
                  </a:lnTo>
                  <a:lnTo>
                    <a:pt x="83500" y="114312"/>
                  </a:lnTo>
                  <a:lnTo>
                    <a:pt x="83500" y="134977"/>
                  </a:lnTo>
                  <a:lnTo>
                    <a:pt x="0" y="134977"/>
                  </a:lnTo>
                  <a:lnTo>
                    <a:pt x="0" y="93"/>
                  </a:lnTo>
                  <a:close/>
                </a:path>
              </a:pathLst>
            </a:custGeom>
            <a:solidFill>
              <a:srgbClr val="FFFFFF"/>
            </a:solidFill>
            <a:ln w="8840" cap="flat">
              <a:no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84CB62BC-CE2E-7CD6-0D9E-F55811A1AAB8}"/>
                </a:ext>
              </a:extLst>
            </p:cNvPr>
            <p:cNvSpPr/>
            <p:nvPr/>
          </p:nvSpPr>
          <p:spPr>
            <a:xfrm>
              <a:off x="2354302" y="4052707"/>
              <a:ext cx="100907" cy="134884"/>
            </a:xfrm>
            <a:custGeom>
              <a:avLst/>
              <a:gdLst>
                <a:gd name="connsiteX0" fmla="*/ 93 w 100907"/>
                <a:gd name="connsiteY0" fmla="*/ 0 h 134884"/>
                <a:gd name="connsiteX1" fmla="*/ 45706 w 100907"/>
                <a:gd name="connsiteY1" fmla="*/ 0 h 134884"/>
                <a:gd name="connsiteX2" fmla="*/ 95602 w 100907"/>
                <a:gd name="connsiteY2" fmla="*/ 40214 h 134884"/>
                <a:gd name="connsiteX3" fmla="*/ 68978 w 100907"/>
                <a:gd name="connsiteY3" fmla="*/ 78752 h 134884"/>
                <a:gd name="connsiteX4" fmla="*/ 100908 w 100907"/>
                <a:gd name="connsiteY4" fmla="*/ 134884 h 134884"/>
                <a:gd name="connsiteX5" fmla="*/ 73447 w 100907"/>
                <a:gd name="connsiteY5" fmla="*/ 134884 h 134884"/>
                <a:gd name="connsiteX6" fmla="*/ 44589 w 100907"/>
                <a:gd name="connsiteY6" fmla="*/ 82476 h 134884"/>
                <a:gd name="connsiteX7" fmla="*/ 24575 w 100907"/>
                <a:gd name="connsiteY7" fmla="*/ 82476 h 134884"/>
                <a:gd name="connsiteX8" fmla="*/ 24575 w 100907"/>
                <a:gd name="connsiteY8" fmla="*/ 134884 h 134884"/>
                <a:gd name="connsiteX9" fmla="*/ 0 w 100907"/>
                <a:gd name="connsiteY9" fmla="*/ 134884 h 134884"/>
                <a:gd name="connsiteX10" fmla="*/ 0 w 100907"/>
                <a:gd name="connsiteY10" fmla="*/ 0 h 134884"/>
                <a:gd name="connsiteX11" fmla="*/ 43193 w 100907"/>
                <a:gd name="connsiteY11" fmla="*/ 62927 h 134884"/>
                <a:gd name="connsiteX12" fmla="*/ 71492 w 100907"/>
                <a:gd name="connsiteY12" fmla="*/ 40214 h 134884"/>
                <a:gd name="connsiteX13" fmla="*/ 43193 w 100907"/>
                <a:gd name="connsiteY13" fmla="*/ 19548 h 134884"/>
                <a:gd name="connsiteX14" fmla="*/ 24668 w 100907"/>
                <a:gd name="connsiteY14" fmla="*/ 19548 h 134884"/>
                <a:gd name="connsiteX15" fmla="*/ 24668 w 100907"/>
                <a:gd name="connsiteY15" fmla="*/ 62834 h 134884"/>
                <a:gd name="connsiteX16" fmla="*/ 43193 w 100907"/>
                <a:gd name="connsiteY16" fmla="*/ 62834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907" h="134884">
                  <a:moveTo>
                    <a:pt x="93" y="0"/>
                  </a:moveTo>
                  <a:lnTo>
                    <a:pt x="45706" y="0"/>
                  </a:lnTo>
                  <a:cubicBezTo>
                    <a:pt x="74005" y="0"/>
                    <a:pt x="95602" y="9867"/>
                    <a:pt x="95602" y="40214"/>
                  </a:cubicBezTo>
                  <a:cubicBezTo>
                    <a:pt x="95602" y="60600"/>
                    <a:pt x="85083" y="73167"/>
                    <a:pt x="68978" y="78752"/>
                  </a:cubicBezTo>
                  <a:lnTo>
                    <a:pt x="100908" y="134884"/>
                  </a:lnTo>
                  <a:lnTo>
                    <a:pt x="73447" y="134884"/>
                  </a:lnTo>
                  <a:lnTo>
                    <a:pt x="44589" y="82476"/>
                  </a:lnTo>
                  <a:lnTo>
                    <a:pt x="24575" y="82476"/>
                  </a:lnTo>
                  <a:lnTo>
                    <a:pt x="24575" y="134884"/>
                  </a:lnTo>
                  <a:lnTo>
                    <a:pt x="0" y="134884"/>
                  </a:lnTo>
                  <a:lnTo>
                    <a:pt x="0" y="0"/>
                  </a:lnTo>
                  <a:close/>
                  <a:moveTo>
                    <a:pt x="43193" y="62927"/>
                  </a:moveTo>
                  <a:cubicBezTo>
                    <a:pt x="61531" y="62927"/>
                    <a:pt x="71492" y="55294"/>
                    <a:pt x="71492" y="40214"/>
                  </a:cubicBezTo>
                  <a:cubicBezTo>
                    <a:pt x="71492" y="25134"/>
                    <a:pt x="61624" y="19548"/>
                    <a:pt x="43193" y="19548"/>
                  </a:cubicBezTo>
                  <a:lnTo>
                    <a:pt x="24668" y="19548"/>
                  </a:lnTo>
                  <a:lnTo>
                    <a:pt x="24668" y="62834"/>
                  </a:lnTo>
                  <a:lnTo>
                    <a:pt x="43193" y="62834"/>
                  </a:lnTo>
                  <a:close/>
                </a:path>
              </a:pathLst>
            </a:custGeom>
            <a:solidFill>
              <a:srgbClr val="FFFFFF"/>
            </a:solidFill>
            <a:ln w="8840" cap="flat">
              <a:noFill/>
              <a:prstDash val="solid"/>
              <a:miter/>
            </a:ln>
          </p:spPr>
          <p:txBody>
            <a:bodyPr rtlCol="0" anchor="ctr"/>
            <a:lstStyle/>
            <a:p>
              <a:endParaRPr lang="en-US"/>
            </a:p>
          </p:txBody>
        </p:sp>
        <p:sp>
          <p:nvSpPr>
            <p:cNvPr id="883" name="Freeform: Shape 882">
              <a:extLst>
                <a:ext uri="{FF2B5EF4-FFF2-40B4-BE49-F238E27FC236}">
                  <a16:creationId xmlns:a16="http://schemas.microsoft.com/office/drawing/2014/main" id="{05F11104-AFA3-216D-DF1D-231BF1C0A2CE}"/>
                </a:ext>
              </a:extLst>
            </p:cNvPr>
            <p:cNvSpPr/>
            <p:nvPr/>
          </p:nvSpPr>
          <p:spPr>
            <a:xfrm>
              <a:off x="2506408" y="4052707"/>
              <a:ext cx="102117" cy="134884"/>
            </a:xfrm>
            <a:custGeom>
              <a:avLst/>
              <a:gdLst>
                <a:gd name="connsiteX0" fmla="*/ 38818 w 102117"/>
                <a:gd name="connsiteY0" fmla="*/ 20665 h 134884"/>
                <a:gd name="connsiteX1" fmla="*/ 0 w 102117"/>
                <a:gd name="connsiteY1" fmla="*/ 20665 h 134884"/>
                <a:gd name="connsiteX2" fmla="*/ 0 w 102117"/>
                <a:gd name="connsiteY2" fmla="*/ 0 h 134884"/>
                <a:gd name="connsiteX3" fmla="*/ 102118 w 102117"/>
                <a:gd name="connsiteY3" fmla="*/ 0 h 134884"/>
                <a:gd name="connsiteX4" fmla="*/ 102118 w 102117"/>
                <a:gd name="connsiteY4" fmla="*/ 20665 h 134884"/>
                <a:gd name="connsiteX5" fmla="*/ 63300 w 102117"/>
                <a:gd name="connsiteY5" fmla="*/ 20665 h 134884"/>
                <a:gd name="connsiteX6" fmla="*/ 63300 w 102117"/>
                <a:gd name="connsiteY6" fmla="*/ 134884 h 134884"/>
                <a:gd name="connsiteX7" fmla="*/ 38725 w 102117"/>
                <a:gd name="connsiteY7" fmla="*/ 134884 h 134884"/>
                <a:gd name="connsiteX8" fmla="*/ 38725 w 102117"/>
                <a:gd name="connsiteY8" fmla="*/ 20665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17" h="134884">
                  <a:moveTo>
                    <a:pt x="38818" y="20665"/>
                  </a:moveTo>
                  <a:lnTo>
                    <a:pt x="0" y="20665"/>
                  </a:lnTo>
                  <a:lnTo>
                    <a:pt x="0" y="0"/>
                  </a:lnTo>
                  <a:lnTo>
                    <a:pt x="102118" y="0"/>
                  </a:lnTo>
                  <a:lnTo>
                    <a:pt x="102118" y="20665"/>
                  </a:lnTo>
                  <a:lnTo>
                    <a:pt x="63300" y="20665"/>
                  </a:lnTo>
                  <a:lnTo>
                    <a:pt x="63300" y="134884"/>
                  </a:lnTo>
                  <a:lnTo>
                    <a:pt x="38725" y="134884"/>
                  </a:lnTo>
                  <a:lnTo>
                    <a:pt x="38725" y="20665"/>
                  </a:lnTo>
                  <a:close/>
                </a:path>
              </a:pathLst>
            </a:custGeom>
            <a:solidFill>
              <a:srgbClr val="FFFFFF"/>
            </a:solidFill>
            <a:ln w="8840" cap="flat">
              <a:noFill/>
              <a:prstDash val="solid"/>
              <a:miter/>
            </a:ln>
          </p:spPr>
          <p:txBody>
            <a:bodyPr rtlCol="0" anchor="ctr"/>
            <a:lstStyle/>
            <a:p>
              <a:endParaRPr lang="en-US"/>
            </a:p>
          </p:txBody>
        </p:sp>
        <p:sp>
          <p:nvSpPr>
            <p:cNvPr id="884" name="Freeform: Shape 883">
              <a:extLst>
                <a:ext uri="{FF2B5EF4-FFF2-40B4-BE49-F238E27FC236}">
                  <a16:creationId xmlns:a16="http://schemas.microsoft.com/office/drawing/2014/main" id="{15A6FDF0-5ED6-07F6-F3C3-7EA41DA34A6A}"/>
                </a:ext>
              </a:extLst>
            </p:cNvPr>
            <p:cNvSpPr/>
            <p:nvPr/>
          </p:nvSpPr>
          <p:spPr>
            <a:xfrm>
              <a:off x="2631054" y="4052707"/>
              <a:ext cx="102769" cy="134884"/>
            </a:xfrm>
            <a:custGeom>
              <a:avLst/>
              <a:gdLst>
                <a:gd name="connsiteX0" fmla="*/ 0 w 102769"/>
                <a:gd name="connsiteY0" fmla="*/ 0 h 134884"/>
                <a:gd name="connsiteX1" fmla="*/ 24575 w 102769"/>
                <a:gd name="connsiteY1" fmla="*/ 0 h 134884"/>
                <a:gd name="connsiteX2" fmla="*/ 24575 w 102769"/>
                <a:gd name="connsiteY2" fmla="*/ 53991 h 134884"/>
                <a:gd name="connsiteX3" fmla="*/ 78194 w 102769"/>
                <a:gd name="connsiteY3" fmla="*/ 53991 h 134884"/>
                <a:gd name="connsiteX4" fmla="*/ 78194 w 102769"/>
                <a:gd name="connsiteY4" fmla="*/ 0 h 134884"/>
                <a:gd name="connsiteX5" fmla="*/ 102769 w 102769"/>
                <a:gd name="connsiteY5" fmla="*/ 0 h 134884"/>
                <a:gd name="connsiteX6" fmla="*/ 102769 w 102769"/>
                <a:gd name="connsiteY6" fmla="*/ 134884 h 134884"/>
                <a:gd name="connsiteX7" fmla="*/ 78194 w 102769"/>
                <a:gd name="connsiteY7" fmla="*/ 134884 h 134884"/>
                <a:gd name="connsiteX8" fmla="*/ 78194 w 102769"/>
                <a:gd name="connsiteY8" fmla="*/ 75494 h 134884"/>
                <a:gd name="connsiteX9" fmla="*/ 24575 w 102769"/>
                <a:gd name="connsiteY9" fmla="*/ 75494 h 134884"/>
                <a:gd name="connsiteX10" fmla="*/ 24575 w 102769"/>
                <a:gd name="connsiteY10" fmla="*/ 134884 h 134884"/>
                <a:gd name="connsiteX11" fmla="*/ 0 w 102769"/>
                <a:gd name="connsiteY11" fmla="*/ 134884 h 134884"/>
                <a:gd name="connsiteX12" fmla="*/ 0 w 102769"/>
                <a:gd name="connsiteY12" fmla="*/ 0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769" h="134884">
                  <a:moveTo>
                    <a:pt x="0" y="0"/>
                  </a:moveTo>
                  <a:lnTo>
                    <a:pt x="24575" y="0"/>
                  </a:lnTo>
                  <a:lnTo>
                    <a:pt x="24575" y="53991"/>
                  </a:lnTo>
                  <a:lnTo>
                    <a:pt x="78194" y="53991"/>
                  </a:lnTo>
                  <a:lnTo>
                    <a:pt x="78194" y="0"/>
                  </a:lnTo>
                  <a:lnTo>
                    <a:pt x="102769" y="0"/>
                  </a:lnTo>
                  <a:lnTo>
                    <a:pt x="102769" y="134884"/>
                  </a:lnTo>
                  <a:lnTo>
                    <a:pt x="78194" y="134884"/>
                  </a:lnTo>
                  <a:lnTo>
                    <a:pt x="78194" y="75494"/>
                  </a:lnTo>
                  <a:lnTo>
                    <a:pt x="24575" y="75494"/>
                  </a:lnTo>
                  <a:lnTo>
                    <a:pt x="24575" y="134884"/>
                  </a:lnTo>
                  <a:lnTo>
                    <a:pt x="0" y="134884"/>
                  </a:lnTo>
                  <a:lnTo>
                    <a:pt x="0" y="0"/>
                  </a:lnTo>
                  <a:close/>
                </a:path>
              </a:pathLst>
            </a:custGeom>
            <a:solidFill>
              <a:srgbClr val="FFFFFF"/>
            </a:solidFill>
            <a:ln w="8840" cap="flat">
              <a:noFill/>
              <a:prstDash val="solid"/>
              <a:miter/>
            </a:ln>
          </p:spPr>
          <p:txBody>
            <a:bodyPr rtlCol="0" anchor="ctr"/>
            <a:lstStyle/>
            <a:p>
              <a:endParaRPr lang="en-US"/>
            </a:p>
          </p:txBody>
        </p:sp>
        <p:sp>
          <p:nvSpPr>
            <p:cNvPr id="885" name="Freeform: Shape 884">
              <a:extLst>
                <a:ext uri="{FF2B5EF4-FFF2-40B4-BE49-F238E27FC236}">
                  <a16:creationId xmlns:a16="http://schemas.microsoft.com/office/drawing/2014/main" id="{21FE8B90-2212-1308-8219-6043322659FB}"/>
                </a:ext>
              </a:extLst>
            </p:cNvPr>
            <p:cNvSpPr/>
            <p:nvPr/>
          </p:nvSpPr>
          <p:spPr>
            <a:xfrm>
              <a:off x="2750486" y="4052707"/>
              <a:ext cx="116360" cy="134884"/>
            </a:xfrm>
            <a:custGeom>
              <a:avLst/>
              <a:gdLst>
                <a:gd name="connsiteX0" fmla="*/ 43751 w 116360"/>
                <a:gd name="connsiteY0" fmla="*/ 0 h 134884"/>
                <a:gd name="connsiteX1" fmla="*/ 72609 w 116360"/>
                <a:gd name="connsiteY1" fmla="*/ 0 h 134884"/>
                <a:gd name="connsiteX2" fmla="*/ 116360 w 116360"/>
                <a:gd name="connsiteY2" fmla="*/ 134884 h 134884"/>
                <a:gd name="connsiteX3" fmla="*/ 90389 w 116360"/>
                <a:gd name="connsiteY3" fmla="*/ 134884 h 134884"/>
                <a:gd name="connsiteX4" fmla="*/ 80056 w 116360"/>
                <a:gd name="connsiteY4" fmla="*/ 98766 h 134884"/>
                <a:gd name="connsiteX5" fmla="*/ 35280 w 116360"/>
                <a:gd name="connsiteY5" fmla="*/ 98766 h 134884"/>
                <a:gd name="connsiteX6" fmla="*/ 24948 w 116360"/>
                <a:gd name="connsiteY6" fmla="*/ 134884 h 134884"/>
                <a:gd name="connsiteX7" fmla="*/ 0 w 116360"/>
                <a:gd name="connsiteY7" fmla="*/ 134884 h 134884"/>
                <a:gd name="connsiteX8" fmla="*/ 43751 w 116360"/>
                <a:gd name="connsiteY8" fmla="*/ 0 h 134884"/>
                <a:gd name="connsiteX9" fmla="*/ 40866 w 116360"/>
                <a:gd name="connsiteY9" fmla="*/ 79683 h 134884"/>
                <a:gd name="connsiteX10" fmla="*/ 74657 w 116360"/>
                <a:gd name="connsiteY10" fmla="*/ 79683 h 134884"/>
                <a:gd name="connsiteX11" fmla="*/ 70095 w 116360"/>
                <a:gd name="connsiteY11" fmla="*/ 63579 h 134884"/>
                <a:gd name="connsiteX12" fmla="*/ 57901 w 116360"/>
                <a:gd name="connsiteY12" fmla="*/ 19269 h 134884"/>
                <a:gd name="connsiteX13" fmla="*/ 57063 w 116360"/>
                <a:gd name="connsiteY13" fmla="*/ 19269 h 134884"/>
                <a:gd name="connsiteX14" fmla="*/ 45334 w 116360"/>
                <a:gd name="connsiteY14" fmla="*/ 63579 h 134884"/>
                <a:gd name="connsiteX15" fmla="*/ 40773 w 116360"/>
                <a:gd name="connsiteY15" fmla="*/ 79683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6360" h="134884">
                  <a:moveTo>
                    <a:pt x="43751" y="0"/>
                  </a:moveTo>
                  <a:lnTo>
                    <a:pt x="72609" y="0"/>
                  </a:lnTo>
                  <a:lnTo>
                    <a:pt x="116360" y="134884"/>
                  </a:lnTo>
                  <a:lnTo>
                    <a:pt x="90389" y="134884"/>
                  </a:lnTo>
                  <a:lnTo>
                    <a:pt x="80056" y="98766"/>
                  </a:lnTo>
                  <a:lnTo>
                    <a:pt x="35280" y="98766"/>
                  </a:lnTo>
                  <a:lnTo>
                    <a:pt x="24948" y="134884"/>
                  </a:lnTo>
                  <a:lnTo>
                    <a:pt x="0" y="134884"/>
                  </a:lnTo>
                  <a:lnTo>
                    <a:pt x="43751" y="0"/>
                  </a:lnTo>
                  <a:close/>
                  <a:moveTo>
                    <a:pt x="40866" y="79683"/>
                  </a:moveTo>
                  <a:lnTo>
                    <a:pt x="74657" y="79683"/>
                  </a:lnTo>
                  <a:lnTo>
                    <a:pt x="70095" y="63579"/>
                  </a:lnTo>
                  <a:cubicBezTo>
                    <a:pt x="65813" y="49337"/>
                    <a:pt x="61811" y="33884"/>
                    <a:pt x="57901" y="19269"/>
                  </a:cubicBezTo>
                  <a:lnTo>
                    <a:pt x="57063" y="19269"/>
                  </a:lnTo>
                  <a:cubicBezTo>
                    <a:pt x="53526" y="34163"/>
                    <a:pt x="49616" y="49337"/>
                    <a:pt x="45334" y="63579"/>
                  </a:cubicBezTo>
                  <a:lnTo>
                    <a:pt x="40773" y="79683"/>
                  </a:lnTo>
                  <a:close/>
                </a:path>
              </a:pathLst>
            </a:custGeom>
            <a:solidFill>
              <a:srgbClr val="FFFFFF"/>
            </a:solidFill>
            <a:ln w="8840" cap="flat">
              <a:no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5C11B728-B31C-46CD-4DEB-4FAAB620189F}"/>
                </a:ext>
              </a:extLst>
            </p:cNvPr>
            <p:cNvSpPr/>
            <p:nvPr/>
          </p:nvSpPr>
          <p:spPr>
            <a:xfrm>
              <a:off x="2883602" y="4052707"/>
              <a:ext cx="101000" cy="134884"/>
            </a:xfrm>
            <a:custGeom>
              <a:avLst/>
              <a:gdLst>
                <a:gd name="connsiteX0" fmla="*/ 0 w 101000"/>
                <a:gd name="connsiteY0" fmla="*/ 0 h 134884"/>
                <a:gd name="connsiteX1" fmla="*/ 26158 w 101000"/>
                <a:gd name="connsiteY1" fmla="*/ 0 h 134884"/>
                <a:gd name="connsiteX2" fmla="*/ 66558 w 101000"/>
                <a:gd name="connsiteY2" fmla="*/ 74284 h 134884"/>
                <a:gd name="connsiteX3" fmla="*/ 80335 w 101000"/>
                <a:gd name="connsiteY3" fmla="*/ 104817 h 134884"/>
                <a:gd name="connsiteX4" fmla="*/ 81173 w 101000"/>
                <a:gd name="connsiteY4" fmla="*/ 104817 h 134884"/>
                <a:gd name="connsiteX5" fmla="*/ 78101 w 101000"/>
                <a:gd name="connsiteY5" fmla="*/ 59018 h 134884"/>
                <a:gd name="connsiteX6" fmla="*/ 78101 w 101000"/>
                <a:gd name="connsiteY6" fmla="*/ 0 h 134884"/>
                <a:gd name="connsiteX7" fmla="*/ 101001 w 101000"/>
                <a:gd name="connsiteY7" fmla="*/ 0 h 134884"/>
                <a:gd name="connsiteX8" fmla="*/ 101001 w 101000"/>
                <a:gd name="connsiteY8" fmla="*/ 134884 h 134884"/>
                <a:gd name="connsiteX9" fmla="*/ 74843 w 101000"/>
                <a:gd name="connsiteY9" fmla="*/ 134884 h 134884"/>
                <a:gd name="connsiteX10" fmla="*/ 34443 w 101000"/>
                <a:gd name="connsiteY10" fmla="*/ 60600 h 134884"/>
                <a:gd name="connsiteX11" fmla="*/ 20666 w 101000"/>
                <a:gd name="connsiteY11" fmla="*/ 30067 h 134884"/>
                <a:gd name="connsiteX12" fmla="*/ 19828 w 101000"/>
                <a:gd name="connsiteY12" fmla="*/ 30067 h 134884"/>
                <a:gd name="connsiteX13" fmla="*/ 22900 w 101000"/>
                <a:gd name="connsiteY13" fmla="*/ 75866 h 134884"/>
                <a:gd name="connsiteX14" fmla="*/ 22900 w 101000"/>
                <a:gd name="connsiteY14" fmla="*/ 134884 h 134884"/>
                <a:gd name="connsiteX15" fmla="*/ 0 w 101000"/>
                <a:gd name="connsiteY15" fmla="*/ 134884 h 134884"/>
                <a:gd name="connsiteX16" fmla="*/ 0 w 101000"/>
                <a:gd name="connsiteY16" fmla="*/ 0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1000" h="134884">
                  <a:moveTo>
                    <a:pt x="0" y="0"/>
                  </a:moveTo>
                  <a:lnTo>
                    <a:pt x="26158" y="0"/>
                  </a:lnTo>
                  <a:lnTo>
                    <a:pt x="66558" y="74284"/>
                  </a:lnTo>
                  <a:cubicBezTo>
                    <a:pt x="71492" y="83314"/>
                    <a:pt x="76053" y="94112"/>
                    <a:pt x="80335" y="104817"/>
                  </a:cubicBezTo>
                  <a:lnTo>
                    <a:pt x="81173" y="104817"/>
                  </a:lnTo>
                  <a:cubicBezTo>
                    <a:pt x="79684" y="90388"/>
                    <a:pt x="78101" y="73912"/>
                    <a:pt x="78101" y="59018"/>
                  </a:cubicBezTo>
                  <a:lnTo>
                    <a:pt x="78101" y="0"/>
                  </a:lnTo>
                  <a:lnTo>
                    <a:pt x="101001" y="0"/>
                  </a:lnTo>
                  <a:lnTo>
                    <a:pt x="101001" y="134884"/>
                  </a:lnTo>
                  <a:lnTo>
                    <a:pt x="74843" y="134884"/>
                  </a:lnTo>
                  <a:lnTo>
                    <a:pt x="34443" y="60600"/>
                  </a:lnTo>
                  <a:cubicBezTo>
                    <a:pt x="29509" y="51477"/>
                    <a:pt x="24948" y="40772"/>
                    <a:pt x="20666" y="30067"/>
                  </a:cubicBezTo>
                  <a:lnTo>
                    <a:pt x="19828" y="30067"/>
                  </a:lnTo>
                  <a:cubicBezTo>
                    <a:pt x="21317" y="44124"/>
                    <a:pt x="22900" y="60786"/>
                    <a:pt x="22900" y="75866"/>
                  </a:cubicBezTo>
                  <a:lnTo>
                    <a:pt x="22900" y="134884"/>
                  </a:lnTo>
                  <a:lnTo>
                    <a:pt x="0" y="134884"/>
                  </a:lnTo>
                  <a:lnTo>
                    <a:pt x="0" y="0"/>
                  </a:lnTo>
                  <a:close/>
                </a:path>
              </a:pathLst>
            </a:custGeom>
            <a:solidFill>
              <a:srgbClr val="FFFFFF"/>
            </a:solidFill>
            <a:ln w="8840" cap="flat">
              <a:no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15DCD08E-D7B5-15BA-C152-6DFD5E18A5E4}"/>
                </a:ext>
              </a:extLst>
            </p:cNvPr>
            <p:cNvSpPr/>
            <p:nvPr/>
          </p:nvSpPr>
          <p:spPr>
            <a:xfrm>
              <a:off x="3052371" y="4033810"/>
              <a:ext cx="84337" cy="176494"/>
            </a:xfrm>
            <a:custGeom>
              <a:avLst/>
              <a:gdLst>
                <a:gd name="connsiteX0" fmla="*/ 35653 w 84337"/>
                <a:gd name="connsiteY0" fmla="*/ 156109 h 176494"/>
                <a:gd name="connsiteX1" fmla="*/ 0 w 84337"/>
                <a:gd name="connsiteY1" fmla="*/ 139446 h 176494"/>
                <a:gd name="connsiteX2" fmla="*/ 11170 w 84337"/>
                <a:gd name="connsiteY2" fmla="*/ 124366 h 176494"/>
                <a:gd name="connsiteX3" fmla="*/ 41238 w 84337"/>
                <a:gd name="connsiteY3" fmla="*/ 136560 h 176494"/>
                <a:gd name="connsiteX4" fmla="*/ 60879 w 84337"/>
                <a:gd name="connsiteY4" fmla="*/ 118594 h 176494"/>
                <a:gd name="connsiteX5" fmla="*/ 5027 w 84337"/>
                <a:gd name="connsiteY5" fmla="*/ 57342 h 176494"/>
                <a:gd name="connsiteX6" fmla="*/ 35746 w 84337"/>
                <a:gd name="connsiteY6" fmla="*/ 21038 h 176494"/>
                <a:gd name="connsiteX7" fmla="*/ 35746 w 84337"/>
                <a:gd name="connsiteY7" fmla="*/ 0 h 176494"/>
                <a:gd name="connsiteX8" fmla="*/ 52408 w 84337"/>
                <a:gd name="connsiteY8" fmla="*/ 0 h 176494"/>
                <a:gd name="connsiteX9" fmla="*/ 52408 w 84337"/>
                <a:gd name="connsiteY9" fmla="*/ 20666 h 176494"/>
                <a:gd name="connsiteX10" fmla="*/ 82476 w 84337"/>
                <a:gd name="connsiteY10" fmla="*/ 37328 h 176494"/>
                <a:gd name="connsiteX11" fmla="*/ 69909 w 84337"/>
                <a:gd name="connsiteY11" fmla="*/ 50547 h 176494"/>
                <a:gd name="connsiteX12" fmla="*/ 45799 w 84337"/>
                <a:gd name="connsiteY12" fmla="*/ 40028 h 176494"/>
                <a:gd name="connsiteX13" fmla="*/ 28485 w 84337"/>
                <a:gd name="connsiteY13" fmla="*/ 56318 h 176494"/>
                <a:gd name="connsiteX14" fmla="*/ 84338 w 84337"/>
                <a:gd name="connsiteY14" fmla="*/ 116732 h 176494"/>
                <a:gd name="connsiteX15" fmla="*/ 52408 w 84337"/>
                <a:gd name="connsiteY15" fmla="*/ 155271 h 176494"/>
                <a:gd name="connsiteX16" fmla="*/ 52408 w 84337"/>
                <a:gd name="connsiteY16" fmla="*/ 176495 h 176494"/>
                <a:gd name="connsiteX17" fmla="*/ 35746 w 84337"/>
                <a:gd name="connsiteY17" fmla="*/ 176495 h 176494"/>
                <a:gd name="connsiteX18" fmla="*/ 35746 w 84337"/>
                <a:gd name="connsiteY18" fmla="*/ 156109 h 17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337" h="176494">
                  <a:moveTo>
                    <a:pt x="35653" y="156109"/>
                  </a:moveTo>
                  <a:cubicBezTo>
                    <a:pt x="22248" y="154898"/>
                    <a:pt x="9216" y="149313"/>
                    <a:pt x="0" y="139446"/>
                  </a:cubicBezTo>
                  <a:lnTo>
                    <a:pt x="11170" y="124366"/>
                  </a:lnTo>
                  <a:cubicBezTo>
                    <a:pt x="20666" y="132650"/>
                    <a:pt x="30347" y="136560"/>
                    <a:pt x="41238" y="136560"/>
                  </a:cubicBezTo>
                  <a:cubicBezTo>
                    <a:pt x="54643" y="136560"/>
                    <a:pt x="60879" y="129765"/>
                    <a:pt x="60879" y="118594"/>
                  </a:cubicBezTo>
                  <a:cubicBezTo>
                    <a:pt x="60879" y="94484"/>
                    <a:pt x="5027" y="93833"/>
                    <a:pt x="5027" y="57342"/>
                  </a:cubicBezTo>
                  <a:cubicBezTo>
                    <a:pt x="5027" y="37980"/>
                    <a:pt x="17035" y="24389"/>
                    <a:pt x="35746" y="21038"/>
                  </a:cubicBezTo>
                  <a:lnTo>
                    <a:pt x="35746" y="0"/>
                  </a:lnTo>
                  <a:lnTo>
                    <a:pt x="52408" y="0"/>
                  </a:lnTo>
                  <a:lnTo>
                    <a:pt x="52408" y="20666"/>
                  </a:lnTo>
                  <a:cubicBezTo>
                    <a:pt x="65441" y="22341"/>
                    <a:pt x="74843" y="28485"/>
                    <a:pt x="82476" y="37328"/>
                  </a:cubicBezTo>
                  <a:lnTo>
                    <a:pt x="69909" y="50547"/>
                  </a:lnTo>
                  <a:cubicBezTo>
                    <a:pt x="63114" y="43751"/>
                    <a:pt x="55667" y="40028"/>
                    <a:pt x="45799" y="40028"/>
                  </a:cubicBezTo>
                  <a:cubicBezTo>
                    <a:pt x="35094" y="40028"/>
                    <a:pt x="28485" y="45985"/>
                    <a:pt x="28485" y="56318"/>
                  </a:cubicBezTo>
                  <a:cubicBezTo>
                    <a:pt x="28485" y="78380"/>
                    <a:pt x="84338" y="78194"/>
                    <a:pt x="84338" y="116732"/>
                  </a:cubicBezTo>
                  <a:cubicBezTo>
                    <a:pt x="84338" y="136746"/>
                    <a:pt x="72795" y="151361"/>
                    <a:pt x="52408" y="155271"/>
                  </a:cubicBezTo>
                  <a:lnTo>
                    <a:pt x="52408" y="176495"/>
                  </a:lnTo>
                  <a:lnTo>
                    <a:pt x="35746" y="176495"/>
                  </a:lnTo>
                  <a:lnTo>
                    <a:pt x="35746" y="156109"/>
                  </a:lnTo>
                  <a:close/>
                </a:path>
              </a:pathLst>
            </a:custGeom>
            <a:solidFill>
              <a:srgbClr val="FFFFFF"/>
            </a:solidFill>
            <a:ln w="8840" cap="flat">
              <a:no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F88BEBCB-4358-F76D-7E97-0C3499065BB2}"/>
                </a:ext>
              </a:extLst>
            </p:cNvPr>
            <p:cNvSpPr/>
            <p:nvPr/>
          </p:nvSpPr>
          <p:spPr>
            <a:xfrm>
              <a:off x="3164356" y="4056523"/>
              <a:ext cx="79217" cy="131160"/>
            </a:xfrm>
            <a:custGeom>
              <a:avLst/>
              <a:gdLst>
                <a:gd name="connsiteX0" fmla="*/ 0 w 79217"/>
                <a:gd name="connsiteY0" fmla="*/ 111333 h 131160"/>
                <a:gd name="connsiteX1" fmla="*/ 29323 w 79217"/>
                <a:gd name="connsiteY1" fmla="*/ 111333 h 131160"/>
                <a:gd name="connsiteX2" fmla="*/ 29323 w 79217"/>
                <a:gd name="connsiteY2" fmla="*/ 26158 h 131160"/>
                <a:gd name="connsiteX3" fmla="*/ 4934 w 79217"/>
                <a:gd name="connsiteY3" fmla="*/ 26158 h 131160"/>
                <a:gd name="connsiteX4" fmla="*/ 4934 w 79217"/>
                <a:gd name="connsiteY4" fmla="*/ 10891 h 131160"/>
                <a:gd name="connsiteX5" fmla="*/ 35467 w 79217"/>
                <a:gd name="connsiteY5" fmla="*/ 0 h 131160"/>
                <a:gd name="connsiteX6" fmla="*/ 53619 w 79217"/>
                <a:gd name="connsiteY6" fmla="*/ 0 h 131160"/>
                <a:gd name="connsiteX7" fmla="*/ 53619 w 79217"/>
                <a:gd name="connsiteY7" fmla="*/ 111333 h 131160"/>
                <a:gd name="connsiteX8" fmla="*/ 79218 w 79217"/>
                <a:gd name="connsiteY8" fmla="*/ 111333 h 131160"/>
                <a:gd name="connsiteX9" fmla="*/ 79218 w 79217"/>
                <a:gd name="connsiteY9" fmla="*/ 131161 h 131160"/>
                <a:gd name="connsiteX10" fmla="*/ 0 w 79217"/>
                <a:gd name="connsiteY10" fmla="*/ 131161 h 131160"/>
                <a:gd name="connsiteX11" fmla="*/ 0 w 79217"/>
                <a:gd name="connsiteY11" fmla="*/ 111333 h 13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17" h="131160">
                  <a:moveTo>
                    <a:pt x="0" y="111333"/>
                  </a:moveTo>
                  <a:lnTo>
                    <a:pt x="29323" y="111333"/>
                  </a:lnTo>
                  <a:lnTo>
                    <a:pt x="29323" y="26158"/>
                  </a:lnTo>
                  <a:lnTo>
                    <a:pt x="4934" y="26158"/>
                  </a:lnTo>
                  <a:lnTo>
                    <a:pt x="4934" y="10891"/>
                  </a:lnTo>
                  <a:cubicBezTo>
                    <a:pt x="18152" y="8378"/>
                    <a:pt x="26996" y="4934"/>
                    <a:pt x="35467" y="0"/>
                  </a:cubicBezTo>
                  <a:lnTo>
                    <a:pt x="53619" y="0"/>
                  </a:lnTo>
                  <a:lnTo>
                    <a:pt x="53619" y="111333"/>
                  </a:lnTo>
                  <a:lnTo>
                    <a:pt x="79218" y="111333"/>
                  </a:lnTo>
                  <a:lnTo>
                    <a:pt x="79218" y="131161"/>
                  </a:lnTo>
                  <a:lnTo>
                    <a:pt x="0" y="131161"/>
                  </a:lnTo>
                  <a:lnTo>
                    <a:pt x="0" y="111333"/>
                  </a:lnTo>
                  <a:close/>
                </a:path>
              </a:pathLst>
            </a:custGeom>
            <a:solidFill>
              <a:srgbClr val="FFFFFF"/>
            </a:solidFill>
            <a:ln w="8840" cap="flat">
              <a:no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434CD366-E2B0-B6DE-058A-738891A18535}"/>
                </a:ext>
              </a:extLst>
            </p:cNvPr>
            <p:cNvSpPr/>
            <p:nvPr/>
          </p:nvSpPr>
          <p:spPr>
            <a:xfrm>
              <a:off x="3272245" y="4052707"/>
              <a:ext cx="98766" cy="134884"/>
            </a:xfrm>
            <a:custGeom>
              <a:avLst/>
              <a:gdLst>
                <a:gd name="connsiteX0" fmla="*/ 0 w 98766"/>
                <a:gd name="connsiteY0" fmla="*/ 0 h 134884"/>
                <a:gd name="connsiteX1" fmla="*/ 43286 w 98766"/>
                <a:gd name="connsiteY1" fmla="*/ 0 h 134884"/>
                <a:gd name="connsiteX2" fmla="*/ 91506 w 98766"/>
                <a:gd name="connsiteY2" fmla="*/ 33232 h 134884"/>
                <a:gd name="connsiteX3" fmla="*/ 72981 w 98766"/>
                <a:gd name="connsiteY3" fmla="*/ 62555 h 134884"/>
                <a:gd name="connsiteX4" fmla="*/ 72981 w 98766"/>
                <a:gd name="connsiteY4" fmla="*/ 63393 h 134884"/>
                <a:gd name="connsiteX5" fmla="*/ 98766 w 98766"/>
                <a:gd name="connsiteY5" fmla="*/ 95322 h 134884"/>
                <a:gd name="connsiteX6" fmla="*/ 46823 w 98766"/>
                <a:gd name="connsiteY6" fmla="*/ 134884 h 134884"/>
                <a:gd name="connsiteX7" fmla="*/ 0 w 98766"/>
                <a:gd name="connsiteY7" fmla="*/ 134884 h 134884"/>
                <a:gd name="connsiteX8" fmla="*/ 0 w 98766"/>
                <a:gd name="connsiteY8" fmla="*/ 0 h 134884"/>
                <a:gd name="connsiteX9" fmla="*/ 41238 w 98766"/>
                <a:gd name="connsiteY9" fmla="*/ 55480 h 134884"/>
                <a:gd name="connsiteX10" fmla="*/ 67675 w 98766"/>
                <a:gd name="connsiteY10" fmla="*/ 36677 h 134884"/>
                <a:gd name="connsiteX11" fmla="*/ 41703 w 98766"/>
                <a:gd name="connsiteY11" fmla="*/ 19176 h 134884"/>
                <a:gd name="connsiteX12" fmla="*/ 24575 w 98766"/>
                <a:gd name="connsiteY12" fmla="*/ 19176 h 134884"/>
                <a:gd name="connsiteX13" fmla="*/ 24575 w 98766"/>
                <a:gd name="connsiteY13" fmla="*/ 55480 h 134884"/>
                <a:gd name="connsiteX14" fmla="*/ 41238 w 98766"/>
                <a:gd name="connsiteY14" fmla="*/ 55480 h 134884"/>
                <a:gd name="connsiteX15" fmla="*/ 44310 w 98766"/>
                <a:gd name="connsiteY15" fmla="*/ 115708 h 134884"/>
                <a:gd name="connsiteX16" fmla="*/ 74657 w 98766"/>
                <a:gd name="connsiteY16" fmla="*/ 93833 h 134884"/>
                <a:gd name="connsiteX17" fmla="*/ 44310 w 98766"/>
                <a:gd name="connsiteY17" fmla="*/ 73819 h 134884"/>
                <a:gd name="connsiteX18" fmla="*/ 24482 w 98766"/>
                <a:gd name="connsiteY18" fmla="*/ 73819 h 134884"/>
                <a:gd name="connsiteX19" fmla="*/ 24482 w 98766"/>
                <a:gd name="connsiteY19" fmla="*/ 115708 h 134884"/>
                <a:gd name="connsiteX20" fmla="*/ 44310 w 98766"/>
                <a:gd name="connsiteY20" fmla="*/ 115708 h 134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66" h="134884">
                  <a:moveTo>
                    <a:pt x="0" y="0"/>
                  </a:moveTo>
                  <a:lnTo>
                    <a:pt x="43286" y="0"/>
                  </a:lnTo>
                  <a:cubicBezTo>
                    <a:pt x="71119" y="0"/>
                    <a:pt x="91506" y="8471"/>
                    <a:pt x="91506" y="33232"/>
                  </a:cubicBezTo>
                  <a:cubicBezTo>
                    <a:pt x="91506" y="45985"/>
                    <a:pt x="84524" y="58366"/>
                    <a:pt x="72981" y="62555"/>
                  </a:cubicBezTo>
                  <a:lnTo>
                    <a:pt x="72981" y="63393"/>
                  </a:lnTo>
                  <a:cubicBezTo>
                    <a:pt x="87875" y="66651"/>
                    <a:pt x="98766" y="77170"/>
                    <a:pt x="98766" y="95322"/>
                  </a:cubicBezTo>
                  <a:cubicBezTo>
                    <a:pt x="98766" y="122318"/>
                    <a:pt x="76519" y="134884"/>
                    <a:pt x="46823" y="134884"/>
                  </a:cubicBezTo>
                  <a:lnTo>
                    <a:pt x="0" y="134884"/>
                  </a:lnTo>
                  <a:lnTo>
                    <a:pt x="0" y="0"/>
                  </a:lnTo>
                  <a:close/>
                  <a:moveTo>
                    <a:pt x="41238" y="55480"/>
                  </a:moveTo>
                  <a:cubicBezTo>
                    <a:pt x="59576" y="55480"/>
                    <a:pt x="67675" y="48220"/>
                    <a:pt x="67675" y="36677"/>
                  </a:cubicBezTo>
                  <a:cubicBezTo>
                    <a:pt x="67675" y="23924"/>
                    <a:pt x="59018" y="19176"/>
                    <a:pt x="41703" y="19176"/>
                  </a:cubicBezTo>
                  <a:lnTo>
                    <a:pt x="24575" y="19176"/>
                  </a:lnTo>
                  <a:lnTo>
                    <a:pt x="24575" y="55480"/>
                  </a:lnTo>
                  <a:lnTo>
                    <a:pt x="41238" y="55480"/>
                  </a:lnTo>
                  <a:close/>
                  <a:moveTo>
                    <a:pt x="44310" y="115708"/>
                  </a:moveTo>
                  <a:cubicBezTo>
                    <a:pt x="63858" y="115708"/>
                    <a:pt x="74657" y="108913"/>
                    <a:pt x="74657" y="93833"/>
                  </a:cubicBezTo>
                  <a:cubicBezTo>
                    <a:pt x="74657" y="80056"/>
                    <a:pt x="64138" y="73819"/>
                    <a:pt x="44310" y="73819"/>
                  </a:cubicBezTo>
                  <a:lnTo>
                    <a:pt x="24482" y="73819"/>
                  </a:lnTo>
                  <a:lnTo>
                    <a:pt x="24482" y="115708"/>
                  </a:lnTo>
                  <a:lnTo>
                    <a:pt x="44310" y="115708"/>
                  </a:lnTo>
                  <a:close/>
                </a:path>
              </a:pathLst>
            </a:custGeom>
            <a:solidFill>
              <a:srgbClr val="FFFFFF"/>
            </a:solidFill>
            <a:ln w="8840" cap="flat">
              <a:noFill/>
              <a:prstDash val="solid"/>
              <a:miter/>
            </a:ln>
          </p:spPr>
          <p:txBody>
            <a:bodyPr rtlCol="0" anchor="ctr"/>
            <a:lstStyle/>
            <a:p>
              <a:endParaRPr lang="en-US"/>
            </a:p>
          </p:txBody>
        </p:sp>
      </p:grpSp>
      <p:sp>
        <p:nvSpPr>
          <p:cNvPr id="3" name="Title 2">
            <a:extLst>
              <a:ext uri="{FF2B5EF4-FFF2-40B4-BE49-F238E27FC236}">
                <a16:creationId xmlns:a16="http://schemas.microsoft.com/office/drawing/2014/main" id="{50DEB9C5-EEE9-44D7-89E0-E419635EF7B7}"/>
              </a:ext>
            </a:extLst>
          </p:cNvPr>
          <p:cNvSpPr>
            <a:spLocks noGrp="1"/>
          </p:cNvSpPr>
          <p:nvPr>
            <p:ph type="title"/>
          </p:nvPr>
        </p:nvSpPr>
        <p:spPr>
          <a:xfrm>
            <a:off x="558444" y="739804"/>
            <a:ext cx="10981925" cy="572529"/>
          </a:xfrm>
        </p:spPr>
        <p:txBody>
          <a:bodyPr>
            <a:normAutofit/>
          </a:bodyPr>
          <a:lstStyle/>
          <a:p>
            <a:r>
              <a:rPr lang="en-US" dirty="0">
                <a:solidFill>
                  <a:srgbClr val="506D85"/>
                </a:solidFill>
                <a:latin typeface="+mn-lt"/>
              </a:rPr>
              <a:t>Sourcewell by State</a:t>
            </a:r>
            <a:endParaRPr lang="en-US" sz="2700" dirty="0">
              <a:solidFill>
                <a:srgbClr val="506D85"/>
              </a:solidFill>
              <a:latin typeface="+mn-lt"/>
            </a:endParaRPr>
          </a:p>
        </p:txBody>
      </p:sp>
      <p:sp>
        <p:nvSpPr>
          <p:cNvPr id="4" name="TextBox 3">
            <a:extLst>
              <a:ext uri="{FF2B5EF4-FFF2-40B4-BE49-F238E27FC236}">
                <a16:creationId xmlns:a16="http://schemas.microsoft.com/office/drawing/2014/main" id="{E99DED1D-60AD-75EA-6122-1E228C01FB38}"/>
              </a:ext>
            </a:extLst>
          </p:cNvPr>
          <p:cNvSpPr txBox="1"/>
          <p:nvPr/>
        </p:nvSpPr>
        <p:spPr>
          <a:xfrm>
            <a:off x="558444" y="1312333"/>
            <a:ext cx="6096000" cy="338554"/>
          </a:xfrm>
          <a:prstGeom prst="rect">
            <a:avLst/>
          </a:prstGeom>
          <a:noFill/>
        </p:spPr>
        <p:txBody>
          <a:bodyPr wrap="square">
            <a:spAutoFit/>
          </a:bodyPr>
          <a:lstStyle/>
          <a:p>
            <a:r>
              <a:rPr lang="en-US" sz="1600" dirty="0">
                <a:solidFill>
                  <a:srgbClr val="506D85"/>
                </a:solidFill>
              </a:rPr>
              <a:t>Previous two years</a:t>
            </a:r>
          </a:p>
        </p:txBody>
      </p:sp>
      <p:pic>
        <p:nvPicPr>
          <p:cNvPr id="3074" name="Picture 2">
            <a:extLst>
              <a:ext uri="{FF2B5EF4-FFF2-40B4-BE49-F238E27FC236}">
                <a16:creationId xmlns:a16="http://schemas.microsoft.com/office/drawing/2014/main" id="{DD21C9F8-BF76-8B65-3814-11F6377EF9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3664" y="5307291"/>
            <a:ext cx="2285214" cy="2285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420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A8A8CBE-5049-58ED-F70C-775D844E74FA}"/>
              </a:ext>
            </a:extLst>
          </p:cNvPr>
          <p:cNvSpPr>
            <a:spLocks noGrp="1"/>
          </p:cNvSpPr>
          <p:nvPr>
            <p:ph type="title"/>
          </p:nvPr>
        </p:nvSpPr>
        <p:spPr>
          <a:xfrm>
            <a:off x="571499" y="2913523"/>
            <a:ext cx="4257675" cy="1977464"/>
          </a:xfrm>
        </p:spPr>
        <p:txBody>
          <a:bodyPr/>
          <a:lstStyle/>
          <a:p>
            <a:pPr algn="ctr"/>
            <a:r>
              <a:rPr lang="en-US" sz="3200" dirty="0"/>
              <a:t>Questions? </a:t>
            </a:r>
            <a:br>
              <a:rPr lang="en-US" sz="3200" dirty="0"/>
            </a:br>
            <a:r>
              <a:rPr lang="en-US" sz="3200" dirty="0"/>
              <a:t>Visit with us at </a:t>
            </a:r>
            <a:br>
              <a:rPr lang="en-US" sz="3200" dirty="0"/>
            </a:br>
            <a:r>
              <a:rPr lang="en-US" sz="3200" dirty="0"/>
              <a:t>Booth #1041</a:t>
            </a:r>
          </a:p>
        </p:txBody>
      </p:sp>
      <p:pic>
        <p:nvPicPr>
          <p:cNvPr id="4098" name="Picture 2">
            <a:extLst>
              <a:ext uri="{FF2B5EF4-FFF2-40B4-BE49-F238E27FC236}">
                <a16:creationId xmlns:a16="http://schemas.microsoft.com/office/drawing/2014/main" id="{4E1E6B2B-2495-A755-CD10-06FCA6EFF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25" y="1520399"/>
            <a:ext cx="3613115" cy="48189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45EBF5-53A0-3C40-6B06-18101FB8A526}"/>
              </a:ext>
            </a:extLst>
          </p:cNvPr>
          <p:cNvSpPr txBox="1"/>
          <p:nvPr/>
        </p:nvSpPr>
        <p:spPr>
          <a:xfrm>
            <a:off x="428625" y="689402"/>
            <a:ext cx="6096000" cy="830997"/>
          </a:xfrm>
          <a:prstGeom prst="rect">
            <a:avLst/>
          </a:prstGeom>
          <a:noFill/>
        </p:spPr>
        <p:txBody>
          <a:bodyPr wrap="square">
            <a:spAutoFit/>
          </a:bodyPr>
          <a:lstStyle/>
          <a:p>
            <a:r>
              <a:rPr kumimoji="0" lang="en-US" sz="4800" b="0" i="0" u="none" strike="noStrike" kern="1200" cap="none" spc="0" normalizeH="0" baseline="0" noProof="0" dirty="0">
                <a:ln>
                  <a:noFill/>
                </a:ln>
                <a:solidFill>
                  <a:srgbClr val="506D85"/>
                </a:solidFill>
                <a:effectLst/>
                <a:uLnTx/>
                <a:uFillTx/>
                <a:latin typeface="Calibri"/>
                <a:ea typeface="+mj-ea"/>
                <a:cs typeface="Calibri"/>
              </a:rPr>
              <a:t>Thank you!</a:t>
            </a:r>
            <a:endParaRPr lang="en-US" dirty="0"/>
          </a:p>
        </p:txBody>
      </p:sp>
    </p:spTree>
    <p:extLst>
      <p:ext uri="{BB962C8B-B14F-4D97-AF65-F5344CB8AC3E}">
        <p14:creationId xmlns:p14="http://schemas.microsoft.com/office/powerpoint/2010/main" val="425540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w_PPT_template_widescreen_master_171114">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dirty="0" err="1" smtClean="0"/>
        </a:defPPr>
      </a:lstStyle>
    </a:txDef>
  </a:objectDefaults>
  <a:extraClrSchemeLst/>
  <a:extLst>
    <a:ext uri="{05A4C25C-085E-4340-85A3-A5531E510DB2}">
      <thm15:themeFamily xmlns:thm15="http://schemas.microsoft.com/office/thememl/2012/main" name="Presentation1" id="{9CC4E9F1-E201-43B9-AECA-369D388429B4}" vid="{6DB59FE4-A4D4-4252-B367-6C14F9B39869}"/>
    </a:ext>
  </a:extLst>
</a:theme>
</file>

<file path=ppt/theme/theme2.xml><?xml version="1.0" encoding="utf-8"?>
<a:theme xmlns:a="http://schemas.openxmlformats.org/drawingml/2006/main" name="Custom Design">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CC4E9F1-E201-43B9-AECA-369D388429B4}" vid="{C891DB86-B55E-4B52-8732-2AD9BA8B4DE5}"/>
    </a:ext>
  </a:extLst>
</a:theme>
</file>

<file path=ppt/theme/theme3.xml><?xml version="1.0" encoding="utf-8"?>
<a:theme xmlns:a="http://schemas.openxmlformats.org/drawingml/2006/main" name="1_Custom Design">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rcewell_PPT_Template_2.0_0719_Widescreen" id="{770CCC01-5531-4C75-8C85-6AFDA541E200}" vid="{0F66874F-F510-4C9D-B6E9-7A36EC22D1AA}"/>
    </a:ext>
  </a:extLst>
</a:theme>
</file>

<file path=ppt/theme/theme4.xml><?xml version="1.0" encoding="utf-8"?>
<a:theme xmlns:a="http://schemas.openxmlformats.org/drawingml/2006/main" name="1_sw_PPT_template_widescreen_master_171114">
  <a:themeElements>
    <a:clrScheme name="Custom 1">
      <a:dk1>
        <a:srgbClr val="000000"/>
      </a:dk1>
      <a:lt1>
        <a:srgbClr val="FFFFFF"/>
      </a:lt1>
      <a:dk2>
        <a:srgbClr val="5B6770"/>
      </a:dk2>
      <a:lt2>
        <a:srgbClr val="A2AAAD"/>
      </a:lt2>
      <a:accent1>
        <a:srgbClr val="ED8B00"/>
      </a:accent1>
      <a:accent2>
        <a:srgbClr val="506D85"/>
      </a:accent2>
      <a:accent3>
        <a:srgbClr val="7A9A33"/>
      </a:accent3>
      <a:accent4>
        <a:srgbClr val="003349"/>
      </a:accent4>
      <a:accent5>
        <a:srgbClr val="009FE0"/>
      </a:accent5>
      <a:accent6>
        <a:srgbClr val="565294"/>
      </a:accent6>
      <a:hlink>
        <a:srgbClr val="000000"/>
      </a:hlink>
      <a:folHlink>
        <a:srgbClr val="003D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2400" dirty="0" err="1" smtClean="0"/>
        </a:defPPr>
      </a:lstStyle>
    </a:txDef>
  </a:objectDefaults>
  <a:extraClrSchemeLst/>
  <a:extLst>
    <a:ext uri="{05A4C25C-085E-4340-85A3-A5531E510DB2}">
      <thm15:themeFamily xmlns:thm15="http://schemas.microsoft.com/office/thememl/2012/main" name="Sourcewell_PPT_Template_2.0_0719_Widescreen" id="{770CCC01-5531-4C75-8C85-6AFDA541E200}" vid="{238D6231-1BA5-4A72-B678-68C0104A9FE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621E11F-784B-4F4F-983D-2DBD2794D074}">
  <we:reference id="1f4df590-35fc-4b16-a239-39709f9d8a74" version="1.0.0.1" store="EXCatalog" storeType="EXCatalog"/>
  <we:alternateReferences>
    <we:reference id="WA104381063" version="1.0.0.1"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CA Presentation" ma:contentTypeID="0x010100DB896BDF01C62F43917D92843FDCD186130086CDD196EA1A96428C507BBD16326F1F" ma:contentTypeVersion="9" ma:contentTypeDescription="" ma:contentTypeScope="" ma:versionID="45604ce402fdd7ae1e9941036fb02f52">
  <xsd:schema xmlns:xsd="http://www.w3.org/2001/XMLSchema" xmlns:xs="http://www.w3.org/2001/XMLSchema" xmlns:p="http://schemas.microsoft.com/office/2006/metadata/properties" targetNamespace="http://schemas.microsoft.com/office/2006/metadata/properties" ma:root="true" ma:fieldsID="6eef08e08ea5bca0dec919095ea7836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76D304-7832-4456-924E-5A22EC440A17}">
  <ds:schemaRefs>
    <ds:schemaRef ds:uri="http://schemas.microsoft.com/sharepoint/v3/contenttype/forms"/>
  </ds:schemaRefs>
</ds:datastoreItem>
</file>

<file path=customXml/itemProps2.xml><?xml version="1.0" encoding="utf-8"?>
<ds:datastoreItem xmlns:ds="http://schemas.openxmlformats.org/officeDocument/2006/customXml" ds:itemID="{828DE6C4-7F07-4184-976A-2CBF2F085070}">
  <ds:schemaRefs>
    <ds:schemaRef ds:uri="http://purl.org/dc/terms/"/>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purl.org/dc/elements/1.1/"/>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79D47A0F-EB25-447F-8F56-6A5682762E42}">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Sourcewell_PPT_Template_2.0_0719</Template>
  <TotalTime>1108</TotalTime>
  <Words>318</Words>
  <Application>Microsoft Office PowerPoint</Application>
  <PresentationFormat>Widescreen</PresentationFormat>
  <Paragraphs>110</Paragraphs>
  <Slides>9</Slides>
  <Notes>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9</vt:i4>
      </vt:variant>
    </vt:vector>
  </HeadingPairs>
  <TitlesOfParts>
    <vt:vector size="20" baseType="lpstr">
      <vt:lpstr>Arial</vt:lpstr>
      <vt:lpstr>Calibri</vt:lpstr>
      <vt:lpstr>CambriaMath</vt:lpstr>
      <vt:lpstr>Century Gothic</vt:lpstr>
      <vt:lpstr>Courier New</vt:lpstr>
      <vt:lpstr>Wingdings</vt:lpstr>
      <vt:lpstr>Wingdings,Sans-Serif</vt:lpstr>
      <vt:lpstr>sw_PPT_template_widescreen_master_171114</vt:lpstr>
      <vt:lpstr>Custom Design</vt:lpstr>
      <vt:lpstr>1_Custom Design</vt:lpstr>
      <vt:lpstr>1_sw_PPT_template_widescreen_master_171114</vt:lpstr>
      <vt:lpstr>Get to Know</vt:lpstr>
      <vt:lpstr>The source of Sourcewell </vt:lpstr>
      <vt:lpstr>Target Audience: Public Sector Agencies</vt:lpstr>
      <vt:lpstr>Procurement Process</vt:lpstr>
      <vt:lpstr>Sourcewell — depth and breadth</vt:lpstr>
      <vt:lpstr>What’s In It For Me?  </vt:lpstr>
      <vt:lpstr>Sourcewell is the bridge to success for all</vt:lpstr>
      <vt:lpstr>Sourcewell by State</vt:lpstr>
      <vt:lpstr>Questions?  Visit with us at  Booth #1041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Sourcewell Sales Accelerator - DO NOT EDIT</dc:title>
  <dc:creator>Jenny Hoppe</dc:creator>
  <cp:lastModifiedBy>Michelle Spychalla</cp:lastModifiedBy>
  <cp:revision>23</cp:revision>
  <dcterms:modified xsi:type="dcterms:W3CDTF">2025-10-30T20:49:18Z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0x010100DB896BDF01C62F43917D92843FDCD186130086CDD196EA1A96428C507BBD16326F1F</vt:lpwstr>
  </property>
  <property fmtid="{D5CDD505-2E9C-101B-9397-08002B2CF9AE}" pid="3" name="Order">
    <vt:r8>87100</vt:r8>
  </property>
  <property fmtid="{D5CDD505-2E9C-101B-9397-08002B2CF9AE}" pid="4" name="xd_ProgID">
    <vt:lpwstr/>
  </property>
  <property fmtid="{D5CDD505-2E9C-101B-9397-08002B2CF9AE}" pid="5" name="TemplateUrl">
    <vt:lpwstr/>
  </property>
  <property fmtid="{D5CDD505-2E9C-101B-9397-08002B2CF9AE}" pid="6" name="_ExtendedDescription">
    <vt:lpwstr/>
  </property>
  <property fmtid="{D5CDD505-2E9C-101B-9397-08002B2CF9AE}" pid="7" name="_CopySource">
    <vt:lpwstr>https://sourcewellmn.sharepoint.com/SD/Shared Documents/Sourcewell Sales Accelerator/Sourcewell Sales Accelerator - DO NOT EDIT.pptx</vt:lpwstr>
  </property>
</Properties>
</file>