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4"/>
    <p:sldMasterId id="2147483740" r:id="rId5"/>
    <p:sldMasterId id="2147483741" r:id="rId6"/>
  </p:sldMasterIdLst>
  <p:notesMasterIdLst>
    <p:notesMasterId r:id="rId6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x="9144000" cy="5143500" type="screen16x9"/>
  <p:notesSz cx="6858000" cy="9144000"/>
  <p:embeddedFontLst>
    <p:embeddedFont>
      <p:font typeface="Lato" panose="020F0502020204030203" pitchFamily="34" charset="0"/>
      <p:regular r:id="rId68"/>
      <p:bold r:id="rId69"/>
      <p:italic r:id="rId70"/>
      <p:boldItalic r:id="rId71"/>
    </p:embeddedFont>
    <p:embeddedFont>
      <p:font typeface="Lato Black" panose="020F0502020204030203" pitchFamily="34" charset="0"/>
      <p:bold r:id="rId72"/>
      <p:boldItalic r:id="rId73"/>
    </p:embeddedFont>
    <p:embeddedFont>
      <p:font typeface="Lato Light" panose="020F0502020204030203" pitchFamily="34" charset="0"/>
      <p:regular r:id="rId74"/>
      <p:bold r:id="rId75"/>
      <p:italic r:id="rId76"/>
      <p:boldItalic r:id="rId77"/>
    </p:embeddedFont>
    <p:embeddedFont>
      <p:font typeface="Poly" panose="020B0604020202020204" charset="0"/>
      <p:regular r:id="rId78"/>
      <p:italic r:id="rId79"/>
    </p:embeddedFont>
    <p:embeddedFont>
      <p:font typeface="Roboto" panose="02000000000000000000" pitchFamily="2" charset="0"/>
      <p:regular r:id="rId80"/>
      <p:bold r:id="rId81"/>
      <p:italic r:id="rId82"/>
      <p:boldItalic r:id="rId83"/>
    </p:embeddedFont>
    <p:embeddedFont>
      <p:font typeface="Roboto Light" panose="02000000000000000000" pitchFamily="2" charset="0"/>
      <p:regular r:id="rId84"/>
      <p:bold r:id="rId85"/>
      <p:italic r:id="rId86"/>
      <p:boldItalic r:id="rId87"/>
    </p:embeddedFont>
    <p:embeddedFont>
      <p:font typeface="Space Mono" panose="020B0604020202020204" charset="0"/>
      <p:regular r:id="rId88"/>
      <p:bold r:id="rId89"/>
      <p:italic r:id="rId90"/>
      <p:boldItalic r:id="rId91"/>
    </p:embeddedFont>
    <p:embeddedFont>
      <p:font typeface="Trebuchet MS" panose="020B060302020202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7DDE0D-EA80-0AE9-2464-538B8B2DEF51}" v="59" dt="2025-10-30T20:55:13.780"/>
  </p1510:revLst>
</p1510:revInfo>
</file>

<file path=ppt/tableStyles.xml><?xml version="1.0" encoding="utf-8"?>
<a:tblStyleLst xmlns:a="http://schemas.openxmlformats.org/drawingml/2006/main" def="{15E5BCE4-663D-4722-9C48-A7C91742A0D9}">
  <a:tblStyle styleId="{15E5BCE4-663D-4722-9C48-A7C91742A0D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8F21D23-BA57-4D63-8659-0EC8B31FC89C}"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2.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9.fntdata"/><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20.fntdata"/><Relationship Id="rId61" Type="http://schemas.openxmlformats.org/officeDocument/2006/relationships/slide" Target="slides/slide55.xml"/><Relationship Id="rId82" Type="http://schemas.openxmlformats.org/officeDocument/2006/relationships/font" Target="fonts/font15.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0.fntdata"/><Relationship Id="rId100"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9c42e30d1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9c42e30d1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2d4ba4ca2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72d4ba4ca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objectives drive our daily work. They also helped drive our building the future plan. The district beliefs and objectives grounded us during the design phase. We now seem them come alive in our new spaces.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72d4ba4ca2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72d4ba4ca2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believe statements can be summarized into 3 words… belonging, agency and efficacy for and of learning.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76240bc8ef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76240bc8e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Student-centered decision making, respect and excellence as non-negotables, and shared leadership coupled with collective responsibility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8d088d793d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8d088d793d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highlight>
                  <a:schemeClr val="lt1"/>
                </a:highlight>
              </a:rPr>
              <a:t>Alison</a:t>
            </a:r>
            <a:endParaRPr sz="1400">
              <a:solidFill>
                <a:schemeClr val="dk1"/>
              </a:solidFill>
              <a:highlight>
                <a:schemeClr val="lt1"/>
              </a:highlight>
            </a:endParaRPr>
          </a:p>
          <a:p>
            <a:pPr marL="0" lvl="0" indent="0" algn="l" rtl="0">
              <a:spcBef>
                <a:spcPts val="0"/>
              </a:spcBef>
              <a:spcAft>
                <a:spcPts val="0"/>
              </a:spcAft>
              <a:buNone/>
            </a:pPr>
            <a:r>
              <a:rPr lang="en"/>
              <a:t>Design process - community/stakeholder involvement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7316211c5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g37316211c5e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highlight>
                  <a:schemeClr val="lt1"/>
                </a:highlight>
              </a:rPr>
              <a:t>Alison</a:t>
            </a:r>
            <a:endParaRPr sz="1400">
              <a:solidFill>
                <a:schemeClr val="dk1"/>
              </a:solidFill>
              <a:highlight>
                <a:schemeClr val="lt1"/>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7268efebda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7268efebda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process - community/stakeholder involvement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45885654c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45885654c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Maria </a:t>
            </a:r>
            <a:r>
              <a:rPr lang="en"/>
              <a:t>Wold - WHY we do what we do (inclusive participatory design), hopeful outcomes of that, investment in this is important for total project success</a:t>
            </a:r>
            <a:endParaRPr/>
          </a:p>
          <a:p>
            <a:pPr marL="0" lvl="0" indent="0" algn="l" rtl="0">
              <a:spcBef>
                <a:spcPts val="0"/>
              </a:spcBef>
              <a:spcAft>
                <a:spcPts val="0"/>
              </a:spcAft>
              <a:buNone/>
            </a:pPr>
            <a:r>
              <a:rPr lang="en"/>
              <a:t>Define in partnership with the District the degree of change that this project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7316211c5e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g37316211c5e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Wold Slide - Maria - What is needed to achieve successful change?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Got on the same page with the District about this BEFORE Core Group</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Adapated Core Group to meet those District goals and vision</a:t>
            </a:r>
            <a:endParaRPr sz="1200">
              <a:latin typeface="Trebuchet MS"/>
              <a:ea typeface="Trebuchet MS"/>
              <a:cs typeface="Trebuchet MS"/>
              <a:sym typeface="Trebuchet M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7f77cc06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37f77cc061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Wold Slide - Maria </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Collaborate with stakeholders and gather input </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TO build ownership and help people visualize themselves in the space</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Alignment with educational philosophy</a:t>
            </a:r>
            <a:endParaRPr sz="1200">
              <a:latin typeface="Trebuchet MS"/>
              <a:ea typeface="Trebuchet MS"/>
              <a:cs typeface="Trebuchet MS"/>
              <a:sym typeface="Trebuchet M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7268efebda_3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7268efebda_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 Maria</a:t>
            </a:r>
            <a:endParaRPr b="1"/>
          </a:p>
          <a:p>
            <a:pPr marL="0" lvl="0" indent="0" algn="l" rtl="0">
              <a:spcBef>
                <a:spcPts val="0"/>
              </a:spcBef>
              <a:spcAft>
                <a:spcPts val="0"/>
              </a:spcAft>
              <a:buNone/>
            </a:pPr>
            <a:r>
              <a:rPr lang="en"/>
              <a:t>Values and statements of intent developed with CPG, key ones are highlighted here</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6df03f458f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6df03f458f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7268efebda_3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7268efebda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endParaRPr/>
          </a:p>
          <a:p>
            <a:pPr marL="0" lvl="0" indent="0" algn="l" rtl="0">
              <a:spcBef>
                <a:spcPts val="0"/>
              </a:spcBef>
              <a:spcAft>
                <a:spcPts val="0"/>
              </a:spcAft>
              <a:buNone/>
            </a:pPr>
            <a:r>
              <a:rPr lang="en"/>
              <a:t>Key Terms that broadly define / describe project intent</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0" lvl="0" indent="0" algn="l" rtl="0">
              <a:spcBef>
                <a:spcPts val="0"/>
              </a:spcBef>
              <a:spcAft>
                <a:spcPts val="0"/>
              </a:spcAft>
              <a:buNone/>
            </a:pPr>
            <a:r>
              <a:rPr lang="en"/>
              <a:t>Animation have them come up (not as one large block) sprinkle </a:t>
            </a:r>
            <a:endParaRPr/>
          </a:p>
          <a:p>
            <a:pPr marL="0" lvl="0" indent="0" algn="l" rtl="0">
              <a:spcBef>
                <a:spcPts val="0"/>
              </a:spcBef>
              <a:spcAft>
                <a:spcPts val="0"/>
              </a:spcAft>
              <a:buNone/>
            </a:pPr>
            <a:endParaRPr/>
          </a:p>
          <a:p>
            <a:pPr marL="0" lvl="0" indent="0" algn="l" rtl="0">
              <a:spcBef>
                <a:spcPts val="0"/>
              </a:spcBef>
              <a:spcAft>
                <a:spcPts val="0"/>
              </a:spcAft>
              <a:buNone/>
            </a:pPr>
            <a:r>
              <a:rPr lang="en"/>
              <a:t>lOOK INTO TIMING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7f77cc061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37f77cc06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a:t>
            </a:r>
            <a:endParaRPr/>
          </a:p>
          <a:p>
            <a:pPr marL="0" lvl="0" indent="0" algn="l" rtl="0">
              <a:spcBef>
                <a:spcPts val="0"/>
              </a:spcBef>
              <a:spcAft>
                <a:spcPts val="0"/>
              </a:spcAft>
              <a:buNone/>
            </a:pPr>
            <a:r>
              <a:rPr lang="en"/>
              <a:t>Concepts that became the building blocks of the architecture and the educational success. </a:t>
            </a:r>
            <a:endParaRPr/>
          </a:p>
          <a:p>
            <a:pPr marL="0" lvl="0" indent="0" algn="l" rtl="0">
              <a:spcBef>
                <a:spcPts val="0"/>
              </a:spcBef>
              <a:spcAft>
                <a:spcPts val="0"/>
              </a:spcAft>
              <a:buNone/>
            </a:pPr>
            <a:r>
              <a:rPr lang="en"/>
              <a:t>Union - central </a:t>
            </a:r>
            <a:endParaRPr/>
          </a:p>
          <a:p>
            <a:pPr marL="0" lvl="0" indent="0" algn="l" rtl="0">
              <a:spcBef>
                <a:spcPts val="0"/>
              </a:spcBef>
              <a:spcAft>
                <a:spcPts val="0"/>
              </a:spcAft>
              <a:buNone/>
            </a:pPr>
            <a:r>
              <a:rPr lang="en"/>
              <a:t>Educational Team - evaluated and defined the size of staff groups that would allow for collaboration, flexibility, and the small-school feel.</a:t>
            </a:r>
            <a:endParaRPr/>
          </a:p>
          <a:p>
            <a:pPr marL="0" lvl="0" indent="0" algn="l" rtl="0">
              <a:spcBef>
                <a:spcPts val="0"/>
              </a:spcBef>
              <a:spcAft>
                <a:spcPts val="0"/>
              </a:spcAft>
              <a:buNone/>
            </a:pPr>
            <a:r>
              <a:rPr lang="en"/>
              <a:t>Through this process, landed on the learning studio</a:t>
            </a:r>
            <a:endParaRPr/>
          </a:p>
          <a:p>
            <a:pPr marL="0" lvl="0" indent="0" algn="l" rtl="0">
              <a:spcBef>
                <a:spcPts val="0"/>
              </a:spcBef>
              <a:spcAft>
                <a:spcPts val="0"/>
              </a:spcAft>
              <a:buNone/>
            </a:pPr>
            <a:r>
              <a:rPr lang="en"/>
              <a:t>Learning COmmons was reinvented as well.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7268efebda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7268efebda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MARIA </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Site planning process and noting the intention to reinvest in this existing site and community infrastructure and making these amenities work in an urban environment / dense. Downtown, easy access. </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List amenities verbally</a:t>
            </a:r>
            <a:endParaRPr b="1">
              <a:solidFill>
                <a:schemeClr val="dk1"/>
              </a:solidFill>
            </a:endParaRPr>
          </a:p>
          <a:p>
            <a:pPr marL="0" lvl="0" indent="0" algn="l" rtl="0">
              <a:spcBef>
                <a:spcPts val="0"/>
              </a:spcBef>
              <a:spcAft>
                <a:spcPts val="0"/>
              </a:spcAft>
              <a:buNone/>
            </a:pPr>
            <a:endParaRPr b="1"/>
          </a:p>
          <a:p>
            <a:pPr marL="0" lvl="0" indent="0" algn="l" rtl="0">
              <a:spcBef>
                <a:spcPts val="0"/>
              </a:spcBef>
              <a:spcAft>
                <a:spcPts val="0"/>
              </a:spcAft>
              <a:buNone/>
            </a:pPr>
            <a:r>
              <a:rPr lang="en"/>
              <a:t>Include the union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8acc1376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38acc1376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a:p>
            <a:pPr marL="0" lvl="0" indent="0" algn="l" rtl="0">
              <a:spcBef>
                <a:spcPts val="0"/>
              </a:spcBef>
              <a:spcAft>
                <a:spcPts val="0"/>
              </a:spcAft>
              <a:buNone/>
            </a:pPr>
            <a:endParaRPr b="1"/>
          </a:p>
          <a:p>
            <a:pPr marL="0" lvl="0" indent="0" algn="l" rtl="0">
              <a:spcBef>
                <a:spcPts val="0"/>
              </a:spcBef>
              <a:spcAft>
                <a:spcPts val="0"/>
              </a:spcAft>
              <a:buNone/>
            </a:pPr>
            <a:r>
              <a:rPr lang="en"/>
              <a:t>Include the union</a:t>
            </a:r>
            <a:endParaRPr/>
          </a:p>
          <a:p>
            <a:pPr marL="0" lvl="0" indent="0" algn="l" rtl="0">
              <a:spcBef>
                <a:spcPts val="0"/>
              </a:spcBef>
              <a:spcAft>
                <a:spcPts val="0"/>
              </a:spcAft>
              <a:buNone/>
            </a:pPr>
            <a:endParaRPr/>
          </a:p>
          <a:p>
            <a:pPr marL="0" lvl="0" indent="0" algn="l" rtl="0">
              <a:spcBef>
                <a:spcPts val="0"/>
              </a:spcBef>
              <a:spcAft>
                <a:spcPts val="0"/>
              </a:spcAft>
              <a:buNone/>
            </a:pPr>
            <a:r>
              <a:rPr lang="en"/>
              <a:t>Notes: animate to come in all at once</a:t>
            </a:r>
            <a:endParaRPr/>
          </a:p>
          <a:p>
            <a:pPr marL="0" lvl="0" indent="0" algn="l" rtl="0">
              <a:spcBef>
                <a:spcPts val="0"/>
              </a:spcBef>
              <a:spcAft>
                <a:spcPts val="0"/>
              </a:spcAft>
              <a:buNone/>
            </a:pPr>
            <a:r>
              <a:rPr lang="en"/>
              <a:t>Add swoopy arrow - follow sidewalk</a:t>
            </a:r>
            <a:endParaRPr/>
          </a:p>
          <a:p>
            <a:pPr marL="0" lvl="0" indent="0" algn="l" rtl="0">
              <a:spcBef>
                <a:spcPts val="0"/>
              </a:spcBef>
              <a:spcAft>
                <a:spcPts val="0"/>
              </a:spcAft>
              <a:buNone/>
            </a:pPr>
            <a:r>
              <a:rPr lang="en"/>
              <a:t>Create outline around whole building (black)</a:t>
            </a:r>
            <a:endParaRPr/>
          </a:p>
          <a:p>
            <a:pPr marL="457200" lvl="0" indent="-298450" algn="l" rtl="0">
              <a:spcBef>
                <a:spcPts val="0"/>
              </a:spcBef>
              <a:spcAft>
                <a:spcPts val="0"/>
              </a:spcAft>
              <a:buSzPts val="1100"/>
              <a:buChar char="-"/>
            </a:pPr>
            <a:r>
              <a:rPr lang="en"/>
              <a:t>Maybe change writing to black // contrast</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876684fec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876684fec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a:p>
            <a:pPr marL="0" lvl="0" indent="0" algn="l" rtl="0">
              <a:spcBef>
                <a:spcPts val="0"/>
              </a:spcBef>
              <a:spcAft>
                <a:spcPts val="0"/>
              </a:spcAft>
              <a:buNone/>
            </a:pPr>
            <a:endParaRPr b="1"/>
          </a:p>
          <a:p>
            <a:pPr marL="0" lvl="0" indent="0" algn="l" rtl="0">
              <a:spcBef>
                <a:spcPts val="0"/>
              </a:spcBef>
              <a:spcAft>
                <a:spcPts val="0"/>
              </a:spcAft>
              <a:buNone/>
            </a:pPr>
            <a:r>
              <a:rPr lang="en"/>
              <a:t>Include the union</a:t>
            </a:r>
            <a:endParaRPr/>
          </a:p>
          <a:p>
            <a:pPr marL="0" lvl="0" indent="0" algn="l" rtl="0">
              <a:spcBef>
                <a:spcPts val="0"/>
              </a:spcBef>
              <a:spcAft>
                <a:spcPts val="0"/>
              </a:spcAft>
              <a:buNone/>
            </a:pPr>
            <a:endParaRPr/>
          </a:p>
          <a:p>
            <a:pPr marL="0" lvl="0" indent="0" algn="l" rtl="0">
              <a:spcBef>
                <a:spcPts val="0"/>
              </a:spcBef>
              <a:spcAft>
                <a:spcPts val="0"/>
              </a:spcAft>
              <a:buNone/>
            </a:pPr>
            <a:r>
              <a:rPr lang="en"/>
              <a:t>Notes: animate to come in all at once</a:t>
            </a:r>
            <a:endParaRPr/>
          </a:p>
          <a:p>
            <a:pPr marL="0" lvl="0" indent="0" algn="l" rtl="0">
              <a:spcBef>
                <a:spcPts val="0"/>
              </a:spcBef>
              <a:spcAft>
                <a:spcPts val="0"/>
              </a:spcAft>
              <a:buNone/>
            </a:pPr>
            <a:r>
              <a:rPr lang="en"/>
              <a:t>Add swoopy arrow - follow sidewalk</a:t>
            </a:r>
            <a:endParaRPr/>
          </a:p>
          <a:p>
            <a:pPr marL="0" lvl="0" indent="0" algn="l" rtl="0">
              <a:spcBef>
                <a:spcPts val="0"/>
              </a:spcBef>
              <a:spcAft>
                <a:spcPts val="0"/>
              </a:spcAft>
              <a:buNone/>
            </a:pPr>
            <a:r>
              <a:rPr lang="en"/>
              <a:t>Create outline around whole building (black)</a:t>
            </a:r>
            <a:endParaRPr/>
          </a:p>
          <a:p>
            <a:pPr marL="457200" lvl="0" indent="-298450" algn="l" rtl="0">
              <a:spcBef>
                <a:spcPts val="0"/>
              </a:spcBef>
              <a:spcAft>
                <a:spcPts val="0"/>
              </a:spcAft>
              <a:buSzPts val="1100"/>
              <a:buChar char="-"/>
            </a:pPr>
            <a:r>
              <a:rPr lang="en"/>
              <a:t>Maybe change writing to black // contrast</a:t>
            </a:r>
            <a:endParaRPr/>
          </a:p>
          <a:p>
            <a:pPr marL="0" lvl="0" indent="0" algn="l" rtl="0">
              <a:spcBef>
                <a:spcPts val="0"/>
              </a:spcBef>
              <a:spcAft>
                <a:spcPts val="0"/>
              </a:spcAft>
              <a:buNone/>
            </a:pPr>
            <a:endParaRPr/>
          </a:p>
          <a:p>
            <a:pPr marL="0" lvl="0" indent="0" algn="l" rtl="0">
              <a:spcBef>
                <a:spcPts val="0"/>
              </a:spcBef>
              <a:spcAft>
                <a:spcPts val="0"/>
              </a:spcAft>
              <a:buNone/>
            </a:pPr>
            <a:r>
              <a:rPr lang="en"/>
              <a:t>SOLID BLACK ARROW</a:t>
            </a:r>
            <a:endParaRPr/>
          </a:p>
          <a:p>
            <a:pPr marL="457200" lvl="0" indent="-298450" algn="l" rtl="0">
              <a:spcBef>
                <a:spcPts val="0"/>
              </a:spcBef>
              <a:spcAft>
                <a:spcPts val="0"/>
              </a:spcAft>
              <a:buSzPts val="1100"/>
              <a:buChar char="-"/>
            </a:pPr>
            <a:r>
              <a:rPr lang="en"/>
              <a:t>Leave entrances on the photo // n o transition</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7268efebda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7268efebda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Anchor ideas present in design, tie to strategic plan </a:t>
            </a:r>
            <a:r>
              <a:rPr lang="en" b="1"/>
              <a:t>Paul</a:t>
            </a:r>
            <a:endParaRPr b="1"/>
          </a:p>
          <a:p>
            <a:pPr marL="0" lvl="0" indent="0" algn="l" rtl="0">
              <a:spcBef>
                <a:spcPts val="0"/>
              </a:spcBef>
              <a:spcAft>
                <a:spcPts val="0"/>
              </a:spcAft>
              <a:buNone/>
            </a:pP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7268efeb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37268efeb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7268efebda_3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7268efebda_3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876684fec4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3876684fe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MARIA - </a:t>
            </a:r>
            <a:r>
              <a:rPr lang="en"/>
              <a:t>Highlight the Tech Hub</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0" lvl="0" indent="0" algn="l" rtl="0">
              <a:spcBef>
                <a:spcPts val="0"/>
              </a:spcBef>
              <a:spcAft>
                <a:spcPts val="0"/>
              </a:spcAft>
              <a:buNone/>
            </a:pPr>
            <a:r>
              <a:rPr lang="en"/>
              <a:t>Add circle to lines</a:t>
            </a:r>
            <a:endParaRPr/>
          </a:p>
          <a:p>
            <a:pPr marL="0" lvl="0" indent="0" algn="l" rtl="0">
              <a:spcBef>
                <a:spcPts val="0"/>
              </a:spcBef>
              <a:spcAft>
                <a:spcPts val="0"/>
              </a:spcAft>
              <a:buNone/>
            </a:pPr>
            <a:r>
              <a:rPr lang="en"/>
              <a:t>Change to lighter orange color</a:t>
            </a:r>
            <a:endParaRPr/>
          </a:p>
          <a:p>
            <a:pPr marL="0" lvl="0" indent="0" algn="l" rtl="0">
              <a:spcBef>
                <a:spcPts val="0"/>
              </a:spcBef>
              <a:spcAft>
                <a:spcPts val="0"/>
              </a:spcAft>
              <a:buNone/>
            </a:pPr>
            <a:r>
              <a:rPr lang="en"/>
              <a:t>Change to bullets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7319c08346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7319c0834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Maria</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7268efebda_3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7268efebda_3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7268efebda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37268efebda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Maria</a:t>
            </a:r>
            <a:br>
              <a:rPr lang="en" b="1"/>
            </a:br>
            <a:endParaRPr b="1"/>
          </a:p>
          <a:p>
            <a:pPr marL="0" lvl="0" indent="0" algn="l" rtl="0">
              <a:spcBef>
                <a:spcPts val="0"/>
              </a:spcBef>
              <a:spcAft>
                <a:spcPts val="0"/>
              </a:spcAft>
              <a:buNone/>
            </a:pPr>
            <a:r>
              <a:rPr lang="en" b="1"/>
              <a:t>Updating with some FFE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Notes:</a:t>
            </a:r>
            <a:endParaRPr b="1"/>
          </a:p>
          <a:p>
            <a:pPr marL="0" lvl="0" indent="0" algn="l" rtl="0">
              <a:spcBef>
                <a:spcPts val="0"/>
              </a:spcBef>
              <a:spcAft>
                <a:spcPts val="0"/>
              </a:spcAft>
              <a:buNone/>
            </a:pPr>
            <a:r>
              <a:rPr lang="en" b="1"/>
              <a:t>Maria to send photo - possibly remove sections</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37319c08346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37319c0834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Maria</a:t>
            </a:r>
            <a:endParaRPr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45885654c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45885654c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Photos of coffee shop and college and career center - Maria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7268efebda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7268efebda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May be getting updated version of photo to update</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7319c08346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37319c08346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Paul</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45885654c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45885654c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 Opens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6df03f458f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g36df03f45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6df03f458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36df03f458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725dd096d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3725dd096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76240bc8e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76240bc8e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District to add a photo of students using flexible furniture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Russ/Matt - each studio has created their own norms, allows student choice and incredible flexibility, not worrying about the seating chart. How you take attendance in that setting.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89f3da49a5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89f3da49a5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I’d like to start with our district stragegic plan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725dd096d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3725dd096d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725dd096d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725dd096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Russ/Matt </a:t>
            </a:r>
            <a:endParaRPr/>
          </a:p>
          <a:p>
            <a:pPr marL="0" lvl="0" indent="0" algn="l" rtl="0">
              <a:spcBef>
                <a:spcPts val="0"/>
              </a:spcBef>
              <a:spcAft>
                <a:spcPts val="0"/>
              </a:spcAft>
              <a:buNone/>
            </a:pPr>
            <a:r>
              <a:rPr lang="en"/>
              <a:t>Somewhere in this section speak to the student input gathered / survey asking questions about sense of belonging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725dd096d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3725dd096d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3725dd096d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3725dd096d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  - Meaning making and making what the learn and do meaningful to them now and in the future.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725dd096de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725dd096d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  Moving beyond traditional programming and to an emphasis on Career Pathways.   Expand on Career Pathways and Industry Partners.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3725dd096d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3725dd096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  Highlight Ownership, Awareness (raising our game because others see).   See learning is happening, trigger curiosity.  Idea of students seeing themselves in spaces. See what is possible. See themselves in the space,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3725dd096de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3725dd096d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 - Thoughtful layout and design that allows access… subtle reminder of what may be next .   Brining outside resources, industries, opportunities to student now.  Creating opportunities for student to get out in the field to experience enterprise</a:t>
            </a: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725dd096d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3725dd096d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Russ/Matt to add data on decrease in absences / improved attendance and decrease in behavior concerns including fights, chemical use and suspensions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725dd096de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3725dd096d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WOLD TO UPDATE GRAPHIC TO SHOW ALL STUDENT OFFICES - Russ. A new method of distributing supports. No longer 1-2 office spaces. </a:t>
            </a:r>
            <a:r>
              <a:rPr lang="en">
                <a:solidFill>
                  <a:schemeClr val="dk1"/>
                </a:solidFill>
              </a:rPr>
              <a:t>Staff is available in all major areas of the building.</a:t>
            </a:r>
            <a:r>
              <a:rPr lang="en"/>
              <a:t> Emphasis on normalizing assistance/supports improves a student’s well being and belief in themselves. </a:t>
            </a:r>
            <a:br>
              <a:rPr lang="en"/>
            </a:br>
            <a:r>
              <a:rPr lang="en" b="1"/>
              <a:t>Wold to emphasize offices on our simplified plan showing their distribution (in Google slides) - maybe consider reducing text on slides. </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Notes: </a:t>
            </a:r>
            <a:endParaRPr b="1"/>
          </a:p>
          <a:p>
            <a:pPr marL="0" lvl="0" indent="0" algn="l" rtl="0">
              <a:spcBef>
                <a:spcPts val="0"/>
              </a:spcBef>
              <a:spcAft>
                <a:spcPts val="0"/>
              </a:spcAft>
              <a:buNone/>
            </a:pPr>
            <a:r>
              <a:rPr lang="en" b="1"/>
              <a:t>Add simplified plan and highlight staff space (salmon/peach)</a:t>
            </a:r>
            <a:endParaRPr b="1"/>
          </a:p>
          <a:p>
            <a:pPr marL="0" lvl="0" indent="0" algn="l" rtl="0">
              <a:spcBef>
                <a:spcPts val="0"/>
              </a:spcBef>
              <a:spcAft>
                <a:spcPts val="0"/>
              </a:spcAft>
              <a:buNone/>
            </a:pPr>
            <a:endParaRPr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3725dd096de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3725dd096d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a:p>
            <a:pPr marL="0" lvl="0" indent="0" algn="l" rtl="0">
              <a:spcBef>
                <a:spcPts val="0"/>
              </a:spcBef>
              <a:spcAft>
                <a:spcPts val="0"/>
              </a:spcAft>
              <a:buNone/>
            </a:pPr>
            <a:endParaRPr/>
          </a:p>
          <a:p>
            <a:pPr marL="0" lvl="0" indent="0" algn="l" rtl="0">
              <a:spcBef>
                <a:spcPts val="0"/>
              </a:spcBef>
              <a:spcAft>
                <a:spcPts val="0"/>
              </a:spcAft>
              <a:buNone/>
            </a:pPr>
            <a:r>
              <a:rPr lang="en"/>
              <a:t>Adjust logos for remainder of slides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df03f458f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df03f458f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Paul? Alison?</a:t>
            </a:r>
            <a:endParaRPr b="1">
              <a:solidFill>
                <a:srgbClr val="FF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9c2a19901b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39c2a19901b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8205417c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38205417c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Russ/Matt to add data on decrease in absences / improved attendance and decrease in behavior concerns including fights, chemical use and suspensions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36df03f458f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36df03f458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Video illustrating a surprising thing or images/bulleted list? SKOL chant video? </a:t>
            </a:r>
            <a:endParaRPr>
              <a:solidFill>
                <a:srgbClr val="FF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38d469ac8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38d469ac8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38205417c3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38205417c3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38205417c3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38205417c3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Russ/Matt to add data on decrease in absences / improved attendance and decrease in behavior concerns including fights, chemical use and suspensions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9c42e30d1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9c42e30d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9c42e30d1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9c42e30d1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89d77ca65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89d77ca65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a:p>
            <a:pPr marL="0" lvl="0" indent="0" algn="l" rtl="0">
              <a:spcBef>
                <a:spcPts val="0"/>
              </a:spcBef>
              <a:spcAft>
                <a:spcPts val="0"/>
              </a:spcAft>
              <a:buNone/>
            </a:pPr>
            <a:endParaRPr b="1"/>
          </a:p>
          <a:p>
            <a:pPr marL="0" lvl="0" indent="0" algn="l" rtl="0">
              <a:spcBef>
                <a:spcPts val="0"/>
              </a:spcBef>
              <a:spcAft>
                <a:spcPts val="0"/>
              </a:spcAft>
              <a:buNone/>
            </a:pPr>
            <a:r>
              <a:rPr lang="en"/>
              <a:t>Include the union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37f77cc061d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37f77cc061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Paul</a:t>
            </a:r>
            <a:endParaRPr b="1"/>
          </a:p>
          <a:p>
            <a:pPr marL="0" lvl="0" indent="0" algn="l" rtl="0">
              <a:spcBef>
                <a:spcPts val="0"/>
              </a:spcBef>
              <a:spcAft>
                <a:spcPts val="0"/>
              </a:spcAft>
              <a:buNone/>
            </a:pPr>
            <a:endParaRPr b="1"/>
          </a:p>
          <a:p>
            <a:pPr marL="0" lvl="0" indent="0" algn="l" rtl="0">
              <a:spcBef>
                <a:spcPts val="0"/>
              </a:spcBef>
              <a:spcAft>
                <a:spcPts val="0"/>
              </a:spcAft>
              <a:buNone/>
            </a:pPr>
            <a:r>
              <a:rPr lang="en"/>
              <a:t>Remove gold on second floor</a:t>
            </a:r>
            <a:endParaRPr/>
          </a:p>
          <a:p>
            <a:pPr marL="0" lvl="0" indent="0" algn="l" rtl="0">
              <a:spcBef>
                <a:spcPts val="0"/>
              </a:spcBef>
              <a:spcAft>
                <a:spcPts val="0"/>
              </a:spcAft>
              <a:buNone/>
            </a:pPr>
            <a:r>
              <a:rPr lang="en"/>
              <a:t>Add black outline around all floorplans on 26 and 27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7319c08346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7319c08346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Alison</a:t>
            </a:r>
            <a:endParaRPr b="1"/>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9c2a19901b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39c2a19901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72d4ba4ca2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72d4ba4ca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 like to start with our district stragegic plan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72d4ba4ca2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72d4ba4ca2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plan includes our mission statement,objectives, strategies and parameters. It is a people centered plan.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72d4ba4ca2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72d4ba4ca2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mission statement can be broken down into 3 parts. The first part is who we are… a community at the forefront of educational excellence. The 2nd part is what we do, ensure each student realizes their unique talents &amp; contributes to society in meaningful ways, lastly the mission speaks to how we operate.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2" name="Google Shape;52;p13"/>
          <p:cNvGrpSpPr/>
          <p:nvPr/>
        </p:nvGrpSpPr>
        <p:grpSpPr>
          <a:xfrm>
            <a:off x="0" y="3903669"/>
            <a:ext cx="9144000" cy="1239925"/>
            <a:chOff x="0" y="3903669"/>
            <a:chExt cx="9144000" cy="1239925"/>
          </a:xfrm>
        </p:grpSpPr>
        <p:sp>
          <p:nvSpPr>
            <p:cNvPr id="53" name="Google Shape;53;p13"/>
            <p:cNvSpPr/>
            <p:nvPr/>
          </p:nvSpPr>
          <p:spPr>
            <a:xfrm>
              <a:off x="8154895" y="3903669"/>
              <a:ext cx="989100" cy="987900"/>
            </a:xfrm>
            <a:prstGeom prst="rtTriangle">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flipH="1">
              <a:off x="6181163" y="3903669"/>
              <a:ext cx="989100" cy="987900"/>
            </a:xfrm>
            <a:prstGeom prst="rtTriangle">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7170274" y="3903669"/>
              <a:ext cx="989100" cy="987900"/>
            </a:xfrm>
            <a:prstGeom prst="rect">
              <a:avLst/>
            </a:prstGeom>
            <a:solidFill>
              <a:srgbClr val="EF8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rot="10800000">
              <a:off x="8154757" y="3903682"/>
              <a:ext cx="989100" cy="987900"/>
            </a:xfrm>
            <a:prstGeom prst="rtTriangle">
              <a:avLst/>
            </a:prstGeom>
            <a:solidFill>
              <a:srgbClr val="E35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0" y="4891594"/>
              <a:ext cx="9144000" cy="252000"/>
            </a:xfrm>
            <a:prstGeom prst="rect">
              <a:avLst/>
            </a:prstGeom>
            <a:solidFill>
              <a:srgbClr val="E35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13"/>
          <p:cNvSpPr txBox="1"/>
          <p:nvPr/>
        </p:nvSpPr>
        <p:spPr>
          <a:xfrm>
            <a:off x="0" y="0"/>
            <a:ext cx="9144000" cy="572700"/>
          </a:xfrm>
          <a:prstGeom prst="rect">
            <a:avLst/>
          </a:prstGeom>
          <a:solidFill>
            <a:srgbClr val="E35205"/>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sz="3000">
              <a:solidFill>
                <a:schemeClr val="lt1"/>
              </a:solidFill>
              <a:latin typeface="Trebuchet MS"/>
              <a:ea typeface="Trebuchet MS"/>
              <a:cs typeface="Trebuchet MS"/>
              <a:sym typeface="Trebuchet MS"/>
            </a:endParaRPr>
          </a:p>
        </p:txBody>
      </p:sp>
      <p:pic>
        <p:nvPicPr>
          <p:cNvPr id="59" name="Google Shape;59;p13"/>
          <p:cNvPicPr preferRelativeResize="0"/>
          <p:nvPr/>
        </p:nvPicPr>
        <p:blipFill rotWithShape="1">
          <a:blip r:embed="rId2">
            <a:alphaModFix/>
          </a:blip>
          <a:srcRect/>
          <a:stretch/>
        </p:blipFill>
        <p:spPr>
          <a:xfrm>
            <a:off x="8168325" y="0"/>
            <a:ext cx="834881" cy="5726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t="16486" b="27264"/>
          <a:stretch/>
        </p:blipFill>
        <p:spPr>
          <a:xfrm>
            <a:off x="0" y="0"/>
            <a:ext cx="9144003" cy="51435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p:cSld name="TITLE_1_2">
    <p:spTree>
      <p:nvGrpSpPr>
        <p:cNvPr id="1" name="Shape 66"/>
        <p:cNvGrpSpPr/>
        <p:nvPr/>
      </p:nvGrpSpPr>
      <p:grpSpPr>
        <a:xfrm>
          <a:off x="0" y="0"/>
          <a:ext cx="0" cy="0"/>
          <a:chOff x="0" y="0"/>
          <a:chExt cx="0" cy="0"/>
        </a:xfrm>
      </p:grpSpPr>
      <p:pic>
        <p:nvPicPr>
          <p:cNvPr id="67" name="Google Shape;67;p16"/>
          <p:cNvPicPr preferRelativeResize="0"/>
          <p:nvPr/>
        </p:nvPicPr>
        <p:blipFill rotWithShape="1">
          <a:blip r:embed="rId2">
            <a:alphaModFix/>
          </a:blip>
          <a:srcRect t="16486" b="27264"/>
          <a:stretch/>
        </p:blipFill>
        <p:spPr>
          <a:xfrm>
            <a:off x="0" y="0"/>
            <a:ext cx="9144003" cy="5143501"/>
          </a:xfrm>
          <a:prstGeom prst="rect">
            <a:avLst/>
          </a:prstGeom>
          <a:noFill/>
          <a:ln>
            <a:noFill/>
          </a:ln>
        </p:spPr>
      </p:pic>
      <p:sp>
        <p:nvSpPr>
          <p:cNvPr id="68" name="Google Shape;68;p16"/>
          <p:cNvSpPr/>
          <p:nvPr/>
        </p:nvSpPr>
        <p:spPr>
          <a:xfrm>
            <a:off x="0" y="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9" name="Google Shape;69;p16"/>
          <p:cNvSpPr/>
          <p:nvPr/>
        </p:nvSpPr>
        <p:spPr>
          <a:xfrm>
            <a:off x="285750" y="285900"/>
            <a:ext cx="8572500" cy="367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b="0"/>
            </a:lvl1pPr>
            <a:lvl2pPr lvl="1" algn="ctr">
              <a:spcBef>
                <a:spcPts val="0"/>
              </a:spcBef>
              <a:spcAft>
                <a:spcPts val="0"/>
              </a:spcAft>
              <a:buSzPts val="5200"/>
              <a:buNone/>
              <a:defRPr sz="5200" b="0"/>
            </a:lvl2pPr>
            <a:lvl3pPr lvl="2" algn="ctr">
              <a:spcBef>
                <a:spcPts val="0"/>
              </a:spcBef>
              <a:spcAft>
                <a:spcPts val="0"/>
              </a:spcAft>
              <a:buSzPts val="5200"/>
              <a:buNone/>
              <a:defRPr sz="5200" b="0"/>
            </a:lvl3pPr>
            <a:lvl4pPr lvl="3" algn="ctr">
              <a:spcBef>
                <a:spcPts val="0"/>
              </a:spcBef>
              <a:spcAft>
                <a:spcPts val="0"/>
              </a:spcAft>
              <a:buSzPts val="5200"/>
              <a:buNone/>
              <a:defRPr sz="5200" b="0"/>
            </a:lvl4pPr>
            <a:lvl5pPr lvl="4" algn="ctr">
              <a:spcBef>
                <a:spcPts val="0"/>
              </a:spcBef>
              <a:spcAft>
                <a:spcPts val="0"/>
              </a:spcAft>
              <a:buSzPts val="5200"/>
              <a:buNone/>
              <a:defRPr sz="5200" b="0"/>
            </a:lvl5pPr>
            <a:lvl6pPr lvl="5" algn="ctr">
              <a:spcBef>
                <a:spcPts val="0"/>
              </a:spcBef>
              <a:spcAft>
                <a:spcPts val="0"/>
              </a:spcAft>
              <a:buSzPts val="5200"/>
              <a:buNone/>
              <a:defRPr sz="5200" b="0"/>
            </a:lvl6pPr>
            <a:lvl7pPr lvl="6" algn="ctr">
              <a:spcBef>
                <a:spcPts val="0"/>
              </a:spcBef>
              <a:spcAft>
                <a:spcPts val="0"/>
              </a:spcAft>
              <a:buSzPts val="5200"/>
              <a:buNone/>
              <a:defRPr sz="5200" b="0"/>
            </a:lvl7pPr>
            <a:lvl8pPr lvl="7" algn="ctr">
              <a:spcBef>
                <a:spcPts val="0"/>
              </a:spcBef>
              <a:spcAft>
                <a:spcPts val="0"/>
              </a:spcAft>
              <a:buSzPts val="5200"/>
              <a:buNone/>
              <a:defRPr sz="5200" b="0"/>
            </a:lvl8pPr>
            <a:lvl9pPr lvl="8" algn="ctr">
              <a:spcBef>
                <a:spcPts val="0"/>
              </a:spcBef>
              <a:spcAft>
                <a:spcPts val="0"/>
              </a:spcAft>
              <a:buSzPts val="5200"/>
              <a:buNone/>
              <a:defRPr sz="5200" b="0"/>
            </a:lvl9pPr>
          </a:lstStyle>
          <a:p>
            <a:endParaRPr/>
          </a:p>
        </p:txBody>
      </p:sp>
      <p:sp>
        <p:nvSpPr>
          <p:cNvPr id="71" name="Google Shape;71;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3"/>
              </a:buClr>
              <a:buSzPts val="2800"/>
              <a:buNone/>
              <a:defRPr sz="2800">
                <a:solidFill>
                  <a:schemeClr val="accent3"/>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t="49381" b="-5630"/>
          <a:stretch/>
        </p:blipFill>
        <p:spPr>
          <a:xfrm>
            <a:off x="0" y="0"/>
            <a:ext cx="9144003" cy="5143501"/>
          </a:xfrm>
          <a:prstGeom prst="rect">
            <a:avLst/>
          </a:prstGeom>
          <a:noFill/>
          <a:ln>
            <a:noFill/>
          </a:ln>
        </p:spPr>
      </p:pic>
      <p:sp>
        <p:nvSpPr>
          <p:cNvPr id="74" name="Google Shape;74;p17"/>
          <p:cNvSpPr/>
          <p:nvPr/>
        </p:nvSpPr>
        <p:spPr>
          <a:xfrm>
            <a:off x="25" y="257175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 name="Google Shape;75;p17"/>
          <p:cNvSpPr/>
          <p:nvPr/>
        </p:nvSpPr>
        <p:spPr>
          <a:xfrm>
            <a:off x="1705025" y="719550"/>
            <a:ext cx="5733900" cy="370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1 1 1">
  <p:cSld name="TITLE_1_1_1_1">
    <p:bg>
      <p:bgPr>
        <a:solidFill>
          <a:schemeClr val="accent3"/>
        </a:solidFill>
        <a:effectLst/>
      </p:bgPr>
    </p:bg>
    <p:spTree>
      <p:nvGrpSpPr>
        <p:cNvPr id="1" name="Shape 76"/>
        <p:cNvGrpSpPr/>
        <p:nvPr/>
      </p:nvGrpSpPr>
      <p:grpSpPr>
        <a:xfrm>
          <a:off x="0" y="0"/>
          <a:ext cx="0" cy="0"/>
          <a:chOff x="0" y="0"/>
          <a:chExt cx="0" cy="0"/>
        </a:xfrm>
      </p:grpSpPr>
      <p:pic>
        <p:nvPicPr>
          <p:cNvPr id="77" name="Google Shape;77;p18"/>
          <p:cNvPicPr preferRelativeResize="0"/>
          <p:nvPr/>
        </p:nvPicPr>
        <p:blipFill>
          <a:blip r:embed="rId2">
            <a:alphaModFix/>
          </a:blip>
          <a:stretch>
            <a:fillRect/>
          </a:stretch>
        </p:blipFill>
        <p:spPr>
          <a:xfrm>
            <a:off x="6397077" y="4581176"/>
            <a:ext cx="2746926" cy="257524"/>
          </a:xfrm>
          <a:prstGeom prst="rect">
            <a:avLst/>
          </a:prstGeom>
          <a:noFill/>
          <a:ln>
            <a:noFill/>
          </a:ln>
        </p:spPr>
      </p:pic>
      <p:pic>
        <p:nvPicPr>
          <p:cNvPr id="78" name="Google Shape;78;p18"/>
          <p:cNvPicPr preferRelativeResize="0"/>
          <p:nvPr/>
        </p:nvPicPr>
        <p:blipFill rotWithShape="1">
          <a:blip r:embed="rId3">
            <a:alphaModFix/>
          </a:blip>
          <a:srcRect l="43845" t="16300" r="14459" b="16314"/>
          <a:stretch/>
        </p:blipFill>
        <p:spPr>
          <a:xfrm>
            <a:off x="1233525" y="-4750"/>
            <a:ext cx="3182403" cy="51435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1 1 2">
  <p:cSld name="TITLE_1_1_1_2">
    <p:bg>
      <p:bgPr>
        <a:solidFill>
          <a:schemeClr val="accent1"/>
        </a:solidFill>
        <a:effectLst/>
      </p:bgPr>
    </p:bg>
    <p:spTree>
      <p:nvGrpSpPr>
        <p:cNvPr id="1" name="Shape 79"/>
        <p:cNvGrpSpPr/>
        <p:nvPr/>
      </p:nvGrpSpPr>
      <p:grpSpPr>
        <a:xfrm>
          <a:off x="0" y="0"/>
          <a:ext cx="0" cy="0"/>
          <a:chOff x="0" y="0"/>
          <a:chExt cx="0" cy="0"/>
        </a:xfrm>
      </p:grpSpPr>
      <p:pic>
        <p:nvPicPr>
          <p:cNvPr id="80" name="Google Shape;80;p19"/>
          <p:cNvPicPr preferRelativeResize="0"/>
          <p:nvPr/>
        </p:nvPicPr>
        <p:blipFill rotWithShape="1">
          <a:blip r:embed="rId2">
            <a:alphaModFix/>
          </a:blip>
          <a:srcRect l="43845" t="16300" r="14459" b="16314"/>
          <a:stretch/>
        </p:blipFill>
        <p:spPr>
          <a:xfrm>
            <a:off x="1233525" y="-4750"/>
            <a:ext cx="3182403" cy="5143501"/>
          </a:xfrm>
          <a:prstGeom prst="rect">
            <a:avLst/>
          </a:prstGeom>
          <a:noFill/>
          <a:ln>
            <a:noFill/>
          </a:ln>
        </p:spPr>
      </p:pic>
      <p:pic>
        <p:nvPicPr>
          <p:cNvPr id="81" name="Google Shape;81;p19"/>
          <p:cNvPicPr preferRelativeResize="0"/>
          <p:nvPr/>
        </p:nvPicPr>
        <p:blipFill>
          <a:blip r:embed="rId3">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1 1 1 1">
  <p:cSld name="TITLE_1_1_1_1_1">
    <p:bg>
      <p:bgPr>
        <a:solidFill>
          <a:schemeClr val="accent3"/>
        </a:solidFill>
        <a:effectLst/>
      </p:bgPr>
    </p:bg>
    <p:spTree>
      <p:nvGrpSpPr>
        <p:cNvPr id="1" name="Shape 82"/>
        <p:cNvGrpSpPr/>
        <p:nvPr/>
      </p:nvGrpSpPr>
      <p:grpSpPr>
        <a:xfrm>
          <a:off x="0" y="0"/>
          <a:ext cx="0" cy="0"/>
          <a:chOff x="0" y="0"/>
          <a:chExt cx="0" cy="0"/>
        </a:xfrm>
      </p:grpSpPr>
      <p:pic>
        <p:nvPicPr>
          <p:cNvPr id="83" name="Google Shape;83;p20"/>
          <p:cNvPicPr preferRelativeResize="0"/>
          <p:nvPr/>
        </p:nvPicPr>
        <p:blipFill>
          <a:blip r:embed="rId2">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1 1 1 2">
  <p:cSld name="TITLE_1_1_1_1_2">
    <p:bg>
      <p:bgPr>
        <a:solidFill>
          <a:schemeClr val="accent3"/>
        </a:solidFill>
        <a:effectLst/>
      </p:bgPr>
    </p:bg>
    <p:spTree>
      <p:nvGrpSpPr>
        <p:cNvPr id="1" name="Shape 84"/>
        <p:cNvGrpSpPr/>
        <p:nvPr/>
      </p:nvGrpSpPr>
      <p:grpSpPr>
        <a:xfrm>
          <a:off x="0" y="0"/>
          <a:ext cx="0" cy="0"/>
          <a:chOff x="0" y="0"/>
          <a:chExt cx="0" cy="0"/>
        </a:xfrm>
      </p:grpSpPr>
      <p:sp>
        <p:nvSpPr>
          <p:cNvPr id="85" name="Google Shape;85;p21"/>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6" name="Google Shape;86;p21"/>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
        <p:nvSpPr>
          <p:cNvPr id="87" name="Google Shape;87;p21"/>
          <p:cNvSpPr/>
          <p:nvPr/>
        </p:nvSpPr>
        <p:spPr>
          <a:xfrm>
            <a:off x="5473475" y="1066050"/>
            <a:ext cx="3670200" cy="4077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1 1 1 1 1">
  <p:cSld name="TITLE_1_1_1_1_1_1">
    <p:bg>
      <p:bgPr>
        <a:solidFill>
          <a:schemeClr val="lt1"/>
        </a:solidFill>
        <a:effectLst/>
      </p:bgPr>
    </p:bg>
    <p:spTree>
      <p:nvGrpSpPr>
        <p:cNvPr id="1" name="Shape 88"/>
        <p:cNvGrpSpPr/>
        <p:nvPr/>
      </p:nvGrpSpPr>
      <p:grpSpPr>
        <a:xfrm>
          <a:off x="0" y="0"/>
          <a:ext cx="0" cy="0"/>
          <a:chOff x="0" y="0"/>
          <a:chExt cx="0" cy="0"/>
        </a:xfrm>
      </p:grpSpPr>
      <p:pic>
        <p:nvPicPr>
          <p:cNvPr id="89" name="Google Shape;89;p22"/>
          <p:cNvPicPr preferRelativeResize="0"/>
          <p:nvPr/>
        </p:nvPicPr>
        <p:blipFill>
          <a:blip r:embed="rId2">
            <a:alphaModFix/>
          </a:blip>
          <a:stretch>
            <a:fillRect/>
          </a:stretch>
        </p:blipFill>
        <p:spPr>
          <a:xfrm>
            <a:off x="6397013" y="4581175"/>
            <a:ext cx="2746931" cy="257525"/>
          </a:xfrm>
          <a:prstGeom prst="rect">
            <a:avLst/>
          </a:prstGeom>
          <a:noFill/>
          <a:ln>
            <a:noFill/>
          </a:ln>
        </p:spPr>
      </p:pic>
      <p:sp>
        <p:nvSpPr>
          <p:cNvPr id="90" name="Google Shape;90;p22"/>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 name="Google Shape;91;p22"/>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1 1 1 1 3">
  <p:cSld name="TITLE_1_1_1_1_1_3">
    <p:bg>
      <p:bgPr>
        <a:solidFill>
          <a:schemeClr val="lt1"/>
        </a:solidFill>
        <a:effectLst/>
      </p:bgPr>
    </p:bg>
    <p:spTree>
      <p:nvGrpSpPr>
        <p:cNvPr id="1" name="Shape 92"/>
        <p:cNvGrpSpPr/>
        <p:nvPr/>
      </p:nvGrpSpPr>
      <p:grpSpPr>
        <a:xfrm>
          <a:off x="0" y="0"/>
          <a:ext cx="0" cy="0"/>
          <a:chOff x="0" y="0"/>
          <a:chExt cx="0" cy="0"/>
        </a:xfrm>
      </p:grpSpPr>
      <p:sp>
        <p:nvSpPr>
          <p:cNvPr id="93" name="Google Shape;93;p23"/>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 name="Google Shape;94;p23"/>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
        <p:nvSpPr>
          <p:cNvPr id="95" name="Google Shape;95;p23"/>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1 1 1 1 1 2">
  <p:cSld name="TITLE_1_1_1_1_1_2">
    <p:bg>
      <p:bgPr>
        <a:solidFill>
          <a:schemeClr val="accent1"/>
        </a:solidFill>
        <a:effectLst/>
      </p:bgPr>
    </p:bg>
    <p:spTree>
      <p:nvGrpSpPr>
        <p:cNvPr id="1" name="Shape 96"/>
        <p:cNvGrpSpPr/>
        <p:nvPr/>
      </p:nvGrpSpPr>
      <p:grpSpPr>
        <a:xfrm>
          <a:off x="0" y="0"/>
          <a:ext cx="0" cy="0"/>
          <a:chOff x="0" y="0"/>
          <a:chExt cx="0" cy="0"/>
        </a:xfrm>
      </p:grpSpPr>
      <p:sp>
        <p:nvSpPr>
          <p:cNvPr id="97" name="Google Shape;97;p24"/>
          <p:cNvSpPr/>
          <p:nvPr/>
        </p:nvSpPr>
        <p:spPr>
          <a:xfrm>
            <a:off x="0" y="0"/>
            <a:ext cx="900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 name="Google Shape;98;p24"/>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pic>
        <p:nvPicPr>
          <p:cNvPr id="99" name="Google Shape;99;p24"/>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1 1 1 1 2 2">
  <p:cSld name="TITLE_1_1_1_1_1_2_2">
    <p:bg>
      <p:bgPr>
        <a:solidFill>
          <a:schemeClr val="accent1"/>
        </a:solidFill>
        <a:effectLst/>
      </p:bgPr>
    </p:bg>
    <p:spTree>
      <p:nvGrpSpPr>
        <p:cNvPr id="1" name="Shape 100"/>
        <p:cNvGrpSpPr/>
        <p:nvPr/>
      </p:nvGrpSpPr>
      <p:grpSpPr>
        <a:xfrm>
          <a:off x="0" y="0"/>
          <a:ext cx="0" cy="0"/>
          <a:chOff x="0" y="0"/>
          <a:chExt cx="0" cy="0"/>
        </a:xfrm>
      </p:grpSpPr>
      <p:sp>
        <p:nvSpPr>
          <p:cNvPr id="101" name="Google Shape;101;p25"/>
          <p:cNvSpPr/>
          <p:nvPr/>
        </p:nvSpPr>
        <p:spPr>
          <a:xfrm>
            <a:off x="0" y="0"/>
            <a:ext cx="900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2" name="Google Shape;102;p25"/>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sp>
        <p:nvSpPr>
          <p:cNvPr id="103" name="Google Shape;103;p25"/>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1 1 1 1 2 1">
  <p:cSld name="TITLE_1_1_1_1_1_2_1">
    <p:bg>
      <p:bgPr>
        <a:solidFill>
          <a:schemeClr val="accent1"/>
        </a:solidFill>
        <a:effectLst/>
      </p:bgPr>
    </p:bg>
    <p:spTree>
      <p:nvGrpSpPr>
        <p:cNvPr id="1" name="Shape 104"/>
        <p:cNvGrpSpPr/>
        <p:nvPr/>
      </p:nvGrpSpPr>
      <p:grpSpPr>
        <a:xfrm>
          <a:off x="0" y="0"/>
          <a:ext cx="0" cy="0"/>
          <a:chOff x="0" y="0"/>
          <a:chExt cx="0" cy="0"/>
        </a:xfrm>
      </p:grpSpPr>
      <p:sp>
        <p:nvSpPr>
          <p:cNvPr id="105" name="Google Shape;105;p26"/>
          <p:cNvSpPr/>
          <p:nvPr/>
        </p:nvSpPr>
        <p:spPr>
          <a:xfrm>
            <a:off x="0" y="0"/>
            <a:ext cx="900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06" name="Google Shape;106;p26"/>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pic>
        <p:nvPicPr>
          <p:cNvPr id="107" name="Google Shape;107;p26"/>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1 1 1 1 2 1 1">
  <p:cSld name="TITLE_1_1_1_1_1_2_1_1">
    <p:bg>
      <p:bgPr>
        <a:solidFill>
          <a:schemeClr val="accent1"/>
        </a:solidFill>
        <a:effectLst/>
      </p:bgPr>
    </p:bg>
    <p:spTree>
      <p:nvGrpSpPr>
        <p:cNvPr id="1" name="Shape 108"/>
        <p:cNvGrpSpPr/>
        <p:nvPr/>
      </p:nvGrpSpPr>
      <p:grpSpPr>
        <a:xfrm>
          <a:off x="0" y="0"/>
          <a:ext cx="0" cy="0"/>
          <a:chOff x="0" y="0"/>
          <a:chExt cx="0" cy="0"/>
        </a:xfrm>
      </p:grpSpPr>
      <p:sp>
        <p:nvSpPr>
          <p:cNvPr id="109" name="Google Shape;109;p27"/>
          <p:cNvSpPr/>
          <p:nvPr/>
        </p:nvSpPr>
        <p:spPr>
          <a:xfrm>
            <a:off x="0" y="0"/>
            <a:ext cx="900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10" name="Google Shape;110;p27"/>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sp>
        <p:nvSpPr>
          <p:cNvPr id="111" name="Google Shape;111;p27"/>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1 1 1 1 1 1">
  <p:cSld name="TITLE_1_1_1_1_1_1_1">
    <p:bg>
      <p:bgPr>
        <a:solidFill>
          <a:schemeClr val="accent3"/>
        </a:solidFill>
        <a:effectLst/>
      </p:bgPr>
    </p:bg>
    <p:spTree>
      <p:nvGrpSpPr>
        <p:cNvPr id="1" name="Shape 112"/>
        <p:cNvGrpSpPr/>
        <p:nvPr/>
      </p:nvGrpSpPr>
      <p:grpSpPr>
        <a:xfrm>
          <a:off x="0" y="0"/>
          <a:ext cx="0" cy="0"/>
          <a:chOff x="0" y="0"/>
          <a:chExt cx="0" cy="0"/>
        </a:xfrm>
      </p:grpSpPr>
      <p:sp>
        <p:nvSpPr>
          <p:cNvPr id="113" name="Google Shape;113;p28"/>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28"/>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115" name="Google Shape;115;p28"/>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8"/>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ly"/>
              <a:buNone/>
              <a:defRPr sz="2800">
                <a:solidFill>
                  <a:schemeClr val="dk1"/>
                </a:solidFill>
                <a:latin typeface="Poly"/>
                <a:ea typeface="Poly"/>
                <a:cs typeface="Poly"/>
                <a:sym typeface="Pol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7" name="Google Shape;117;p28"/>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1 1 1 1 1 2">
  <p:cSld name="TITLE_1_1_1_1_1_1_2">
    <p:bg>
      <p:bgPr>
        <a:solidFill>
          <a:schemeClr val="accent3"/>
        </a:solidFill>
        <a:effectLst/>
      </p:bgPr>
    </p:bg>
    <p:spTree>
      <p:nvGrpSpPr>
        <p:cNvPr id="1" name="Shape 118"/>
        <p:cNvGrpSpPr/>
        <p:nvPr/>
      </p:nvGrpSpPr>
      <p:grpSpPr>
        <a:xfrm>
          <a:off x="0" y="0"/>
          <a:ext cx="0" cy="0"/>
          <a:chOff x="0" y="0"/>
          <a:chExt cx="0" cy="0"/>
        </a:xfrm>
      </p:grpSpPr>
      <p:sp>
        <p:nvSpPr>
          <p:cNvPr id="119" name="Google Shape;119;p29"/>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29"/>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121" name="Google Shape;121;p29"/>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29"/>
          <p:cNvPicPr preferRelativeResize="0"/>
          <p:nvPr/>
        </p:nvPicPr>
        <p:blipFill>
          <a:blip r:embed="rId3">
            <a:alphaModFix/>
          </a:blip>
          <a:stretch>
            <a:fillRect/>
          </a:stretch>
        </p:blipFill>
        <p:spPr>
          <a:xfrm>
            <a:off x="7844950" y="713925"/>
            <a:ext cx="565624" cy="678999"/>
          </a:xfrm>
          <a:prstGeom prst="rect">
            <a:avLst/>
          </a:prstGeom>
          <a:noFill/>
          <a:ln>
            <a:noFill/>
          </a:ln>
        </p:spPr>
      </p:pic>
      <p:sp>
        <p:nvSpPr>
          <p:cNvPr id="123" name="Google Shape;123;p29"/>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ly"/>
              <a:buNone/>
              <a:defRPr sz="2800">
                <a:solidFill>
                  <a:schemeClr val="dk1"/>
                </a:solidFill>
                <a:latin typeface="Poly"/>
                <a:ea typeface="Poly"/>
                <a:cs typeface="Poly"/>
                <a:sym typeface="Pol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4" name="Google Shape;124;p29"/>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1 1 1 1 1 2 1">
  <p:cSld name="TITLE_1_1_1_1_1_1_2_1">
    <p:bg>
      <p:bgPr>
        <a:solidFill>
          <a:schemeClr val="accent3"/>
        </a:solidFill>
        <a:effectLst/>
      </p:bgPr>
    </p:bg>
    <p:spTree>
      <p:nvGrpSpPr>
        <p:cNvPr id="1" name="Shape 125"/>
        <p:cNvGrpSpPr/>
        <p:nvPr/>
      </p:nvGrpSpPr>
      <p:grpSpPr>
        <a:xfrm>
          <a:off x="0" y="0"/>
          <a:ext cx="0" cy="0"/>
          <a:chOff x="0" y="0"/>
          <a:chExt cx="0" cy="0"/>
        </a:xfrm>
      </p:grpSpPr>
      <p:sp>
        <p:nvSpPr>
          <p:cNvPr id="126" name="Google Shape;126;p30"/>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30"/>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128" name="Google Shape;128;p30"/>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 name="Google Shape;129;p30"/>
          <p:cNvPicPr preferRelativeResize="0"/>
          <p:nvPr/>
        </p:nvPicPr>
        <p:blipFill>
          <a:blip r:embed="rId3">
            <a:alphaModFix/>
          </a:blip>
          <a:stretch>
            <a:fillRect/>
          </a:stretch>
        </p:blipFill>
        <p:spPr>
          <a:xfrm>
            <a:off x="7626875" y="723900"/>
            <a:ext cx="790499" cy="561974"/>
          </a:xfrm>
          <a:prstGeom prst="rect">
            <a:avLst/>
          </a:prstGeom>
          <a:noFill/>
          <a:ln>
            <a:noFill/>
          </a:ln>
        </p:spPr>
      </p:pic>
      <p:sp>
        <p:nvSpPr>
          <p:cNvPr id="130" name="Google Shape;130;p30"/>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ly"/>
              <a:buNone/>
              <a:defRPr sz="2800">
                <a:solidFill>
                  <a:schemeClr val="dk1"/>
                </a:solidFill>
                <a:latin typeface="Poly"/>
                <a:ea typeface="Poly"/>
                <a:cs typeface="Poly"/>
                <a:sym typeface="Pol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1" name="Google Shape;131;p30"/>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1 1 1 1 1 1 1">
  <p:cSld name="TITLE_1_1_1_1_1_1_1_1">
    <p:bg>
      <p:bgPr>
        <a:solidFill>
          <a:schemeClr val="accent1"/>
        </a:solidFill>
        <a:effectLst/>
      </p:bgPr>
    </p:bg>
    <p:spTree>
      <p:nvGrpSpPr>
        <p:cNvPr id="1" name="Shape 132"/>
        <p:cNvGrpSpPr/>
        <p:nvPr/>
      </p:nvGrpSpPr>
      <p:grpSpPr>
        <a:xfrm>
          <a:off x="0" y="0"/>
          <a:ext cx="0" cy="0"/>
          <a:chOff x="0" y="0"/>
          <a:chExt cx="0" cy="0"/>
        </a:xfrm>
      </p:grpSpPr>
      <p:sp>
        <p:nvSpPr>
          <p:cNvPr id="133" name="Google Shape;133;p31"/>
          <p:cNvSpPr/>
          <p:nvPr/>
        </p:nvSpPr>
        <p:spPr>
          <a:xfrm>
            <a:off x="-25" y="3719050"/>
            <a:ext cx="9144000" cy="142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31"/>
          <p:cNvPicPr preferRelativeResize="0"/>
          <p:nvPr/>
        </p:nvPicPr>
        <p:blipFill rotWithShape="1">
          <a:blip r:embed="rId2">
            <a:alphaModFix/>
          </a:blip>
          <a:srcRect l="41250" t="21982" r="29807" b="27494"/>
          <a:stretch/>
        </p:blipFill>
        <p:spPr>
          <a:xfrm>
            <a:off x="578575" y="565938"/>
            <a:ext cx="2209050" cy="3856502"/>
          </a:xfrm>
          <a:prstGeom prst="rect">
            <a:avLst/>
          </a:prstGeom>
          <a:noFill/>
          <a:ln>
            <a:noFill/>
          </a:ln>
        </p:spPr>
      </p:pic>
      <p:sp>
        <p:nvSpPr>
          <p:cNvPr id="135" name="Google Shape;135;p31"/>
          <p:cNvSpPr/>
          <p:nvPr/>
        </p:nvSpPr>
        <p:spPr>
          <a:xfrm>
            <a:off x="2787625" y="565975"/>
            <a:ext cx="5777700" cy="3856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1"/>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oly"/>
              <a:buNone/>
              <a:defRPr sz="2800">
                <a:solidFill>
                  <a:schemeClr val="lt1"/>
                </a:solidFill>
                <a:latin typeface="Poly"/>
                <a:ea typeface="Poly"/>
                <a:cs typeface="Poly"/>
                <a:sym typeface="Poly"/>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137" name="Google Shape;137;p31"/>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1 1 1 1 1 1 1 1">
  <p:cSld name="TITLE_1_1_1_1_1_1_1_1_1">
    <p:bg>
      <p:bgPr>
        <a:solidFill>
          <a:schemeClr val="accent1"/>
        </a:solidFill>
        <a:effectLst/>
      </p:bgPr>
    </p:bg>
    <p:spTree>
      <p:nvGrpSpPr>
        <p:cNvPr id="1" name="Shape 138"/>
        <p:cNvGrpSpPr/>
        <p:nvPr/>
      </p:nvGrpSpPr>
      <p:grpSpPr>
        <a:xfrm>
          <a:off x="0" y="0"/>
          <a:ext cx="0" cy="0"/>
          <a:chOff x="0" y="0"/>
          <a:chExt cx="0" cy="0"/>
        </a:xfrm>
      </p:grpSpPr>
      <p:pic>
        <p:nvPicPr>
          <p:cNvPr id="139" name="Google Shape;139;p32"/>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140" name="Google Shape;140;p32"/>
          <p:cNvPicPr preferRelativeResize="0"/>
          <p:nvPr/>
        </p:nvPicPr>
        <p:blipFill>
          <a:blip r:embed="rId3">
            <a:alphaModFix/>
          </a:blip>
          <a:stretch>
            <a:fillRect/>
          </a:stretch>
        </p:blipFill>
        <p:spPr>
          <a:xfrm>
            <a:off x="0" y="0"/>
            <a:ext cx="2822992" cy="5143500"/>
          </a:xfrm>
          <a:prstGeom prst="rect">
            <a:avLst/>
          </a:prstGeom>
          <a:noFill/>
          <a:ln>
            <a:noFill/>
          </a:ln>
        </p:spPr>
      </p:pic>
      <p:sp>
        <p:nvSpPr>
          <p:cNvPr id="141" name="Google Shape;141;p32"/>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ly"/>
              <a:buNone/>
              <a:defRPr sz="2800">
                <a:solidFill>
                  <a:schemeClr val="dk1"/>
                </a:solidFill>
                <a:latin typeface="Poly"/>
                <a:ea typeface="Poly"/>
                <a:cs typeface="Poly"/>
                <a:sym typeface="Pol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2" name="Google Shape;142;p32"/>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1 1 1 1 1 1 1 2">
  <p:cSld name="TITLE_1_1_1_1_1_1_1_1_2">
    <p:bg>
      <p:bgPr>
        <a:solidFill>
          <a:schemeClr val="accent1"/>
        </a:solidFill>
        <a:effectLst/>
      </p:bgPr>
    </p:bg>
    <p:spTree>
      <p:nvGrpSpPr>
        <p:cNvPr id="1" name="Shape 143"/>
        <p:cNvGrpSpPr/>
        <p:nvPr/>
      </p:nvGrpSpPr>
      <p:grpSpPr>
        <a:xfrm>
          <a:off x="0" y="0"/>
          <a:ext cx="0" cy="0"/>
          <a:chOff x="0" y="0"/>
          <a:chExt cx="0" cy="0"/>
        </a:xfrm>
      </p:grpSpPr>
      <p:pic>
        <p:nvPicPr>
          <p:cNvPr id="144" name="Google Shape;144;p33"/>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145" name="Google Shape;145;p33"/>
          <p:cNvPicPr preferRelativeResize="0"/>
          <p:nvPr/>
        </p:nvPicPr>
        <p:blipFill rotWithShape="1">
          <a:blip r:embed="rId3">
            <a:alphaModFix/>
          </a:blip>
          <a:srcRect/>
          <a:stretch/>
        </p:blipFill>
        <p:spPr>
          <a:xfrm>
            <a:off x="0" y="0"/>
            <a:ext cx="2822992" cy="5143500"/>
          </a:xfrm>
          <a:prstGeom prst="rect">
            <a:avLst/>
          </a:prstGeom>
          <a:noFill/>
          <a:ln>
            <a:noFill/>
          </a:ln>
        </p:spPr>
      </p:pic>
      <p:sp>
        <p:nvSpPr>
          <p:cNvPr id="146" name="Google Shape;146;p33"/>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ly"/>
              <a:buNone/>
              <a:defRPr sz="2800">
                <a:solidFill>
                  <a:schemeClr val="dk1"/>
                </a:solidFill>
                <a:latin typeface="Poly"/>
                <a:ea typeface="Poly"/>
                <a:cs typeface="Poly"/>
                <a:sym typeface="Pol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7" name="Google Shape;147;p33"/>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1 1 1 1 1 1 1 2 2">
  <p:cSld name="TITLE_1_1_1_1_1_1_1_1_2_2">
    <p:bg>
      <p:bgPr>
        <a:solidFill>
          <a:schemeClr val="accent4"/>
        </a:solidFill>
        <a:effectLst/>
      </p:bgPr>
    </p:bg>
    <p:spTree>
      <p:nvGrpSpPr>
        <p:cNvPr id="1" name="Shape 148"/>
        <p:cNvGrpSpPr/>
        <p:nvPr/>
      </p:nvGrpSpPr>
      <p:grpSpPr>
        <a:xfrm>
          <a:off x="0" y="0"/>
          <a:ext cx="0" cy="0"/>
          <a:chOff x="0" y="0"/>
          <a:chExt cx="0" cy="0"/>
        </a:xfrm>
      </p:grpSpPr>
      <p:pic>
        <p:nvPicPr>
          <p:cNvPr id="149" name="Google Shape;149;p34"/>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150" name="Google Shape;150;p34"/>
          <p:cNvPicPr preferRelativeResize="0"/>
          <p:nvPr/>
        </p:nvPicPr>
        <p:blipFill>
          <a:blip r:embed="rId3">
            <a:alphaModFix/>
          </a:blip>
          <a:stretch>
            <a:fillRect/>
          </a:stretch>
        </p:blipFill>
        <p:spPr>
          <a:xfrm>
            <a:off x="6397064" y="4581175"/>
            <a:ext cx="2746936" cy="257525"/>
          </a:xfrm>
          <a:prstGeom prst="rect">
            <a:avLst/>
          </a:prstGeom>
          <a:noFill/>
          <a:ln>
            <a:noFill/>
          </a:ln>
        </p:spPr>
      </p:pic>
      <p:sp>
        <p:nvSpPr>
          <p:cNvPr id="151" name="Google Shape;151;p34"/>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oly"/>
              <a:buNone/>
              <a:defRPr sz="2800">
                <a:solidFill>
                  <a:schemeClr val="lt1"/>
                </a:solidFill>
                <a:latin typeface="Poly"/>
                <a:ea typeface="Poly"/>
                <a:cs typeface="Poly"/>
                <a:sym typeface="Poly"/>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152" name="Google Shape;152;p34"/>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1 1 1 1 1 1 1 2 1">
  <p:cSld name="TITLE_1_1_1_1_1_1_1_1_2_1">
    <p:bg>
      <p:bgPr>
        <a:solidFill>
          <a:schemeClr val="accent1"/>
        </a:solidFill>
        <a:effectLst/>
      </p:bgPr>
    </p:bg>
    <p:spTree>
      <p:nvGrpSpPr>
        <p:cNvPr id="1" name="Shape 153"/>
        <p:cNvGrpSpPr/>
        <p:nvPr/>
      </p:nvGrpSpPr>
      <p:grpSpPr>
        <a:xfrm>
          <a:off x="0" y="0"/>
          <a:ext cx="0" cy="0"/>
          <a:chOff x="0" y="0"/>
          <a:chExt cx="0" cy="0"/>
        </a:xfrm>
      </p:grpSpPr>
      <p:pic>
        <p:nvPicPr>
          <p:cNvPr id="154" name="Google Shape;154;p35"/>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155" name="Google Shape;155;p35"/>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1 1 1 1 1 1 1 2 1 2">
  <p:cSld name="TITLE_1_1_1_1_1_1_1_1_2_1_2">
    <p:bg>
      <p:bgPr>
        <a:solidFill>
          <a:schemeClr val="accent3"/>
        </a:solidFill>
        <a:effectLst/>
      </p:bgPr>
    </p:bg>
    <p:spTree>
      <p:nvGrpSpPr>
        <p:cNvPr id="1" name="Shape 156"/>
        <p:cNvGrpSpPr/>
        <p:nvPr/>
      </p:nvGrpSpPr>
      <p:grpSpPr>
        <a:xfrm>
          <a:off x="0" y="0"/>
          <a:ext cx="0" cy="0"/>
          <a:chOff x="0" y="0"/>
          <a:chExt cx="0" cy="0"/>
        </a:xfrm>
      </p:grpSpPr>
      <p:pic>
        <p:nvPicPr>
          <p:cNvPr id="157" name="Google Shape;157;p36"/>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158" name="Google Shape;158;p36"/>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1 1 1 1 1 1 1 1 2 1 1">
  <p:cSld name="TITLE_1_1_1_1_1_1_1_1_2_1_1">
    <p:bg>
      <p:bgPr>
        <a:solidFill>
          <a:schemeClr val="accent1"/>
        </a:solidFill>
        <a:effectLst/>
      </p:bgPr>
    </p:bg>
    <p:spTree>
      <p:nvGrpSpPr>
        <p:cNvPr id="1" name="Shape 159"/>
        <p:cNvGrpSpPr/>
        <p:nvPr/>
      </p:nvGrpSpPr>
      <p:grpSpPr>
        <a:xfrm>
          <a:off x="0" y="0"/>
          <a:ext cx="0" cy="0"/>
          <a:chOff x="0" y="0"/>
          <a:chExt cx="0" cy="0"/>
        </a:xfrm>
      </p:grpSpPr>
      <p:pic>
        <p:nvPicPr>
          <p:cNvPr id="160" name="Google Shape;160;p37"/>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161" name="Google Shape;161;p37"/>
          <p:cNvPicPr preferRelativeResize="0"/>
          <p:nvPr/>
        </p:nvPicPr>
        <p:blipFill rotWithShape="1">
          <a:blip r:embed="rId3">
            <a:alphaModFix/>
          </a:blip>
          <a:srcRect/>
          <a:stretch/>
        </p:blipFill>
        <p:spPr>
          <a:xfrm>
            <a:off x="0" y="0"/>
            <a:ext cx="2822992" cy="5143500"/>
          </a:xfrm>
          <a:prstGeom prst="rect">
            <a:avLst/>
          </a:prstGeom>
          <a:noFill/>
          <a:ln>
            <a:noFill/>
          </a:ln>
        </p:spPr>
      </p:pic>
      <p:sp>
        <p:nvSpPr>
          <p:cNvPr id="162" name="Google Shape;162;p37"/>
          <p:cNvSpPr txBox="1">
            <a:spLocks noGrp="1"/>
          </p:cNvSpPr>
          <p:nvPr>
            <p:ph type="title"/>
          </p:nvPr>
        </p:nvSpPr>
        <p:spPr>
          <a:xfrm>
            <a:off x="2905575" y="726938"/>
            <a:ext cx="5777700" cy="5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800"/>
              <a:buFont typeface="Poly"/>
              <a:buNone/>
              <a:defRPr sz="2800">
                <a:solidFill>
                  <a:schemeClr val="accent4"/>
                </a:solidFill>
                <a:latin typeface="Poly"/>
                <a:ea typeface="Poly"/>
                <a:cs typeface="Poly"/>
                <a:sym typeface="Poly"/>
              </a:defRPr>
            </a:lvl1pPr>
            <a:lvl2pPr lvl="1">
              <a:spcBef>
                <a:spcPts val="0"/>
              </a:spcBef>
              <a:spcAft>
                <a:spcPts val="0"/>
              </a:spcAft>
              <a:buClr>
                <a:schemeClr val="accent4"/>
              </a:buClr>
              <a:buSzPts val="2800"/>
              <a:buNone/>
              <a:defRPr sz="2800">
                <a:solidFill>
                  <a:schemeClr val="accent4"/>
                </a:solidFill>
              </a:defRPr>
            </a:lvl2pPr>
            <a:lvl3pPr lvl="2">
              <a:spcBef>
                <a:spcPts val="0"/>
              </a:spcBef>
              <a:spcAft>
                <a:spcPts val="0"/>
              </a:spcAft>
              <a:buClr>
                <a:schemeClr val="accent4"/>
              </a:buClr>
              <a:buSzPts val="2800"/>
              <a:buNone/>
              <a:defRPr sz="2800">
                <a:solidFill>
                  <a:schemeClr val="accent4"/>
                </a:solidFill>
              </a:defRPr>
            </a:lvl3pPr>
            <a:lvl4pPr lvl="3">
              <a:spcBef>
                <a:spcPts val="0"/>
              </a:spcBef>
              <a:spcAft>
                <a:spcPts val="0"/>
              </a:spcAft>
              <a:buClr>
                <a:schemeClr val="accent4"/>
              </a:buClr>
              <a:buSzPts val="2800"/>
              <a:buNone/>
              <a:defRPr sz="2800">
                <a:solidFill>
                  <a:schemeClr val="accent4"/>
                </a:solidFill>
              </a:defRPr>
            </a:lvl4pPr>
            <a:lvl5pPr lvl="4">
              <a:spcBef>
                <a:spcPts val="0"/>
              </a:spcBef>
              <a:spcAft>
                <a:spcPts val="0"/>
              </a:spcAft>
              <a:buClr>
                <a:schemeClr val="accent4"/>
              </a:buClr>
              <a:buSzPts val="2800"/>
              <a:buNone/>
              <a:defRPr sz="2800">
                <a:solidFill>
                  <a:schemeClr val="accent4"/>
                </a:solidFill>
              </a:defRPr>
            </a:lvl5pPr>
            <a:lvl6pPr lvl="5">
              <a:spcBef>
                <a:spcPts val="0"/>
              </a:spcBef>
              <a:spcAft>
                <a:spcPts val="0"/>
              </a:spcAft>
              <a:buClr>
                <a:schemeClr val="accent4"/>
              </a:buClr>
              <a:buSzPts val="2800"/>
              <a:buNone/>
              <a:defRPr sz="2800">
                <a:solidFill>
                  <a:schemeClr val="accent4"/>
                </a:solidFill>
              </a:defRPr>
            </a:lvl6pPr>
            <a:lvl7pPr lvl="6">
              <a:spcBef>
                <a:spcPts val="0"/>
              </a:spcBef>
              <a:spcAft>
                <a:spcPts val="0"/>
              </a:spcAft>
              <a:buClr>
                <a:schemeClr val="accent4"/>
              </a:buClr>
              <a:buSzPts val="2800"/>
              <a:buNone/>
              <a:defRPr sz="2800">
                <a:solidFill>
                  <a:schemeClr val="accent4"/>
                </a:solidFill>
              </a:defRPr>
            </a:lvl7pPr>
            <a:lvl8pPr lvl="7">
              <a:spcBef>
                <a:spcPts val="0"/>
              </a:spcBef>
              <a:spcAft>
                <a:spcPts val="0"/>
              </a:spcAft>
              <a:buClr>
                <a:schemeClr val="accent4"/>
              </a:buClr>
              <a:buSzPts val="2800"/>
              <a:buNone/>
              <a:defRPr sz="2800">
                <a:solidFill>
                  <a:schemeClr val="accent4"/>
                </a:solidFill>
              </a:defRPr>
            </a:lvl8pPr>
            <a:lvl9pPr lvl="8">
              <a:spcBef>
                <a:spcPts val="0"/>
              </a:spcBef>
              <a:spcAft>
                <a:spcPts val="0"/>
              </a:spcAft>
              <a:buClr>
                <a:schemeClr val="accent4"/>
              </a:buClr>
              <a:buSzPts val="2800"/>
              <a:buNone/>
              <a:defRPr sz="2800">
                <a:solidFill>
                  <a:schemeClr val="accent4"/>
                </a:solidFill>
              </a:defRPr>
            </a:lvl9pPr>
          </a:lstStyle>
          <a:p>
            <a:endParaRPr/>
          </a:p>
        </p:txBody>
      </p:sp>
      <p:sp>
        <p:nvSpPr>
          <p:cNvPr id="163" name="Google Shape;163;p37"/>
          <p:cNvSpPr txBox="1">
            <a:spLocks noGrp="1"/>
          </p:cNvSpPr>
          <p:nvPr>
            <p:ph type="body" idx="1"/>
          </p:nvPr>
        </p:nvSpPr>
        <p:spPr>
          <a:xfrm>
            <a:off x="3027500" y="1410605"/>
            <a:ext cx="5777700" cy="33162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4"/>
              </a:buClr>
              <a:buSzPts val="1800"/>
              <a:buFont typeface="Lato"/>
              <a:buChar char="●"/>
              <a:defRPr sz="1800">
                <a:solidFill>
                  <a:schemeClr val="accent4"/>
                </a:solidFill>
                <a:latin typeface="Lato"/>
                <a:ea typeface="Lato"/>
                <a:cs typeface="Lato"/>
                <a:sym typeface="Lato"/>
              </a:defRPr>
            </a:lvl1pPr>
            <a:lvl2pPr marL="914400" lvl="1"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2pPr>
            <a:lvl3pPr marL="1371600" lvl="2"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3pPr>
            <a:lvl4pPr marL="1828800" lvl="3"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4pPr>
            <a:lvl5pPr marL="2286000" lvl="4"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5pPr>
            <a:lvl6pPr marL="2743200" lvl="5"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6pPr>
            <a:lvl7pPr marL="3200400" lvl="6"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7pPr>
            <a:lvl8pPr marL="3657600" lvl="7"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8pPr>
            <a:lvl9pPr marL="4114800" lvl="8" indent="-317500">
              <a:lnSpc>
                <a:spcPct val="115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1 1 1 1 1 1 1 1 2 1 1 2">
  <p:cSld name="TITLE_1_1_1_1_1_1_1_1_2_1_1_2">
    <p:bg>
      <p:bgPr>
        <a:solidFill>
          <a:schemeClr val="accent1"/>
        </a:solidFill>
        <a:effectLst/>
      </p:bgPr>
    </p:bg>
    <p:spTree>
      <p:nvGrpSpPr>
        <p:cNvPr id="1" name="Shape 164"/>
        <p:cNvGrpSpPr/>
        <p:nvPr/>
      </p:nvGrpSpPr>
      <p:grpSpPr>
        <a:xfrm>
          <a:off x="0" y="0"/>
          <a:ext cx="0" cy="0"/>
          <a:chOff x="0" y="0"/>
          <a:chExt cx="0" cy="0"/>
        </a:xfrm>
      </p:grpSpPr>
      <p:pic>
        <p:nvPicPr>
          <p:cNvPr id="165" name="Google Shape;165;p38"/>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166" name="Google Shape;166;p38"/>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1 1 1 1 1 1 1 1 2 1 1 2 1">
  <p:cSld name="TITLE_1_1_1_1_1_1_1_1_2_1_1_2_1">
    <p:bg>
      <p:bgPr>
        <a:solidFill>
          <a:schemeClr val="accent4"/>
        </a:solidFill>
        <a:effectLst/>
      </p:bgPr>
    </p:bg>
    <p:spTree>
      <p:nvGrpSpPr>
        <p:cNvPr id="1" name="Shape 167"/>
        <p:cNvGrpSpPr/>
        <p:nvPr/>
      </p:nvGrpSpPr>
      <p:grpSpPr>
        <a:xfrm>
          <a:off x="0" y="0"/>
          <a:ext cx="0" cy="0"/>
          <a:chOff x="0" y="0"/>
          <a:chExt cx="0" cy="0"/>
        </a:xfrm>
      </p:grpSpPr>
      <p:pic>
        <p:nvPicPr>
          <p:cNvPr id="168" name="Google Shape;168;p39"/>
          <p:cNvPicPr preferRelativeResize="0"/>
          <p:nvPr/>
        </p:nvPicPr>
        <p:blipFill>
          <a:blip r:embed="rId2">
            <a:alphaModFix/>
          </a:blip>
          <a:stretch>
            <a:fillRect/>
          </a:stretch>
        </p:blipFill>
        <p:spPr>
          <a:xfrm>
            <a:off x="6397064" y="4581175"/>
            <a:ext cx="2746936" cy="257525"/>
          </a:xfrm>
          <a:prstGeom prst="rect">
            <a:avLst/>
          </a:prstGeom>
          <a:noFill/>
          <a:ln>
            <a:noFill/>
          </a:ln>
        </p:spPr>
      </p:pic>
      <p:pic>
        <p:nvPicPr>
          <p:cNvPr id="169" name="Google Shape;169;p39"/>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1 1 1 1 1 1 1 2 1 1 1">
  <p:cSld name="TITLE_1_1_1_1_1_1_1_1_2_1_1_1">
    <p:bg>
      <p:bgPr>
        <a:solidFill>
          <a:schemeClr val="accent1"/>
        </a:solidFill>
        <a:effectLst/>
      </p:bgPr>
    </p:bg>
    <p:spTree>
      <p:nvGrpSpPr>
        <p:cNvPr id="1" name="Shape 170"/>
        <p:cNvGrpSpPr/>
        <p:nvPr/>
      </p:nvGrpSpPr>
      <p:grpSpPr>
        <a:xfrm>
          <a:off x="0" y="0"/>
          <a:ext cx="0" cy="0"/>
          <a:chOff x="0" y="0"/>
          <a:chExt cx="0" cy="0"/>
        </a:xfrm>
      </p:grpSpPr>
      <p:pic>
        <p:nvPicPr>
          <p:cNvPr id="171" name="Google Shape;171;p40"/>
          <p:cNvPicPr preferRelativeResize="0"/>
          <p:nvPr/>
        </p:nvPicPr>
        <p:blipFill rotWithShape="1">
          <a:blip r:embed="rId2">
            <a:alphaModFix/>
          </a:blip>
          <a:srcRect t="79" b="79"/>
          <a:stretch/>
        </p:blipFill>
        <p:spPr>
          <a:xfrm>
            <a:off x="0" y="0"/>
            <a:ext cx="2822991" cy="5143500"/>
          </a:xfrm>
          <a:prstGeom prst="rect">
            <a:avLst/>
          </a:prstGeom>
          <a:noFill/>
          <a:ln>
            <a:noFill/>
          </a:ln>
        </p:spPr>
      </p:pic>
      <p:pic>
        <p:nvPicPr>
          <p:cNvPr id="172" name="Google Shape;172;p40"/>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 1 1 1 1 1 1 1 2 1 1 1 1">
  <p:cSld name="TITLE_1_1_1_1_1_1_1_1_2_1_1_1_1">
    <p:bg>
      <p:bgPr>
        <a:solidFill>
          <a:schemeClr val="accent3"/>
        </a:solidFill>
        <a:effectLst/>
      </p:bgPr>
    </p:bg>
    <p:spTree>
      <p:nvGrpSpPr>
        <p:cNvPr id="1" name="Shape 173"/>
        <p:cNvGrpSpPr/>
        <p:nvPr/>
      </p:nvGrpSpPr>
      <p:grpSpPr>
        <a:xfrm>
          <a:off x="0" y="0"/>
          <a:ext cx="0" cy="0"/>
          <a:chOff x="0" y="0"/>
          <a:chExt cx="0" cy="0"/>
        </a:xfrm>
      </p:grpSpPr>
      <p:pic>
        <p:nvPicPr>
          <p:cNvPr id="174" name="Google Shape;174;p41"/>
          <p:cNvPicPr preferRelativeResize="0"/>
          <p:nvPr/>
        </p:nvPicPr>
        <p:blipFill rotWithShape="1">
          <a:blip r:embed="rId2">
            <a:alphaModFix/>
          </a:blip>
          <a:srcRect t="79" b="79"/>
          <a:stretch/>
        </p:blipFill>
        <p:spPr>
          <a:xfrm>
            <a:off x="0" y="0"/>
            <a:ext cx="2822991" cy="5143500"/>
          </a:xfrm>
          <a:prstGeom prst="rect">
            <a:avLst/>
          </a:prstGeom>
          <a:noFill/>
          <a:ln>
            <a:noFill/>
          </a:ln>
        </p:spPr>
      </p:pic>
      <p:pic>
        <p:nvPicPr>
          <p:cNvPr id="175" name="Google Shape;175;p41"/>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1 1 1 1 1 1 1 1 1 1">
  <p:cSld name="TITLE_1_1_1_1_1_1_1_1_1_1">
    <p:bg>
      <p:bgPr>
        <a:solidFill>
          <a:schemeClr val="accent1"/>
        </a:solidFill>
        <a:effectLst/>
      </p:bgPr>
    </p:bg>
    <p:spTree>
      <p:nvGrpSpPr>
        <p:cNvPr id="1" name="Shape 176"/>
        <p:cNvGrpSpPr/>
        <p:nvPr/>
      </p:nvGrpSpPr>
      <p:grpSpPr>
        <a:xfrm>
          <a:off x="0" y="0"/>
          <a:ext cx="0" cy="0"/>
          <a:chOff x="0" y="0"/>
          <a:chExt cx="0" cy="0"/>
        </a:xfrm>
      </p:grpSpPr>
      <p:sp>
        <p:nvSpPr>
          <p:cNvPr id="177" name="Google Shape;177;p42"/>
          <p:cNvSpPr/>
          <p:nvPr/>
        </p:nvSpPr>
        <p:spPr>
          <a:xfrm>
            <a:off x="0" y="0"/>
            <a:ext cx="900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78" name="Google Shape;178;p42"/>
          <p:cNvSpPr/>
          <p:nvPr/>
        </p:nvSpPr>
        <p:spPr>
          <a:xfrm rot="10800000" flipH="1">
            <a:off x="644100" y="646825"/>
            <a:ext cx="3577800" cy="385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42"/>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1 1 1 1 1 1 1 1 1 1 1">
  <p:cSld name="TITLE_1_1_1_1_1_1_1_1_1_1_1">
    <p:bg>
      <p:bgPr>
        <a:solidFill>
          <a:schemeClr val="accent1"/>
        </a:solidFill>
        <a:effectLst/>
      </p:bgPr>
    </p:bg>
    <p:spTree>
      <p:nvGrpSpPr>
        <p:cNvPr id="1" name="Shape 180"/>
        <p:cNvGrpSpPr/>
        <p:nvPr/>
      </p:nvGrpSpPr>
      <p:grpSpPr>
        <a:xfrm>
          <a:off x="0" y="0"/>
          <a:ext cx="0" cy="0"/>
          <a:chOff x="0" y="0"/>
          <a:chExt cx="0" cy="0"/>
        </a:xfrm>
      </p:grpSpPr>
      <p:sp>
        <p:nvSpPr>
          <p:cNvPr id="181" name="Google Shape;181;p43"/>
          <p:cNvSpPr/>
          <p:nvPr/>
        </p:nvSpPr>
        <p:spPr>
          <a:xfrm>
            <a:off x="0" y="0"/>
            <a:ext cx="900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82" name="Google Shape;182;p43"/>
          <p:cNvSpPr/>
          <p:nvPr/>
        </p:nvSpPr>
        <p:spPr>
          <a:xfrm rot="10800000" flipH="1">
            <a:off x="644100" y="646825"/>
            <a:ext cx="3577800" cy="385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43"/>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1 1 1 1 1 1 1 1 1 1 1 1">
  <p:cSld name="TITLE_1_1_1_1_1_1_1_1_1_1_1_1">
    <p:bg>
      <p:bgPr>
        <a:solidFill>
          <a:schemeClr val="accent3"/>
        </a:solidFill>
        <a:effectLst/>
      </p:bgPr>
    </p:bg>
    <p:spTree>
      <p:nvGrpSpPr>
        <p:cNvPr id="1" name="Shape 184"/>
        <p:cNvGrpSpPr/>
        <p:nvPr/>
      </p:nvGrpSpPr>
      <p:grpSpPr>
        <a:xfrm>
          <a:off x="0" y="0"/>
          <a:ext cx="0" cy="0"/>
          <a:chOff x="0" y="0"/>
          <a:chExt cx="0" cy="0"/>
        </a:xfrm>
      </p:grpSpPr>
      <p:pic>
        <p:nvPicPr>
          <p:cNvPr id="185" name="Google Shape;185;p44"/>
          <p:cNvPicPr preferRelativeResize="0"/>
          <p:nvPr/>
        </p:nvPicPr>
        <p:blipFill>
          <a:blip r:embed="rId2">
            <a:alphaModFix/>
          </a:blip>
          <a:stretch>
            <a:fillRect/>
          </a:stretch>
        </p:blipFill>
        <p:spPr>
          <a:xfrm>
            <a:off x="0" y="3250704"/>
            <a:ext cx="9144000" cy="189279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1 1 1 1 1 1 1 1 1 1 1 1">
  <p:cSld name="TITLE_1_1_1_1_1_1_1_1_1_1_1_1_1">
    <p:bg>
      <p:bgPr>
        <a:solidFill>
          <a:schemeClr val="accent1"/>
        </a:solidFill>
        <a:effectLst/>
      </p:bgPr>
    </p:bg>
    <p:spTree>
      <p:nvGrpSpPr>
        <p:cNvPr id="1" name="Shape 186"/>
        <p:cNvGrpSpPr/>
        <p:nvPr/>
      </p:nvGrpSpPr>
      <p:grpSpPr>
        <a:xfrm>
          <a:off x="0" y="0"/>
          <a:ext cx="0" cy="0"/>
          <a:chOff x="0" y="0"/>
          <a:chExt cx="0" cy="0"/>
        </a:xfrm>
      </p:grpSpPr>
      <p:pic>
        <p:nvPicPr>
          <p:cNvPr id="187" name="Google Shape;187;p45"/>
          <p:cNvPicPr preferRelativeResize="0"/>
          <p:nvPr/>
        </p:nvPicPr>
        <p:blipFill>
          <a:blip r:embed="rId2">
            <a:alphaModFix/>
          </a:blip>
          <a:stretch>
            <a:fillRect/>
          </a:stretch>
        </p:blipFill>
        <p:spPr>
          <a:xfrm>
            <a:off x="0" y="3250704"/>
            <a:ext cx="9144000" cy="189279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88"/>
        <p:cNvGrpSpPr/>
        <p:nvPr/>
      </p:nvGrpSpPr>
      <p:grpSpPr>
        <a:xfrm>
          <a:off x="0" y="0"/>
          <a:ext cx="0" cy="0"/>
          <a:chOff x="0" y="0"/>
          <a:chExt cx="0" cy="0"/>
        </a:xfrm>
      </p:grpSpPr>
      <p:sp>
        <p:nvSpPr>
          <p:cNvPr id="189" name="Google Shape;189;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accent4"/>
              </a:buClr>
              <a:buSzPts val="4200"/>
              <a:buNone/>
              <a:defRPr sz="4200">
                <a:solidFill>
                  <a:schemeClr val="accent4"/>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91" name="Google Shape;191;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2" name="Google Shape;192;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3" name="Google Shape;19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4"/>
        <p:cNvGrpSpPr/>
        <p:nvPr/>
      </p:nvGrpSpPr>
      <p:grpSpPr>
        <a:xfrm>
          <a:off x="0" y="0"/>
          <a:ext cx="0" cy="0"/>
          <a:chOff x="0" y="0"/>
          <a:chExt cx="0" cy="0"/>
        </a:xfrm>
      </p:grpSpPr>
      <p:sp>
        <p:nvSpPr>
          <p:cNvPr id="195" name="Google Shape;195;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accent3"/>
              </a:buClr>
              <a:buSzPts val="12000"/>
              <a:buNone/>
              <a:defRPr sz="120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6" name="Google Shape;196;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97" name="Google Shape;19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200"/>
        <p:cNvGrpSpPr/>
        <p:nvPr/>
      </p:nvGrpSpPr>
      <p:grpSpPr>
        <a:xfrm>
          <a:off x="0" y="0"/>
          <a:ext cx="0" cy="0"/>
          <a:chOff x="0" y="0"/>
          <a:chExt cx="0" cy="0"/>
        </a:xfrm>
      </p:grpSpPr>
      <p:sp>
        <p:nvSpPr>
          <p:cNvPr id="201" name="Google Shape;201;p49"/>
          <p:cNvSpPr txBox="1">
            <a:spLocks noGrp="1"/>
          </p:cNvSpPr>
          <p:nvPr>
            <p:ph type="title"/>
          </p:nvPr>
        </p:nvSpPr>
        <p:spPr>
          <a:xfrm>
            <a:off x="932625" y="563906"/>
            <a:ext cx="7278900" cy="572700"/>
          </a:xfrm>
          <a:prstGeom prst="rect">
            <a:avLst/>
          </a:prstGeom>
          <a:noFill/>
          <a:ln>
            <a:noFill/>
          </a:ln>
        </p:spPr>
        <p:txBody>
          <a:bodyPr spcFirstLastPara="1" wrap="square" lIns="91425" tIns="91425" rIns="91425" bIns="91425" anchor="ctr" anchorCtr="0">
            <a:noAutofit/>
          </a:bodyPr>
          <a:lstStyle>
            <a:lvl1pPr marR="0" lvl="0" algn="ctr">
              <a:spcBef>
                <a:spcPts val="0"/>
              </a:spcBef>
              <a:spcAft>
                <a:spcPts val="0"/>
              </a:spcAft>
              <a:buClr>
                <a:schemeClr val="dk1"/>
              </a:buClr>
              <a:buSzPts val="3000"/>
              <a:buFont typeface="Aldrich"/>
              <a:buNone/>
              <a:defRPr/>
            </a:lvl1pPr>
            <a:lvl2pPr lvl="1"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202" name="Google Shape;202;p49"/>
          <p:cNvSpPr txBox="1">
            <a:spLocks noGrp="1"/>
          </p:cNvSpPr>
          <p:nvPr>
            <p:ph type="body" idx="1"/>
          </p:nvPr>
        </p:nvSpPr>
        <p:spPr>
          <a:xfrm>
            <a:off x="932625" y="2056776"/>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03" name="Google Shape;203;p49"/>
          <p:cNvSpPr txBox="1">
            <a:spLocks noGrp="1"/>
          </p:cNvSpPr>
          <p:nvPr>
            <p:ph type="body" idx="2"/>
          </p:nvPr>
        </p:nvSpPr>
        <p:spPr>
          <a:xfrm>
            <a:off x="3502413" y="2056776"/>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04" name="Google Shape;204;p49"/>
          <p:cNvSpPr txBox="1">
            <a:spLocks noGrp="1"/>
          </p:cNvSpPr>
          <p:nvPr>
            <p:ph type="body" idx="3"/>
          </p:nvPr>
        </p:nvSpPr>
        <p:spPr>
          <a:xfrm>
            <a:off x="932625" y="3587569"/>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05" name="Google Shape;205;p49"/>
          <p:cNvSpPr txBox="1">
            <a:spLocks noGrp="1"/>
          </p:cNvSpPr>
          <p:nvPr>
            <p:ph type="body" idx="4"/>
          </p:nvPr>
        </p:nvSpPr>
        <p:spPr>
          <a:xfrm>
            <a:off x="3502413" y="3587569"/>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06" name="Google Shape;206;p49"/>
          <p:cNvSpPr txBox="1">
            <a:spLocks noGrp="1"/>
          </p:cNvSpPr>
          <p:nvPr>
            <p:ph type="title" idx="5"/>
          </p:nvPr>
        </p:nvSpPr>
        <p:spPr>
          <a:xfrm>
            <a:off x="932625" y="1534949"/>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2"/>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07" name="Google Shape;207;p49"/>
          <p:cNvSpPr txBox="1">
            <a:spLocks noGrp="1"/>
          </p:cNvSpPr>
          <p:nvPr>
            <p:ph type="title" idx="6"/>
          </p:nvPr>
        </p:nvSpPr>
        <p:spPr>
          <a:xfrm>
            <a:off x="3502423" y="1518074"/>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6"/>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08" name="Google Shape;208;p49"/>
          <p:cNvSpPr txBox="1">
            <a:spLocks noGrp="1"/>
          </p:cNvSpPr>
          <p:nvPr>
            <p:ph type="title" idx="7"/>
          </p:nvPr>
        </p:nvSpPr>
        <p:spPr>
          <a:xfrm>
            <a:off x="932625" y="3065742"/>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6"/>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09" name="Google Shape;209;p49"/>
          <p:cNvSpPr txBox="1">
            <a:spLocks noGrp="1"/>
          </p:cNvSpPr>
          <p:nvPr>
            <p:ph type="title" idx="8"/>
          </p:nvPr>
        </p:nvSpPr>
        <p:spPr>
          <a:xfrm>
            <a:off x="3502413" y="3065742"/>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2"/>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10" name="Google Shape;210;p49"/>
          <p:cNvSpPr txBox="1">
            <a:spLocks noGrp="1"/>
          </p:cNvSpPr>
          <p:nvPr>
            <p:ph type="body" idx="9"/>
          </p:nvPr>
        </p:nvSpPr>
        <p:spPr>
          <a:xfrm>
            <a:off x="6072201" y="2056776"/>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11" name="Google Shape;211;p49"/>
          <p:cNvSpPr txBox="1">
            <a:spLocks noGrp="1"/>
          </p:cNvSpPr>
          <p:nvPr>
            <p:ph type="body" idx="13"/>
          </p:nvPr>
        </p:nvSpPr>
        <p:spPr>
          <a:xfrm>
            <a:off x="6072201" y="3587569"/>
            <a:ext cx="2139000" cy="992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12" name="Google Shape;212;p49"/>
          <p:cNvSpPr txBox="1">
            <a:spLocks noGrp="1"/>
          </p:cNvSpPr>
          <p:nvPr>
            <p:ph type="title" idx="14"/>
          </p:nvPr>
        </p:nvSpPr>
        <p:spPr>
          <a:xfrm>
            <a:off x="6072201" y="1534949"/>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2"/>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13" name="Google Shape;213;p49"/>
          <p:cNvSpPr txBox="1">
            <a:spLocks noGrp="1"/>
          </p:cNvSpPr>
          <p:nvPr>
            <p:ph type="title" idx="15"/>
          </p:nvPr>
        </p:nvSpPr>
        <p:spPr>
          <a:xfrm>
            <a:off x="6072201" y="3065742"/>
            <a:ext cx="2139000" cy="521700"/>
          </a:xfrm>
          <a:prstGeom prst="rect">
            <a:avLst/>
          </a:prstGeom>
          <a:noFill/>
          <a:ln>
            <a:noFill/>
          </a:ln>
        </p:spPr>
        <p:txBody>
          <a:bodyPr spcFirstLastPara="1" wrap="square" lIns="91425" tIns="91425" rIns="91425" bIns="91425" anchor="ctr" anchorCtr="0">
            <a:noAutofit/>
          </a:bodyPr>
          <a:lstStyle>
            <a:lvl1pPr marR="0" lvl="0">
              <a:spcBef>
                <a:spcPts val="0"/>
              </a:spcBef>
              <a:spcAft>
                <a:spcPts val="0"/>
              </a:spcAft>
              <a:buClr>
                <a:schemeClr val="dk1"/>
              </a:buClr>
              <a:buSzPts val="2000"/>
              <a:buFont typeface="Aldrich"/>
              <a:buNone/>
              <a:defRPr sz="2000" b="1">
                <a:solidFill>
                  <a:schemeClr val="accent6"/>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a:endParaRPr/>
          </a:p>
        </p:txBody>
      </p:sp>
      <p:sp>
        <p:nvSpPr>
          <p:cNvPr id="214" name="Google Shape;214;p49"/>
          <p:cNvSpPr/>
          <p:nvPr/>
        </p:nvSpPr>
        <p:spPr>
          <a:xfrm>
            <a:off x="48" y="4245447"/>
            <a:ext cx="1813162" cy="1813176"/>
          </a:xfrm>
          <a:custGeom>
            <a:avLst/>
            <a:gdLst/>
            <a:ahLst/>
            <a:cxnLst/>
            <a:rect l="l" t="t" r="r" b="b"/>
            <a:pathLst>
              <a:path w="1117511" h="1117520" extrusionOk="0">
                <a:moveTo>
                  <a:pt x="0" y="558765"/>
                </a:moveTo>
                <a:cubicBezTo>
                  <a:pt x="0" y="250165"/>
                  <a:pt x="250165" y="0"/>
                  <a:pt x="558755" y="0"/>
                </a:cubicBezTo>
                <a:cubicBezTo>
                  <a:pt x="867347" y="0"/>
                  <a:pt x="1117511" y="250165"/>
                  <a:pt x="1117511" y="558765"/>
                </a:cubicBezTo>
                <a:cubicBezTo>
                  <a:pt x="1117511" y="867356"/>
                  <a:pt x="867347" y="1117521"/>
                  <a:pt x="558755" y="1117521"/>
                </a:cubicBezTo>
                <a:cubicBezTo>
                  <a:pt x="250165" y="1117521"/>
                  <a:pt x="0" y="867356"/>
                  <a:pt x="0" y="5587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215" name="Google Shape;215;p49"/>
          <p:cNvGrpSpPr/>
          <p:nvPr/>
        </p:nvGrpSpPr>
        <p:grpSpPr>
          <a:xfrm>
            <a:off x="253784" y="265806"/>
            <a:ext cx="497220" cy="1252204"/>
            <a:chOff x="3749116" y="747756"/>
            <a:chExt cx="306076" cy="770824"/>
          </a:xfrm>
        </p:grpSpPr>
        <p:sp>
          <p:nvSpPr>
            <p:cNvPr id="216" name="Google Shape;216;p49"/>
            <p:cNvSpPr/>
            <p:nvPr/>
          </p:nvSpPr>
          <p:spPr>
            <a:xfrm>
              <a:off x="3749116" y="747756"/>
              <a:ext cx="306076" cy="34312"/>
            </a:xfrm>
            <a:custGeom>
              <a:avLst/>
              <a:gdLst/>
              <a:ahLst/>
              <a:cxnLst/>
              <a:rect l="l" t="t" r="r" b="b"/>
              <a:pathLst>
                <a:path w="306076" h="34312" extrusionOk="0">
                  <a:moveTo>
                    <a:pt x="0" y="0"/>
                  </a:moveTo>
                  <a:lnTo>
                    <a:pt x="306076" y="0"/>
                  </a:lnTo>
                  <a:lnTo>
                    <a:pt x="306076" y="34313"/>
                  </a:lnTo>
                  <a:lnTo>
                    <a:pt x="0" y="34313"/>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17" name="Google Shape;217;p49"/>
            <p:cNvSpPr/>
            <p:nvPr/>
          </p:nvSpPr>
          <p:spPr>
            <a:xfrm>
              <a:off x="3749116" y="829591"/>
              <a:ext cx="306076" cy="34312"/>
            </a:xfrm>
            <a:custGeom>
              <a:avLst/>
              <a:gdLst/>
              <a:ahLst/>
              <a:cxnLst/>
              <a:rect l="l" t="t" r="r" b="b"/>
              <a:pathLst>
                <a:path w="306076" h="34312" extrusionOk="0">
                  <a:moveTo>
                    <a:pt x="0" y="0"/>
                  </a:moveTo>
                  <a:lnTo>
                    <a:pt x="306076" y="0"/>
                  </a:lnTo>
                  <a:lnTo>
                    <a:pt x="306076" y="34313"/>
                  </a:lnTo>
                  <a:lnTo>
                    <a:pt x="0" y="34313"/>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18" name="Google Shape;218;p49"/>
            <p:cNvSpPr/>
            <p:nvPr/>
          </p:nvSpPr>
          <p:spPr>
            <a:xfrm>
              <a:off x="3749116" y="911426"/>
              <a:ext cx="306076" cy="34312"/>
            </a:xfrm>
            <a:custGeom>
              <a:avLst/>
              <a:gdLst/>
              <a:ahLst/>
              <a:cxnLst/>
              <a:rect l="l" t="t" r="r" b="b"/>
              <a:pathLst>
                <a:path w="306076" h="34312" extrusionOk="0">
                  <a:moveTo>
                    <a:pt x="0" y="0"/>
                  </a:moveTo>
                  <a:lnTo>
                    <a:pt x="306076" y="0"/>
                  </a:lnTo>
                  <a:lnTo>
                    <a:pt x="306076" y="34313"/>
                  </a:lnTo>
                  <a:lnTo>
                    <a:pt x="0" y="34313"/>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19" name="Google Shape;219;p49"/>
            <p:cNvSpPr/>
            <p:nvPr/>
          </p:nvSpPr>
          <p:spPr>
            <a:xfrm>
              <a:off x="3749116" y="993257"/>
              <a:ext cx="306076" cy="34318"/>
            </a:xfrm>
            <a:custGeom>
              <a:avLst/>
              <a:gdLst/>
              <a:ahLst/>
              <a:cxnLst/>
              <a:rect l="l" t="t" r="r" b="b"/>
              <a:pathLst>
                <a:path w="306076" h="34318" extrusionOk="0">
                  <a:moveTo>
                    <a:pt x="0" y="0"/>
                  </a:moveTo>
                  <a:lnTo>
                    <a:pt x="306076" y="0"/>
                  </a:lnTo>
                  <a:lnTo>
                    <a:pt x="306076" y="34319"/>
                  </a:lnTo>
                  <a:lnTo>
                    <a:pt x="0" y="3431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0" name="Google Shape;220;p49"/>
            <p:cNvSpPr/>
            <p:nvPr/>
          </p:nvSpPr>
          <p:spPr>
            <a:xfrm>
              <a:off x="3749116" y="1075096"/>
              <a:ext cx="306076" cy="34309"/>
            </a:xfrm>
            <a:custGeom>
              <a:avLst/>
              <a:gdLst/>
              <a:ahLst/>
              <a:cxnLst/>
              <a:rect l="l" t="t" r="r" b="b"/>
              <a:pathLst>
                <a:path w="306076" h="34309" extrusionOk="0">
                  <a:moveTo>
                    <a:pt x="0" y="0"/>
                  </a:moveTo>
                  <a:lnTo>
                    <a:pt x="306076" y="0"/>
                  </a:lnTo>
                  <a:lnTo>
                    <a:pt x="306076" y="34309"/>
                  </a:lnTo>
                  <a:lnTo>
                    <a:pt x="0" y="3430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1" name="Google Shape;221;p49"/>
            <p:cNvSpPr/>
            <p:nvPr/>
          </p:nvSpPr>
          <p:spPr>
            <a:xfrm>
              <a:off x="3749116" y="1156935"/>
              <a:ext cx="306076" cy="34309"/>
            </a:xfrm>
            <a:custGeom>
              <a:avLst/>
              <a:gdLst/>
              <a:ahLst/>
              <a:cxnLst/>
              <a:rect l="l" t="t" r="r" b="b"/>
              <a:pathLst>
                <a:path w="306076" h="34309" extrusionOk="0">
                  <a:moveTo>
                    <a:pt x="0" y="0"/>
                  </a:moveTo>
                  <a:lnTo>
                    <a:pt x="306076" y="0"/>
                  </a:lnTo>
                  <a:lnTo>
                    <a:pt x="306076" y="34309"/>
                  </a:lnTo>
                  <a:lnTo>
                    <a:pt x="0" y="3430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2" name="Google Shape;222;p49"/>
            <p:cNvSpPr/>
            <p:nvPr/>
          </p:nvSpPr>
          <p:spPr>
            <a:xfrm>
              <a:off x="3749116" y="1238764"/>
              <a:ext cx="306076" cy="34318"/>
            </a:xfrm>
            <a:custGeom>
              <a:avLst/>
              <a:gdLst/>
              <a:ahLst/>
              <a:cxnLst/>
              <a:rect l="l" t="t" r="r" b="b"/>
              <a:pathLst>
                <a:path w="306076" h="34318" extrusionOk="0">
                  <a:moveTo>
                    <a:pt x="0" y="0"/>
                  </a:moveTo>
                  <a:lnTo>
                    <a:pt x="306076" y="0"/>
                  </a:lnTo>
                  <a:lnTo>
                    <a:pt x="306076" y="34319"/>
                  </a:lnTo>
                  <a:lnTo>
                    <a:pt x="0" y="3431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3" name="Google Shape;223;p49"/>
            <p:cNvSpPr/>
            <p:nvPr/>
          </p:nvSpPr>
          <p:spPr>
            <a:xfrm>
              <a:off x="3749116" y="1320603"/>
              <a:ext cx="306076" cy="34309"/>
            </a:xfrm>
            <a:custGeom>
              <a:avLst/>
              <a:gdLst/>
              <a:ahLst/>
              <a:cxnLst/>
              <a:rect l="l" t="t" r="r" b="b"/>
              <a:pathLst>
                <a:path w="306076" h="34309" extrusionOk="0">
                  <a:moveTo>
                    <a:pt x="0" y="0"/>
                  </a:moveTo>
                  <a:lnTo>
                    <a:pt x="306076" y="0"/>
                  </a:lnTo>
                  <a:lnTo>
                    <a:pt x="306076" y="34309"/>
                  </a:lnTo>
                  <a:lnTo>
                    <a:pt x="0" y="3430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4" name="Google Shape;224;p49"/>
            <p:cNvSpPr/>
            <p:nvPr/>
          </p:nvSpPr>
          <p:spPr>
            <a:xfrm>
              <a:off x="3749116" y="1402432"/>
              <a:ext cx="306076" cy="34318"/>
            </a:xfrm>
            <a:custGeom>
              <a:avLst/>
              <a:gdLst/>
              <a:ahLst/>
              <a:cxnLst/>
              <a:rect l="l" t="t" r="r" b="b"/>
              <a:pathLst>
                <a:path w="306076" h="34318" extrusionOk="0">
                  <a:moveTo>
                    <a:pt x="0" y="0"/>
                  </a:moveTo>
                  <a:lnTo>
                    <a:pt x="306076" y="0"/>
                  </a:lnTo>
                  <a:lnTo>
                    <a:pt x="306076" y="34319"/>
                  </a:lnTo>
                  <a:lnTo>
                    <a:pt x="0" y="3431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5" name="Google Shape;225;p49"/>
            <p:cNvSpPr/>
            <p:nvPr/>
          </p:nvSpPr>
          <p:spPr>
            <a:xfrm>
              <a:off x="3749116" y="1484271"/>
              <a:ext cx="306076" cy="34309"/>
            </a:xfrm>
            <a:custGeom>
              <a:avLst/>
              <a:gdLst/>
              <a:ahLst/>
              <a:cxnLst/>
              <a:rect l="l" t="t" r="r" b="b"/>
              <a:pathLst>
                <a:path w="306076" h="34309" extrusionOk="0">
                  <a:moveTo>
                    <a:pt x="0" y="0"/>
                  </a:moveTo>
                  <a:lnTo>
                    <a:pt x="306076" y="0"/>
                  </a:lnTo>
                  <a:lnTo>
                    <a:pt x="306076" y="34309"/>
                  </a:lnTo>
                  <a:lnTo>
                    <a:pt x="0" y="34309"/>
                  </a:ln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226" name="Google Shape;226;p49"/>
          <p:cNvSpPr/>
          <p:nvPr/>
        </p:nvSpPr>
        <p:spPr>
          <a:xfrm>
            <a:off x="8391349" y="1710925"/>
            <a:ext cx="556509" cy="1301243"/>
          </a:xfrm>
          <a:custGeom>
            <a:avLst/>
            <a:gdLst/>
            <a:ahLst/>
            <a:cxnLst/>
            <a:rect l="l" t="t" r="r" b="b"/>
            <a:pathLst>
              <a:path w="342995" h="801999" extrusionOk="0">
                <a:moveTo>
                  <a:pt x="0" y="0"/>
                </a:moveTo>
                <a:lnTo>
                  <a:pt x="342995" y="0"/>
                </a:lnTo>
                <a:lnTo>
                  <a:pt x="342995" y="801999"/>
                </a:lnTo>
                <a:lnTo>
                  <a:pt x="0" y="801999"/>
                </a:lnTo>
                <a:lnTo>
                  <a:pt x="0"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7" name="Google Shape;227;p49"/>
          <p:cNvSpPr/>
          <p:nvPr/>
        </p:nvSpPr>
        <p:spPr>
          <a:xfrm flipH="1">
            <a:off x="6641944" y="1877363"/>
            <a:ext cx="2386856" cy="3122250"/>
          </a:xfrm>
          <a:custGeom>
            <a:avLst/>
            <a:gdLst/>
            <a:ahLst/>
            <a:cxnLst/>
            <a:rect l="l" t="t" r="r" b="b"/>
            <a:pathLst>
              <a:path w="127299" h="166520" extrusionOk="0">
                <a:moveTo>
                  <a:pt x="0" y="0"/>
                </a:moveTo>
                <a:lnTo>
                  <a:pt x="448" y="166520"/>
                </a:lnTo>
                <a:lnTo>
                  <a:pt x="127299" y="166520"/>
                </a:lnTo>
              </a:path>
            </a:pathLst>
          </a:custGeom>
          <a:noFill/>
          <a:ln w="19050" cap="rnd" cmpd="sng">
            <a:solidFill>
              <a:schemeClr val="dk2"/>
            </a:solidFill>
            <a:prstDash val="solid"/>
            <a:round/>
            <a:headEnd type="none" w="med" len="med"/>
            <a:tailEnd type="none" w="med" len="med"/>
          </a:ln>
        </p:spPr>
      </p:sp>
      <p:sp>
        <p:nvSpPr>
          <p:cNvPr id="228" name="Google Shape;228;p49"/>
          <p:cNvSpPr/>
          <p:nvPr/>
        </p:nvSpPr>
        <p:spPr>
          <a:xfrm>
            <a:off x="95255" y="2038308"/>
            <a:ext cx="2687090" cy="2977120"/>
          </a:xfrm>
          <a:custGeom>
            <a:avLst/>
            <a:gdLst/>
            <a:ahLst/>
            <a:cxnLst/>
            <a:rect l="l" t="t" r="r" b="b"/>
            <a:pathLst>
              <a:path w="3582787" h="3969493" extrusionOk="0">
                <a:moveTo>
                  <a:pt x="462857" y="0"/>
                </a:moveTo>
                <a:cubicBezTo>
                  <a:pt x="458080" y="14326"/>
                  <a:pt x="458302" y="14288"/>
                  <a:pt x="453525" y="28613"/>
                </a:cubicBezTo>
                <a:cubicBezTo>
                  <a:pt x="479797" y="28613"/>
                  <a:pt x="480133" y="28613"/>
                  <a:pt x="506405" y="28613"/>
                </a:cubicBezTo>
                <a:cubicBezTo>
                  <a:pt x="484910" y="14288"/>
                  <a:pt x="484352" y="14326"/>
                  <a:pt x="462857" y="0"/>
                </a:cubicBezTo>
                <a:close/>
                <a:moveTo>
                  <a:pt x="1634306" y="54750"/>
                </a:moveTo>
                <a:cubicBezTo>
                  <a:pt x="1624591" y="58626"/>
                  <a:pt x="1617637" y="72571"/>
                  <a:pt x="1614399" y="95183"/>
                </a:cubicBezTo>
                <a:cubicBezTo>
                  <a:pt x="1659795" y="108156"/>
                  <a:pt x="1640336" y="114081"/>
                  <a:pt x="1671635" y="76524"/>
                </a:cubicBezTo>
                <a:cubicBezTo>
                  <a:pt x="1656414" y="57493"/>
                  <a:pt x="1644022" y="50873"/>
                  <a:pt x="1634306" y="54750"/>
                </a:cubicBezTo>
                <a:close/>
                <a:moveTo>
                  <a:pt x="1314542" y="59722"/>
                </a:moveTo>
                <a:cubicBezTo>
                  <a:pt x="1321105" y="77638"/>
                  <a:pt x="1321039" y="77267"/>
                  <a:pt x="1327601" y="95183"/>
                </a:cubicBezTo>
                <a:cubicBezTo>
                  <a:pt x="1346708" y="78467"/>
                  <a:pt x="1347070" y="78934"/>
                  <a:pt x="1366177" y="62208"/>
                </a:cubicBezTo>
                <a:cubicBezTo>
                  <a:pt x="1340498" y="61017"/>
                  <a:pt x="1340212" y="60931"/>
                  <a:pt x="1314542" y="59722"/>
                </a:cubicBezTo>
                <a:close/>
                <a:moveTo>
                  <a:pt x="926336" y="76524"/>
                </a:moveTo>
                <a:cubicBezTo>
                  <a:pt x="921560" y="86077"/>
                  <a:pt x="902496" y="124206"/>
                  <a:pt x="897719" y="133760"/>
                </a:cubicBezTo>
                <a:cubicBezTo>
                  <a:pt x="907272" y="128978"/>
                  <a:pt x="945400" y="109909"/>
                  <a:pt x="954954" y="105137"/>
                </a:cubicBezTo>
                <a:cubicBezTo>
                  <a:pt x="950177" y="100365"/>
                  <a:pt x="931113" y="81286"/>
                  <a:pt x="926336" y="76524"/>
                </a:cubicBezTo>
                <a:close/>
                <a:moveTo>
                  <a:pt x="32972" y="138113"/>
                </a:moveTo>
                <a:cubicBezTo>
                  <a:pt x="28195" y="152438"/>
                  <a:pt x="28417" y="153038"/>
                  <a:pt x="23640" y="167345"/>
                </a:cubicBezTo>
                <a:cubicBezTo>
                  <a:pt x="54689" y="164963"/>
                  <a:pt x="54804" y="164754"/>
                  <a:pt x="85853" y="162373"/>
                </a:cubicBezTo>
                <a:cubicBezTo>
                  <a:pt x="59581" y="150428"/>
                  <a:pt x="59244" y="150047"/>
                  <a:pt x="32972" y="138113"/>
                </a:cubicBezTo>
                <a:close/>
                <a:moveTo>
                  <a:pt x="1031475" y="153038"/>
                </a:moveTo>
                <a:cubicBezTo>
                  <a:pt x="1026698" y="176927"/>
                  <a:pt x="1026920" y="176441"/>
                  <a:pt x="1022143" y="200320"/>
                </a:cubicBezTo>
                <a:cubicBezTo>
                  <a:pt x="1077185" y="194205"/>
                  <a:pt x="1059369" y="209064"/>
                  <a:pt x="1079378" y="162373"/>
                </a:cubicBezTo>
                <a:cubicBezTo>
                  <a:pt x="1055494" y="157591"/>
                  <a:pt x="1055359" y="157801"/>
                  <a:pt x="1031475" y="153038"/>
                </a:cubicBezTo>
                <a:close/>
                <a:moveTo>
                  <a:pt x="945622" y="257556"/>
                </a:moveTo>
                <a:cubicBezTo>
                  <a:pt x="940845" y="271891"/>
                  <a:pt x="941068" y="271862"/>
                  <a:pt x="936290" y="286179"/>
                </a:cubicBezTo>
                <a:cubicBezTo>
                  <a:pt x="986250" y="294237"/>
                  <a:pt x="1036250" y="253765"/>
                  <a:pt x="945622" y="257556"/>
                </a:cubicBezTo>
                <a:close/>
                <a:moveTo>
                  <a:pt x="1998876" y="301723"/>
                </a:moveTo>
                <a:cubicBezTo>
                  <a:pt x="1991113" y="316659"/>
                  <a:pt x="1991084" y="316668"/>
                  <a:pt x="1983321" y="331594"/>
                </a:cubicBezTo>
                <a:cubicBezTo>
                  <a:pt x="2001828" y="337556"/>
                  <a:pt x="2002133" y="338052"/>
                  <a:pt x="2020650" y="344033"/>
                </a:cubicBezTo>
                <a:cubicBezTo>
                  <a:pt x="2025422" y="326117"/>
                  <a:pt x="2025203" y="325860"/>
                  <a:pt x="2029975" y="307953"/>
                </a:cubicBezTo>
                <a:cubicBezTo>
                  <a:pt x="2014449" y="304962"/>
                  <a:pt x="2014401" y="304724"/>
                  <a:pt x="1998876" y="301723"/>
                </a:cubicBezTo>
                <a:close/>
                <a:moveTo>
                  <a:pt x="2206664" y="687438"/>
                </a:moveTo>
                <a:cubicBezTo>
                  <a:pt x="2167097" y="713813"/>
                  <a:pt x="2151800" y="725195"/>
                  <a:pt x="2158753" y="773916"/>
                </a:cubicBezTo>
                <a:cubicBezTo>
                  <a:pt x="2205978" y="750941"/>
                  <a:pt x="2231676" y="739550"/>
                  <a:pt x="2206664" y="687438"/>
                </a:cubicBezTo>
                <a:close/>
                <a:moveTo>
                  <a:pt x="1375502" y="869099"/>
                </a:moveTo>
                <a:cubicBezTo>
                  <a:pt x="1388647" y="885815"/>
                  <a:pt x="1388504" y="885977"/>
                  <a:pt x="1401639" y="902694"/>
                </a:cubicBezTo>
                <a:cubicBezTo>
                  <a:pt x="1417165" y="888368"/>
                  <a:pt x="1417222" y="888397"/>
                  <a:pt x="1432738" y="874081"/>
                </a:cubicBezTo>
                <a:cubicBezTo>
                  <a:pt x="1404077" y="871690"/>
                  <a:pt x="1404163" y="871480"/>
                  <a:pt x="1375502" y="869099"/>
                </a:cubicBezTo>
                <a:close/>
                <a:moveTo>
                  <a:pt x="324746" y="917000"/>
                </a:moveTo>
                <a:cubicBezTo>
                  <a:pt x="319970" y="940889"/>
                  <a:pt x="319569" y="941023"/>
                  <a:pt x="314792" y="964911"/>
                </a:cubicBezTo>
                <a:cubicBezTo>
                  <a:pt x="369834" y="958796"/>
                  <a:pt x="352640" y="973026"/>
                  <a:pt x="372650" y="926335"/>
                </a:cubicBezTo>
                <a:cubicBezTo>
                  <a:pt x="348766" y="921563"/>
                  <a:pt x="348630" y="921763"/>
                  <a:pt x="324746" y="917000"/>
                </a:cubicBezTo>
                <a:close/>
                <a:moveTo>
                  <a:pt x="983571" y="1045778"/>
                </a:moveTo>
                <a:cubicBezTo>
                  <a:pt x="940879" y="1064076"/>
                  <a:pt x="954034" y="1048550"/>
                  <a:pt x="940645" y="1088707"/>
                </a:cubicBezTo>
                <a:cubicBezTo>
                  <a:pt x="981103" y="1102195"/>
                  <a:pt x="961482" y="1104729"/>
                  <a:pt x="997880" y="1074401"/>
                </a:cubicBezTo>
                <a:cubicBezTo>
                  <a:pt x="990715" y="1060066"/>
                  <a:pt x="990737" y="1060104"/>
                  <a:pt x="983571" y="1045778"/>
                </a:cubicBezTo>
                <a:close/>
                <a:moveTo>
                  <a:pt x="1158387" y="1455134"/>
                </a:moveTo>
                <a:cubicBezTo>
                  <a:pt x="1153075" y="1455849"/>
                  <a:pt x="1148799" y="1460840"/>
                  <a:pt x="1130392" y="1472556"/>
                </a:cubicBezTo>
                <a:cubicBezTo>
                  <a:pt x="1152484" y="1495844"/>
                  <a:pt x="1153092" y="1495292"/>
                  <a:pt x="1175184" y="1518590"/>
                </a:cubicBezTo>
                <a:cubicBezTo>
                  <a:pt x="1184738" y="1489929"/>
                  <a:pt x="1184294" y="1490025"/>
                  <a:pt x="1193847" y="1461354"/>
                </a:cubicBezTo>
                <a:cubicBezTo>
                  <a:pt x="1170214" y="1457544"/>
                  <a:pt x="1163699" y="1454430"/>
                  <a:pt x="1158387" y="1455134"/>
                </a:cubicBezTo>
                <a:close/>
                <a:moveTo>
                  <a:pt x="105138" y="1685944"/>
                </a:moveTo>
                <a:cubicBezTo>
                  <a:pt x="91222" y="1727692"/>
                  <a:pt x="88167" y="1707328"/>
                  <a:pt x="123801" y="1744428"/>
                </a:cubicBezTo>
                <a:cubicBezTo>
                  <a:pt x="157631" y="1720263"/>
                  <a:pt x="149639" y="1737160"/>
                  <a:pt x="148064" y="1694650"/>
                </a:cubicBezTo>
                <a:cubicBezTo>
                  <a:pt x="126569" y="1690478"/>
                  <a:pt x="126633" y="1690126"/>
                  <a:pt x="105138" y="1685944"/>
                </a:cubicBezTo>
                <a:close/>
                <a:moveTo>
                  <a:pt x="643894" y="2006956"/>
                </a:moveTo>
                <a:cubicBezTo>
                  <a:pt x="629588" y="2004470"/>
                  <a:pt x="616027" y="2013976"/>
                  <a:pt x="605322" y="2041798"/>
                </a:cubicBezTo>
                <a:cubicBezTo>
                  <a:pt x="646522" y="2042989"/>
                  <a:pt x="646243" y="2043074"/>
                  <a:pt x="687442" y="2044284"/>
                </a:cubicBezTo>
                <a:cubicBezTo>
                  <a:pt x="672972" y="2024024"/>
                  <a:pt x="658199" y="2009442"/>
                  <a:pt x="643894" y="2006956"/>
                </a:cubicBezTo>
                <a:close/>
                <a:moveTo>
                  <a:pt x="339055" y="2040550"/>
                </a:moveTo>
                <a:cubicBezTo>
                  <a:pt x="305021" y="2048313"/>
                  <a:pt x="304656" y="2048332"/>
                  <a:pt x="270622" y="2056105"/>
                </a:cubicBezTo>
                <a:cubicBezTo>
                  <a:pt x="288388" y="2104073"/>
                  <a:pt x="316637" y="2108549"/>
                  <a:pt x="357097" y="2079127"/>
                </a:cubicBezTo>
                <a:cubicBezTo>
                  <a:pt x="348140" y="2060019"/>
                  <a:pt x="348011" y="2059657"/>
                  <a:pt x="339055" y="2040550"/>
                </a:cubicBezTo>
                <a:close/>
                <a:moveTo>
                  <a:pt x="1949727" y="2097786"/>
                </a:moveTo>
                <a:cubicBezTo>
                  <a:pt x="1943154" y="2093995"/>
                  <a:pt x="1938392" y="2099024"/>
                  <a:pt x="1914265" y="2112093"/>
                </a:cubicBezTo>
                <a:cubicBezTo>
                  <a:pt x="1928591" y="2133591"/>
                  <a:pt x="1928553" y="2134153"/>
                  <a:pt x="1942878" y="2155641"/>
                </a:cubicBezTo>
                <a:cubicBezTo>
                  <a:pt x="1968853" y="2147430"/>
                  <a:pt x="1968538" y="2147068"/>
                  <a:pt x="1994513" y="2138848"/>
                </a:cubicBezTo>
                <a:cubicBezTo>
                  <a:pt x="1964319" y="2114379"/>
                  <a:pt x="1956289" y="2101567"/>
                  <a:pt x="1949727" y="2097786"/>
                </a:cubicBezTo>
                <a:close/>
                <a:moveTo>
                  <a:pt x="3220095" y="2107121"/>
                </a:moveTo>
                <a:cubicBezTo>
                  <a:pt x="3213199" y="2104054"/>
                  <a:pt x="3204284" y="2108187"/>
                  <a:pt x="3171565" y="2111474"/>
                </a:cubicBezTo>
                <a:cubicBezTo>
                  <a:pt x="3180909" y="2173500"/>
                  <a:pt x="3202378" y="2171976"/>
                  <a:pt x="3254928" y="2145687"/>
                </a:cubicBezTo>
                <a:cubicBezTo>
                  <a:pt x="3231639" y="2120065"/>
                  <a:pt x="3226982" y="2110178"/>
                  <a:pt x="3220095" y="2107121"/>
                </a:cubicBezTo>
                <a:close/>
                <a:moveTo>
                  <a:pt x="687442" y="2120808"/>
                </a:moveTo>
                <a:cubicBezTo>
                  <a:pt x="687442" y="2139915"/>
                  <a:pt x="687442" y="2139649"/>
                  <a:pt x="687442" y="2158756"/>
                </a:cubicBezTo>
                <a:cubicBezTo>
                  <a:pt x="720879" y="2158756"/>
                  <a:pt x="721194" y="2158756"/>
                  <a:pt x="754631" y="2158756"/>
                </a:cubicBezTo>
                <a:cubicBezTo>
                  <a:pt x="731868" y="2109730"/>
                  <a:pt x="751027" y="2126704"/>
                  <a:pt x="687442" y="2120808"/>
                </a:cubicBezTo>
                <a:close/>
                <a:moveTo>
                  <a:pt x="301728" y="2267627"/>
                </a:moveTo>
                <a:cubicBezTo>
                  <a:pt x="287570" y="2266864"/>
                  <a:pt x="269260" y="2277266"/>
                  <a:pt x="244493" y="2292515"/>
                </a:cubicBezTo>
                <a:cubicBezTo>
                  <a:pt x="287625" y="2330015"/>
                  <a:pt x="259884" y="2317509"/>
                  <a:pt x="334078" y="2311794"/>
                </a:cubicBezTo>
                <a:cubicBezTo>
                  <a:pt x="325916" y="2280504"/>
                  <a:pt x="315886" y="2268388"/>
                  <a:pt x="301728" y="2267627"/>
                </a:cubicBezTo>
                <a:close/>
                <a:moveTo>
                  <a:pt x="766451" y="2372763"/>
                </a:moveTo>
                <a:cubicBezTo>
                  <a:pt x="733612" y="2376345"/>
                  <a:pt x="733346" y="2376021"/>
                  <a:pt x="700507" y="2379612"/>
                </a:cubicBezTo>
                <a:cubicBezTo>
                  <a:pt x="736929" y="2393337"/>
                  <a:pt x="737495" y="2393861"/>
                  <a:pt x="773917" y="2407606"/>
                </a:cubicBezTo>
                <a:cubicBezTo>
                  <a:pt x="770334" y="2390289"/>
                  <a:pt x="770034" y="2390070"/>
                  <a:pt x="766451" y="2372763"/>
                </a:cubicBezTo>
                <a:close/>
                <a:moveTo>
                  <a:pt x="2726748" y="2374011"/>
                </a:moveTo>
                <a:cubicBezTo>
                  <a:pt x="2719185" y="2373259"/>
                  <a:pt x="2710869" y="2375230"/>
                  <a:pt x="2679465" y="2378364"/>
                </a:cubicBezTo>
                <a:cubicBezTo>
                  <a:pt x="2724852" y="2383136"/>
                  <a:pt x="2724919" y="2383555"/>
                  <a:pt x="2770296" y="2388318"/>
                </a:cubicBezTo>
                <a:cubicBezTo>
                  <a:pt x="2741216" y="2378621"/>
                  <a:pt x="2734320" y="2374754"/>
                  <a:pt x="2726748" y="2374011"/>
                </a:cubicBezTo>
                <a:close/>
                <a:moveTo>
                  <a:pt x="2627211" y="2454888"/>
                </a:moveTo>
                <a:cubicBezTo>
                  <a:pt x="2630840" y="2507428"/>
                  <a:pt x="2655453" y="2506085"/>
                  <a:pt x="2703735" y="2512124"/>
                </a:cubicBezTo>
                <a:cubicBezTo>
                  <a:pt x="2687962" y="2464794"/>
                  <a:pt x="2677494" y="2457050"/>
                  <a:pt x="2627211" y="2454888"/>
                </a:cubicBezTo>
                <a:close/>
                <a:moveTo>
                  <a:pt x="1480020" y="2464842"/>
                </a:moveTo>
                <a:cubicBezTo>
                  <a:pt x="1474467" y="2465756"/>
                  <a:pt x="1468800" y="2471071"/>
                  <a:pt x="1447054" y="2483501"/>
                </a:cubicBezTo>
                <a:cubicBezTo>
                  <a:pt x="1487107" y="2505351"/>
                  <a:pt x="1465037" y="2503103"/>
                  <a:pt x="1514244" y="2474167"/>
                </a:cubicBezTo>
                <a:cubicBezTo>
                  <a:pt x="1491345" y="2467632"/>
                  <a:pt x="1485583" y="2463917"/>
                  <a:pt x="1480020" y="2464842"/>
                </a:cubicBezTo>
                <a:close/>
                <a:moveTo>
                  <a:pt x="974240" y="2483501"/>
                </a:moveTo>
                <a:cubicBezTo>
                  <a:pt x="988387" y="2525944"/>
                  <a:pt x="983571" y="2502627"/>
                  <a:pt x="983571" y="2556291"/>
                </a:cubicBezTo>
                <a:cubicBezTo>
                  <a:pt x="1040677" y="2568188"/>
                  <a:pt x="1012508" y="2566416"/>
                  <a:pt x="1070046" y="2560025"/>
                </a:cubicBezTo>
                <a:cubicBezTo>
                  <a:pt x="1055596" y="2506742"/>
                  <a:pt x="1024199" y="2500151"/>
                  <a:pt x="974240" y="2483501"/>
                </a:cubicBezTo>
                <a:close/>
                <a:moveTo>
                  <a:pt x="580437" y="2502789"/>
                </a:moveTo>
                <a:cubicBezTo>
                  <a:pt x="574071" y="2503541"/>
                  <a:pt x="566414" y="2510047"/>
                  <a:pt x="539378" y="2522077"/>
                </a:cubicBezTo>
                <a:cubicBezTo>
                  <a:pt x="577591" y="2519686"/>
                  <a:pt x="577685" y="2519477"/>
                  <a:pt x="615898" y="2517096"/>
                </a:cubicBezTo>
                <a:cubicBezTo>
                  <a:pt x="591973" y="2506847"/>
                  <a:pt x="586805" y="2502037"/>
                  <a:pt x="580437" y="2502789"/>
                </a:cubicBezTo>
                <a:close/>
                <a:moveTo>
                  <a:pt x="1374883" y="2512743"/>
                </a:moveTo>
                <a:cubicBezTo>
                  <a:pt x="1369330" y="2513657"/>
                  <a:pt x="1363663" y="2518972"/>
                  <a:pt x="1341908" y="2531402"/>
                </a:cubicBezTo>
                <a:cubicBezTo>
                  <a:pt x="1381970" y="2553253"/>
                  <a:pt x="1359901" y="2551005"/>
                  <a:pt x="1409097" y="2522077"/>
                </a:cubicBezTo>
                <a:cubicBezTo>
                  <a:pt x="1386209" y="2515533"/>
                  <a:pt x="1380446" y="2511828"/>
                  <a:pt x="1374883" y="2512743"/>
                </a:cubicBezTo>
                <a:close/>
                <a:moveTo>
                  <a:pt x="1805394" y="2541356"/>
                </a:moveTo>
                <a:cubicBezTo>
                  <a:pt x="1805394" y="2565244"/>
                  <a:pt x="1805394" y="2564759"/>
                  <a:pt x="1805394" y="2588638"/>
                </a:cubicBezTo>
                <a:cubicBezTo>
                  <a:pt x="1841218" y="2574312"/>
                  <a:pt x="1841113" y="2574341"/>
                  <a:pt x="1876936" y="2560025"/>
                </a:cubicBezTo>
                <a:cubicBezTo>
                  <a:pt x="1841113" y="2550471"/>
                  <a:pt x="1841218" y="2550900"/>
                  <a:pt x="1805394" y="2541356"/>
                </a:cubicBezTo>
                <a:close/>
                <a:moveTo>
                  <a:pt x="3123664" y="2555672"/>
                </a:moveTo>
                <a:cubicBezTo>
                  <a:pt x="3116901" y="2554843"/>
                  <a:pt x="3109510" y="2561549"/>
                  <a:pt x="3080735" y="2574331"/>
                </a:cubicBezTo>
                <a:cubicBezTo>
                  <a:pt x="3083126" y="2591048"/>
                  <a:pt x="3083326" y="2591210"/>
                  <a:pt x="3085716" y="2607926"/>
                </a:cubicBezTo>
                <a:cubicBezTo>
                  <a:pt x="3143295" y="2614327"/>
                  <a:pt x="3117854" y="2622318"/>
                  <a:pt x="3162231" y="2584285"/>
                </a:cubicBezTo>
                <a:cubicBezTo>
                  <a:pt x="3136856" y="2565254"/>
                  <a:pt x="3130427" y="2556500"/>
                  <a:pt x="3123664" y="2555672"/>
                </a:cubicBezTo>
                <a:close/>
                <a:moveTo>
                  <a:pt x="3137970" y="2650855"/>
                </a:moveTo>
                <a:cubicBezTo>
                  <a:pt x="3187110" y="2663133"/>
                  <a:pt x="3163088" y="2662457"/>
                  <a:pt x="3209513" y="2655827"/>
                </a:cubicBezTo>
                <a:cubicBezTo>
                  <a:pt x="3173689" y="2653436"/>
                  <a:pt x="3173794" y="2653236"/>
                  <a:pt x="3137970" y="2650855"/>
                </a:cubicBezTo>
                <a:close/>
                <a:moveTo>
                  <a:pt x="1009701" y="2675116"/>
                </a:moveTo>
                <a:cubicBezTo>
                  <a:pt x="1003004" y="2677115"/>
                  <a:pt x="996220" y="2685774"/>
                  <a:pt x="969262" y="2703728"/>
                </a:cubicBezTo>
                <a:cubicBezTo>
                  <a:pt x="1002549" y="2744848"/>
                  <a:pt x="979200" y="2729579"/>
                  <a:pt x="1051382" y="2721150"/>
                </a:cubicBezTo>
                <a:cubicBezTo>
                  <a:pt x="1051084" y="2702642"/>
                  <a:pt x="1051058" y="2702966"/>
                  <a:pt x="1050760" y="2684450"/>
                </a:cubicBezTo>
                <a:cubicBezTo>
                  <a:pt x="1023299" y="2677582"/>
                  <a:pt x="1016397" y="2673115"/>
                  <a:pt x="1009701" y="2675116"/>
                </a:cubicBezTo>
                <a:close/>
                <a:moveTo>
                  <a:pt x="1364930" y="2686936"/>
                </a:moveTo>
                <a:cubicBezTo>
                  <a:pt x="1356795" y="2686679"/>
                  <a:pt x="1343432" y="2695709"/>
                  <a:pt x="1302722" y="2704977"/>
                </a:cubicBezTo>
                <a:cubicBezTo>
                  <a:pt x="1364758" y="2733732"/>
                  <a:pt x="1333926" y="2729160"/>
                  <a:pt x="1394791" y="2722398"/>
                </a:cubicBezTo>
                <a:cubicBezTo>
                  <a:pt x="1376083" y="2696213"/>
                  <a:pt x="1373064" y="2687193"/>
                  <a:pt x="1364930" y="2686936"/>
                </a:cubicBezTo>
                <a:close/>
                <a:moveTo>
                  <a:pt x="1700257" y="2770299"/>
                </a:moveTo>
                <a:cubicBezTo>
                  <a:pt x="1700257" y="2789406"/>
                  <a:pt x="1700257" y="2789758"/>
                  <a:pt x="1700257" y="2808875"/>
                </a:cubicBezTo>
                <a:cubicBezTo>
                  <a:pt x="1733690" y="2808875"/>
                  <a:pt x="1734004" y="2808875"/>
                  <a:pt x="1767447" y="2808875"/>
                </a:cubicBezTo>
                <a:cubicBezTo>
                  <a:pt x="1744682" y="2759840"/>
                  <a:pt x="1763837" y="2776195"/>
                  <a:pt x="1700257" y="2770299"/>
                </a:cubicBezTo>
                <a:close/>
                <a:moveTo>
                  <a:pt x="824931" y="2811980"/>
                </a:moveTo>
                <a:cubicBezTo>
                  <a:pt x="923895" y="2862225"/>
                  <a:pt x="873637" y="2849442"/>
                  <a:pt x="974240" y="2856148"/>
                </a:cubicBezTo>
                <a:cubicBezTo>
                  <a:pt x="946374" y="2796216"/>
                  <a:pt x="884684" y="2814161"/>
                  <a:pt x="824931" y="2811980"/>
                </a:cubicBezTo>
                <a:close/>
                <a:moveTo>
                  <a:pt x="2796433" y="2831887"/>
                </a:moveTo>
                <a:cubicBezTo>
                  <a:pt x="2790403" y="2832011"/>
                  <a:pt x="2782888" y="2838355"/>
                  <a:pt x="2755989" y="2848061"/>
                </a:cubicBezTo>
                <a:cubicBezTo>
                  <a:pt x="2791813" y="2849851"/>
                  <a:pt x="2791708" y="2850023"/>
                  <a:pt x="2827532" y="2851794"/>
                </a:cubicBezTo>
                <a:cubicBezTo>
                  <a:pt x="2806862" y="2838021"/>
                  <a:pt x="2802452" y="2831764"/>
                  <a:pt x="2796433" y="2831887"/>
                </a:cubicBezTo>
                <a:close/>
                <a:moveTo>
                  <a:pt x="429884" y="2856148"/>
                </a:moveTo>
                <a:cubicBezTo>
                  <a:pt x="432914" y="2914727"/>
                  <a:pt x="452163" y="2911183"/>
                  <a:pt x="503917" y="2893476"/>
                </a:cubicBezTo>
                <a:cubicBezTo>
                  <a:pt x="458550" y="2852652"/>
                  <a:pt x="484040" y="2862901"/>
                  <a:pt x="429884" y="2856148"/>
                </a:cubicBezTo>
                <a:close/>
                <a:moveTo>
                  <a:pt x="1751892" y="2870464"/>
                </a:moveTo>
                <a:cubicBezTo>
                  <a:pt x="1723822" y="2877627"/>
                  <a:pt x="1723336" y="2877607"/>
                  <a:pt x="1695276" y="2884770"/>
                </a:cubicBezTo>
                <a:cubicBezTo>
                  <a:pt x="1731099" y="2894324"/>
                  <a:pt x="1731614" y="2894505"/>
                  <a:pt x="1767447" y="2904058"/>
                </a:cubicBezTo>
                <a:cubicBezTo>
                  <a:pt x="1759684" y="2887332"/>
                  <a:pt x="1759655" y="2887180"/>
                  <a:pt x="1751892" y="2870464"/>
                </a:cubicBezTo>
                <a:close/>
                <a:moveTo>
                  <a:pt x="286175" y="2942625"/>
                </a:moveTo>
                <a:cubicBezTo>
                  <a:pt x="286175" y="2961732"/>
                  <a:pt x="286175" y="2961466"/>
                  <a:pt x="286175" y="2980573"/>
                </a:cubicBezTo>
                <a:cubicBezTo>
                  <a:pt x="319612" y="2975801"/>
                  <a:pt x="319927" y="2976001"/>
                  <a:pt x="353364" y="2971248"/>
                </a:cubicBezTo>
                <a:cubicBezTo>
                  <a:pt x="320761" y="2935205"/>
                  <a:pt x="341595" y="2947121"/>
                  <a:pt x="286175" y="2942625"/>
                </a:cubicBezTo>
                <a:close/>
                <a:moveTo>
                  <a:pt x="1983321" y="2950092"/>
                </a:moveTo>
                <a:cubicBezTo>
                  <a:pt x="1968596" y="2945054"/>
                  <a:pt x="1954708" y="2953827"/>
                  <a:pt x="1944126" y="2985554"/>
                </a:cubicBezTo>
                <a:cubicBezTo>
                  <a:pt x="1999161" y="3010014"/>
                  <a:pt x="1971834" y="3008005"/>
                  <a:pt x="2025622" y="2995508"/>
                </a:cubicBezTo>
                <a:cubicBezTo>
                  <a:pt x="2013573" y="2973781"/>
                  <a:pt x="1998037" y="2955132"/>
                  <a:pt x="1983321" y="2950092"/>
                </a:cubicBezTo>
                <a:close/>
                <a:moveTo>
                  <a:pt x="888387" y="2961294"/>
                </a:moveTo>
                <a:cubicBezTo>
                  <a:pt x="891671" y="2982935"/>
                  <a:pt x="891323" y="2983182"/>
                  <a:pt x="894608" y="3004843"/>
                </a:cubicBezTo>
                <a:cubicBezTo>
                  <a:pt x="934314" y="3002299"/>
                  <a:pt x="934534" y="3002404"/>
                  <a:pt x="974240" y="2999861"/>
                </a:cubicBezTo>
                <a:cubicBezTo>
                  <a:pt x="947471" y="2944416"/>
                  <a:pt x="970449" y="2965533"/>
                  <a:pt x="888387" y="2961294"/>
                </a:cubicBezTo>
                <a:close/>
                <a:moveTo>
                  <a:pt x="563640" y="3014168"/>
                </a:moveTo>
                <a:cubicBezTo>
                  <a:pt x="549311" y="3035665"/>
                  <a:pt x="549353" y="3035608"/>
                  <a:pt x="535023" y="3057096"/>
                </a:cubicBezTo>
                <a:cubicBezTo>
                  <a:pt x="563683" y="3045152"/>
                  <a:pt x="563598" y="3044771"/>
                  <a:pt x="592258" y="3032836"/>
                </a:cubicBezTo>
                <a:cubicBezTo>
                  <a:pt x="577927" y="3023283"/>
                  <a:pt x="577969" y="3023711"/>
                  <a:pt x="563640" y="3014168"/>
                </a:cubicBezTo>
                <a:close/>
                <a:moveTo>
                  <a:pt x="3546707" y="3037809"/>
                </a:moveTo>
                <a:cubicBezTo>
                  <a:pt x="3540726" y="3039228"/>
                  <a:pt x="3534772" y="3046352"/>
                  <a:pt x="3510627" y="3061450"/>
                </a:cubicBezTo>
                <a:cubicBezTo>
                  <a:pt x="3546450" y="3073394"/>
                  <a:pt x="3546345" y="3073784"/>
                  <a:pt x="3582169" y="3085710"/>
                </a:cubicBezTo>
                <a:cubicBezTo>
                  <a:pt x="3582464" y="3067203"/>
                  <a:pt x="3582483" y="3066898"/>
                  <a:pt x="3582788" y="3048391"/>
                </a:cubicBezTo>
                <a:cubicBezTo>
                  <a:pt x="3558613" y="3040751"/>
                  <a:pt x="3552689" y="3036389"/>
                  <a:pt x="3546707" y="3037809"/>
                </a:cubicBezTo>
                <a:close/>
                <a:moveTo>
                  <a:pt x="1662300" y="3057096"/>
                </a:moveTo>
                <a:cubicBezTo>
                  <a:pt x="1660710" y="3063469"/>
                  <a:pt x="1653947" y="3088682"/>
                  <a:pt x="1652347" y="3095044"/>
                </a:cubicBezTo>
                <a:cubicBezTo>
                  <a:pt x="1663500" y="3093453"/>
                  <a:pt x="1708392" y="3087310"/>
                  <a:pt x="1719536" y="3085710"/>
                </a:cubicBezTo>
                <a:cubicBezTo>
                  <a:pt x="1709982" y="3080937"/>
                  <a:pt x="1671854" y="3061869"/>
                  <a:pt x="1662300" y="3057096"/>
                </a:cubicBezTo>
                <a:close/>
                <a:moveTo>
                  <a:pt x="426152" y="3091939"/>
                </a:moveTo>
                <a:cubicBezTo>
                  <a:pt x="411657" y="3087976"/>
                  <a:pt x="390847" y="3094987"/>
                  <a:pt x="366428" y="3106865"/>
                </a:cubicBezTo>
                <a:cubicBezTo>
                  <a:pt x="388287" y="3160519"/>
                  <a:pt x="367697" y="3138773"/>
                  <a:pt x="448548" y="3142945"/>
                </a:cubicBezTo>
                <a:cubicBezTo>
                  <a:pt x="448548" y="3111094"/>
                  <a:pt x="440647" y="3095902"/>
                  <a:pt x="426152" y="3091939"/>
                </a:cubicBezTo>
                <a:close/>
                <a:moveTo>
                  <a:pt x="2779630" y="3133620"/>
                </a:moveTo>
                <a:cubicBezTo>
                  <a:pt x="2779630" y="3152728"/>
                  <a:pt x="2779630" y="3152461"/>
                  <a:pt x="2779630" y="3171568"/>
                </a:cubicBezTo>
                <a:cubicBezTo>
                  <a:pt x="2813073" y="3171568"/>
                  <a:pt x="2813387" y="3171568"/>
                  <a:pt x="2846820" y="3171568"/>
                </a:cubicBezTo>
                <a:cubicBezTo>
                  <a:pt x="2824055" y="3122533"/>
                  <a:pt x="2843219" y="3139516"/>
                  <a:pt x="2779630" y="3133620"/>
                </a:cubicBezTo>
                <a:close/>
                <a:moveTo>
                  <a:pt x="2598598" y="3209516"/>
                </a:moveTo>
                <a:cubicBezTo>
                  <a:pt x="2607895" y="3271237"/>
                  <a:pt x="2627497" y="3264523"/>
                  <a:pt x="2684447" y="3257417"/>
                </a:cubicBezTo>
                <a:cubicBezTo>
                  <a:pt x="2666102" y="3202391"/>
                  <a:pt x="2657082" y="3200686"/>
                  <a:pt x="2598598" y="3209516"/>
                </a:cubicBezTo>
                <a:close/>
                <a:moveTo>
                  <a:pt x="2932668" y="3248092"/>
                </a:moveTo>
                <a:cubicBezTo>
                  <a:pt x="2918343" y="3267189"/>
                  <a:pt x="2918391" y="3266932"/>
                  <a:pt x="2904055" y="3286039"/>
                </a:cubicBezTo>
                <a:cubicBezTo>
                  <a:pt x="2935107" y="3274095"/>
                  <a:pt x="2935221" y="3274333"/>
                  <a:pt x="2966263" y="3262398"/>
                </a:cubicBezTo>
                <a:cubicBezTo>
                  <a:pt x="2949547" y="3255235"/>
                  <a:pt x="2949394" y="3255255"/>
                  <a:pt x="2932668" y="3248092"/>
                </a:cubicBezTo>
                <a:close/>
                <a:moveTo>
                  <a:pt x="567995" y="3257417"/>
                </a:moveTo>
                <a:cubicBezTo>
                  <a:pt x="613182" y="3283239"/>
                  <a:pt x="590521" y="3282582"/>
                  <a:pt x="637673" y="3257417"/>
                </a:cubicBezTo>
                <a:cubicBezTo>
                  <a:pt x="603042" y="3257417"/>
                  <a:pt x="602626" y="3257417"/>
                  <a:pt x="567995" y="3257417"/>
                </a:cubicBezTo>
                <a:close/>
                <a:moveTo>
                  <a:pt x="3394907" y="3298479"/>
                </a:moveTo>
                <a:cubicBezTo>
                  <a:pt x="3431331" y="3316396"/>
                  <a:pt x="3431283" y="3316024"/>
                  <a:pt x="3467697" y="3333941"/>
                </a:cubicBezTo>
                <a:cubicBezTo>
                  <a:pt x="3464706" y="3316624"/>
                  <a:pt x="3464459" y="3316405"/>
                  <a:pt x="3461477" y="3299098"/>
                </a:cubicBezTo>
                <a:cubicBezTo>
                  <a:pt x="3428035" y="3298508"/>
                  <a:pt x="3428350" y="3299089"/>
                  <a:pt x="3394907" y="3298479"/>
                </a:cubicBezTo>
                <a:close/>
                <a:moveTo>
                  <a:pt x="1244239" y="3348247"/>
                </a:moveTo>
                <a:cubicBezTo>
                  <a:pt x="1237315" y="3348057"/>
                  <a:pt x="1228543" y="3354476"/>
                  <a:pt x="1197580" y="3365049"/>
                </a:cubicBezTo>
                <a:cubicBezTo>
                  <a:pt x="1254055" y="3404730"/>
                  <a:pt x="1226222" y="3405949"/>
                  <a:pt x="1279700" y="3372507"/>
                </a:cubicBezTo>
                <a:cubicBezTo>
                  <a:pt x="1255966" y="3355562"/>
                  <a:pt x="1251163" y="3348447"/>
                  <a:pt x="1244239" y="3348247"/>
                </a:cubicBezTo>
                <a:close/>
                <a:moveTo>
                  <a:pt x="1605064" y="3367536"/>
                </a:moveTo>
                <a:cubicBezTo>
                  <a:pt x="1588348" y="3374698"/>
                  <a:pt x="1588196" y="3374679"/>
                  <a:pt x="1571479" y="3381842"/>
                </a:cubicBezTo>
                <a:cubicBezTo>
                  <a:pt x="1602483" y="3412846"/>
                  <a:pt x="1584405" y="3407864"/>
                  <a:pt x="1624981" y="3399263"/>
                </a:cubicBezTo>
                <a:cubicBezTo>
                  <a:pt x="1614980" y="3383290"/>
                  <a:pt x="1615066" y="3383499"/>
                  <a:pt x="1605064" y="3367536"/>
                </a:cubicBezTo>
                <a:close/>
                <a:moveTo>
                  <a:pt x="2049263" y="3396148"/>
                </a:moveTo>
                <a:cubicBezTo>
                  <a:pt x="2025384" y="3403321"/>
                  <a:pt x="2025241" y="3403292"/>
                  <a:pt x="2001362" y="3410464"/>
                </a:cubicBezTo>
                <a:cubicBezTo>
                  <a:pt x="2032404" y="3420018"/>
                  <a:pt x="2032527" y="3420199"/>
                  <a:pt x="2063569" y="3429743"/>
                </a:cubicBezTo>
                <a:cubicBezTo>
                  <a:pt x="2056407" y="3413027"/>
                  <a:pt x="2056426" y="3412874"/>
                  <a:pt x="2049263" y="3396148"/>
                </a:cubicBezTo>
                <a:close/>
                <a:moveTo>
                  <a:pt x="3116825" y="3432858"/>
                </a:moveTo>
                <a:cubicBezTo>
                  <a:pt x="3091441" y="3444649"/>
                  <a:pt x="3091183" y="3444697"/>
                  <a:pt x="3065809" y="3456499"/>
                </a:cubicBezTo>
                <a:cubicBezTo>
                  <a:pt x="3110910" y="3464805"/>
                  <a:pt x="3088764" y="3464776"/>
                  <a:pt x="3133618" y="3458365"/>
                </a:cubicBezTo>
                <a:cubicBezTo>
                  <a:pt x="3125255" y="3445821"/>
                  <a:pt x="3125178" y="3445402"/>
                  <a:pt x="3116825" y="3432858"/>
                </a:cubicBezTo>
                <a:close/>
                <a:moveTo>
                  <a:pt x="1375502" y="3445926"/>
                </a:moveTo>
                <a:cubicBezTo>
                  <a:pt x="1352471" y="3443278"/>
                  <a:pt x="1331411" y="3449346"/>
                  <a:pt x="1312047" y="3475158"/>
                </a:cubicBezTo>
                <a:cubicBezTo>
                  <a:pt x="1361758" y="3504152"/>
                  <a:pt x="1398753" y="3484083"/>
                  <a:pt x="1452026" y="3467700"/>
                </a:cubicBezTo>
                <a:cubicBezTo>
                  <a:pt x="1423832" y="3459642"/>
                  <a:pt x="1398543" y="3448564"/>
                  <a:pt x="1375502" y="3445926"/>
                </a:cubicBezTo>
                <a:close/>
                <a:moveTo>
                  <a:pt x="1942878" y="3509382"/>
                </a:moveTo>
                <a:cubicBezTo>
                  <a:pt x="1909445" y="3509972"/>
                  <a:pt x="1909131" y="3510029"/>
                  <a:pt x="1875689" y="3510620"/>
                </a:cubicBezTo>
                <a:cubicBezTo>
                  <a:pt x="1889576" y="3559988"/>
                  <a:pt x="1909331" y="3571818"/>
                  <a:pt x="1953460" y="3541728"/>
                </a:cubicBezTo>
                <a:cubicBezTo>
                  <a:pt x="1948079" y="3525603"/>
                  <a:pt x="1948250" y="3525498"/>
                  <a:pt x="1942878" y="3509382"/>
                </a:cubicBezTo>
                <a:close/>
                <a:moveTo>
                  <a:pt x="2688181" y="3529908"/>
                </a:moveTo>
                <a:cubicBezTo>
                  <a:pt x="2659520" y="3541252"/>
                  <a:pt x="2658987" y="3540966"/>
                  <a:pt x="2630326" y="3552301"/>
                </a:cubicBezTo>
                <a:cubicBezTo>
                  <a:pt x="2666750" y="3557673"/>
                  <a:pt x="2667312" y="3558140"/>
                  <a:pt x="2703735" y="3563503"/>
                </a:cubicBezTo>
                <a:cubicBezTo>
                  <a:pt x="2695972" y="3546786"/>
                  <a:pt x="2695944" y="3546634"/>
                  <a:pt x="2688181" y="3529908"/>
                </a:cubicBezTo>
                <a:close/>
                <a:moveTo>
                  <a:pt x="32972" y="3544214"/>
                </a:moveTo>
                <a:cubicBezTo>
                  <a:pt x="16253" y="3556159"/>
                  <a:pt x="16718" y="3555911"/>
                  <a:pt x="0" y="3567855"/>
                </a:cubicBezTo>
                <a:cubicBezTo>
                  <a:pt x="33437" y="3579800"/>
                  <a:pt x="33130" y="3580181"/>
                  <a:pt x="66566" y="3592116"/>
                </a:cubicBezTo>
                <a:cubicBezTo>
                  <a:pt x="49848" y="3568237"/>
                  <a:pt x="49690" y="3568094"/>
                  <a:pt x="32972" y="3544214"/>
                </a:cubicBezTo>
                <a:close/>
                <a:moveTo>
                  <a:pt x="2904055" y="3544214"/>
                </a:moveTo>
                <a:cubicBezTo>
                  <a:pt x="2904055" y="3563322"/>
                  <a:pt x="2904055" y="3563055"/>
                  <a:pt x="2904055" y="3582162"/>
                </a:cubicBezTo>
                <a:cubicBezTo>
                  <a:pt x="2937488" y="3582162"/>
                  <a:pt x="2937183" y="3582162"/>
                  <a:pt x="2970626" y="3582162"/>
                </a:cubicBezTo>
                <a:cubicBezTo>
                  <a:pt x="2947861" y="3533137"/>
                  <a:pt x="2967644" y="3550120"/>
                  <a:pt x="2904055" y="3544214"/>
                </a:cubicBezTo>
                <a:close/>
                <a:moveTo>
                  <a:pt x="276843" y="3563503"/>
                </a:moveTo>
                <a:cubicBezTo>
                  <a:pt x="276843" y="3582610"/>
                  <a:pt x="276843" y="3582343"/>
                  <a:pt x="276843" y="3601450"/>
                </a:cubicBezTo>
                <a:cubicBezTo>
                  <a:pt x="310280" y="3596678"/>
                  <a:pt x="310595" y="3596888"/>
                  <a:pt x="344032" y="3592116"/>
                </a:cubicBezTo>
                <a:cubicBezTo>
                  <a:pt x="311429" y="3556083"/>
                  <a:pt x="332263" y="3568008"/>
                  <a:pt x="276843" y="3563503"/>
                </a:cubicBezTo>
                <a:close/>
                <a:moveTo>
                  <a:pt x="347143" y="3633178"/>
                </a:moveTo>
                <a:cubicBezTo>
                  <a:pt x="337558" y="3628320"/>
                  <a:pt x="326203" y="3635036"/>
                  <a:pt x="310438" y="3658686"/>
                </a:cubicBezTo>
                <a:cubicBezTo>
                  <a:pt x="341486" y="3668239"/>
                  <a:pt x="341601" y="3668421"/>
                  <a:pt x="372650" y="3677974"/>
                </a:cubicBezTo>
                <a:cubicBezTo>
                  <a:pt x="364657" y="3654666"/>
                  <a:pt x="356728" y="3638045"/>
                  <a:pt x="347143" y="3633178"/>
                </a:cubicBezTo>
                <a:close/>
                <a:moveTo>
                  <a:pt x="2856154" y="3697262"/>
                </a:moveTo>
                <a:cubicBezTo>
                  <a:pt x="2856154" y="3721141"/>
                  <a:pt x="2856154" y="3720665"/>
                  <a:pt x="2856154" y="3744535"/>
                </a:cubicBezTo>
                <a:cubicBezTo>
                  <a:pt x="2894368" y="3739763"/>
                  <a:pt x="2894464" y="3739972"/>
                  <a:pt x="2932668" y="3735210"/>
                </a:cubicBezTo>
                <a:cubicBezTo>
                  <a:pt x="2907027" y="3683908"/>
                  <a:pt x="2928277" y="3703025"/>
                  <a:pt x="2856154" y="3697262"/>
                </a:cubicBezTo>
                <a:close/>
                <a:moveTo>
                  <a:pt x="386958" y="3768805"/>
                </a:moveTo>
                <a:cubicBezTo>
                  <a:pt x="370240" y="3775967"/>
                  <a:pt x="370082" y="3775939"/>
                  <a:pt x="353364" y="3783111"/>
                </a:cubicBezTo>
                <a:cubicBezTo>
                  <a:pt x="378762" y="3814858"/>
                  <a:pt x="362360" y="3808914"/>
                  <a:pt x="401889" y="3800532"/>
                </a:cubicBezTo>
                <a:cubicBezTo>
                  <a:pt x="394276" y="3784559"/>
                  <a:pt x="394571" y="3784768"/>
                  <a:pt x="386958" y="3768805"/>
                </a:cubicBezTo>
                <a:close/>
                <a:moveTo>
                  <a:pt x="3162231" y="3773157"/>
                </a:moveTo>
                <a:cubicBezTo>
                  <a:pt x="3147905" y="3792264"/>
                  <a:pt x="3147953" y="3792617"/>
                  <a:pt x="3133618" y="3811724"/>
                </a:cubicBezTo>
                <a:cubicBezTo>
                  <a:pt x="3164669" y="3799789"/>
                  <a:pt x="3164155" y="3800027"/>
                  <a:pt x="3195206" y="3788083"/>
                </a:cubicBezTo>
                <a:cubicBezTo>
                  <a:pt x="3178490" y="3780920"/>
                  <a:pt x="3178956" y="3780330"/>
                  <a:pt x="3162231" y="3773157"/>
                </a:cubicBezTo>
                <a:close/>
                <a:moveTo>
                  <a:pt x="869101" y="3831013"/>
                </a:moveTo>
                <a:cubicBezTo>
                  <a:pt x="869101" y="3850119"/>
                  <a:pt x="869101" y="3849853"/>
                  <a:pt x="869101" y="3868960"/>
                </a:cubicBezTo>
                <a:cubicBezTo>
                  <a:pt x="902538" y="3868960"/>
                  <a:pt x="902854" y="3868960"/>
                  <a:pt x="936290" y="3868960"/>
                </a:cubicBezTo>
                <a:cubicBezTo>
                  <a:pt x="913527" y="3819935"/>
                  <a:pt x="932687" y="3836918"/>
                  <a:pt x="869101" y="3831013"/>
                </a:cubicBezTo>
                <a:close/>
                <a:moveTo>
                  <a:pt x="1811614" y="3839728"/>
                </a:moveTo>
                <a:cubicBezTo>
                  <a:pt x="1803756" y="3837699"/>
                  <a:pt x="1789192" y="3842461"/>
                  <a:pt x="1748159" y="3840347"/>
                </a:cubicBezTo>
                <a:cubicBezTo>
                  <a:pt x="1751445" y="3861987"/>
                  <a:pt x="1751092" y="3862235"/>
                  <a:pt x="1754378" y="3883895"/>
                </a:cubicBezTo>
                <a:cubicBezTo>
                  <a:pt x="1794088" y="3881352"/>
                  <a:pt x="1794307" y="3880837"/>
                  <a:pt x="1834007" y="3878295"/>
                </a:cubicBezTo>
                <a:cubicBezTo>
                  <a:pt x="1820625" y="3850567"/>
                  <a:pt x="1819472" y="3841747"/>
                  <a:pt x="1811614" y="3839728"/>
                </a:cubicBezTo>
                <a:close/>
                <a:moveTo>
                  <a:pt x="3307811" y="3840347"/>
                </a:moveTo>
                <a:cubicBezTo>
                  <a:pt x="3301829" y="3841766"/>
                  <a:pt x="3295876" y="3848881"/>
                  <a:pt x="3271730" y="3863988"/>
                </a:cubicBezTo>
                <a:cubicBezTo>
                  <a:pt x="3307553" y="3875932"/>
                  <a:pt x="3307449" y="3876304"/>
                  <a:pt x="3343272" y="3888248"/>
                </a:cubicBezTo>
                <a:cubicBezTo>
                  <a:pt x="3343568" y="3869741"/>
                  <a:pt x="3343596" y="3869426"/>
                  <a:pt x="3343891" y="3850919"/>
                </a:cubicBezTo>
                <a:cubicBezTo>
                  <a:pt x="3319717" y="3843290"/>
                  <a:pt x="3313792" y="3838918"/>
                  <a:pt x="3307811" y="3840347"/>
                </a:cubicBezTo>
                <a:close/>
                <a:moveTo>
                  <a:pt x="1461361" y="3859635"/>
                </a:moveTo>
                <a:cubicBezTo>
                  <a:pt x="1461361" y="3883514"/>
                  <a:pt x="1461361" y="3883038"/>
                  <a:pt x="1461361" y="3906907"/>
                </a:cubicBezTo>
                <a:cubicBezTo>
                  <a:pt x="1490022" y="3902135"/>
                  <a:pt x="1489936" y="3902345"/>
                  <a:pt x="1518597" y="3897582"/>
                </a:cubicBezTo>
                <a:cubicBezTo>
                  <a:pt x="1498584" y="3850891"/>
                  <a:pt x="1516396" y="3865741"/>
                  <a:pt x="1461361" y="3859635"/>
                </a:cubicBezTo>
                <a:close/>
                <a:moveTo>
                  <a:pt x="324124" y="3934911"/>
                </a:moveTo>
                <a:cubicBezTo>
                  <a:pt x="317433" y="3933892"/>
                  <a:pt x="304866" y="3938569"/>
                  <a:pt x="270622" y="3939264"/>
                </a:cubicBezTo>
                <a:cubicBezTo>
                  <a:pt x="319004" y="3975916"/>
                  <a:pt x="294281" y="3971868"/>
                  <a:pt x="344032" y="3964772"/>
                </a:cubicBezTo>
                <a:cubicBezTo>
                  <a:pt x="332196" y="3943074"/>
                  <a:pt x="330815" y="3935930"/>
                  <a:pt x="324124" y="3934911"/>
                </a:cubicBezTo>
                <a:close/>
              </a:path>
            </a:pathLst>
          </a:custGeom>
          <a:solidFill>
            <a:srgbClr val="FFFFFF">
              <a:alpha val="3864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29" name="Google Shape;229;p49"/>
          <p:cNvSpPr/>
          <p:nvPr/>
        </p:nvSpPr>
        <p:spPr>
          <a:xfrm rot="-5400000" flipH="1">
            <a:off x="6451323" y="1319131"/>
            <a:ext cx="3231803" cy="1646924"/>
          </a:xfrm>
          <a:custGeom>
            <a:avLst/>
            <a:gdLst/>
            <a:ahLst/>
            <a:cxnLst/>
            <a:rect l="l" t="t" r="r" b="b"/>
            <a:pathLst>
              <a:path w="4309071" h="2195898" extrusionOk="0">
                <a:moveTo>
                  <a:pt x="2219468" y="234"/>
                </a:moveTo>
                <a:cubicBezTo>
                  <a:pt x="2214172" y="-956"/>
                  <a:pt x="2206438" y="2635"/>
                  <a:pt x="2181206" y="5445"/>
                </a:cubicBezTo>
                <a:cubicBezTo>
                  <a:pt x="2170262" y="54679"/>
                  <a:pt x="2167976" y="32439"/>
                  <a:pt x="2181206" y="72129"/>
                </a:cubicBezTo>
                <a:cubicBezTo>
                  <a:pt x="2212372" y="47640"/>
                  <a:pt x="2212077" y="47336"/>
                  <a:pt x="2243242" y="22847"/>
                </a:cubicBezTo>
                <a:cubicBezTo>
                  <a:pt x="2227364" y="6959"/>
                  <a:pt x="2224754" y="1415"/>
                  <a:pt x="2219468" y="234"/>
                </a:cubicBezTo>
                <a:close/>
                <a:moveTo>
                  <a:pt x="2377173" y="383482"/>
                </a:moveTo>
                <a:cubicBezTo>
                  <a:pt x="2368277" y="401285"/>
                  <a:pt x="2368077" y="401618"/>
                  <a:pt x="2359200" y="419430"/>
                </a:cubicBezTo>
                <a:cubicBezTo>
                  <a:pt x="2392594" y="417201"/>
                  <a:pt x="2392490" y="417010"/>
                  <a:pt x="2425884" y="414791"/>
                </a:cubicBezTo>
                <a:cubicBezTo>
                  <a:pt x="2407177" y="377377"/>
                  <a:pt x="2422665" y="389169"/>
                  <a:pt x="2377173" y="383482"/>
                </a:cubicBezTo>
                <a:close/>
                <a:moveTo>
                  <a:pt x="2011899" y="477408"/>
                </a:moveTo>
                <a:cubicBezTo>
                  <a:pt x="1965046" y="489124"/>
                  <a:pt x="1985991" y="478037"/>
                  <a:pt x="1949863" y="508136"/>
                </a:cubicBezTo>
                <a:cubicBezTo>
                  <a:pt x="2003870" y="505288"/>
                  <a:pt x="1983819" y="517956"/>
                  <a:pt x="2011899" y="477408"/>
                </a:cubicBezTo>
                <a:close/>
                <a:moveTo>
                  <a:pt x="3013796" y="504078"/>
                </a:moveTo>
                <a:cubicBezTo>
                  <a:pt x="2984859" y="506298"/>
                  <a:pt x="2984754" y="505917"/>
                  <a:pt x="2955817" y="508136"/>
                </a:cubicBezTo>
                <a:cubicBezTo>
                  <a:pt x="2953036" y="528720"/>
                  <a:pt x="2952826" y="528710"/>
                  <a:pt x="2950017" y="549303"/>
                </a:cubicBezTo>
                <a:cubicBezTo>
                  <a:pt x="3000394" y="547560"/>
                  <a:pt x="2976458" y="557409"/>
                  <a:pt x="3013796" y="504078"/>
                </a:cubicBezTo>
                <a:close/>
                <a:moveTo>
                  <a:pt x="1991611" y="578869"/>
                </a:moveTo>
                <a:cubicBezTo>
                  <a:pt x="1979124" y="580459"/>
                  <a:pt x="1970084" y="591384"/>
                  <a:pt x="1963198" y="615397"/>
                </a:cubicBezTo>
                <a:cubicBezTo>
                  <a:pt x="2001041" y="606491"/>
                  <a:pt x="2000764" y="606329"/>
                  <a:pt x="2038579" y="597423"/>
                </a:cubicBezTo>
                <a:cubicBezTo>
                  <a:pt x="2019719" y="584850"/>
                  <a:pt x="2004088" y="577288"/>
                  <a:pt x="1991611" y="578869"/>
                </a:cubicBezTo>
                <a:close/>
                <a:moveTo>
                  <a:pt x="1264539" y="715705"/>
                </a:moveTo>
                <a:cubicBezTo>
                  <a:pt x="1254814" y="719563"/>
                  <a:pt x="1247870" y="732621"/>
                  <a:pt x="1241927" y="753386"/>
                </a:cubicBezTo>
                <a:cubicBezTo>
                  <a:pt x="1290819" y="765616"/>
                  <a:pt x="1269282" y="771217"/>
                  <a:pt x="1303973" y="730774"/>
                </a:cubicBezTo>
                <a:cubicBezTo>
                  <a:pt x="1286513" y="716810"/>
                  <a:pt x="1274293" y="711847"/>
                  <a:pt x="1264539" y="715705"/>
                </a:cubicBezTo>
                <a:close/>
                <a:moveTo>
                  <a:pt x="3067136" y="762082"/>
                </a:moveTo>
                <a:cubicBezTo>
                  <a:pt x="3009119" y="777913"/>
                  <a:pt x="3023397" y="759320"/>
                  <a:pt x="3009157" y="802097"/>
                </a:cubicBezTo>
                <a:cubicBezTo>
                  <a:pt x="3051896" y="783780"/>
                  <a:pt x="3032407" y="796782"/>
                  <a:pt x="3067136" y="762082"/>
                </a:cubicBezTo>
                <a:close/>
                <a:moveTo>
                  <a:pt x="2283828" y="788761"/>
                </a:moveTo>
                <a:cubicBezTo>
                  <a:pt x="2279380" y="802116"/>
                  <a:pt x="2278990" y="802087"/>
                  <a:pt x="2274551" y="815432"/>
                </a:cubicBezTo>
                <a:cubicBezTo>
                  <a:pt x="2317309" y="815432"/>
                  <a:pt x="2298983" y="823442"/>
                  <a:pt x="2327891" y="788761"/>
                </a:cubicBezTo>
                <a:cubicBezTo>
                  <a:pt x="2305631" y="788761"/>
                  <a:pt x="2306069" y="788761"/>
                  <a:pt x="2283828" y="788761"/>
                </a:cubicBezTo>
                <a:close/>
                <a:moveTo>
                  <a:pt x="2486759" y="991111"/>
                </a:moveTo>
                <a:cubicBezTo>
                  <a:pt x="2481891" y="991291"/>
                  <a:pt x="2478434" y="996064"/>
                  <a:pt x="2461832" y="1007922"/>
                </a:cubicBezTo>
                <a:cubicBezTo>
                  <a:pt x="2490768" y="1005141"/>
                  <a:pt x="2490854" y="1005493"/>
                  <a:pt x="2519810" y="1002702"/>
                </a:cubicBezTo>
                <a:cubicBezTo>
                  <a:pt x="2497998" y="995673"/>
                  <a:pt x="2491626" y="990930"/>
                  <a:pt x="2486759" y="991111"/>
                </a:cubicBezTo>
                <a:close/>
                <a:moveTo>
                  <a:pt x="2626490" y="1006760"/>
                </a:moveTo>
                <a:cubicBezTo>
                  <a:pt x="2626490" y="1029020"/>
                  <a:pt x="2626490" y="1029144"/>
                  <a:pt x="2626490" y="1051404"/>
                </a:cubicBezTo>
                <a:cubicBezTo>
                  <a:pt x="2648750" y="1031373"/>
                  <a:pt x="2648893" y="1031430"/>
                  <a:pt x="2671134" y="1011399"/>
                </a:cubicBezTo>
                <a:cubicBezTo>
                  <a:pt x="2648874" y="1009170"/>
                  <a:pt x="2648731" y="1008979"/>
                  <a:pt x="2626490" y="1006760"/>
                </a:cubicBezTo>
                <a:close/>
                <a:moveTo>
                  <a:pt x="2849137" y="1051404"/>
                </a:moveTo>
                <a:cubicBezTo>
                  <a:pt x="2849137" y="1073664"/>
                  <a:pt x="2849137" y="1073797"/>
                  <a:pt x="2849137" y="1096048"/>
                </a:cubicBezTo>
                <a:cubicBezTo>
                  <a:pt x="2871397" y="1076017"/>
                  <a:pt x="2870949" y="1076074"/>
                  <a:pt x="2893200" y="1056043"/>
                </a:cubicBezTo>
                <a:cubicBezTo>
                  <a:pt x="2870940" y="1053823"/>
                  <a:pt x="2871378" y="1053623"/>
                  <a:pt x="2849137" y="1051404"/>
                </a:cubicBezTo>
                <a:close/>
                <a:moveTo>
                  <a:pt x="1419930" y="1114021"/>
                </a:moveTo>
                <a:cubicBezTo>
                  <a:pt x="1413253" y="1136281"/>
                  <a:pt x="1413282" y="1135834"/>
                  <a:pt x="1406595" y="1158094"/>
                </a:cubicBezTo>
                <a:cubicBezTo>
                  <a:pt x="1448819" y="1146025"/>
                  <a:pt x="1428531" y="1154950"/>
                  <a:pt x="1466888" y="1130842"/>
                </a:cubicBezTo>
                <a:cubicBezTo>
                  <a:pt x="1443381" y="1122213"/>
                  <a:pt x="1443438" y="1122661"/>
                  <a:pt x="1419930" y="1114021"/>
                </a:cubicBezTo>
                <a:close/>
                <a:moveTo>
                  <a:pt x="2385870" y="1144758"/>
                </a:moveTo>
                <a:cubicBezTo>
                  <a:pt x="2379193" y="1162561"/>
                  <a:pt x="2379231" y="1162894"/>
                  <a:pt x="2372535" y="1180706"/>
                </a:cubicBezTo>
                <a:cubicBezTo>
                  <a:pt x="2421217" y="1221263"/>
                  <a:pt x="2467347" y="1177239"/>
                  <a:pt x="2385870" y="1144758"/>
                </a:cubicBezTo>
                <a:close/>
                <a:moveTo>
                  <a:pt x="3196438" y="1184763"/>
                </a:moveTo>
                <a:cubicBezTo>
                  <a:pt x="3196438" y="1207024"/>
                  <a:pt x="3196438" y="1207147"/>
                  <a:pt x="3196438" y="1229407"/>
                </a:cubicBezTo>
                <a:cubicBezTo>
                  <a:pt x="3218688" y="1209376"/>
                  <a:pt x="3218260" y="1209424"/>
                  <a:pt x="3240501" y="1189402"/>
                </a:cubicBezTo>
                <a:cubicBezTo>
                  <a:pt x="3218240" y="1187173"/>
                  <a:pt x="3218679" y="1186983"/>
                  <a:pt x="3196438" y="1184763"/>
                </a:cubicBezTo>
                <a:close/>
                <a:moveTo>
                  <a:pt x="2804493" y="1220711"/>
                </a:moveTo>
                <a:cubicBezTo>
                  <a:pt x="2795588" y="1242971"/>
                  <a:pt x="2795388" y="1243095"/>
                  <a:pt x="2786520" y="1265354"/>
                </a:cubicBezTo>
                <a:cubicBezTo>
                  <a:pt x="2833068" y="1260849"/>
                  <a:pt x="2812466" y="1269488"/>
                  <a:pt x="2849137" y="1238685"/>
                </a:cubicBezTo>
                <a:cubicBezTo>
                  <a:pt x="2826877" y="1229779"/>
                  <a:pt x="2826735" y="1229607"/>
                  <a:pt x="2804493" y="1220711"/>
                </a:cubicBezTo>
                <a:close/>
                <a:moveTo>
                  <a:pt x="3268904" y="1220711"/>
                </a:moveTo>
                <a:cubicBezTo>
                  <a:pt x="3263770" y="1222311"/>
                  <a:pt x="3258255" y="1229121"/>
                  <a:pt x="3236443" y="1242742"/>
                </a:cubicBezTo>
                <a:cubicBezTo>
                  <a:pt x="3246320" y="1259573"/>
                  <a:pt x="3246263" y="1259535"/>
                  <a:pt x="3256150" y="1276365"/>
                </a:cubicBezTo>
                <a:cubicBezTo>
                  <a:pt x="3295298" y="1255115"/>
                  <a:pt x="3280772" y="1270755"/>
                  <a:pt x="3298479" y="1229407"/>
                </a:cubicBezTo>
                <a:cubicBezTo>
                  <a:pt x="3278486" y="1222740"/>
                  <a:pt x="3274057" y="1219120"/>
                  <a:pt x="3268904" y="1220711"/>
                </a:cubicBezTo>
                <a:close/>
                <a:moveTo>
                  <a:pt x="1112634" y="1260716"/>
                </a:moveTo>
                <a:cubicBezTo>
                  <a:pt x="1105957" y="1274070"/>
                  <a:pt x="1105986" y="1274041"/>
                  <a:pt x="1099299" y="1287386"/>
                </a:cubicBezTo>
                <a:cubicBezTo>
                  <a:pt x="1123788" y="1285157"/>
                  <a:pt x="1124083" y="1284967"/>
                  <a:pt x="1148582" y="1282747"/>
                </a:cubicBezTo>
                <a:cubicBezTo>
                  <a:pt x="1130780" y="1271613"/>
                  <a:pt x="1130446" y="1271831"/>
                  <a:pt x="1112634" y="1260716"/>
                </a:cubicBezTo>
                <a:close/>
                <a:moveTo>
                  <a:pt x="3098445" y="1260716"/>
                </a:moveTo>
                <a:cubicBezTo>
                  <a:pt x="3091767" y="1274070"/>
                  <a:pt x="3091806" y="1274041"/>
                  <a:pt x="3085109" y="1287386"/>
                </a:cubicBezTo>
                <a:cubicBezTo>
                  <a:pt x="3114047" y="1278480"/>
                  <a:pt x="3113570" y="1278318"/>
                  <a:pt x="3142516" y="1269412"/>
                </a:cubicBezTo>
                <a:cubicBezTo>
                  <a:pt x="3120257" y="1264964"/>
                  <a:pt x="3120685" y="1265154"/>
                  <a:pt x="3098445" y="1260716"/>
                </a:cubicBezTo>
                <a:close/>
                <a:moveTo>
                  <a:pt x="1793319" y="1323333"/>
                </a:moveTo>
                <a:cubicBezTo>
                  <a:pt x="1770383" y="1325276"/>
                  <a:pt x="1758972" y="1344536"/>
                  <a:pt x="1745199" y="1372035"/>
                </a:cubicBezTo>
                <a:cubicBezTo>
                  <a:pt x="1790586" y="1390751"/>
                  <a:pt x="1800720" y="1367129"/>
                  <a:pt x="1820570" y="1327391"/>
                </a:cubicBezTo>
                <a:cubicBezTo>
                  <a:pt x="1809998" y="1323867"/>
                  <a:pt x="1800968" y="1322676"/>
                  <a:pt x="1793319" y="1323333"/>
                </a:cubicBezTo>
                <a:close/>
                <a:moveTo>
                  <a:pt x="1468631" y="1345365"/>
                </a:moveTo>
                <a:cubicBezTo>
                  <a:pt x="1468631" y="1367624"/>
                  <a:pt x="1468631" y="1367748"/>
                  <a:pt x="1468631" y="1390008"/>
                </a:cubicBezTo>
                <a:cubicBezTo>
                  <a:pt x="1490891" y="1369977"/>
                  <a:pt x="1491034" y="1369453"/>
                  <a:pt x="1513275" y="1349422"/>
                </a:cubicBezTo>
                <a:cubicBezTo>
                  <a:pt x="1491015" y="1347194"/>
                  <a:pt x="1490872" y="1347584"/>
                  <a:pt x="1468631" y="1345365"/>
                </a:cubicBezTo>
                <a:close/>
                <a:moveTo>
                  <a:pt x="1063933" y="1354061"/>
                </a:moveTo>
                <a:cubicBezTo>
                  <a:pt x="1059485" y="1367415"/>
                  <a:pt x="1059094" y="1367396"/>
                  <a:pt x="1054656" y="1380731"/>
                </a:cubicBezTo>
                <a:cubicBezTo>
                  <a:pt x="1079144" y="1376283"/>
                  <a:pt x="1079440" y="1376473"/>
                  <a:pt x="1103938" y="1372035"/>
                </a:cubicBezTo>
                <a:cubicBezTo>
                  <a:pt x="1083907" y="1363129"/>
                  <a:pt x="1083993" y="1362957"/>
                  <a:pt x="1063933" y="1354061"/>
                </a:cubicBezTo>
                <a:close/>
                <a:moveTo>
                  <a:pt x="2853195" y="1362757"/>
                </a:moveTo>
                <a:cubicBezTo>
                  <a:pt x="2848737" y="1378340"/>
                  <a:pt x="2848927" y="1378483"/>
                  <a:pt x="2844499" y="1394066"/>
                </a:cubicBezTo>
                <a:cubicBezTo>
                  <a:pt x="2888809" y="1406734"/>
                  <a:pt x="2868720" y="1411392"/>
                  <a:pt x="2902477" y="1372035"/>
                </a:cubicBezTo>
                <a:cubicBezTo>
                  <a:pt x="2877988" y="1367587"/>
                  <a:pt x="2877693" y="1367196"/>
                  <a:pt x="2853195" y="1362757"/>
                </a:cubicBezTo>
                <a:close/>
                <a:moveTo>
                  <a:pt x="2586485" y="1367396"/>
                </a:moveTo>
                <a:cubicBezTo>
                  <a:pt x="2582037" y="1380750"/>
                  <a:pt x="2581647" y="1380731"/>
                  <a:pt x="2577208" y="1394066"/>
                </a:cubicBezTo>
                <a:cubicBezTo>
                  <a:pt x="2620833" y="1400305"/>
                  <a:pt x="2601059" y="1406163"/>
                  <a:pt x="2635186" y="1372035"/>
                </a:cubicBezTo>
                <a:cubicBezTo>
                  <a:pt x="2610708" y="1369806"/>
                  <a:pt x="2610984" y="1369615"/>
                  <a:pt x="2586485" y="1367396"/>
                </a:cubicBezTo>
                <a:close/>
                <a:moveTo>
                  <a:pt x="258013" y="1398704"/>
                </a:moveTo>
                <a:cubicBezTo>
                  <a:pt x="253927" y="1397952"/>
                  <a:pt x="249174" y="1401438"/>
                  <a:pt x="231343" y="1407401"/>
                </a:cubicBezTo>
                <a:cubicBezTo>
                  <a:pt x="231343" y="1434119"/>
                  <a:pt x="231343" y="1434023"/>
                  <a:pt x="231343" y="1460741"/>
                </a:cubicBezTo>
                <a:cubicBezTo>
                  <a:pt x="269472" y="1441681"/>
                  <a:pt x="251984" y="1455950"/>
                  <a:pt x="280045" y="1416678"/>
                </a:cubicBezTo>
                <a:cubicBezTo>
                  <a:pt x="265252" y="1404848"/>
                  <a:pt x="262081" y="1399467"/>
                  <a:pt x="258013" y="1398704"/>
                </a:cubicBezTo>
                <a:close/>
                <a:moveTo>
                  <a:pt x="1571254" y="1420736"/>
                </a:moveTo>
                <a:cubicBezTo>
                  <a:pt x="1513237" y="1436567"/>
                  <a:pt x="1527515" y="1417974"/>
                  <a:pt x="1513275" y="1460741"/>
                </a:cubicBezTo>
                <a:cubicBezTo>
                  <a:pt x="1556014" y="1442434"/>
                  <a:pt x="1536535" y="1455435"/>
                  <a:pt x="1571254" y="1420736"/>
                </a:cubicBezTo>
                <a:close/>
                <a:moveTo>
                  <a:pt x="355997" y="1447406"/>
                </a:moveTo>
                <a:cubicBezTo>
                  <a:pt x="349320" y="1460760"/>
                  <a:pt x="349358" y="1460741"/>
                  <a:pt x="342662" y="1474076"/>
                </a:cubicBezTo>
                <a:cubicBezTo>
                  <a:pt x="371599" y="1467399"/>
                  <a:pt x="371703" y="1467418"/>
                  <a:pt x="400641" y="1460741"/>
                </a:cubicBezTo>
                <a:cubicBezTo>
                  <a:pt x="378381" y="1454064"/>
                  <a:pt x="378238" y="1454092"/>
                  <a:pt x="355997" y="1447406"/>
                </a:cubicBezTo>
                <a:close/>
                <a:moveTo>
                  <a:pt x="1139304" y="1501327"/>
                </a:moveTo>
                <a:cubicBezTo>
                  <a:pt x="1134856" y="1519139"/>
                  <a:pt x="1135047" y="1518891"/>
                  <a:pt x="1130608" y="1536703"/>
                </a:cubicBezTo>
                <a:cubicBezTo>
                  <a:pt x="1161774" y="1521120"/>
                  <a:pt x="1161488" y="1520967"/>
                  <a:pt x="1192644" y="1505394"/>
                </a:cubicBezTo>
                <a:cubicBezTo>
                  <a:pt x="1165936" y="1503165"/>
                  <a:pt x="1165984" y="1503546"/>
                  <a:pt x="1139304" y="1501327"/>
                </a:cubicBezTo>
                <a:close/>
                <a:moveTo>
                  <a:pt x="814035" y="1549457"/>
                </a:moveTo>
                <a:cubicBezTo>
                  <a:pt x="796376" y="1551267"/>
                  <a:pt x="777288" y="1560258"/>
                  <a:pt x="756638" y="1568012"/>
                </a:cubicBezTo>
                <a:cubicBezTo>
                  <a:pt x="774449" y="1592491"/>
                  <a:pt x="774221" y="1592215"/>
                  <a:pt x="792004" y="1616713"/>
                </a:cubicBezTo>
                <a:cubicBezTo>
                  <a:pt x="846011" y="1598710"/>
                  <a:pt x="822198" y="1613188"/>
                  <a:pt x="863317" y="1572069"/>
                </a:cubicBezTo>
                <a:cubicBezTo>
                  <a:pt x="847763" y="1552619"/>
                  <a:pt x="831714" y="1547647"/>
                  <a:pt x="814035" y="1549457"/>
                </a:cubicBezTo>
                <a:close/>
                <a:moveTo>
                  <a:pt x="511959" y="1612074"/>
                </a:moveTo>
                <a:cubicBezTo>
                  <a:pt x="505282" y="1634334"/>
                  <a:pt x="505320" y="1634467"/>
                  <a:pt x="498624" y="1656718"/>
                </a:cubicBezTo>
                <a:cubicBezTo>
                  <a:pt x="547573" y="1651984"/>
                  <a:pt x="526456" y="1663185"/>
                  <a:pt x="556031" y="1616713"/>
                </a:cubicBezTo>
                <a:cubicBezTo>
                  <a:pt x="533772" y="1614484"/>
                  <a:pt x="534210" y="1614294"/>
                  <a:pt x="511959" y="1612074"/>
                </a:cubicBezTo>
                <a:close/>
                <a:moveTo>
                  <a:pt x="8696" y="1616713"/>
                </a:moveTo>
                <a:cubicBezTo>
                  <a:pt x="4248" y="1634515"/>
                  <a:pt x="4439" y="1634848"/>
                  <a:pt x="0" y="1652660"/>
                </a:cubicBezTo>
                <a:cubicBezTo>
                  <a:pt x="52578" y="1658499"/>
                  <a:pt x="30432" y="1666252"/>
                  <a:pt x="66675" y="1630048"/>
                </a:cubicBezTo>
                <a:cubicBezTo>
                  <a:pt x="37738" y="1623371"/>
                  <a:pt x="37633" y="1623390"/>
                  <a:pt x="8696" y="1616713"/>
                </a:cubicBezTo>
                <a:close/>
                <a:moveTo>
                  <a:pt x="2051914" y="1630048"/>
                </a:moveTo>
                <a:cubicBezTo>
                  <a:pt x="2045237" y="1652308"/>
                  <a:pt x="2045265" y="1652441"/>
                  <a:pt x="2038579" y="1674692"/>
                </a:cubicBezTo>
                <a:cubicBezTo>
                  <a:pt x="2065287" y="1659108"/>
                  <a:pt x="2065220" y="1658966"/>
                  <a:pt x="2091919" y="1643382"/>
                </a:cubicBezTo>
                <a:cubicBezTo>
                  <a:pt x="2071888" y="1636706"/>
                  <a:pt x="2071954" y="1636725"/>
                  <a:pt x="2051914" y="1630048"/>
                </a:cubicBezTo>
                <a:close/>
                <a:moveTo>
                  <a:pt x="3401101" y="1652660"/>
                </a:moveTo>
                <a:cubicBezTo>
                  <a:pt x="3394424" y="1666014"/>
                  <a:pt x="3394463" y="1665986"/>
                  <a:pt x="3387767" y="1679330"/>
                </a:cubicBezTo>
                <a:cubicBezTo>
                  <a:pt x="3412255" y="1677101"/>
                  <a:pt x="3411969" y="1676911"/>
                  <a:pt x="3436468" y="1674692"/>
                </a:cubicBezTo>
                <a:cubicBezTo>
                  <a:pt x="3418665" y="1663557"/>
                  <a:pt x="3418904" y="1663776"/>
                  <a:pt x="3401101" y="1652660"/>
                </a:cubicBezTo>
                <a:close/>
                <a:moveTo>
                  <a:pt x="904484" y="1681645"/>
                </a:moveTo>
                <a:cubicBezTo>
                  <a:pt x="894226" y="1686874"/>
                  <a:pt x="886635" y="1702085"/>
                  <a:pt x="881291" y="1723393"/>
                </a:cubicBezTo>
                <a:cubicBezTo>
                  <a:pt x="930183" y="1735613"/>
                  <a:pt x="908656" y="1741804"/>
                  <a:pt x="943337" y="1701362"/>
                </a:cubicBezTo>
                <a:cubicBezTo>
                  <a:pt x="927373" y="1681406"/>
                  <a:pt x="914743" y="1676435"/>
                  <a:pt x="904484" y="1681645"/>
                </a:cubicBezTo>
                <a:close/>
                <a:moveTo>
                  <a:pt x="2029873" y="1777314"/>
                </a:moveTo>
                <a:cubicBezTo>
                  <a:pt x="2023196" y="1795126"/>
                  <a:pt x="2023234" y="1794878"/>
                  <a:pt x="2016538" y="1812680"/>
                </a:cubicBezTo>
                <a:cubicBezTo>
                  <a:pt x="2049932" y="1806003"/>
                  <a:pt x="2049828" y="1806032"/>
                  <a:pt x="2083222" y="1799345"/>
                </a:cubicBezTo>
                <a:cubicBezTo>
                  <a:pt x="2056505" y="1788220"/>
                  <a:pt x="2056552" y="1788449"/>
                  <a:pt x="2029873" y="1777314"/>
                </a:cubicBezTo>
                <a:close/>
                <a:moveTo>
                  <a:pt x="124654" y="1794706"/>
                </a:moveTo>
                <a:cubicBezTo>
                  <a:pt x="115757" y="1810289"/>
                  <a:pt x="115576" y="1810423"/>
                  <a:pt x="106680" y="1826015"/>
                </a:cubicBezTo>
                <a:cubicBezTo>
                  <a:pt x="154619" y="1838007"/>
                  <a:pt x="131569" y="1841008"/>
                  <a:pt x="175679" y="1816738"/>
                </a:cubicBezTo>
                <a:cubicBezTo>
                  <a:pt x="150085" y="1805889"/>
                  <a:pt x="150285" y="1805555"/>
                  <a:pt x="124654" y="1794706"/>
                </a:cubicBezTo>
                <a:close/>
                <a:moveTo>
                  <a:pt x="476012" y="1799345"/>
                </a:moveTo>
                <a:cubicBezTo>
                  <a:pt x="464887" y="1830511"/>
                  <a:pt x="465115" y="1830234"/>
                  <a:pt x="453980" y="1861381"/>
                </a:cubicBezTo>
                <a:cubicBezTo>
                  <a:pt x="485146" y="1839131"/>
                  <a:pt x="484861" y="1839569"/>
                  <a:pt x="516026" y="1817319"/>
                </a:cubicBezTo>
                <a:cubicBezTo>
                  <a:pt x="495986" y="1808422"/>
                  <a:pt x="496062" y="1808251"/>
                  <a:pt x="476012" y="1799345"/>
                </a:cubicBezTo>
                <a:close/>
                <a:moveTo>
                  <a:pt x="961311" y="1826015"/>
                </a:moveTo>
                <a:cubicBezTo>
                  <a:pt x="903980" y="1843217"/>
                  <a:pt x="866156" y="1851704"/>
                  <a:pt x="836648" y="1906034"/>
                </a:cubicBezTo>
                <a:cubicBezTo>
                  <a:pt x="885120" y="1909159"/>
                  <a:pt x="938527" y="1867982"/>
                  <a:pt x="961311" y="1826015"/>
                </a:cubicBezTo>
                <a:close/>
                <a:moveTo>
                  <a:pt x="1717948" y="1857323"/>
                </a:moveTo>
                <a:cubicBezTo>
                  <a:pt x="1713491" y="1872907"/>
                  <a:pt x="1713681" y="1873049"/>
                  <a:pt x="1709252" y="1888633"/>
                </a:cubicBezTo>
                <a:cubicBezTo>
                  <a:pt x="1722606" y="1893090"/>
                  <a:pt x="1722568" y="1892890"/>
                  <a:pt x="1735922" y="1897338"/>
                </a:cubicBezTo>
                <a:cubicBezTo>
                  <a:pt x="1740370" y="1881755"/>
                  <a:pt x="1740760" y="1881613"/>
                  <a:pt x="1745199" y="1866020"/>
                </a:cubicBezTo>
                <a:cubicBezTo>
                  <a:pt x="1731845" y="1861572"/>
                  <a:pt x="1731302" y="1861772"/>
                  <a:pt x="1717948" y="1857323"/>
                </a:cubicBezTo>
                <a:close/>
                <a:moveTo>
                  <a:pt x="3249778" y="1897338"/>
                </a:moveTo>
                <a:cubicBezTo>
                  <a:pt x="3172406" y="1912807"/>
                  <a:pt x="3188961" y="1888985"/>
                  <a:pt x="3173826" y="1941982"/>
                </a:cubicBezTo>
                <a:cubicBezTo>
                  <a:pt x="3216107" y="1956069"/>
                  <a:pt x="3231461" y="1934019"/>
                  <a:pt x="3249778" y="1897338"/>
                </a:cubicBezTo>
                <a:close/>
                <a:moveTo>
                  <a:pt x="3499085" y="1919370"/>
                </a:moveTo>
                <a:cubicBezTo>
                  <a:pt x="3492408" y="1932724"/>
                  <a:pt x="3492446" y="1932695"/>
                  <a:pt x="3485750" y="1946040"/>
                </a:cubicBezTo>
                <a:cubicBezTo>
                  <a:pt x="3514687" y="1937134"/>
                  <a:pt x="3514211" y="1937543"/>
                  <a:pt x="3543157" y="1928647"/>
                </a:cubicBezTo>
                <a:cubicBezTo>
                  <a:pt x="3520897" y="1924189"/>
                  <a:pt x="3521335" y="1923808"/>
                  <a:pt x="3499085" y="1919370"/>
                </a:cubicBezTo>
                <a:close/>
                <a:moveTo>
                  <a:pt x="1000735" y="1936762"/>
                </a:moveTo>
                <a:cubicBezTo>
                  <a:pt x="989714" y="1938353"/>
                  <a:pt x="981227" y="1949621"/>
                  <a:pt x="974646" y="1972709"/>
                </a:cubicBezTo>
                <a:cubicBezTo>
                  <a:pt x="1023071" y="1990864"/>
                  <a:pt x="1000535" y="1994341"/>
                  <a:pt x="1041321" y="1959375"/>
                </a:cubicBezTo>
                <a:cubicBezTo>
                  <a:pt x="1025204" y="1943248"/>
                  <a:pt x="1011736" y="1935162"/>
                  <a:pt x="1000735" y="1936762"/>
                </a:cubicBezTo>
                <a:close/>
                <a:moveTo>
                  <a:pt x="3387767" y="1950678"/>
                </a:moveTo>
                <a:cubicBezTo>
                  <a:pt x="3383318" y="1964032"/>
                  <a:pt x="3382928" y="1963994"/>
                  <a:pt x="3378489" y="1977348"/>
                </a:cubicBezTo>
                <a:cubicBezTo>
                  <a:pt x="3402978" y="1972891"/>
                  <a:pt x="3403273" y="1973091"/>
                  <a:pt x="3427771" y="1968652"/>
                </a:cubicBezTo>
                <a:cubicBezTo>
                  <a:pt x="3407740" y="1959746"/>
                  <a:pt x="3407817" y="1959575"/>
                  <a:pt x="3387767" y="1950678"/>
                </a:cubicBezTo>
                <a:close/>
                <a:moveTo>
                  <a:pt x="1328899" y="2018515"/>
                </a:moveTo>
                <a:cubicBezTo>
                  <a:pt x="1324032" y="2018925"/>
                  <a:pt x="1320317" y="2024821"/>
                  <a:pt x="1303973" y="2038804"/>
                </a:cubicBezTo>
                <a:cubicBezTo>
                  <a:pt x="1332909" y="2034908"/>
                  <a:pt x="1333014" y="2034593"/>
                  <a:pt x="1361951" y="2030688"/>
                </a:cubicBezTo>
                <a:cubicBezTo>
                  <a:pt x="1339863" y="2022849"/>
                  <a:pt x="1333795" y="2018106"/>
                  <a:pt x="1328899" y="2018515"/>
                </a:cubicBezTo>
                <a:close/>
                <a:moveTo>
                  <a:pt x="1634452" y="2030107"/>
                </a:moveTo>
                <a:cubicBezTo>
                  <a:pt x="1600067" y="2034850"/>
                  <a:pt x="1578559" y="2056196"/>
                  <a:pt x="1557919" y="2093306"/>
                </a:cubicBezTo>
                <a:cubicBezTo>
                  <a:pt x="1619755" y="2093306"/>
                  <a:pt x="1625746" y="2078313"/>
                  <a:pt x="1673876" y="2030688"/>
                </a:cubicBezTo>
                <a:cubicBezTo>
                  <a:pt x="1659169" y="2028583"/>
                  <a:pt x="1645920" y="2028517"/>
                  <a:pt x="1634452" y="2030107"/>
                </a:cubicBezTo>
                <a:close/>
                <a:moveTo>
                  <a:pt x="3917699" y="2035327"/>
                </a:moveTo>
                <a:cubicBezTo>
                  <a:pt x="3913585" y="2037861"/>
                  <a:pt x="3912822" y="2045604"/>
                  <a:pt x="3903793" y="2066636"/>
                </a:cubicBezTo>
                <a:cubicBezTo>
                  <a:pt x="3939874" y="2095506"/>
                  <a:pt x="3959228" y="2078427"/>
                  <a:pt x="3953075" y="2035327"/>
                </a:cubicBezTo>
                <a:cubicBezTo>
                  <a:pt x="3929615" y="2035327"/>
                  <a:pt x="3921814" y="2032793"/>
                  <a:pt x="3917699" y="2035327"/>
                </a:cubicBezTo>
                <a:close/>
                <a:moveTo>
                  <a:pt x="3543157" y="2079970"/>
                </a:moveTo>
                <a:cubicBezTo>
                  <a:pt x="3534251" y="2093325"/>
                  <a:pt x="3534651" y="2093296"/>
                  <a:pt x="3525755" y="2106641"/>
                </a:cubicBezTo>
                <a:cubicBezTo>
                  <a:pt x="3552473" y="2104412"/>
                  <a:pt x="3552415" y="2104231"/>
                  <a:pt x="3579104" y="2102002"/>
                </a:cubicBezTo>
                <a:cubicBezTo>
                  <a:pt x="3561293" y="2090877"/>
                  <a:pt x="3560940" y="2091096"/>
                  <a:pt x="3543157" y="2079970"/>
                </a:cubicBezTo>
                <a:close/>
                <a:moveTo>
                  <a:pt x="2169033" y="2089829"/>
                </a:moveTo>
                <a:cubicBezTo>
                  <a:pt x="2143992" y="2095944"/>
                  <a:pt x="2143620" y="2095878"/>
                  <a:pt x="2118589" y="2102002"/>
                </a:cubicBezTo>
                <a:cubicBezTo>
                  <a:pt x="2117055" y="2123290"/>
                  <a:pt x="2117217" y="2123043"/>
                  <a:pt x="2115683" y="2144331"/>
                </a:cubicBezTo>
                <a:cubicBezTo>
                  <a:pt x="2157289" y="2141283"/>
                  <a:pt x="2182035" y="2135397"/>
                  <a:pt x="2169033" y="2089829"/>
                </a:cubicBezTo>
                <a:close/>
                <a:moveTo>
                  <a:pt x="4282392" y="2106060"/>
                </a:moveTo>
                <a:cubicBezTo>
                  <a:pt x="4252817" y="2135635"/>
                  <a:pt x="4265152" y="2119128"/>
                  <a:pt x="4247026" y="2155342"/>
                </a:cubicBezTo>
                <a:cubicBezTo>
                  <a:pt x="4278192" y="2139759"/>
                  <a:pt x="4277907" y="2139626"/>
                  <a:pt x="4309072" y="2124033"/>
                </a:cubicBezTo>
                <a:cubicBezTo>
                  <a:pt x="4295851" y="2114994"/>
                  <a:pt x="4295613" y="2115099"/>
                  <a:pt x="4282392" y="2106060"/>
                </a:cubicBezTo>
                <a:close/>
                <a:moveTo>
                  <a:pt x="596617" y="2128672"/>
                </a:moveTo>
                <a:cubicBezTo>
                  <a:pt x="587712" y="2144255"/>
                  <a:pt x="587512" y="2144398"/>
                  <a:pt x="578644" y="2159981"/>
                </a:cubicBezTo>
                <a:cubicBezTo>
                  <a:pt x="595894" y="2169439"/>
                  <a:pt x="595579" y="2169067"/>
                  <a:pt x="612848" y="2178535"/>
                </a:cubicBezTo>
                <a:cubicBezTo>
                  <a:pt x="626764" y="2160171"/>
                  <a:pt x="626736" y="2160381"/>
                  <a:pt x="640680" y="2142007"/>
                </a:cubicBezTo>
                <a:cubicBezTo>
                  <a:pt x="618420" y="2135330"/>
                  <a:pt x="618858" y="2135358"/>
                  <a:pt x="596617" y="2128672"/>
                </a:cubicBezTo>
                <a:close/>
                <a:moveTo>
                  <a:pt x="2603878" y="2146645"/>
                </a:moveTo>
                <a:cubicBezTo>
                  <a:pt x="2599430" y="2160000"/>
                  <a:pt x="2599621" y="2159971"/>
                  <a:pt x="2595182" y="2173316"/>
                </a:cubicBezTo>
                <a:cubicBezTo>
                  <a:pt x="2619670" y="2168867"/>
                  <a:pt x="2619384" y="2169067"/>
                  <a:pt x="2643883" y="2164619"/>
                </a:cubicBezTo>
                <a:cubicBezTo>
                  <a:pt x="2623852" y="2155713"/>
                  <a:pt x="2623938" y="2155551"/>
                  <a:pt x="2603878" y="2146645"/>
                </a:cubicBezTo>
                <a:close/>
                <a:moveTo>
                  <a:pt x="3674764" y="2148389"/>
                </a:moveTo>
                <a:cubicBezTo>
                  <a:pt x="3651780" y="2142636"/>
                  <a:pt x="3644579" y="2154875"/>
                  <a:pt x="3632445" y="2191289"/>
                </a:cubicBezTo>
                <a:cubicBezTo>
                  <a:pt x="3684718" y="2197824"/>
                  <a:pt x="3659658" y="2204062"/>
                  <a:pt x="3703758" y="2159981"/>
                </a:cubicBezTo>
                <a:cubicBezTo>
                  <a:pt x="3691757" y="2154408"/>
                  <a:pt x="3682441" y="2150313"/>
                  <a:pt x="3674764" y="2148389"/>
                </a:cubicBezTo>
                <a:close/>
              </a:path>
            </a:pathLst>
          </a:custGeom>
          <a:solidFill>
            <a:srgbClr val="FFFFFF">
              <a:alpha val="3864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230" name="Google Shape;230;p49"/>
          <p:cNvGrpSpPr/>
          <p:nvPr/>
        </p:nvGrpSpPr>
        <p:grpSpPr>
          <a:xfrm rot="1825272">
            <a:off x="529066" y="4141951"/>
            <a:ext cx="1285970" cy="1688926"/>
            <a:chOff x="3749116" y="2023694"/>
            <a:chExt cx="791581" cy="1039621"/>
          </a:xfrm>
        </p:grpSpPr>
        <p:sp>
          <p:nvSpPr>
            <p:cNvPr id="231" name="Google Shape;231;p49"/>
            <p:cNvSpPr/>
            <p:nvPr/>
          </p:nvSpPr>
          <p:spPr>
            <a:xfrm>
              <a:off x="3749116" y="2625556"/>
              <a:ext cx="228161" cy="437759"/>
            </a:xfrm>
            <a:custGeom>
              <a:avLst/>
              <a:gdLst/>
              <a:ahLst/>
              <a:cxnLst/>
              <a:rect l="l" t="t" r="r" b="b"/>
              <a:pathLst>
                <a:path w="228161" h="437759" extrusionOk="0">
                  <a:moveTo>
                    <a:pt x="0" y="437760"/>
                  </a:moveTo>
                  <a:cubicBezTo>
                    <a:pt x="0" y="361912"/>
                    <a:pt x="24946" y="321069"/>
                    <a:pt x="57769" y="255413"/>
                  </a:cubicBezTo>
                  <a:cubicBezTo>
                    <a:pt x="123892" y="123168"/>
                    <a:pt x="109452" y="144761"/>
                    <a:pt x="209502" y="18907"/>
                  </a:cubicBezTo>
                  <a:lnTo>
                    <a:pt x="228162" y="0"/>
                  </a:ln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2" name="Google Shape;232;p49"/>
            <p:cNvSpPr/>
            <p:nvPr/>
          </p:nvSpPr>
          <p:spPr>
            <a:xfrm>
              <a:off x="3795131" y="2277860"/>
              <a:ext cx="142602" cy="488638"/>
            </a:xfrm>
            <a:custGeom>
              <a:avLst/>
              <a:gdLst/>
              <a:ahLst/>
              <a:cxnLst/>
              <a:rect l="l" t="t" r="r" b="b"/>
              <a:pathLst>
                <a:path w="142602" h="488638" extrusionOk="0">
                  <a:moveTo>
                    <a:pt x="71047" y="488638"/>
                  </a:moveTo>
                  <a:cubicBezTo>
                    <a:pt x="71047" y="488638"/>
                    <a:pt x="64122" y="407837"/>
                    <a:pt x="58169" y="387054"/>
                  </a:cubicBezTo>
                  <a:cubicBezTo>
                    <a:pt x="42948" y="333933"/>
                    <a:pt x="18317" y="283022"/>
                    <a:pt x="8154" y="228348"/>
                  </a:cubicBezTo>
                  <a:cubicBezTo>
                    <a:pt x="515" y="187267"/>
                    <a:pt x="-743" y="145166"/>
                    <a:pt x="333" y="103637"/>
                  </a:cubicBezTo>
                  <a:cubicBezTo>
                    <a:pt x="1229" y="68843"/>
                    <a:pt x="43282" y="-38076"/>
                    <a:pt x="91945" y="14093"/>
                  </a:cubicBezTo>
                  <a:cubicBezTo>
                    <a:pt x="123825" y="48269"/>
                    <a:pt x="85192" y="116791"/>
                    <a:pt x="89954" y="161054"/>
                  </a:cubicBezTo>
                  <a:cubicBezTo>
                    <a:pt x="91469" y="175161"/>
                    <a:pt x="94745" y="190086"/>
                    <a:pt x="101013" y="202802"/>
                  </a:cubicBezTo>
                  <a:cubicBezTo>
                    <a:pt x="115348" y="231863"/>
                    <a:pt x="151343" y="262276"/>
                    <a:pt x="140646" y="298443"/>
                  </a:cubicBezTo>
                  <a:cubicBezTo>
                    <a:pt x="130664" y="332190"/>
                    <a:pt x="92364" y="374423"/>
                    <a:pt x="80125" y="420163"/>
                  </a:cubicBezTo>
                  <a:lnTo>
                    <a:pt x="71047" y="488638"/>
                  </a:lnTo>
                  <a:close/>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3" name="Google Shape;233;p49"/>
            <p:cNvSpPr/>
            <p:nvPr/>
          </p:nvSpPr>
          <p:spPr>
            <a:xfrm>
              <a:off x="3996632" y="2023694"/>
              <a:ext cx="270355" cy="585050"/>
            </a:xfrm>
            <a:custGeom>
              <a:avLst/>
              <a:gdLst/>
              <a:ahLst/>
              <a:cxnLst/>
              <a:rect l="l" t="t" r="r" b="b"/>
              <a:pathLst>
                <a:path w="270355" h="585050" extrusionOk="0">
                  <a:moveTo>
                    <a:pt x="0" y="585051"/>
                  </a:moveTo>
                  <a:cubicBezTo>
                    <a:pt x="0" y="585051"/>
                    <a:pt x="45168" y="485391"/>
                    <a:pt x="51683" y="456692"/>
                  </a:cubicBezTo>
                  <a:cubicBezTo>
                    <a:pt x="71828" y="368024"/>
                    <a:pt x="83706" y="279346"/>
                    <a:pt x="103527" y="190535"/>
                  </a:cubicBezTo>
                  <a:cubicBezTo>
                    <a:pt x="110262" y="160350"/>
                    <a:pt x="112776" y="125889"/>
                    <a:pt x="128578" y="98523"/>
                  </a:cubicBezTo>
                  <a:cubicBezTo>
                    <a:pt x="152648" y="56871"/>
                    <a:pt x="174936" y="7817"/>
                    <a:pt x="227848" y="1454"/>
                  </a:cubicBezTo>
                  <a:cubicBezTo>
                    <a:pt x="235620" y="521"/>
                    <a:pt x="246688" y="-1908"/>
                    <a:pt x="253813" y="2845"/>
                  </a:cubicBezTo>
                  <a:cubicBezTo>
                    <a:pt x="296313" y="31239"/>
                    <a:pt x="245040" y="130051"/>
                    <a:pt x="231924" y="164132"/>
                  </a:cubicBezTo>
                  <a:cubicBezTo>
                    <a:pt x="224114" y="184448"/>
                    <a:pt x="213141" y="208213"/>
                    <a:pt x="210807" y="229883"/>
                  </a:cubicBezTo>
                  <a:cubicBezTo>
                    <a:pt x="206912" y="266125"/>
                    <a:pt x="214903" y="310683"/>
                    <a:pt x="194072" y="342830"/>
                  </a:cubicBezTo>
                  <a:cubicBezTo>
                    <a:pt x="155286" y="402657"/>
                    <a:pt x="112976" y="424869"/>
                    <a:pt x="70933" y="478409"/>
                  </a:cubicBezTo>
                  <a:lnTo>
                    <a:pt x="0" y="585051"/>
                  </a:lnTo>
                  <a:close/>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4" name="Google Shape;234;p49"/>
            <p:cNvSpPr/>
            <p:nvPr/>
          </p:nvSpPr>
          <p:spPr>
            <a:xfrm>
              <a:off x="3977278" y="2259805"/>
              <a:ext cx="563419" cy="365751"/>
            </a:xfrm>
            <a:custGeom>
              <a:avLst/>
              <a:gdLst/>
              <a:ahLst/>
              <a:cxnLst/>
              <a:rect l="l" t="t" r="r" b="b"/>
              <a:pathLst>
                <a:path w="563419" h="365751" extrusionOk="0">
                  <a:moveTo>
                    <a:pt x="0" y="365751"/>
                  </a:moveTo>
                  <a:cubicBezTo>
                    <a:pt x="0" y="365751"/>
                    <a:pt x="22936" y="345692"/>
                    <a:pt x="27346" y="342158"/>
                  </a:cubicBezTo>
                  <a:cubicBezTo>
                    <a:pt x="58921" y="316859"/>
                    <a:pt x="91545" y="302305"/>
                    <a:pt x="127987" y="285141"/>
                  </a:cubicBezTo>
                  <a:cubicBezTo>
                    <a:pt x="182442" y="259491"/>
                    <a:pt x="235772" y="232640"/>
                    <a:pt x="289712" y="206027"/>
                  </a:cubicBezTo>
                  <a:cubicBezTo>
                    <a:pt x="353901" y="174365"/>
                    <a:pt x="428196" y="160345"/>
                    <a:pt x="494528" y="132779"/>
                  </a:cubicBezTo>
                  <a:cubicBezTo>
                    <a:pt x="524789" y="120206"/>
                    <a:pt x="579310" y="71867"/>
                    <a:pt x="558994" y="30062"/>
                  </a:cubicBezTo>
                  <a:cubicBezTo>
                    <a:pt x="529847" y="-29898"/>
                    <a:pt x="427587" y="14679"/>
                    <a:pt x="388125" y="36663"/>
                  </a:cubicBezTo>
                  <a:cubicBezTo>
                    <a:pt x="366817" y="48531"/>
                    <a:pt x="349205" y="65342"/>
                    <a:pt x="328898" y="78392"/>
                  </a:cubicBezTo>
                  <a:cubicBezTo>
                    <a:pt x="217599" y="149915"/>
                    <a:pt x="111614" y="221781"/>
                    <a:pt x="39691" y="333262"/>
                  </a:cubicBez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5" name="Google Shape;235;p49"/>
            <p:cNvSpPr/>
            <p:nvPr/>
          </p:nvSpPr>
          <p:spPr>
            <a:xfrm>
              <a:off x="3831288" y="2586850"/>
              <a:ext cx="536810" cy="245132"/>
            </a:xfrm>
            <a:custGeom>
              <a:avLst/>
              <a:gdLst/>
              <a:ahLst/>
              <a:cxnLst/>
              <a:rect l="l" t="t" r="r" b="b"/>
              <a:pathLst>
                <a:path w="536810" h="245132" extrusionOk="0">
                  <a:moveTo>
                    <a:pt x="0" y="245132"/>
                  </a:moveTo>
                  <a:cubicBezTo>
                    <a:pt x="0" y="245132"/>
                    <a:pt x="32738" y="205127"/>
                    <a:pt x="45415" y="190240"/>
                  </a:cubicBezTo>
                  <a:cubicBezTo>
                    <a:pt x="127406" y="93952"/>
                    <a:pt x="250212" y="32096"/>
                    <a:pt x="372361" y="5236"/>
                  </a:cubicBezTo>
                  <a:cubicBezTo>
                    <a:pt x="411394" y="-3346"/>
                    <a:pt x="521284" y="-7785"/>
                    <a:pt x="534953" y="44984"/>
                  </a:cubicBezTo>
                  <a:cubicBezTo>
                    <a:pt x="545840" y="87046"/>
                    <a:pt x="506844" y="112754"/>
                    <a:pt x="470659" y="119564"/>
                  </a:cubicBezTo>
                  <a:cubicBezTo>
                    <a:pt x="441103" y="125136"/>
                    <a:pt x="411156" y="115173"/>
                    <a:pt x="382134" y="111011"/>
                  </a:cubicBezTo>
                  <a:cubicBezTo>
                    <a:pt x="335995" y="104400"/>
                    <a:pt x="268557" y="102848"/>
                    <a:pt x="228257" y="129794"/>
                  </a:cubicBezTo>
                  <a:cubicBezTo>
                    <a:pt x="209503" y="142338"/>
                    <a:pt x="195882" y="160693"/>
                    <a:pt x="177698" y="173600"/>
                  </a:cubicBezTo>
                  <a:cubicBezTo>
                    <a:pt x="146428" y="195822"/>
                    <a:pt x="109433" y="198098"/>
                    <a:pt x="73533" y="202479"/>
                  </a:cubicBezTo>
                  <a:cubicBezTo>
                    <a:pt x="55769" y="204642"/>
                    <a:pt x="0" y="245132"/>
                    <a:pt x="0" y="245132"/>
                  </a:cubicBezTo>
                  <a:close/>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6" name="Google Shape;236;p49"/>
            <p:cNvSpPr/>
            <p:nvPr/>
          </p:nvSpPr>
          <p:spPr>
            <a:xfrm>
              <a:off x="3836022" y="2634274"/>
              <a:ext cx="502034" cy="191945"/>
            </a:xfrm>
            <a:custGeom>
              <a:avLst/>
              <a:gdLst/>
              <a:ahLst/>
              <a:cxnLst/>
              <a:rect l="l" t="t" r="r" b="b"/>
              <a:pathLst>
                <a:path w="502034" h="191945" extrusionOk="0">
                  <a:moveTo>
                    <a:pt x="0" y="191946"/>
                  </a:moveTo>
                  <a:cubicBezTo>
                    <a:pt x="0" y="191946"/>
                    <a:pt x="35728" y="160389"/>
                    <a:pt x="46454" y="153246"/>
                  </a:cubicBezTo>
                  <a:cubicBezTo>
                    <a:pt x="75648" y="133795"/>
                    <a:pt x="109233" y="108706"/>
                    <a:pt x="143875" y="99534"/>
                  </a:cubicBezTo>
                  <a:cubicBezTo>
                    <a:pt x="191834" y="86837"/>
                    <a:pt x="226704" y="50195"/>
                    <a:pt x="268805" y="26534"/>
                  </a:cubicBezTo>
                  <a:cubicBezTo>
                    <a:pt x="317945" y="-1079"/>
                    <a:pt x="379609" y="-5051"/>
                    <a:pt x="433864" y="5084"/>
                  </a:cubicBezTo>
                  <a:cubicBezTo>
                    <a:pt x="452352" y="8532"/>
                    <a:pt x="502034" y="19467"/>
                    <a:pt x="502034" y="19467"/>
                  </a:cubicBez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7" name="Google Shape;237;p49"/>
            <p:cNvSpPr/>
            <p:nvPr/>
          </p:nvSpPr>
          <p:spPr>
            <a:xfrm>
              <a:off x="4023902" y="2284475"/>
              <a:ext cx="509377" cy="298123"/>
            </a:xfrm>
            <a:custGeom>
              <a:avLst/>
              <a:gdLst/>
              <a:ahLst/>
              <a:cxnLst/>
              <a:rect l="l" t="t" r="r" b="b"/>
              <a:pathLst>
                <a:path w="509377" h="298123" extrusionOk="0">
                  <a:moveTo>
                    <a:pt x="0" y="298123"/>
                  </a:moveTo>
                  <a:cubicBezTo>
                    <a:pt x="0" y="298123"/>
                    <a:pt x="23898" y="274158"/>
                    <a:pt x="27937" y="270510"/>
                  </a:cubicBezTo>
                  <a:cubicBezTo>
                    <a:pt x="55064" y="245974"/>
                    <a:pt x="84982" y="227552"/>
                    <a:pt x="114433" y="206121"/>
                  </a:cubicBezTo>
                  <a:cubicBezTo>
                    <a:pt x="159658" y="173203"/>
                    <a:pt x="215503" y="131321"/>
                    <a:pt x="270881" y="118320"/>
                  </a:cubicBezTo>
                  <a:cubicBezTo>
                    <a:pt x="339528" y="102203"/>
                    <a:pt x="416385" y="90373"/>
                    <a:pt x="476050" y="50330"/>
                  </a:cubicBezTo>
                  <a:cubicBezTo>
                    <a:pt x="493100" y="38891"/>
                    <a:pt x="509378" y="0"/>
                    <a:pt x="509378" y="0"/>
                  </a:cubicBez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8" name="Google Shape;238;p49"/>
            <p:cNvSpPr/>
            <p:nvPr/>
          </p:nvSpPr>
          <p:spPr>
            <a:xfrm>
              <a:off x="4022283" y="2030463"/>
              <a:ext cx="188864" cy="539724"/>
            </a:xfrm>
            <a:custGeom>
              <a:avLst/>
              <a:gdLst/>
              <a:ahLst/>
              <a:cxnLst/>
              <a:rect l="l" t="t" r="r" b="b"/>
              <a:pathLst>
                <a:path w="188864" h="539724" extrusionOk="0">
                  <a:moveTo>
                    <a:pt x="0" y="539725"/>
                  </a:moveTo>
                  <a:cubicBezTo>
                    <a:pt x="0" y="539725"/>
                    <a:pt x="19736" y="496338"/>
                    <a:pt x="24222" y="485985"/>
                  </a:cubicBezTo>
                  <a:cubicBezTo>
                    <a:pt x="38167" y="453819"/>
                    <a:pt x="49606" y="416948"/>
                    <a:pt x="59674" y="383591"/>
                  </a:cubicBezTo>
                  <a:cubicBezTo>
                    <a:pt x="77438" y="324736"/>
                    <a:pt x="95203" y="260490"/>
                    <a:pt x="121015" y="204464"/>
                  </a:cubicBezTo>
                  <a:cubicBezTo>
                    <a:pt x="134855" y="174422"/>
                    <a:pt x="154391" y="148171"/>
                    <a:pt x="166592" y="117272"/>
                  </a:cubicBezTo>
                  <a:cubicBezTo>
                    <a:pt x="179480" y="84658"/>
                    <a:pt x="200358" y="31509"/>
                    <a:pt x="180994" y="0"/>
                  </a:cubicBez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9" name="Google Shape;239;p49"/>
            <p:cNvSpPr/>
            <p:nvPr/>
          </p:nvSpPr>
          <p:spPr>
            <a:xfrm>
              <a:off x="3830532" y="2290000"/>
              <a:ext cx="37918" cy="452885"/>
            </a:xfrm>
            <a:custGeom>
              <a:avLst/>
              <a:gdLst/>
              <a:ahLst/>
              <a:cxnLst/>
              <a:rect l="l" t="t" r="r" b="b"/>
              <a:pathLst>
                <a:path w="37918" h="452885" extrusionOk="0">
                  <a:moveTo>
                    <a:pt x="36856" y="452885"/>
                  </a:moveTo>
                  <a:cubicBezTo>
                    <a:pt x="36856" y="452885"/>
                    <a:pt x="30303" y="420252"/>
                    <a:pt x="30093" y="414585"/>
                  </a:cubicBezTo>
                  <a:cubicBezTo>
                    <a:pt x="28379" y="370218"/>
                    <a:pt x="41190" y="327441"/>
                    <a:pt x="37113" y="282759"/>
                  </a:cubicBezTo>
                  <a:cubicBezTo>
                    <a:pt x="33122" y="239125"/>
                    <a:pt x="14482" y="200139"/>
                    <a:pt x="5071" y="157734"/>
                  </a:cubicBezTo>
                  <a:cubicBezTo>
                    <a:pt x="-2130" y="125282"/>
                    <a:pt x="70" y="93012"/>
                    <a:pt x="1328" y="60341"/>
                  </a:cubicBezTo>
                  <a:cubicBezTo>
                    <a:pt x="2013" y="42339"/>
                    <a:pt x="4461" y="0"/>
                    <a:pt x="4461" y="0"/>
                  </a:cubicBezTo>
                </a:path>
              </a:pathLst>
            </a:cu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0"/>
        <p:cNvGrpSpPr/>
        <p:nvPr/>
      </p:nvGrpSpPr>
      <p:grpSpPr>
        <a:xfrm>
          <a:off x="0" y="0"/>
          <a:ext cx="0" cy="0"/>
          <a:chOff x="0" y="0"/>
          <a:chExt cx="0" cy="0"/>
        </a:xfrm>
      </p:grpSpPr>
      <p:grpSp>
        <p:nvGrpSpPr>
          <p:cNvPr id="241" name="Google Shape;241;p50"/>
          <p:cNvGrpSpPr/>
          <p:nvPr/>
        </p:nvGrpSpPr>
        <p:grpSpPr>
          <a:xfrm rot="-5607671">
            <a:off x="-985467" y="-258778"/>
            <a:ext cx="2443991" cy="1249415"/>
            <a:chOff x="6555850" y="2276550"/>
            <a:chExt cx="1553150" cy="794000"/>
          </a:xfrm>
        </p:grpSpPr>
        <p:sp>
          <p:nvSpPr>
            <p:cNvPr id="242" name="Google Shape;242;p50"/>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0"/>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50"/>
          <p:cNvGrpSpPr/>
          <p:nvPr/>
        </p:nvGrpSpPr>
        <p:grpSpPr>
          <a:xfrm rot="-7812654">
            <a:off x="7949450" y="3703923"/>
            <a:ext cx="1707720" cy="1800182"/>
            <a:chOff x="4029000" y="-35100"/>
            <a:chExt cx="1219050" cy="1284925"/>
          </a:xfrm>
        </p:grpSpPr>
        <p:sp>
          <p:nvSpPr>
            <p:cNvPr id="245" name="Google Shape;245;p50"/>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0"/>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0"/>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50"/>
          <p:cNvSpPr/>
          <p:nvPr/>
        </p:nvSpPr>
        <p:spPr>
          <a:xfrm rot="-1512792" flipH="1">
            <a:off x="7768732" y="8136"/>
            <a:ext cx="2069120" cy="1233306"/>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0"/>
          <p:cNvGrpSpPr/>
          <p:nvPr/>
        </p:nvGrpSpPr>
        <p:grpSpPr>
          <a:xfrm>
            <a:off x="-832072" y="3559168"/>
            <a:ext cx="2137197" cy="2154553"/>
            <a:chOff x="6420448" y="2442750"/>
            <a:chExt cx="2319259" cy="2338093"/>
          </a:xfrm>
        </p:grpSpPr>
        <p:sp>
          <p:nvSpPr>
            <p:cNvPr id="250" name="Google Shape;250;p50"/>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0"/>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0"/>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0"/>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6" name="Google Shape;256;p51"/>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rmAutofit/>
          </a:bodyPr>
          <a:lstStyle>
            <a:lvl1pPr marL="457200" lvl="0" indent="-342900">
              <a:lnSpc>
                <a:spcPct val="100000"/>
              </a:lnSpc>
              <a:spcBef>
                <a:spcPts val="0"/>
              </a:spcBef>
              <a:spcAft>
                <a:spcPts val="0"/>
              </a:spcAft>
              <a:buSzPts val="1800"/>
              <a:buFont typeface="Nunito Light"/>
              <a:buChar char="●"/>
              <a:defRPr/>
            </a:lvl1pPr>
            <a:lvl2pPr marL="914400" lvl="1" indent="-317500">
              <a:lnSpc>
                <a:spcPct val="100000"/>
              </a:lnSpc>
              <a:spcBef>
                <a:spcPts val="0"/>
              </a:spcBef>
              <a:spcAft>
                <a:spcPts val="0"/>
              </a:spcAft>
              <a:buSzPts val="1400"/>
              <a:buFont typeface="Nunito Light"/>
              <a:buChar char="○"/>
              <a:defRPr/>
            </a:lvl2pPr>
            <a:lvl3pPr marL="1371600" lvl="2" indent="-317500">
              <a:lnSpc>
                <a:spcPct val="100000"/>
              </a:lnSpc>
              <a:spcBef>
                <a:spcPts val="0"/>
              </a:spcBef>
              <a:spcAft>
                <a:spcPts val="0"/>
              </a:spcAft>
              <a:buSzPts val="1400"/>
              <a:buFont typeface="Nunito Light"/>
              <a:buChar char="■"/>
              <a:defRPr/>
            </a:lvl3pPr>
            <a:lvl4pPr marL="1828800" lvl="3" indent="-317500">
              <a:lnSpc>
                <a:spcPct val="100000"/>
              </a:lnSpc>
              <a:spcBef>
                <a:spcPts val="0"/>
              </a:spcBef>
              <a:spcAft>
                <a:spcPts val="0"/>
              </a:spcAft>
              <a:buSzPts val="1400"/>
              <a:buFont typeface="Nunito Light"/>
              <a:buChar char="●"/>
              <a:defRPr/>
            </a:lvl4pPr>
            <a:lvl5pPr marL="2286000" lvl="4" indent="-317500">
              <a:lnSpc>
                <a:spcPct val="100000"/>
              </a:lnSpc>
              <a:spcBef>
                <a:spcPts val="0"/>
              </a:spcBef>
              <a:spcAft>
                <a:spcPts val="0"/>
              </a:spcAft>
              <a:buSzPts val="1400"/>
              <a:buFont typeface="Nunito Light"/>
              <a:buChar char="○"/>
              <a:defRPr/>
            </a:lvl5pPr>
            <a:lvl6pPr marL="2743200" lvl="5" indent="-317500">
              <a:lnSpc>
                <a:spcPct val="100000"/>
              </a:lnSpc>
              <a:spcBef>
                <a:spcPts val="0"/>
              </a:spcBef>
              <a:spcAft>
                <a:spcPts val="0"/>
              </a:spcAft>
              <a:buSzPts val="1400"/>
              <a:buFont typeface="Nunito Light"/>
              <a:buChar char="■"/>
              <a:defRPr/>
            </a:lvl6pPr>
            <a:lvl7pPr marL="3200400" lvl="6" indent="-317500">
              <a:lnSpc>
                <a:spcPct val="100000"/>
              </a:lnSpc>
              <a:spcBef>
                <a:spcPts val="0"/>
              </a:spcBef>
              <a:spcAft>
                <a:spcPts val="0"/>
              </a:spcAft>
              <a:buSzPts val="1400"/>
              <a:buFont typeface="Nunito Light"/>
              <a:buChar char="●"/>
              <a:defRPr/>
            </a:lvl7pPr>
            <a:lvl8pPr marL="3657600" lvl="7" indent="-317500">
              <a:lnSpc>
                <a:spcPct val="100000"/>
              </a:lnSpc>
              <a:spcBef>
                <a:spcPts val="0"/>
              </a:spcBef>
              <a:spcAft>
                <a:spcPts val="0"/>
              </a:spcAft>
              <a:buSzPts val="1400"/>
              <a:buFont typeface="Nunito Light"/>
              <a:buChar char="○"/>
              <a:defRPr/>
            </a:lvl8pPr>
            <a:lvl9pPr marL="4114800" lvl="8" indent="-31750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1"/>
        <p:cNvGrpSpPr/>
        <p:nvPr/>
      </p:nvGrpSpPr>
      <p:grpSpPr>
        <a:xfrm>
          <a:off x="0" y="0"/>
          <a:ext cx="0" cy="0"/>
          <a:chOff x="0" y="0"/>
          <a:chExt cx="0" cy="0"/>
        </a:xfrm>
      </p:grpSpPr>
      <p:sp>
        <p:nvSpPr>
          <p:cNvPr id="262" name="Google Shape;262;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b="0"/>
            </a:lvl1pPr>
            <a:lvl2pPr lvl="1" algn="ctr">
              <a:spcBef>
                <a:spcPts val="0"/>
              </a:spcBef>
              <a:spcAft>
                <a:spcPts val="0"/>
              </a:spcAft>
              <a:buSzPts val="5200"/>
              <a:buNone/>
              <a:defRPr sz="5200" b="0"/>
            </a:lvl2pPr>
            <a:lvl3pPr lvl="2" algn="ctr">
              <a:spcBef>
                <a:spcPts val="0"/>
              </a:spcBef>
              <a:spcAft>
                <a:spcPts val="0"/>
              </a:spcAft>
              <a:buSzPts val="5200"/>
              <a:buNone/>
              <a:defRPr sz="5200" b="0"/>
            </a:lvl3pPr>
            <a:lvl4pPr lvl="3" algn="ctr">
              <a:spcBef>
                <a:spcPts val="0"/>
              </a:spcBef>
              <a:spcAft>
                <a:spcPts val="0"/>
              </a:spcAft>
              <a:buSzPts val="5200"/>
              <a:buNone/>
              <a:defRPr sz="5200" b="0"/>
            </a:lvl4pPr>
            <a:lvl5pPr lvl="4" algn="ctr">
              <a:spcBef>
                <a:spcPts val="0"/>
              </a:spcBef>
              <a:spcAft>
                <a:spcPts val="0"/>
              </a:spcAft>
              <a:buSzPts val="5200"/>
              <a:buNone/>
              <a:defRPr sz="5200" b="0"/>
            </a:lvl5pPr>
            <a:lvl6pPr lvl="5" algn="ctr">
              <a:spcBef>
                <a:spcPts val="0"/>
              </a:spcBef>
              <a:spcAft>
                <a:spcPts val="0"/>
              </a:spcAft>
              <a:buSzPts val="5200"/>
              <a:buNone/>
              <a:defRPr sz="5200" b="0"/>
            </a:lvl6pPr>
            <a:lvl7pPr lvl="6" algn="ctr">
              <a:spcBef>
                <a:spcPts val="0"/>
              </a:spcBef>
              <a:spcAft>
                <a:spcPts val="0"/>
              </a:spcAft>
              <a:buSzPts val="5200"/>
              <a:buNone/>
              <a:defRPr sz="5200" b="0"/>
            </a:lvl7pPr>
            <a:lvl8pPr lvl="7" algn="ctr">
              <a:spcBef>
                <a:spcPts val="0"/>
              </a:spcBef>
              <a:spcAft>
                <a:spcPts val="0"/>
              </a:spcAft>
              <a:buSzPts val="5200"/>
              <a:buNone/>
              <a:defRPr sz="5200" b="0"/>
            </a:lvl8pPr>
            <a:lvl9pPr lvl="8" algn="ctr">
              <a:spcBef>
                <a:spcPts val="0"/>
              </a:spcBef>
              <a:spcAft>
                <a:spcPts val="0"/>
              </a:spcAft>
              <a:buSzPts val="5200"/>
              <a:buNone/>
              <a:defRPr sz="5200" b="0"/>
            </a:lvl9pPr>
          </a:lstStyle>
          <a:p>
            <a:endParaRPr/>
          </a:p>
        </p:txBody>
      </p:sp>
      <p:sp>
        <p:nvSpPr>
          <p:cNvPr id="263" name="Google Shape;263;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64" name="Google Shape;26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65"/>
        <p:cNvGrpSpPr/>
        <p:nvPr/>
      </p:nvGrpSpPr>
      <p:grpSpPr>
        <a:xfrm>
          <a:off x="0" y="0"/>
          <a:ext cx="0" cy="0"/>
          <a:chOff x="0" y="0"/>
          <a:chExt cx="0" cy="0"/>
        </a:xfrm>
      </p:grpSpPr>
      <p:pic>
        <p:nvPicPr>
          <p:cNvPr id="266" name="Google Shape;266;p54"/>
          <p:cNvPicPr preferRelativeResize="0"/>
          <p:nvPr/>
        </p:nvPicPr>
        <p:blipFill rotWithShape="1">
          <a:blip r:embed="rId2">
            <a:alphaModFix/>
          </a:blip>
          <a:srcRect t="16486" b="27264"/>
          <a:stretch/>
        </p:blipFill>
        <p:spPr>
          <a:xfrm>
            <a:off x="0" y="0"/>
            <a:ext cx="9144003" cy="51435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2">
  <p:cSld name="TITLE_1_2">
    <p:spTree>
      <p:nvGrpSpPr>
        <p:cNvPr id="1" name="Shape 267"/>
        <p:cNvGrpSpPr/>
        <p:nvPr/>
      </p:nvGrpSpPr>
      <p:grpSpPr>
        <a:xfrm>
          <a:off x="0" y="0"/>
          <a:ext cx="0" cy="0"/>
          <a:chOff x="0" y="0"/>
          <a:chExt cx="0" cy="0"/>
        </a:xfrm>
      </p:grpSpPr>
      <p:pic>
        <p:nvPicPr>
          <p:cNvPr id="268" name="Google Shape;268;p55"/>
          <p:cNvPicPr preferRelativeResize="0"/>
          <p:nvPr/>
        </p:nvPicPr>
        <p:blipFill rotWithShape="1">
          <a:blip r:embed="rId2">
            <a:alphaModFix/>
          </a:blip>
          <a:srcRect t="16486" b="27264"/>
          <a:stretch/>
        </p:blipFill>
        <p:spPr>
          <a:xfrm>
            <a:off x="0" y="0"/>
            <a:ext cx="9144003" cy="5143501"/>
          </a:xfrm>
          <a:prstGeom prst="rect">
            <a:avLst/>
          </a:prstGeom>
          <a:noFill/>
          <a:ln>
            <a:noFill/>
          </a:ln>
        </p:spPr>
      </p:pic>
      <p:sp>
        <p:nvSpPr>
          <p:cNvPr id="269" name="Google Shape;269;p55"/>
          <p:cNvSpPr/>
          <p:nvPr/>
        </p:nvSpPr>
        <p:spPr>
          <a:xfrm>
            <a:off x="0" y="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0" name="Google Shape;270;p55"/>
          <p:cNvSpPr/>
          <p:nvPr/>
        </p:nvSpPr>
        <p:spPr>
          <a:xfrm>
            <a:off x="285750" y="285900"/>
            <a:ext cx="8572500" cy="367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271"/>
        <p:cNvGrpSpPr/>
        <p:nvPr/>
      </p:nvGrpSpPr>
      <p:grpSpPr>
        <a:xfrm>
          <a:off x="0" y="0"/>
          <a:ext cx="0" cy="0"/>
          <a:chOff x="0" y="0"/>
          <a:chExt cx="0" cy="0"/>
        </a:xfrm>
      </p:grpSpPr>
      <p:pic>
        <p:nvPicPr>
          <p:cNvPr id="272" name="Google Shape;272;p56"/>
          <p:cNvPicPr preferRelativeResize="0"/>
          <p:nvPr/>
        </p:nvPicPr>
        <p:blipFill rotWithShape="1">
          <a:blip r:embed="rId2">
            <a:alphaModFix/>
          </a:blip>
          <a:srcRect t="49381" b="-5630"/>
          <a:stretch/>
        </p:blipFill>
        <p:spPr>
          <a:xfrm>
            <a:off x="0" y="0"/>
            <a:ext cx="9144003" cy="5143501"/>
          </a:xfrm>
          <a:prstGeom prst="rect">
            <a:avLst/>
          </a:prstGeom>
          <a:noFill/>
          <a:ln>
            <a:noFill/>
          </a:ln>
        </p:spPr>
      </p:pic>
      <p:sp>
        <p:nvSpPr>
          <p:cNvPr id="273" name="Google Shape;273;p56"/>
          <p:cNvSpPr/>
          <p:nvPr/>
        </p:nvSpPr>
        <p:spPr>
          <a:xfrm>
            <a:off x="25" y="257175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4" name="Google Shape;274;p56"/>
          <p:cNvSpPr/>
          <p:nvPr/>
        </p:nvSpPr>
        <p:spPr>
          <a:xfrm>
            <a:off x="1705025" y="719550"/>
            <a:ext cx="5733900" cy="370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1 1">
  <p:cSld name="TITLE_1_1_1">
    <p:bg>
      <p:bgPr>
        <a:solidFill>
          <a:schemeClr val="accent3"/>
        </a:solidFill>
        <a:effectLst/>
      </p:bgPr>
    </p:bg>
    <p:spTree>
      <p:nvGrpSpPr>
        <p:cNvPr id="1" name="Shape 275"/>
        <p:cNvGrpSpPr/>
        <p:nvPr/>
      </p:nvGrpSpPr>
      <p:grpSpPr>
        <a:xfrm>
          <a:off x="0" y="0"/>
          <a:ext cx="0" cy="0"/>
          <a:chOff x="0" y="0"/>
          <a:chExt cx="0" cy="0"/>
        </a:xfrm>
      </p:grpSpPr>
      <p:pic>
        <p:nvPicPr>
          <p:cNvPr id="276" name="Google Shape;276;p57"/>
          <p:cNvPicPr preferRelativeResize="0"/>
          <p:nvPr/>
        </p:nvPicPr>
        <p:blipFill>
          <a:blip r:embed="rId2">
            <a:alphaModFix/>
          </a:blip>
          <a:stretch>
            <a:fillRect/>
          </a:stretch>
        </p:blipFill>
        <p:spPr>
          <a:xfrm>
            <a:off x="6397077" y="4581176"/>
            <a:ext cx="2746926" cy="257524"/>
          </a:xfrm>
          <a:prstGeom prst="rect">
            <a:avLst/>
          </a:prstGeom>
          <a:noFill/>
          <a:ln>
            <a:noFill/>
          </a:ln>
        </p:spPr>
      </p:pic>
      <p:pic>
        <p:nvPicPr>
          <p:cNvPr id="277" name="Google Shape;277;p57"/>
          <p:cNvPicPr preferRelativeResize="0"/>
          <p:nvPr/>
        </p:nvPicPr>
        <p:blipFill rotWithShape="1">
          <a:blip r:embed="rId3">
            <a:alphaModFix/>
          </a:blip>
          <a:srcRect l="43845" t="16300" r="14459" b="16314"/>
          <a:stretch/>
        </p:blipFill>
        <p:spPr>
          <a:xfrm>
            <a:off x="1233525" y="-4750"/>
            <a:ext cx="3182403" cy="51435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1 1 1 2">
  <p:cSld name="TITLE_1_1_1_2">
    <p:bg>
      <p:bgPr>
        <a:solidFill>
          <a:schemeClr val="accent1"/>
        </a:solidFill>
        <a:effectLst/>
      </p:bgPr>
    </p:bg>
    <p:spTree>
      <p:nvGrpSpPr>
        <p:cNvPr id="1" name="Shape 278"/>
        <p:cNvGrpSpPr/>
        <p:nvPr/>
      </p:nvGrpSpPr>
      <p:grpSpPr>
        <a:xfrm>
          <a:off x="0" y="0"/>
          <a:ext cx="0" cy="0"/>
          <a:chOff x="0" y="0"/>
          <a:chExt cx="0" cy="0"/>
        </a:xfrm>
      </p:grpSpPr>
      <p:pic>
        <p:nvPicPr>
          <p:cNvPr id="279" name="Google Shape;279;p58"/>
          <p:cNvPicPr preferRelativeResize="0"/>
          <p:nvPr/>
        </p:nvPicPr>
        <p:blipFill rotWithShape="1">
          <a:blip r:embed="rId2">
            <a:alphaModFix/>
          </a:blip>
          <a:srcRect l="43845" t="16300" r="14459" b="16314"/>
          <a:stretch/>
        </p:blipFill>
        <p:spPr>
          <a:xfrm>
            <a:off x="371875" y="0"/>
            <a:ext cx="3182403" cy="5143501"/>
          </a:xfrm>
          <a:prstGeom prst="rect">
            <a:avLst/>
          </a:prstGeom>
          <a:noFill/>
          <a:ln>
            <a:noFill/>
          </a:ln>
        </p:spPr>
      </p:pic>
      <p:pic>
        <p:nvPicPr>
          <p:cNvPr id="280" name="Google Shape;280;p58"/>
          <p:cNvPicPr preferRelativeResize="0"/>
          <p:nvPr/>
        </p:nvPicPr>
        <p:blipFill>
          <a:blip r:embed="rId3">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1 1 1 1">
  <p:cSld name="TITLE_1_1_1_1">
    <p:bg>
      <p:bgPr>
        <a:solidFill>
          <a:schemeClr val="accent3"/>
        </a:solidFill>
        <a:effectLst/>
      </p:bgPr>
    </p:bg>
    <p:spTree>
      <p:nvGrpSpPr>
        <p:cNvPr id="1" name="Shape 281"/>
        <p:cNvGrpSpPr/>
        <p:nvPr/>
      </p:nvGrpSpPr>
      <p:grpSpPr>
        <a:xfrm>
          <a:off x="0" y="0"/>
          <a:ext cx="0" cy="0"/>
          <a:chOff x="0" y="0"/>
          <a:chExt cx="0" cy="0"/>
        </a:xfrm>
      </p:grpSpPr>
      <p:sp>
        <p:nvSpPr>
          <p:cNvPr id="282" name="Google Shape;282;p59"/>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3" name="Google Shape;283;p59"/>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pic>
        <p:nvPicPr>
          <p:cNvPr id="284" name="Google Shape;284;p59"/>
          <p:cNvPicPr preferRelativeResize="0"/>
          <p:nvPr/>
        </p:nvPicPr>
        <p:blipFill>
          <a:blip r:embed="rId2">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1 1 1 2">
  <p:cSld name="TITLE_1_1_1_1_2">
    <p:bg>
      <p:bgPr>
        <a:solidFill>
          <a:schemeClr val="accent3"/>
        </a:solidFill>
        <a:effectLst/>
      </p:bgPr>
    </p:bg>
    <p:spTree>
      <p:nvGrpSpPr>
        <p:cNvPr id="1" name="Shape 285"/>
        <p:cNvGrpSpPr/>
        <p:nvPr/>
      </p:nvGrpSpPr>
      <p:grpSpPr>
        <a:xfrm>
          <a:off x="0" y="0"/>
          <a:ext cx="0" cy="0"/>
          <a:chOff x="0" y="0"/>
          <a:chExt cx="0" cy="0"/>
        </a:xfrm>
      </p:grpSpPr>
      <p:sp>
        <p:nvSpPr>
          <p:cNvPr id="286" name="Google Shape;286;p60"/>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7" name="Google Shape;287;p60"/>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
        <p:nvSpPr>
          <p:cNvPr id="288" name="Google Shape;288;p60"/>
          <p:cNvSpPr/>
          <p:nvPr/>
        </p:nvSpPr>
        <p:spPr>
          <a:xfrm>
            <a:off x="5473475" y="1066050"/>
            <a:ext cx="3670200" cy="4077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1 1 1 1">
  <p:cSld name="TITLE_1_1_1_1_1">
    <p:bg>
      <p:bgPr>
        <a:solidFill>
          <a:schemeClr val="lt1"/>
        </a:solidFill>
        <a:effectLst/>
      </p:bgPr>
    </p:bg>
    <p:spTree>
      <p:nvGrpSpPr>
        <p:cNvPr id="1" name="Shape 289"/>
        <p:cNvGrpSpPr/>
        <p:nvPr/>
      </p:nvGrpSpPr>
      <p:grpSpPr>
        <a:xfrm>
          <a:off x="0" y="0"/>
          <a:ext cx="0" cy="0"/>
          <a:chOff x="0" y="0"/>
          <a:chExt cx="0" cy="0"/>
        </a:xfrm>
      </p:grpSpPr>
      <p:pic>
        <p:nvPicPr>
          <p:cNvPr id="290" name="Google Shape;290;p61"/>
          <p:cNvPicPr preferRelativeResize="0"/>
          <p:nvPr/>
        </p:nvPicPr>
        <p:blipFill>
          <a:blip r:embed="rId2">
            <a:alphaModFix/>
          </a:blip>
          <a:stretch>
            <a:fillRect/>
          </a:stretch>
        </p:blipFill>
        <p:spPr>
          <a:xfrm>
            <a:off x="6397013" y="4581175"/>
            <a:ext cx="2746931" cy="257525"/>
          </a:xfrm>
          <a:prstGeom prst="rect">
            <a:avLst/>
          </a:prstGeom>
          <a:noFill/>
          <a:ln>
            <a:noFill/>
          </a:ln>
        </p:spPr>
      </p:pic>
      <p:sp>
        <p:nvSpPr>
          <p:cNvPr id="291" name="Google Shape;291;p61"/>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2" name="Google Shape;292;p61"/>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1 1 1 3">
  <p:cSld name="TITLE_1_1_1_1_1_3">
    <p:bg>
      <p:bgPr>
        <a:solidFill>
          <a:schemeClr val="lt1"/>
        </a:solidFill>
        <a:effectLst/>
      </p:bgPr>
    </p:bg>
    <p:spTree>
      <p:nvGrpSpPr>
        <p:cNvPr id="1" name="Shape 293"/>
        <p:cNvGrpSpPr/>
        <p:nvPr/>
      </p:nvGrpSpPr>
      <p:grpSpPr>
        <a:xfrm>
          <a:off x="0" y="0"/>
          <a:ext cx="0" cy="0"/>
          <a:chOff x="0" y="0"/>
          <a:chExt cx="0" cy="0"/>
        </a:xfrm>
      </p:grpSpPr>
      <p:sp>
        <p:nvSpPr>
          <p:cNvPr id="294" name="Google Shape;294;p62"/>
          <p:cNvSpPr/>
          <p:nvPr/>
        </p:nvSpPr>
        <p:spPr>
          <a:xfrm>
            <a:off x="0" y="0"/>
            <a:ext cx="900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5" name="Google Shape;295;p62"/>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lt1"/>
                </a:solidFill>
                <a:latin typeface="Poly"/>
                <a:ea typeface="Poly"/>
                <a:cs typeface="Poly"/>
                <a:sym typeface="Poly"/>
              </a:rPr>
              <a:t>Design your future. Create your success. </a:t>
            </a:r>
            <a:endParaRPr sz="1400" i="1">
              <a:solidFill>
                <a:schemeClr val="lt1"/>
              </a:solidFill>
              <a:latin typeface="Poly"/>
              <a:ea typeface="Poly"/>
              <a:cs typeface="Poly"/>
              <a:sym typeface="Poly"/>
            </a:endParaRPr>
          </a:p>
        </p:txBody>
      </p:sp>
      <p:sp>
        <p:nvSpPr>
          <p:cNvPr id="296" name="Google Shape;296;p62"/>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1 1 1 2">
  <p:cSld name="TITLE_1_1_1_1_1_2">
    <p:bg>
      <p:bgPr>
        <a:solidFill>
          <a:schemeClr val="accent1"/>
        </a:solidFill>
        <a:effectLst/>
      </p:bgPr>
    </p:bg>
    <p:spTree>
      <p:nvGrpSpPr>
        <p:cNvPr id="1" name="Shape 297"/>
        <p:cNvGrpSpPr/>
        <p:nvPr/>
      </p:nvGrpSpPr>
      <p:grpSpPr>
        <a:xfrm>
          <a:off x="0" y="0"/>
          <a:ext cx="0" cy="0"/>
          <a:chOff x="0" y="0"/>
          <a:chExt cx="0" cy="0"/>
        </a:xfrm>
      </p:grpSpPr>
      <p:sp>
        <p:nvSpPr>
          <p:cNvPr id="298" name="Google Shape;298;p63"/>
          <p:cNvSpPr/>
          <p:nvPr/>
        </p:nvSpPr>
        <p:spPr>
          <a:xfrm>
            <a:off x="0" y="0"/>
            <a:ext cx="900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9" name="Google Shape;299;p63"/>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pic>
        <p:nvPicPr>
          <p:cNvPr id="300" name="Google Shape;300;p63"/>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1 1 2 2">
  <p:cSld name="TITLE_1_1_1_1_1_2_2">
    <p:bg>
      <p:bgPr>
        <a:solidFill>
          <a:schemeClr val="accent1"/>
        </a:solidFill>
        <a:effectLst/>
      </p:bgPr>
    </p:bg>
    <p:spTree>
      <p:nvGrpSpPr>
        <p:cNvPr id="1" name="Shape 301"/>
        <p:cNvGrpSpPr/>
        <p:nvPr/>
      </p:nvGrpSpPr>
      <p:grpSpPr>
        <a:xfrm>
          <a:off x="0" y="0"/>
          <a:ext cx="0" cy="0"/>
          <a:chOff x="0" y="0"/>
          <a:chExt cx="0" cy="0"/>
        </a:xfrm>
      </p:grpSpPr>
      <p:sp>
        <p:nvSpPr>
          <p:cNvPr id="302" name="Google Shape;302;p64"/>
          <p:cNvSpPr/>
          <p:nvPr/>
        </p:nvSpPr>
        <p:spPr>
          <a:xfrm>
            <a:off x="0" y="0"/>
            <a:ext cx="900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3" name="Google Shape;303;p64"/>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sp>
        <p:nvSpPr>
          <p:cNvPr id="304" name="Google Shape;304;p64"/>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1 1 2 1">
  <p:cSld name="TITLE_1_1_1_1_1_2_1">
    <p:bg>
      <p:bgPr>
        <a:solidFill>
          <a:schemeClr val="accent1"/>
        </a:solidFill>
        <a:effectLst/>
      </p:bgPr>
    </p:bg>
    <p:spTree>
      <p:nvGrpSpPr>
        <p:cNvPr id="1" name="Shape 305"/>
        <p:cNvGrpSpPr/>
        <p:nvPr/>
      </p:nvGrpSpPr>
      <p:grpSpPr>
        <a:xfrm>
          <a:off x="0" y="0"/>
          <a:ext cx="0" cy="0"/>
          <a:chOff x="0" y="0"/>
          <a:chExt cx="0" cy="0"/>
        </a:xfrm>
      </p:grpSpPr>
      <p:sp>
        <p:nvSpPr>
          <p:cNvPr id="306" name="Google Shape;306;p65"/>
          <p:cNvSpPr/>
          <p:nvPr/>
        </p:nvSpPr>
        <p:spPr>
          <a:xfrm>
            <a:off x="0" y="0"/>
            <a:ext cx="900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307" name="Google Shape;307;p65"/>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pic>
        <p:nvPicPr>
          <p:cNvPr id="308" name="Google Shape;308;p65"/>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1 1 1 1 2 1 1">
  <p:cSld name="TITLE_1_1_1_1_1_2_1_1">
    <p:bg>
      <p:bgPr>
        <a:solidFill>
          <a:schemeClr val="accent1"/>
        </a:solidFill>
        <a:effectLst/>
      </p:bgPr>
    </p:bg>
    <p:spTree>
      <p:nvGrpSpPr>
        <p:cNvPr id="1" name="Shape 309"/>
        <p:cNvGrpSpPr/>
        <p:nvPr/>
      </p:nvGrpSpPr>
      <p:grpSpPr>
        <a:xfrm>
          <a:off x="0" y="0"/>
          <a:ext cx="0" cy="0"/>
          <a:chOff x="0" y="0"/>
          <a:chExt cx="0" cy="0"/>
        </a:xfrm>
      </p:grpSpPr>
      <p:sp>
        <p:nvSpPr>
          <p:cNvPr id="310" name="Google Shape;310;p66"/>
          <p:cNvSpPr/>
          <p:nvPr/>
        </p:nvSpPr>
        <p:spPr>
          <a:xfrm>
            <a:off x="0" y="0"/>
            <a:ext cx="900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311" name="Google Shape;311;p66"/>
          <p:cNvSpPr txBox="1"/>
          <p:nvPr/>
        </p:nvSpPr>
        <p:spPr>
          <a:xfrm rot="-5400000">
            <a:off x="-1141250" y="3135900"/>
            <a:ext cx="3182400" cy="3570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 sz="1400" i="1">
                <a:solidFill>
                  <a:schemeClr val="accent1"/>
                </a:solidFill>
                <a:latin typeface="Poly"/>
                <a:ea typeface="Poly"/>
                <a:cs typeface="Poly"/>
                <a:sym typeface="Poly"/>
              </a:rPr>
              <a:t>Design your future. Create your success. </a:t>
            </a:r>
            <a:endParaRPr sz="1400" i="1">
              <a:solidFill>
                <a:schemeClr val="accent1"/>
              </a:solidFill>
              <a:latin typeface="Poly"/>
              <a:ea typeface="Poly"/>
              <a:cs typeface="Poly"/>
              <a:sym typeface="Poly"/>
            </a:endParaRPr>
          </a:p>
        </p:txBody>
      </p:sp>
      <p:sp>
        <p:nvSpPr>
          <p:cNvPr id="312" name="Google Shape;312;p66"/>
          <p:cNvSpPr/>
          <p:nvPr/>
        </p:nvSpPr>
        <p:spPr>
          <a:xfrm>
            <a:off x="5473475" y="1066050"/>
            <a:ext cx="3670200" cy="4077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1 1 1 1 1">
  <p:cSld name="TITLE_1_1_1_1_1_1">
    <p:bg>
      <p:bgPr>
        <a:solidFill>
          <a:schemeClr val="accent3"/>
        </a:solidFill>
        <a:effectLst/>
      </p:bgPr>
    </p:bg>
    <p:spTree>
      <p:nvGrpSpPr>
        <p:cNvPr id="1" name="Shape 313"/>
        <p:cNvGrpSpPr/>
        <p:nvPr/>
      </p:nvGrpSpPr>
      <p:grpSpPr>
        <a:xfrm>
          <a:off x="0" y="0"/>
          <a:ext cx="0" cy="0"/>
          <a:chOff x="0" y="0"/>
          <a:chExt cx="0" cy="0"/>
        </a:xfrm>
      </p:grpSpPr>
      <p:sp>
        <p:nvSpPr>
          <p:cNvPr id="314" name="Google Shape;314;p67"/>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67"/>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316" name="Google Shape;316;p67"/>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1 1 1 1 1 2">
  <p:cSld name="TITLE_1_1_1_1_1_1_2">
    <p:bg>
      <p:bgPr>
        <a:solidFill>
          <a:schemeClr val="accent3"/>
        </a:solidFill>
        <a:effectLst/>
      </p:bgPr>
    </p:bg>
    <p:spTree>
      <p:nvGrpSpPr>
        <p:cNvPr id="1" name="Shape 317"/>
        <p:cNvGrpSpPr/>
        <p:nvPr/>
      </p:nvGrpSpPr>
      <p:grpSpPr>
        <a:xfrm>
          <a:off x="0" y="0"/>
          <a:ext cx="0" cy="0"/>
          <a:chOff x="0" y="0"/>
          <a:chExt cx="0" cy="0"/>
        </a:xfrm>
      </p:grpSpPr>
      <p:sp>
        <p:nvSpPr>
          <p:cNvPr id="318" name="Google Shape;318;p68"/>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 name="Google Shape;319;p68"/>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320" name="Google Shape;320;p68"/>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68"/>
          <p:cNvPicPr preferRelativeResize="0"/>
          <p:nvPr/>
        </p:nvPicPr>
        <p:blipFill>
          <a:blip r:embed="rId3">
            <a:alphaModFix/>
          </a:blip>
          <a:stretch>
            <a:fillRect/>
          </a:stretch>
        </p:blipFill>
        <p:spPr>
          <a:xfrm>
            <a:off x="7844950" y="713925"/>
            <a:ext cx="565624" cy="6789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1 1 1 1 1 1 2 1">
  <p:cSld name="TITLE_1_1_1_1_1_1_2_1">
    <p:bg>
      <p:bgPr>
        <a:solidFill>
          <a:schemeClr val="accent3"/>
        </a:solidFill>
        <a:effectLst/>
      </p:bgPr>
    </p:bg>
    <p:spTree>
      <p:nvGrpSpPr>
        <p:cNvPr id="1" name="Shape 322"/>
        <p:cNvGrpSpPr/>
        <p:nvPr/>
      </p:nvGrpSpPr>
      <p:grpSpPr>
        <a:xfrm>
          <a:off x="0" y="0"/>
          <a:ext cx="0" cy="0"/>
          <a:chOff x="0" y="0"/>
          <a:chExt cx="0" cy="0"/>
        </a:xfrm>
      </p:grpSpPr>
      <p:sp>
        <p:nvSpPr>
          <p:cNvPr id="323" name="Google Shape;323;p69"/>
          <p:cNvSpPr/>
          <p:nvPr/>
        </p:nvSpPr>
        <p:spPr>
          <a:xfrm>
            <a:off x="-25" y="3719050"/>
            <a:ext cx="9144000" cy="14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 name="Google Shape;324;p69"/>
          <p:cNvPicPr preferRelativeResize="0"/>
          <p:nvPr/>
        </p:nvPicPr>
        <p:blipFill rotWithShape="1">
          <a:blip r:embed="rId2">
            <a:alphaModFix/>
          </a:blip>
          <a:srcRect l="37178" t="16318" r="27290" b="21658"/>
          <a:stretch/>
        </p:blipFill>
        <p:spPr>
          <a:xfrm>
            <a:off x="578575" y="565938"/>
            <a:ext cx="2209050" cy="3856502"/>
          </a:xfrm>
          <a:prstGeom prst="rect">
            <a:avLst/>
          </a:prstGeom>
          <a:noFill/>
          <a:ln>
            <a:noFill/>
          </a:ln>
        </p:spPr>
      </p:pic>
      <p:sp>
        <p:nvSpPr>
          <p:cNvPr id="325" name="Google Shape;325;p69"/>
          <p:cNvSpPr/>
          <p:nvPr/>
        </p:nvSpPr>
        <p:spPr>
          <a:xfrm>
            <a:off x="2787650" y="565975"/>
            <a:ext cx="5777700" cy="385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69"/>
          <p:cNvPicPr preferRelativeResize="0"/>
          <p:nvPr/>
        </p:nvPicPr>
        <p:blipFill>
          <a:blip r:embed="rId3">
            <a:alphaModFix/>
          </a:blip>
          <a:stretch>
            <a:fillRect/>
          </a:stretch>
        </p:blipFill>
        <p:spPr>
          <a:xfrm>
            <a:off x="7626875" y="723900"/>
            <a:ext cx="790499" cy="56197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1 1 1 1 1 1">
  <p:cSld name="TITLE_1_1_1_1_1_1_1">
    <p:bg>
      <p:bgPr>
        <a:solidFill>
          <a:schemeClr val="accent1"/>
        </a:solidFill>
        <a:effectLst/>
      </p:bgPr>
    </p:bg>
    <p:spTree>
      <p:nvGrpSpPr>
        <p:cNvPr id="1" name="Shape 327"/>
        <p:cNvGrpSpPr/>
        <p:nvPr/>
      </p:nvGrpSpPr>
      <p:grpSpPr>
        <a:xfrm>
          <a:off x="0" y="0"/>
          <a:ext cx="0" cy="0"/>
          <a:chOff x="0" y="0"/>
          <a:chExt cx="0" cy="0"/>
        </a:xfrm>
      </p:grpSpPr>
      <p:sp>
        <p:nvSpPr>
          <p:cNvPr id="328" name="Google Shape;328;p70"/>
          <p:cNvSpPr/>
          <p:nvPr/>
        </p:nvSpPr>
        <p:spPr>
          <a:xfrm>
            <a:off x="-25" y="3719050"/>
            <a:ext cx="9144000" cy="142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70"/>
          <p:cNvPicPr preferRelativeResize="0"/>
          <p:nvPr/>
        </p:nvPicPr>
        <p:blipFill rotWithShape="1">
          <a:blip r:embed="rId2">
            <a:alphaModFix/>
          </a:blip>
          <a:srcRect l="41250" t="21982" r="29807" b="27494"/>
          <a:stretch/>
        </p:blipFill>
        <p:spPr>
          <a:xfrm>
            <a:off x="578575" y="565938"/>
            <a:ext cx="2209050" cy="3856502"/>
          </a:xfrm>
          <a:prstGeom prst="rect">
            <a:avLst/>
          </a:prstGeom>
          <a:noFill/>
          <a:ln>
            <a:noFill/>
          </a:ln>
        </p:spPr>
      </p:pic>
      <p:sp>
        <p:nvSpPr>
          <p:cNvPr id="330" name="Google Shape;330;p70"/>
          <p:cNvSpPr/>
          <p:nvPr/>
        </p:nvSpPr>
        <p:spPr>
          <a:xfrm>
            <a:off x="2787625" y="565975"/>
            <a:ext cx="5777700" cy="3856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 1 1 1 1 1 1 1">
  <p:cSld name="TITLE_1_1_1_1_1_1_1_1">
    <p:bg>
      <p:bgPr>
        <a:solidFill>
          <a:schemeClr val="accent1"/>
        </a:solidFill>
        <a:effectLst/>
      </p:bgPr>
    </p:bg>
    <p:spTree>
      <p:nvGrpSpPr>
        <p:cNvPr id="1" name="Shape 331"/>
        <p:cNvGrpSpPr/>
        <p:nvPr/>
      </p:nvGrpSpPr>
      <p:grpSpPr>
        <a:xfrm>
          <a:off x="0" y="0"/>
          <a:ext cx="0" cy="0"/>
          <a:chOff x="0" y="0"/>
          <a:chExt cx="0" cy="0"/>
        </a:xfrm>
      </p:grpSpPr>
      <p:pic>
        <p:nvPicPr>
          <p:cNvPr id="332" name="Google Shape;332;p71"/>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333" name="Google Shape;333;p71"/>
          <p:cNvPicPr preferRelativeResize="0"/>
          <p:nvPr/>
        </p:nvPicPr>
        <p:blipFill>
          <a:blip r:embed="rId3">
            <a:alphaModFix/>
          </a:blip>
          <a:stretch>
            <a:fillRect/>
          </a:stretch>
        </p:blipFill>
        <p:spPr>
          <a:xfrm>
            <a:off x="0" y="0"/>
            <a:ext cx="2822992" cy="51435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1 1 1 1 1 1 1 1 2">
  <p:cSld name="TITLE_1_1_1_1_1_1_1_1_2">
    <p:bg>
      <p:bgPr>
        <a:solidFill>
          <a:schemeClr val="accent1"/>
        </a:solidFill>
        <a:effectLst/>
      </p:bgPr>
    </p:bg>
    <p:spTree>
      <p:nvGrpSpPr>
        <p:cNvPr id="1" name="Shape 334"/>
        <p:cNvGrpSpPr/>
        <p:nvPr/>
      </p:nvGrpSpPr>
      <p:grpSpPr>
        <a:xfrm>
          <a:off x="0" y="0"/>
          <a:ext cx="0" cy="0"/>
          <a:chOff x="0" y="0"/>
          <a:chExt cx="0" cy="0"/>
        </a:xfrm>
      </p:grpSpPr>
      <p:pic>
        <p:nvPicPr>
          <p:cNvPr id="335" name="Google Shape;335;p72"/>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336" name="Google Shape;336;p72"/>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1 1 1 1 1 1 1 1 2 2">
  <p:cSld name="TITLE_1_1_1_1_1_1_1_1_2_2">
    <p:bg>
      <p:bgPr>
        <a:solidFill>
          <a:schemeClr val="accent4"/>
        </a:solidFill>
        <a:effectLst/>
      </p:bgPr>
    </p:bg>
    <p:spTree>
      <p:nvGrpSpPr>
        <p:cNvPr id="1" name="Shape 337"/>
        <p:cNvGrpSpPr/>
        <p:nvPr/>
      </p:nvGrpSpPr>
      <p:grpSpPr>
        <a:xfrm>
          <a:off x="0" y="0"/>
          <a:ext cx="0" cy="0"/>
          <a:chOff x="0" y="0"/>
          <a:chExt cx="0" cy="0"/>
        </a:xfrm>
      </p:grpSpPr>
      <p:pic>
        <p:nvPicPr>
          <p:cNvPr id="338" name="Google Shape;338;p73"/>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339" name="Google Shape;339;p73"/>
          <p:cNvPicPr preferRelativeResize="0"/>
          <p:nvPr/>
        </p:nvPicPr>
        <p:blipFill>
          <a:blip r:embed="rId3">
            <a:alphaModFix/>
          </a:blip>
          <a:stretch>
            <a:fillRect/>
          </a:stretch>
        </p:blipFill>
        <p:spPr>
          <a:xfrm>
            <a:off x="6397064" y="4581175"/>
            <a:ext cx="2746936" cy="25752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1 1 1 1 1 1 1 1 2 1">
  <p:cSld name="TITLE_1_1_1_1_1_1_1_1_2_1">
    <p:bg>
      <p:bgPr>
        <a:solidFill>
          <a:schemeClr val="accent1"/>
        </a:solidFill>
        <a:effectLst/>
      </p:bgPr>
    </p:bg>
    <p:spTree>
      <p:nvGrpSpPr>
        <p:cNvPr id="1" name="Shape 340"/>
        <p:cNvGrpSpPr/>
        <p:nvPr/>
      </p:nvGrpSpPr>
      <p:grpSpPr>
        <a:xfrm>
          <a:off x="0" y="0"/>
          <a:ext cx="0" cy="0"/>
          <a:chOff x="0" y="0"/>
          <a:chExt cx="0" cy="0"/>
        </a:xfrm>
      </p:grpSpPr>
      <p:pic>
        <p:nvPicPr>
          <p:cNvPr id="341" name="Google Shape;341;p74"/>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342" name="Google Shape;342;p74"/>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1 1 1 1 1 1 1 1 2 1 2">
  <p:cSld name="TITLE_1_1_1_1_1_1_1_1_2_1_2">
    <p:bg>
      <p:bgPr>
        <a:solidFill>
          <a:schemeClr val="accent3"/>
        </a:solidFill>
        <a:effectLst/>
      </p:bgPr>
    </p:bg>
    <p:spTree>
      <p:nvGrpSpPr>
        <p:cNvPr id="1" name="Shape 343"/>
        <p:cNvGrpSpPr/>
        <p:nvPr/>
      </p:nvGrpSpPr>
      <p:grpSpPr>
        <a:xfrm>
          <a:off x="0" y="0"/>
          <a:ext cx="0" cy="0"/>
          <a:chOff x="0" y="0"/>
          <a:chExt cx="0" cy="0"/>
        </a:xfrm>
      </p:grpSpPr>
      <p:pic>
        <p:nvPicPr>
          <p:cNvPr id="344" name="Google Shape;344;p75"/>
          <p:cNvPicPr preferRelativeResize="0"/>
          <p:nvPr/>
        </p:nvPicPr>
        <p:blipFill rotWithShape="1">
          <a:blip r:embed="rId2">
            <a:alphaModFix/>
          </a:blip>
          <a:srcRect/>
          <a:stretch/>
        </p:blipFill>
        <p:spPr>
          <a:xfrm>
            <a:off x="0" y="0"/>
            <a:ext cx="2822992" cy="5143500"/>
          </a:xfrm>
          <a:prstGeom prst="rect">
            <a:avLst/>
          </a:prstGeom>
          <a:noFill/>
          <a:ln>
            <a:noFill/>
          </a:ln>
        </p:spPr>
      </p:pic>
      <p:pic>
        <p:nvPicPr>
          <p:cNvPr id="345" name="Google Shape;345;p75"/>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1 1 1 1 1 1 1 1 2 1 1">
  <p:cSld name="TITLE_1_1_1_1_1_1_1_1_2_1_1">
    <p:bg>
      <p:bgPr>
        <a:solidFill>
          <a:schemeClr val="accent1"/>
        </a:solidFill>
        <a:effectLst/>
      </p:bgPr>
    </p:bg>
    <p:spTree>
      <p:nvGrpSpPr>
        <p:cNvPr id="1" name="Shape 346"/>
        <p:cNvGrpSpPr/>
        <p:nvPr/>
      </p:nvGrpSpPr>
      <p:grpSpPr>
        <a:xfrm>
          <a:off x="0" y="0"/>
          <a:ext cx="0" cy="0"/>
          <a:chOff x="0" y="0"/>
          <a:chExt cx="0" cy="0"/>
        </a:xfrm>
      </p:grpSpPr>
      <p:pic>
        <p:nvPicPr>
          <p:cNvPr id="347" name="Google Shape;347;p76"/>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348" name="Google Shape;348;p76"/>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1 1 1 1 1 1 1 1 2 1 1 2">
  <p:cSld name="TITLE_1_1_1_1_1_1_1_1_2_1_1_2">
    <p:bg>
      <p:bgPr>
        <a:solidFill>
          <a:schemeClr val="accent1"/>
        </a:solidFill>
        <a:effectLst/>
      </p:bgPr>
    </p:bg>
    <p:spTree>
      <p:nvGrpSpPr>
        <p:cNvPr id="1" name="Shape 349"/>
        <p:cNvGrpSpPr/>
        <p:nvPr/>
      </p:nvGrpSpPr>
      <p:grpSpPr>
        <a:xfrm>
          <a:off x="0" y="0"/>
          <a:ext cx="0" cy="0"/>
          <a:chOff x="0" y="0"/>
          <a:chExt cx="0" cy="0"/>
        </a:xfrm>
      </p:grpSpPr>
      <p:pic>
        <p:nvPicPr>
          <p:cNvPr id="350" name="Google Shape;350;p77"/>
          <p:cNvPicPr preferRelativeResize="0"/>
          <p:nvPr/>
        </p:nvPicPr>
        <p:blipFill>
          <a:blip r:embed="rId2">
            <a:alphaModFix/>
          </a:blip>
          <a:stretch>
            <a:fillRect/>
          </a:stretch>
        </p:blipFill>
        <p:spPr>
          <a:xfrm>
            <a:off x="6396950" y="4581182"/>
            <a:ext cx="2747049" cy="257525"/>
          </a:xfrm>
          <a:prstGeom prst="rect">
            <a:avLst/>
          </a:prstGeom>
          <a:noFill/>
          <a:ln>
            <a:noFill/>
          </a:ln>
        </p:spPr>
      </p:pic>
      <p:pic>
        <p:nvPicPr>
          <p:cNvPr id="351" name="Google Shape;351;p77"/>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1 1 1 1 1 1 1 1 2 1 1 2 1">
  <p:cSld name="TITLE_1_1_1_1_1_1_1_1_2_1_1_2_1">
    <p:bg>
      <p:bgPr>
        <a:solidFill>
          <a:schemeClr val="accent4"/>
        </a:solidFill>
        <a:effectLst/>
      </p:bgPr>
    </p:bg>
    <p:spTree>
      <p:nvGrpSpPr>
        <p:cNvPr id="1" name="Shape 352"/>
        <p:cNvGrpSpPr/>
        <p:nvPr/>
      </p:nvGrpSpPr>
      <p:grpSpPr>
        <a:xfrm>
          <a:off x="0" y="0"/>
          <a:ext cx="0" cy="0"/>
          <a:chOff x="0" y="0"/>
          <a:chExt cx="0" cy="0"/>
        </a:xfrm>
      </p:grpSpPr>
      <p:pic>
        <p:nvPicPr>
          <p:cNvPr id="353" name="Google Shape;353;p78"/>
          <p:cNvPicPr preferRelativeResize="0"/>
          <p:nvPr/>
        </p:nvPicPr>
        <p:blipFill>
          <a:blip r:embed="rId2">
            <a:alphaModFix/>
          </a:blip>
          <a:stretch>
            <a:fillRect/>
          </a:stretch>
        </p:blipFill>
        <p:spPr>
          <a:xfrm>
            <a:off x="6397064" y="4581175"/>
            <a:ext cx="2746936" cy="257525"/>
          </a:xfrm>
          <a:prstGeom prst="rect">
            <a:avLst/>
          </a:prstGeom>
          <a:noFill/>
          <a:ln>
            <a:noFill/>
          </a:ln>
        </p:spPr>
      </p:pic>
      <p:pic>
        <p:nvPicPr>
          <p:cNvPr id="354" name="Google Shape;354;p78"/>
          <p:cNvPicPr preferRelativeResize="0"/>
          <p:nvPr/>
        </p:nvPicPr>
        <p:blipFill rotWithShape="1">
          <a:blip r:embed="rId3">
            <a:alphaModFix/>
          </a:blip>
          <a:srcRect/>
          <a:stretch/>
        </p:blipFill>
        <p:spPr>
          <a:xfrm>
            <a:off x="0" y="0"/>
            <a:ext cx="2822992" cy="51435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1 1 1 1 1 1 1 1 2 1 1 1">
  <p:cSld name="TITLE_1_1_1_1_1_1_1_1_2_1_1_1">
    <p:bg>
      <p:bgPr>
        <a:solidFill>
          <a:schemeClr val="accent1"/>
        </a:solidFill>
        <a:effectLst/>
      </p:bgPr>
    </p:bg>
    <p:spTree>
      <p:nvGrpSpPr>
        <p:cNvPr id="1" name="Shape 355"/>
        <p:cNvGrpSpPr/>
        <p:nvPr/>
      </p:nvGrpSpPr>
      <p:grpSpPr>
        <a:xfrm>
          <a:off x="0" y="0"/>
          <a:ext cx="0" cy="0"/>
          <a:chOff x="0" y="0"/>
          <a:chExt cx="0" cy="0"/>
        </a:xfrm>
      </p:grpSpPr>
      <p:pic>
        <p:nvPicPr>
          <p:cNvPr id="356" name="Google Shape;356;p79"/>
          <p:cNvPicPr preferRelativeResize="0"/>
          <p:nvPr/>
        </p:nvPicPr>
        <p:blipFill rotWithShape="1">
          <a:blip r:embed="rId2">
            <a:alphaModFix/>
          </a:blip>
          <a:srcRect t="79" b="79"/>
          <a:stretch/>
        </p:blipFill>
        <p:spPr>
          <a:xfrm>
            <a:off x="0" y="0"/>
            <a:ext cx="2822991" cy="5143500"/>
          </a:xfrm>
          <a:prstGeom prst="rect">
            <a:avLst/>
          </a:prstGeom>
          <a:noFill/>
          <a:ln>
            <a:noFill/>
          </a:ln>
        </p:spPr>
      </p:pic>
      <p:pic>
        <p:nvPicPr>
          <p:cNvPr id="357" name="Google Shape;357;p79"/>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1 1 1 1 1 1 1 1 2 1 1 1 1">
  <p:cSld name="TITLE_1_1_1_1_1_1_1_1_2_1_1_1_1">
    <p:bg>
      <p:bgPr>
        <a:solidFill>
          <a:schemeClr val="accent3"/>
        </a:solidFill>
        <a:effectLst/>
      </p:bgPr>
    </p:bg>
    <p:spTree>
      <p:nvGrpSpPr>
        <p:cNvPr id="1" name="Shape 358"/>
        <p:cNvGrpSpPr/>
        <p:nvPr/>
      </p:nvGrpSpPr>
      <p:grpSpPr>
        <a:xfrm>
          <a:off x="0" y="0"/>
          <a:ext cx="0" cy="0"/>
          <a:chOff x="0" y="0"/>
          <a:chExt cx="0" cy="0"/>
        </a:xfrm>
      </p:grpSpPr>
      <p:pic>
        <p:nvPicPr>
          <p:cNvPr id="359" name="Google Shape;359;p80"/>
          <p:cNvPicPr preferRelativeResize="0"/>
          <p:nvPr/>
        </p:nvPicPr>
        <p:blipFill rotWithShape="1">
          <a:blip r:embed="rId2">
            <a:alphaModFix/>
          </a:blip>
          <a:srcRect t="79" b="79"/>
          <a:stretch/>
        </p:blipFill>
        <p:spPr>
          <a:xfrm>
            <a:off x="0" y="0"/>
            <a:ext cx="2822991" cy="5143500"/>
          </a:xfrm>
          <a:prstGeom prst="rect">
            <a:avLst/>
          </a:prstGeom>
          <a:noFill/>
          <a:ln>
            <a:noFill/>
          </a:ln>
        </p:spPr>
      </p:pic>
      <p:pic>
        <p:nvPicPr>
          <p:cNvPr id="360" name="Google Shape;360;p80"/>
          <p:cNvPicPr preferRelativeResize="0"/>
          <p:nvPr/>
        </p:nvPicPr>
        <p:blipFill>
          <a:blip r:embed="rId3">
            <a:alphaModFix/>
          </a:blip>
          <a:stretch>
            <a:fillRect/>
          </a:stretch>
        </p:blipFill>
        <p:spPr>
          <a:xfrm>
            <a:off x="6397077" y="4581176"/>
            <a:ext cx="2746926" cy="25752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1 1 1 1 1 1 1 1 1">
  <p:cSld name="TITLE_1_1_1_1_1_1_1_1_1">
    <p:bg>
      <p:bgPr>
        <a:solidFill>
          <a:schemeClr val="accent1"/>
        </a:solidFill>
        <a:effectLst/>
      </p:bgPr>
    </p:bg>
    <p:spTree>
      <p:nvGrpSpPr>
        <p:cNvPr id="1" name="Shape 361"/>
        <p:cNvGrpSpPr/>
        <p:nvPr/>
      </p:nvGrpSpPr>
      <p:grpSpPr>
        <a:xfrm>
          <a:off x="0" y="0"/>
          <a:ext cx="0" cy="0"/>
          <a:chOff x="0" y="0"/>
          <a:chExt cx="0" cy="0"/>
        </a:xfrm>
      </p:grpSpPr>
      <p:sp>
        <p:nvSpPr>
          <p:cNvPr id="362" name="Google Shape;362;p81"/>
          <p:cNvSpPr/>
          <p:nvPr/>
        </p:nvSpPr>
        <p:spPr>
          <a:xfrm>
            <a:off x="0" y="0"/>
            <a:ext cx="900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63" name="Google Shape;363;p81"/>
          <p:cNvSpPr/>
          <p:nvPr/>
        </p:nvSpPr>
        <p:spPr>
          <a:xfrm rot="10800000" flipH="1">
            <a:off x="644100" y="646825"/>
            <a:ext cx="3577800" cy="385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81"/>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1 1 1 1 1 1 1 1 1 1">
  <p:cSld name="TITLE_1_1_1_1_1_1_1_1_1_1">
    <p:bg>
      <p:bgPr>
        <a:solidFill>
          <a:schemeClr val="accent1"/>
        </a:solidFill>
        <a:effectLst/>
      </p:bgPr>
    </p:bg>
    <p:spTree>
      <p:nvGrpSpPr>
        <p:cNvPr id="1" name="Shape 365"/>
        <p:cNvGrpSpPr/>
        <p:nvPr/>
      </p:nvGrpSpPr>
      <p:grpSpPr>
        <a:xfrm>
          <a:off x="0" y="0"/>
          <a:ext cx="0" cy="0"/>
          <a:chOff x="0" y="0"/>
          <a:chExt cx="0" cy="0"/>
        </a:xfrm>
      </p:grpSpPr>
      <p:sp>
        <p:nvSpPr>
          <p:cNvPr id="366" name="Google Shape;366;p82"/>
          <p:cNvSpPr/>
          <p:nvPr/>
        </p:nvSpPr>
        <p:spPr>
          <a:xfrm>
            <a:off x="0" y="0"/>
            <a:ext cx="900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67" name="Google Shape;367;p82"/>
          <p:cNvSpPr/>
          <p:nvPr/>
        </p:nvSpPr>
        <p:spPr>
          <a:xfrm rot="10800000" flipH="1">
            <a:off x="644100" y="646825"/>
            <a:ext cx="3577800" cy="385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82"/>
          <p:cNvPicPr preferRelativeResize="0"/>
          <p:nvPr/>
        </p:nvPicPr>
        <p:blipFill>
          <a:blip r:embed="rId2">
            <a:alphaModFix/>
          </a:blip>
          <a:stretch>
            <a:fillRect/>
          </a:stretch>
        </p:blipFill>
        <p:spPr>
          <a:xfrm>
            <a:off x="6396950" y="4581182"/>
            <a:ext cx="2747049" cy="257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1 1 1 1 1 1 1 1 1 1 1">
  <p:cSld name="TITLE_1_1_1_1_1_1_1_1_1_1_1">
    <p:bg>
      <p:bgPr>
        <a:solidFill>
          <a:schemeClr val="accent3"/>
        </a:solidFill>
        <a:effectLst/>
      </p:bgPr>
    </p:bg>
    <p:spTree>
      <p:nvGrpSpPr>
        <p:cNvPr id="1" name="Shape 369"/>
        <p:cNvGrpSpPr/>
        <p:nvPr/>
      </p:nvGrpSpPr>
      <p:grpSpPr>
        <a:xfrm>
          <a:off x="0" y="0"/>
          <a:ext cx="0" cy="0"/>
          <a:chOff x="0" y="0"/>
          <a:chExt cx="0" cy="0"/>
        </a:xfrm>
      </p:grpSpPr>
      <p:pic>
        <p:nvPicPr>
          <p:cNvPr id="370" name="Google Shape;370;p83"/>
          <p:cNvPicPr preferRelativeResize="0"/>
          <p:nvPr/>
        </p:nvPicPr>
        <p:blipFill>
          <a:blip r:embed="rId2">
            <a:alphaModFix/>
          </a:blip>
          <a:stretch>
            <a:fillRect/>
          </a:stretch>
        </p:blipFill>
        <p:spPr>
          <a:xfrm>
            <a:off x="0" y="3250704"/>
            <a:ext cx="9144000" cy="189279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1 1 1 1 1 1 1 1 1 1 1 1">
  <p:cSld name="TITLE_1_1_1_1_1_1_1_1_1_1_1_1">
    <p:bg>
      <p:bgPr>
        <a:solidFill>
          <a:schemeClr val="accent1"/>
        </a:solidFill>
        <a:effectLst/>
      </p:bgPr>
    </p:bg>
    <p:spTree>
      <p:nvGrpSpPr>
        <p:cNvPr id="1" name="Shape 371"/>
        <p:cNvGrpSpPr/>
        <p:nvPr/>
      </p:nvGrpSpPr>
      <p:grpSpPr>
        <a:xfrm>
          <a:off x="0" y="0"/>
          <a:ext cx="0" cy="0"/>
          <a:chOff x="0" y="0"/>
          <a:chExt cx="0" cy="0"/>
        </a:xfrm>
      </p:grpSpPr>
      <p:pic>
        <p:nvPicPr>
          <p:cNvPr id="372" name="Google Shape;372;p84"/>
          <p:cNvPicPr preferRelativeResize="0"/>
          <p:nvPr/>
        </p:nvPicPr>
        <p:blipFill>
          <a:blip r:embed="rId2">
            <a:alphaModFix/>
          </a:blip>
          <a:stretch>
            <a:fillRect/>
          </a:stretch>
        </p:blipFill>
        <p:spPr>
          <a:xfrm>
            <a:off x="0" y="3250704"/>
            <a:ext cx="9144000" cy="189279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3"/>
        <p:cNvGrpSpPr/>
        <p:nvPr/>
      </p:nvGrpSpPr>
      <p:grpSpPr>
        <a:xfrm>
          <a:off x="0" y="0"/>
          <a:ext cx="0" cy="0"/>
          <a:chOff x="0" y="0"/>
          <a:chExt cx="0" cy="0"/>
        </a:xfrm>
      </p:grpSpPr>
      <p:sp>
        <p:nvSpPr>
          <p:cNvPr id="374" name="Google Shape;374;p8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75" name="Google Shape;375;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6"/>
        <p:cNvGrpSpPr/>
        <p:nvPr/>
      </p:nvGrpSpPr>
      <p:grpSpPr>
        <a:xfrm>
          <a:off x="0" y="0"/>
          <a:ext cx="0" cy="0"/>
          <a:chOff x="0" y="0"/>
          <a:chExt cx="0" cy="0"/>
        </a:xfrm>
      </p:grpSpPr>
      <p:sp>
        <p:nvSpPr>
          <p:cNvPr id="377" name="Google Shape;377;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8" name="Google Shape;378;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9" name="Google Shape;379;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0"/>
        <p:cNvGrpSpPr/>
        <p:nvPr/>
      </p:nvGrpSpPr>
      <p:grpSpPr>
        <a:xfrm>
          <a:off x="0" y="0"/>
          <a:ext cx="0" cy="0"/>
          <a:chOff x="0" y="0"/>
          <a:chExt cx="0" cy="0"/>
        </a:xfrm>
      </p:grpSpPr>
      <p:sp>
        <p:nvSpPr>
          <p:cNvPr id="381" name="Google Shape;381;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2" name="Google Shape;382;p8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3" name="Google Shape;383;p8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4" name="Google Shape;38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
        <p:cNvGrpSpPr/>
        <p:nvPr/>
      </p:nvGrpSpPr>
      <p:grpSpPr>
        <a:xfrm>
          <a:off x="0" y="0"/>
          <a:ext cx="0" cy="0"/>
          <a:chOff x="0" y="0"/>
          <a:chExt cx="0" cy="0"/>
        </a:xfrm>
      </p:grpSpPr>
      <p:sp>
        <p:nvSpPr>
          <p:cNvPr id="386" name="Google Shape;386;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7" name="Google Shape;387;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8"/>
        <p:cNvGrpSpPr/>
        <p:nvPr/>
      </p:nvGrpSpPr>
      <p:grpSpPr>
        <a:xfrm>
          <a:off x="0" y="0"/>
          <a:ext cx="0" cy="0"/>
          <a:chOff x="0" y="0"/>
          <a:chExt cx="0" cy="0"/>
        </a:xfrm>
      </p:grpSpPr>
      <p:sp>
        <p:nvSpPr>
          <p:cNvPr id="389" name="Google Shape;389;p8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0" name="Google Shape;390;p8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1" name="Google Shape;391;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2"/>
        <p:cNvGrpSpPr/>
        <p:nvPr/>
      </p:nvGrpSpPr>
      <p:grpSpPr>
        <a:xfrm>
          <a:off x="0" y="0"/>
          <a:ext cx="0" cy="0"/>
          <a:chOff x="0" y="0"/>
          <a:chExt cx="0" cy="0"/>
        </a:xfrm>
      </p:grpSpPr>
      <p:sp>
        <p:nvSpPr>
          <p:cNvPr id="393" name="Google Shape;393;p9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4" name="Google Shape;394;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5"/>
        <p:cNvGrpSpPr/>
        <p:nvPr/>
      </p:nvGrpSpPr>
      <p:grpSpPr>
        <a:xfrm>
          <a:off x="0" y="0"/>
          <a:ext cx="0" cy="0"/>
          <a:chOff x="0" y="0"/>
          <a:chExt cx="0" cy="0"/>
        </a:xfrm>
      </p:grpSpPr>
      <p:sp>
        <p:nvSpPr>
          <p:cNvPr id="396" name="Google Shape;396;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8" name="Google Shape;398;p9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9" name="Google Shape;399;p9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0" name="Google Shape;400;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1"/>
        <p:cNvGrpSpPr/>
        <p:nvPr/>
      </p:nvGrpSpPr>
      <p:grpSpPr>
        <a:xfrm>
          <a:off x="0" y="0"/>
          <a:ext cx="0" cy="0"/>
          <a:chOff x="0" y="0"/>
          <a:chExt cx="0" cy="0"/>
        </a:xfrm>
      </p:grpSpPr>
      <p:sp>
        <p:nvSpPr>
          <p:cNvPr id="402" name="Google Shape;402;p9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03" name="Google Shape;403;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4"/>
        <p:cNvGrpSpPr/>
        <p:nvPr/>
      </p:nvGrpSpPr>
      <p:grpSpPr>
        <a:xfrm>
          <a:off x="0" y="0"/>
          <a:ext cx="0" cy="0"/>
          <a:chOff x="0" y="0"/>
          <a:chExt cx="0" cy="0"/>
        </a:xfrm>
      </p:grpSpPr>
      <p:sp>
        <p:nvSpPr>
          <p:cNvPr id="405" name="Google Shape;405;p9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6" name="Google Shape;406;p9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07" name="Google Shape;407;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8"/>
        <p:cNvGrpSpPr/>
        <p:nvPr/>
      </p:nvGrpSpPr>
      <p:grpSpPr>
        <a:xfrm>
          <a:off x="0" y="0"/>
          <a:ext cx="0" cy="0"/>
          <a:chOff x="0" y="0"/>
          <a:chExt cx="0" cy="0"/>
        </a:xfrm>
      </p:grpSpPr>
      <p:sp>
        <p:nvSpPr>
          <p:cNvPr id="409" name="Google Shape;409;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theme" Target="../theme/theme3.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2" name="Google Shape;62;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Lato"/>
              <a:buChar char="●"/>
              <a:defRPr sz="1800">
                <a:solidFill>
                  <a:schemeClr val="accent6"/>
                </a:solidFill>
                <a:latin typeface="Lato"/>
                <a:ea typeface="Lato"/>
                <a:cs typeface="Lato"/>
                <a:sym typeface="Lato"/>
              </a:defRPr>
            </a:lvl1pPr>
            <a:lvl2pPr marL="914400" lvl="1"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a:lnSpc>
                <a:spcPct val="115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63" name="Google Shape;63;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257"/>
        <p:cNvGrpSpPr/>
        <p:nvPr/>
      </p:nvGrpSpPr>
      <p:grpSpPr>
        <a:xfrm>
          <a:off x="0" y="0"/>
          <a:ext cx="0" cy="0"/>
          <a:chOff x="0" y="0"/>
          <a:chExt cx="0" cy="0"/>
        </a:xfrm>
      </p:grpSpPr>
      <p:sp>
        <p:nvSpPr>
          <p:cNvPr id="258" name="Google Shape;258;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2800"/>
              <a:buFont typeface="Lato Black"/>
              <a:buNone/>
              <a:defRPr sz="2800">
                <a:solidFill>
                  <a:schemeClr val="accent3"/>
                </a:solidFill>
                <a:latin typeface="Lato Black"/>
                <a:ea typeface="Lato Black"/>
                <a:cs typeface="Lato Black"/>
                <a:sym typeface="Lato Black"/>
              </a:defRPr>
            </a:lvl1pPr>
            <a:lvl2pPr lvl="1">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2pPr>
            <a:lvl3pPr lvl="2">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3pPr>
            <a:lvl4pPr lvl="3">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4pPr>
            <a:lvl5pPr lvl="4">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5pPr>
            <a:lvl6pPr lvl="5">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6pPr>
            <a:lvl7pPr lvl="6">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7pPr>
            <a:lvl8pPr lvl="7">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8pPr>
            <a:lvl9pPr lvl="8">
              <a:spcBef>
                <a:spcPts val="0"/>
              </a:spcBef>
              <a:spcAft>
                <a:spcPts val="0"/>
              </a:spcAft>
              <a:buClr>
                <a:schemeClr val="accent3"/>
              </a:buClr>
              <a:buSzPts val="2800"/>
              <a:buFont typeface="Lato"/>
              <a:buNone/>
              <a:defRPr sz="2800" b="1">
                <a:solidFill>
                  <a:schemeClr val="accent3"/>
                </a:solidFill>
                <a:latin typeface="Lato"/>
                <a:ea typeface="Lato"/>
                <a:cs typeface="Lato"/>
                <a:sym typeface="Lato"/>
              </a:defRPr>
            </a:lvl9pPr>
          </a:lstStyle>
          <a:p>
            <a:endParaRPr/>
          </a:p>
        </p:txBody>
      </p:sp>
      <p:sp>
        <p:nvSpPr>
          <p:cNvPr id="259" name="Google Shape;259;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60" name="Google Shape;260;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27.pn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58.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1.jp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8.jpg"/><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3.jpg"/><Relationship Id="rId4" Type="http://schemas.openxmlformats.org/officeDocument/2006/relationships/image" Target="../media/image81.jp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hyperlink" Target="http://drive.google.com/file/d/1grPOPt8gFYC8wAjslPu-GdIX-ugM-czt/view"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53.xml.rels><?xml version="1.0" encoding="UTF-8" standalone="yes"?>
<Relationships xmlns="http://schemas.openxmlformats.org/package/2006/relationships"><Relationship Id="rId3" Type="http://schemas.openxmlformats.org/officeDocument/2006/relationships/hyperlink" Target="http://drive.google.com/file/d/1bwUO1xXyPeV86jgRm7awsZQnCR2_5GNK/view"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5.png"/><Relationship Id="rId7"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91.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95" title="EDSpaces 2025 Presentation Template Updated 2.jpg"/>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5"/>
        <p:cNvGrpSpPr/>
        <p:nvPr/>
      </p:nvGrpSpPr>
      <p:grpSpPr>
        <a:xfrm>
          <a:off x="0" y="0"/>
          <a:ext cx="0" cy="0"/>
          <a:chOff x="0" y="0"/>
          <a:chExt cx="0" cy="0"/>
        </a:xfrm>
      </p:grpSpPr>
      <p:sp>
        <p:nvSpPr>
          <p:cNvPr id="486" name="Google Shape;486;p104"/>
          <p:cNvSpPr txBox="1">
            <a:spLocks noGrp="1"/>
          </p:cNvSpPr>
          <p:nvPr>
            <p:ph type="ctrTitle" idx="4294967295"/>
          </p:nvPr>
        </p:nvSpPr>
        <p:spPr>
          <a:xfrm>
            <a:off x="3966939" y="416514"/>
            <a:ext cx="45933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solidFill>
                  <a:schemeClr val="lt1"/>
                </a:solidFill>
              </a:rPr>
              <a:t>OUR OBJECTIVES</a:t>
            </a:r>
            <a:endParaRPr sz="1700" i="1">
              <a:solidFill>
                <a:schemeClr val="lt1"/>
              </a:solidFill>
              <a:latin typeface="Poly"/>
              <a:ea typeface="Poly"/>
              <a:cs typeface="Poly"/>
              <a:sym typeface="Poly"/>
            </a:endParaRPr>
          </a:p>
        </p:txBody>
      </p:sp>
      <p:sp>
        <p:nvSpPr>
          <p:cNvPr id="487" name="Google Shape;487;p104"/>
          <p:cNvSpPr txBox="1"/>
          <p:nvPr/>
        </p:nvSpPr>
        <p:spPr>
          <a:xfrm>
            <a:off x="3839175" y="1032114"/>
            <a:ext cx="5084700" cy="2979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100% of students feel valued.</a:t>
            </a:r>
            <a:endParaRPr sz="1600" b="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100% of students accomplish their personalized learning plan.</a:t>
            </a:r>
            <a:endParaRPr sz="1600" b="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100% of students are prepared for an implement their design for their future.</a:t>
            </a:r>
            <a:endParaRPr sz="1600" b="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100% of students graduate.</a:t>
            </a:r>
            <a:endParaRPr sz="1600" b="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100% of students creatively adapt to an ever-changing world.</a:t>
            </a:r>
            <a:endParaRPr sz="1600" b="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a:solidFill>
                  <a:schemeClr val="lt1"/>
                </a:solidFill>
                <a:latin typeface="Lato"/>
                <a:ea typeface="Lato"/>
                <a:cs typeface="Lato"/>
                <a:sym typeface="Lato"/>
              </a:rPr>
              <a:t>Each student meaningfully contributes to community.</a:t>
            </a:r>
            <a:endParaRPr sz="1300">
              <a:solidFill>
                <a:schemeClr val="lt1"/>
              </a:solidFill>
              <a:latin typeface="Lato"/>
              <a:ea typeface="Lato"/>
              <a:cs typeface="Lato"/>
              <a:sym typeface="Lato"/>
            </a:endParaRPr>
          </a:p>
        </p:txBody>
      </p:sp>
      <p:pic>
        <p:nvPicPr>
          <p:cNvPr id="488" name="Google Shape;488;p104" title="IMG_5276.jpeg"/>
          <p:cNvPicPr preferRelativeResize="0"/>
          <p:nvPr/>
        </p:nvPicPr>
        <p:blipFill>
          <a:blip r:embed="rId3">
            <a:alphaModFix/>
          </a:blip>
          <a:stretch>
            <a:fillRect/>
          </a:stretch>
        </p:blipFill>
        <p:spPr>
          <a:xfrm>
            <a:off x="-741700" y="1270200"/>
            <a:ext cx="4326825" cy="288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2"/>
        <p:cNvGrpSpPr/>
        <p:nvPr/>
      </p:nvGrpSpPr>
      <p:grpSpPr>
        <a:xfrm>
          <a:off x="0" y="0"/>
          <a:ext cx="0" cy="0"/>
          <a:chOff x="0" y="0"/>
          <a:chExt cx="0" cy="0"/>
        </a:xfrm>
      </p:grpSpPr>
      <p:sp>
        <p:nvSpPr>
          <p:cNvPr id="493" name="Google Shape;493;p105"/>
          <p:cNvSpPr txBox="1">
            <a:spLocks noGrp="1"/>
          </p:cNvSpPr>
          <p:nvPr>
            <p:ph type="ctrTitle" idx="4294967295"/>
          </p:nvPr>
        </p:nvSpPr>
        <p:spPr>
          <a:xfrm>
            <a:off x="4539075" y="180200"/>
            <a:ext cx="39033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solidFill>
                  <a:schemeClr val="lt1"/>
                </a:solidFill>
              </a:rPr>
              <a:t>STRATEGIES </a:t>
            </a:r>
            <a:endParaRPr sz="1700" i="1">
              <a:solidFill>
                <a:schemeClr val="lt1"/>
              </a:solidFill>
              <a:latin typeface="Poly"/>
              <a:ea typeface="Poly"/>
              <a:cs typeface="Poly"/>
              <a:sym typeface="Poly"/>
            </a:endParaRPr>
          </a:p>
        </p:txBody>
      </p:sp>
      <p:sp>
        <p:nvSpPr>
          <p:cNvPr id="494" name="Google Shape;494;p105"/>
          <p:cNvSpPr txBox="1"/>
          <p:nvPr/>
        </p:nvSpPr>
        <p:spPr>
          <a:xfrm>
            <a:off x="4539066" y="719600"/>
            <a:ext cx="4487700" cy="3424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We will create and sustain a safe, equitable and nurturing environment.</a:t>
            </a:r>
            <a:endParaRPr sz="1600">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We will promote, encourage and support students' personal learning experiences and aspirations.</a:t>
            </a:r>
            <a:endParaRPr sz="1600">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We will ensure our organization continuously transforms to fulfill our mission.</a:t>
            </a:r>
            <a:endParaRPr sz="1600">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We will establish healthy and vital engagement with our entire community.</a:t>
            </a:r>
            <a:endParaRPr sz="1600">
              <a:solidFill>
                <a:schemeClr val="lt1"/>
              </a:solidFill>
              <a:latin typeface="Lato"/>
              <a:ea typeface="Lato"/>
              <a:cs typeface="Lato"/>
              <a:sym typeface="Lato"/>
            </a:endParaRPr>
          </a:p>
          <a:p>
            <a:pPr marL="457200" lvl="0" indent="0" algn="l" rtl="0">
              <a:lnSpc>
                <a:spcPct val="115000"/>
              </a:lnSpc>
              <a:spcBef>
                <a:spcPts val="1500"/>
              </a:spcBef>
              <a:spcAft>
                <a:spcPts val="0"/>
              </a:spcAft>
              <a:buNone/>
            </a:pPr>
            <a:endParaRPr>
              <a:solidFill>
                <a:schemeClr val="lt1"/>
              </a:solidFill>
              <a:latin typeface="Lato"/>
              <a:ea typeface="Lato"/>
              <a:cs typeface="Lato"/>
              <a:sym typeface="Lato"/>
            </a:endParaRPr>
          </a:p>
        </p:txBody>
      </p:sp>
      <p:pic>
        <p:nvPicPr>
          <p:cNvPr id="495" name="Google Shape;495;p105" title="IMG_9222.JPG"/>
          <p:cNvPicPr preferRelativeResize="0"/>
          <p:nvPr/>
        </p:nvPicPr>
        <p:blipFill>
          <a:blip r:embed="rId3">
            <a:alphaModFix/>
          </a:blip>
          <a:stretch>
            <a:fillRect/>
          </a:stretch>
        </p:blipFill>
        <p:spPr>
          <a:xfrm>
            <a:off x="-503097" y="1047750"/>
            <a:ext cx="4573123" cy="30175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9"/>
        <p:cNvGrpSpPr/>
        <p:nvPr/>
      </p:nvGrpSpPr>
      <p:grpSpPr>
        <a:xfrm>
          <a:off x="0" y="0"/>
          <a:ext cx="0" cy="0"/>
          <a:chOff x="0" y="0"/>
          <a:chExt cx="0" cy="0"/>
        </a:xfrm>
      </p:grpSpPr>
      <p:sp>
        <p:nvSpPr>
          <p:cNvPr id="500" name="Google Shape;500;p106"/>
          <p:cNvSpPr txBox="1">
            <a:spLocks noGrp="1"/>
          </p:cNvSpPr>
          <p:nvPr>
            <p:ph type="ctrTitle" idx="4294967295"/>
          </p:nvPr>
        </p:nvSpPr>
        <p:spPr>
          <a:xfrm>
            <a:off x="4539075" y="180200"/>
            <a:ext cx="39033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solidFill>
                  <a:schemeClr val="lt1"/>
                </a:solidFill>
              </a:rPr>
              <a:t>PARAMETERS</a:t>
            </a:r>
            <a:endParaRPr sz="1700" i="1">
              <a:solidFill>
                <a:schemeClr val="lt1"/>
              </a:solidFill>
              <a:latin typeface="Poly"/>
              <a:ea typeface="Poly"/>
              <a:cs typeface="Poly"/>
              <a:sym typeface="Poly"/>
            </a:endParaRPr>
          </a:p>
        </p:txBody>
      </p:sp>
      <p:sp>
        <p:nvSpPr>
          <p:cNvPr id="501" name="Google Shape;501;p106"/>
          <p:cNvSpPr txBox="1"/>
          <p:nvPr/>
        </p:nvSpPr>
        <p:spPr>
          <a:xfrm>
            <a:off x="4539066" y="719600"/>
            <a:ext cx="4487700" cy="2979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We will: </a:t>
            </a:r>
            <a:endParaRPr sz="160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Make all decisions based on the best interest of the student. </a:t>
            </a:r>
            <a:endParaRPr sz="160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Respect the dignity and worth of each person. </a:t>
            </a:r>
            <a:endParaRPr sz="160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Not compromise excellence.</a:t>
            </a:r>
            <a:endParaRPr sz="160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Expect the best of everyone. </a:t>
            </a:r>
            <a:endParaRPr sz="1600">
              <a:solidFill>
                <a:schemeClr val="lt1"/>
              </a:solidFill>
              <a:latin typeface="Lato"/>
              <a:ea typeface="Lato"/>
              <a:cs typeface="Lato"/>
              <a:sym typeface="Lato"/>
            </a:endParaRPr>
          </a:p>
          <a:p>
            <a:pPr marL="914400" lvl="1" indent="-323850" algn="l" rtl="0">
              <a:lnSpc>
                <a:spcPct val="115000"/>
              </a:lnSpc>
              <a:spcBef>
                <a:spcPts val="0"/>
              </a:spcBef>
              <a:spcAft>
                <a:spcPts val="0"/>
              </a:spcAft>
              <a:buClr>
                <a:schemeClr val="lt1"/>
              </a:buClr>
              <a:buSzPts val="1500"/>
              <a:buFont typeface="Lato"/>
              <a:buChar char="○"/>
            </a:pPr>
            <a:r>
              <a:rPr lang="en" sz="1600">
                <a:solidFill>
                  <a:schemeClr val="lt1"/>
                </a:solidFill>
                <a:latin typeface="Lato"/>
                <a:ea typeface="Lato"/>
                <a:cs typeface="Lato"/>
                <a:sym typeface="Lato"/>
              </a:rPr>
              <a:t>Practice participatory decision-making throughout the whole organization.</a:t>
            </a:r>
            <a:r>
              <a:rPr lang="en" sz="1500">
                <a:solidFill>
                  <a:schemeClr val="lt1"/>
                </a:solidFill>
                <a:latin typeface="Lato"/>
                <a:ea typeface="Lato"/>
                <a:cs typeface="Lato"/>
                <a:sym typeface="Lato"/>
              </a:rPr>
              <a:t> </a:t>
            </a:r>
            <a:endParaRPr sz="1500">
              <a:solidFill>
                <a:schemeClr val="lt1"/>
              </a:solidFill>
              <a:latin typeface="Lato"/>
              <a:ea typeface="Lato"/>
              <a:cs typeface="Lato"/>
              <a:sym typeface="Lato"/>
            </a:endParaRPr>
          </a:p>
        </p:txBody>
      </p:sp>
      <p:pic>
        <p:nvPicPr>
          <p:cNvPr id="502" name="Google Shape;502;p106" title="aIMG_6921.JPG"/>
          <p:cNvPicPr preferRelativeResize="0"/>
          <p:nvPr/>
        </p:nvPicPr>
        <p:blipFill rotWithShape="1">
          <a:blip r:embed="rId3">
            <a:alphaModFix/>
          </a:blip>
          <a:srcRect l="13457" t="4690" b="15532"/>
          <a:stretch/>
        </p:blipFill>
        <p:spPr>
          <a:xfrm>
            <a:off x="118675" y="1009900"/>
            <a:ext cx="4167000" cy="2880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07"/>
          <p:cNvSpPr/>
          <p:nvPr/>
        </p:nvSpPr>
        <p:spPr>
          <a:xfrm>
            <a:off x="7213150" y="-85700"/>
            <a:ext cx="1932300" cy="4614600"/>
          </a:xfrm>
          <a:prstGeom prst="rect">
            <a:avLst/>
          </a:prstGeom>
          <a:solidFill>
            <a:srgbClr val="E35205">
              <a:alpha val="327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 name="Google Shape;508;p107"/>
          <p:cNvSpPr/>
          <p:nvPr/>
        </p:nvSpPr>
        <p:spPr>
          <a:xfrm>
            <a:off x="-15050" y="-85700"/>
            <a:ext cx="1224300" cy="4640700"/>
          </a:xfrm>
          <a:prstGeom prst="rect">
            <a:avLst/>
          </a:prstGeom>
          <a:solidFill>
            <a:srgbClr val="FFAB40">
              <a:alpha val="316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9" name="Google Shape;509;p107"/>
          <p:cNvSpPr/>
          <p:nvPr/>
        </p:nvSpPr>
        <p:spPr>
          <a:xfrm>
            <a:off x="-14925" y="3516325"/>
            <a:ext cx="1224300" cy="4815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accent4"/>
              </a:highlight>
            </a:endParaRPr>
          </a:p>
        </p:txBody>
      </p:sp>
      <p:sp>
        <p:nvSpPr>
          <p:cNvPr id="510" name="Google Shape;510;p107"/>
          <p:cNvSpPr/>
          <p:nvPr/>
        </p:nvSpPr>
        <p:spPr>
          <a:xfrm>
            <a:off x="5128200" y="-85614"/>
            <a:ext cx="2070900" cy="4640700"/>
          </a:xfrm>
          <a:prstGeom prst="rect">
            <a:avLst/>
          </a:prstGeom>
          <a:solidFill>
            <a:srgbClr val="EF8600">
              <a:alpha val="320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1" name="Google Shape;511;p107"/>
          <p:cNvSpPr/>
          <p:nvPr/>
        </p:nvSpPr>
        <p:spPr>
          <a:xfrm>
            <a:off x="3407438" y="-85623"/>
            <a:ext cx="1706700" cy="4640700"/>
          </a:xfrm>
          <a:prstGeom prst="rect">
            <a:avLst/>
          </a:prstGeom>
          <a:solidFill>
            <a:srgbClr val="E35205">
              <a:alpha val="327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12;p107"/>
          <p:cNvSpPr/>
          <p:nvPr/>
        </p:nvSpPr>
        <p:spPr>
          <a:xfrm>
            <a:off x="1225200" y="-85700"/>
            <a:ext cx="2164200" cy="4640700"/>
          </a:xfrm>
          <a:prstGeom prst="rect">
            <a:avLst/>
          </a:prstGeom>
          <a:solidFill>
            <a:srgbClr val="EF8600">
              <a:alpha val="320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107"/>
          <p:cNvSpPr txBox="1"/>
          <p:nvPr/>
        </p:nvSpPr>
        <p:spPr>
          <a:xfrm>
            <a:off x="25" y="4488925"/>
            <a:ext cx="9144000" cy="7083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cxnSp>
        <p:nvCxnSpPr>
          <p:cNvPr id="514" name="Google Shape;514;p107"/>
          <p:cNvCxnSpPr/>
          <p:nvPr/>
        </p:nvCxnSpPr>
        <p:spPr>
          <a:xfrm rot="10800000">
            <a:off x="1216245" y="865333"/>
            <a:ext cx="0" cy="2538000"/>
          </a:xfrm>
          <a:prstGeom prst="straightConnector1">
            <a:avLst/>
          </a:prstGeom>
          <a:noFill/>
          <a:ln w="14300" cap="flat" cmpd="sng">
            <a:solidFill>
              <a:schemeClr val="lt1"/>
            </a:solidFill>
            <a:prstDash val="dash"/>
            <a:round/>
            <a:headEnd type="none" w="sm" len="sm"/>
            <a:tailEnd type="none" w="sm" len="sm"/>
          </a:ln>
        </p:spPr>
      </p:cxnSp>
      <p:sp>
        <p:nvSpPr>
          <p:cNvPr id="515" name="Google Shape;515;p107"/>
          <p:cNvSpPr/>
          <p:nvPr/>
        </p:nvSpPr>
        <p:spPr>
          <a:xfrm rot="1645724">
            <a:off x="7134525" y="3552462"/>
            <a:ext cx="26702" cy="27372"/>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 name="Google Shape;516;p107"/>
          <p:cNvSpPr/>
          <p:nvPr/>
        </p:nvSpPr>
        <p:spPr>
          <a:xfrm>
            <a:off x="7211775" y="3520350"/>
            <a:ext cx="1932300" cy="477600"/>
          </a:xfrm>
          <a:prstGeom prst="rect">
            <a:avLst/>
          </a:prstGeom>
          <a:solidFill>
            <a:srgbClr val="E35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 name="Google Shape;517;p107"/>
          <p:cNvSpPr/>
          <p:nvPr/>
        </p:nvSpPr>
        <p:spPr>
          <a:xfrm>
            <a:off x="5127525" y="3519050"/>
            <a:ext cx="2070900" cy="4815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8" name="Google Shape;518;p107"/>
          <p:cNvSpPr/>
          <p:nvPr/>
        </p:nvSpPr>
        <p:spPr>
          <a:xfrm>
            <a:off x="3402469" y="3516329"/>
            <a:ext cx="1709400" cy="481500"/>
          </a:xfrm>
          <a:prstGeom prst="rect">
            <a:avLst/>
          </a:prstGeom>
          <a:solidFill>
            <a:srgbClr val="E35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 name="Google Shape;519;p107"/>
          <p:cNvSpPr/>
          <p:nvPr/>
        </p:nvSpPr>
        <p:spPr>
          <a:xfrm>
            <a:off x="1225200" y="3516325"/>
            <a:ext cx="2160300" cy="481500"/>
          </a:xfrm>
          <a:prstGeom prst="rect">
            <a:avLst/>
          </a:prstGeom>
          <a:solidFill>
            <a:srgbClr val="EF8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20" name="Google Shape;520;p107"/>
          <p:cNvCxnSpPr>
            <a:endCxn id="521" idx="2"/>
          </p:cNvCxnSpPr>
          <p:nvPr/>
        </p:nvCxnSpPr>
        <p:spPr>
          <a:xfrm>
            <a:off x="7088414" y="3762995"/>
            <a:ext cx="57900" cy="111000"/>
          </a:xfrm>
          <a:prstGeom prst="straightConnector1">
            <a:avLst/>
          </a:prstGeom>
          <a:noFill/>
          <a:ln w="19050" cap="flat" cmpd="sng">
            <a:solidFill>
              <a:schemeClr val="lt1"/>
            </a:solidFill>
            <a:prstDash val="solid"/>
            <a:miter lim="800000"/>
            <a:headEnd type="none" w="sm" len="sm"/>
            <a:tailEnd type="none" w="sm" len="sm"/>
          </a:ln>
        </p:spPr>
      </p:cxnSp>
      <p:cxnSp>
        <p:nvCxnSpPr>
          <p:cNvPr id="522" name="Google Shape;522;p107"/>
          <p:cNvCxnSpPr/>
          <p:nvPr/>
        </p:nvCxnSpPr>
        <p:spPr>
          <a:xfrm flipH="1">
            <a:off x="7135198" y="3689941"/>
            <a:ext cx="70500" cy="159000"/>
          </a:xfrm>
          <a:prstGeom prst="straightConnector1">
            <a:avLst/>
          </a:prstGeom>
          <a:noFill/>
          <a:ln w="19050" cap="flat" cmpd="sng">
            <a:solidFill>
              <a:schemeClr val="lt1"/>
            </a:solidFill>
            <a:prstDash val="solid"/>
            <a:miter lim="800000"/>
            <a:headEnd type="none" w="sm" len="sm"/>
            <a:tailEnd type="none" w="sm" len="sm"/>
          </a:ln>
        </p:spPr>
      </p:cxnSp>
      <p:cxnSp>
        <p:nvCxnSpPr>
          <p:cNvPr id="523" name="Google Shape;523;p107"/>
          <p:cNvCxnSpPr/>
          <p:nvPr/>
        </p:nvCxnSpPr>
        <p:spPr>
          <a:xfrm>
            <a:off x="7202470" y="3688181"/>
            <a:ext cx="42300" cy="85200"/>
          </a:xfrm>
          <a:prstGeom prst="straightConnector1">
            <a:avLst/>
          </a:prstGeom>
          <a:noFill/>
          <a:ln w="19050" cap="flat" cmpd="sng">
            <a:solidFill>
              <a:schemeClr val="lt1"/>
            </a:solidFill>
            <a:prstDash val="solid"/>
            <a:miter lim="800000"/>
            <a:headEnd type="none" w="sm" len="sm"/>
            <a:tailEnd type="none" w="sm" len="sm"/>
          </a:ln>
        </p:spPr>
      </p:cxnSp>
      <p:sp>
        <p:nvSpPr>
          <p:cNvPr id="524" name="Google Shape;524;p107"/>
          <p:cNvSpPr/>
          <p:nvPr/>
        </p:nvSpPr>
        <p:spPr>
          <a:xfrm rot="-5438625">
            <a:off x="7223995" y="3774461"/>
            <a:ext cx="26702" cy="27600"/>
          </a:xfrm>
          <a:prstGeom prst="rect">
            <a:avLst/>
          </a:prstGeom>
          <a:solidFill>
            <a:srgbClr val="DA5A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1" name="Google Shape;521;p107"/>
          <p:cNvSpPr/>
          <p:nvPr/>
        </p:nvSpPr>
        <p:spPr>
          <a:xfrm rot="1593903">
            <a:off x="7141483" y="3839615"/>
            <a:ext cx="26162" cy="36359"/>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5" name="Google Shape;525;p107"/>
          <p:cNvSpPr/>
          <p:nvPr/>
        </p:nvSpPr>
        <p:spPr>
          <a:xfrm rot="-3528902">
            <a:off x="7129055" y="3868813"/>
            <a:ext cx="26651" cy="27634"/>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26" name="Google Shape;526;p107"/>
          <p:cNvGrpSpPr/>
          <p:nvPr/>
        </p:nvGrpSpPr>
        <p:grpSpPr>
          <a:xfrm>
            <a:off x="2352576" y="3694795"/>
            <a:ext cx="848163" cy="155813"/>
            <a:chOff x="2352576" y="4114762"/>
            <a:chExt cx="848163" cy="155813"/>
          </a:xfrm>
        </p:grpSpPr>
        <p:sp>
          <p:nvSpPr>
            <p:cNvPr id="527" name="Google Shape;527;p107"/>
            <p:cNvSpPr/>
            <p:nvPr/>
          </p:nvSpPr>
          <p:spPr>
            <a:xfrm>
              <a:off x="2352576" y="4119675"/>
              <a:ext cx="150900" cy="150900"/>
            </a:xfrm>
            <a:prstGeom prst="ellipse">
              <a:avLst/>
            </a:prstGeom>
            <a:solidFill>
              <a:schemeClr val="lt1"/>
            </a:solidFill>
            <a:ln w="214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528" name="Google Shape;528;p107"/>
            <p:cNvSpPr/>
            <p:nvPr/>
          </p:nvSpPr>
          <p:spPr>
            <a:xfrm>
              <a:off x="3049839" y="4114762"/>
              <a:ext cx="150900" cy="150900"/>
            </a:xfrm>
            <a:prstGeom prst="ellipse">
              <a:avLst/>
            </a:prstGeom>
            <a:solidFill>
              <a:schemeClr val="lt1"/>
            </a:solidFill>
            <a:ln w="214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529" name="Google Shape;529;p107"/>
            <p:cNvSpPr/>
            <p:nvPr/>
          </p:nvSpPr>
          <p:spPr>
            <a:xfrm rot="5400000">
              <a:off x="2749458" y="3909962"/>
              <a:ext cx="79800" cy="570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grpSp>
        <p:nvGrpSpPr>
          <p:cNvPr id="530" name="Google Shape;530;p107"/>
          <p:cNvGrpSpPr/>
          <p:nvPr/>
        </p:nvGrpSpPr>
        <p:grpSpPr>
          <a:xfrm>
            <a:off x="1123891" y="814941"/>
            <a:ext cx="2962673" cy="2772912"/>
            <a:chOff x="1123891" y="1246888"/>
            <a:chExt cx="2962673" cy="2772912"/>
          </a:xfrm>
        </p:grpSpPr>
        <p:sp>
          <p:nvSpPr>
            <p:cNvPr id="531" name="Google Shape;531;p107"/>
            <p:cNvSpPr txBox="1"/>
            <p:nvPr/>
          </p:nvSpPr>
          <p:spPr>
            <a:xfrm>
              <a:off x="2015665" y="1325293"/>
              <a:ext cx="2070900" cy="2769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F8600"/>
                  </a:solidFill>
                  <a:latin typeface="Lato Black"/>
                  <a:ea typeface="Lato Black"/>
                  <a:cs typeface="Lato Black"/>
                  <a:sym typeface="Lato Black"/>
                </a:rPr>
                <a:t>assessing district needs</a:t>
              </a:r>
              <a:endParaRPr sz="1050">
                <a:solidFill>
                  <a:srgbClr val="EF8600"/>
                </a:solidFill>
                <a:latin typeface="Lato Black"/>
                <a:ea typeface="Lato Black"/>
                <a:cs typeface="Lato Black"/>
                <a:sym typeface="Lato Black"/>
              </a:endParaRPr>
            </a:p>
          </p:txBody>
        </p:sp>
        <p:sp>
          <p:nvSpPr>
            <p:cNvPr id="532" name="Google Shape;532;p107"/>
            <p:cNvSpPr txBox="1"/>
            <p:nvPr/>
          </p:nvSpPr>
          <p:spPr>
            <a:xfrm>
              <a:off x="1123891" y="1246888"/>
              <a:ext cx="800700" cy="423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F8600"/>
                  </a:solidFill>
                  <a:latin typeface="Lato Black"/>
                  <a:ea typeface="Lato Black"/>
                  <a:cs typeface="Lato Black"/>
                  <a:sym typeface="Lato Black"/>
                </a:rPr>
                <a:t>summer</a:t>
              </a:r>
              <a:endParaRPr sz="1300">
                <a:solidFill>
                  <a:srgbClr val="EF8600"/>
                </a:solidFill>
                <a:latin typeface="Lato Black"/>
                <a:ea typeface="Lato Black"/>
                <a:cs typeface="Lato Black"/>
                <a:sym typeface="Lato Black"/>
              </a:endParaRPr>
            </a:p>
            <a:p>
              <a:pPr marL="0" marR="0" lvl="0" indent="0" algn="r" rtl="0">
                <a:spcBef>
                  <a:spcPts val="0"/>
                </a:spcBef>
                <a:spcAft>
                  <a:spcPts val="0"/>
                </a:spcAft>
                <a:buNone/>
              </a:pPr>
              <a:r>
                <a:rPr lang="en" sz="1000">
                  <a:solidFill>
                    <a:srgbClr val="EF8600"/>
                  </a:solidFill>
                  <a:latin typeface="Lato"/>
                  <a:ea typeface="Lato"/>
                  <a:cs typeface="Lato"/>
                  <a:sym typeface="Lato"/>
                </a:rPr>
                <a:t>2018</a:t>
              </a:r>
              <a:endParaRPr sz="1000">
                <a:solidFill>
                  <a:srgbClr val="EF8600"/>
                </a:solidFill>
                <a:latin typeface="Lato"/>
                <a:ea typeface="Lato"/>
                <a:cs typeface="Lato"/>
                <a:sym typeface="Lato"/>
              </a:endParaRPr>
            </a:p>
          </p:txBody>
        </p:sp>
        <p:cxnSp>
          <p:nvCxnSpPr>
            <p:cNvPr id="533" name="Google Shape;533;p107"/>
            <p:cNvCxnSpPr/>
            <p:nvPr/>
          </p:nvCxnSpPr>
          <p:spPr>
            <a:xfrm>
              <a:off x="1936031" y="1320121"/>
              <a:ext cx="0" cy="284400"/>
            </a:xfrm>
            <a:prstGeom prst="straightConnector1">
              <a:avLst/>
            </a:prstGeom>
            <a:noFill/>
            <a:ln w="28575" cap="flat" cmpd="sng">
              <a:solidFill>
                <a:srgbClr val="EF8600"/>
              </a:solidFill>
              <a:prstDash val="solid"/>
              <a:miter lim="800000"/>
              <a:headEnd type="none" w="sm" len="sm"/>
              <a:tailEnd type="none" w="sm" len="sm"/>
            </a:ln>
          </p:spPr>
        </p:cxnSp>
        <p:cxnSp>
          <p:nvCxnSpPr>
            <p:cNvPr id="534" name="Google Shape;534;p107"/>
            <p:cNvCxnSpPr/>
            <p:nvPr/>
          </p:nvCxnSpPr>
          <p:spPr>
            <a:xfrm rot="10800000">
              <a:off x="1940225" y="1662400"/>
              <a:ext cx="0" cy="2357400"/>
            </a:xfrm>
            <a:prstGeom prst="straightConnector1">
              <a:avLst/>
            </a:prstGeom>
            <a:noFill/>
            <a:ln w="14300" cap="flat" cmpd="sng">
              <a:solidFill>
                <a:srgbClr val="EF8600"/>
              </a:solidFill>
              <a:prstDash val="dash"/>
              <a:round/>
              <a:headEnd type="none" w="sm" len="sm"/>
              <a:tailEnd type="none" w="sm" len="sm"/>
            </a:ln>
          </p:spPr>
        </p:cxnSp>
      </p:grpSp>
      <p:grpSp>
        <p:nvGrpSpPr>
          <p:cNvPr id="535" name="Google Shape;535;p107"/>
          <p:cNvGrpSpPr/>
          <p:nvPr/>
        </p:nvGrpSpPr>
        <p:grpSpPr>
          <a:xfrm>
            <a:off x="1901254" y="1187707"/>
            <a:ext cx="3387881" cy="2294000"/>
            <a:chOff x="1901256" y="1619776"/>
            <a:chExt cx="3387881" cy="2534246"/>
          </a:xfrm>
        </p:grpSpPr>
        <p:sp>
          <p:nvSpPr>
            <p:cNvPr id="536" name="Google Shape;536;p107"/>
            <p:cNvSpPr txBox="1"/>
            <p:nvPr/>
          </p:nvSpPr>
          <p:spPr>
            <a:xfrm>
              <a:off x="2857938" y="1689974"/>
              <a:ext cx="2431200" cy="3060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F8600"/>
                  </a:solidFill>
                  <a:latin typeface="Lato"/>
                  <a:ea typeface="Lato"/>
                  <a:cs typeface="Lato"/>
                  <a:sym typeface="Lato"/>
                </a:rPr>
                <a:t>facilities long range planning</a:t>
              </a:r>
              <a:endParaRPr sz="1050">
                <a:solidFill>
                  <a:srgbClr val="EF8600"/>
                </a:solidFill>
                <a:latin typeface="Lato"/>
                <a:ea typeface="Lato"/>
                <a:cs typeface="Lato"/>
                <a:sym typeface="Lato"/>
              </a:endParaRPr>
            </a:p>
          </p:txBody>
        </p:sp>
        <p:sp>
          <p:nvSpPr>
            <p:cNvPr id="537" name="Google Shape;537;p107"/>
            <p:cNvSpPr txBox="1"/>
            <p:nvPr/>
          </p:nvSpPr>
          <p:spPr>
            <a:xfrm>
              <a:off x="1901256" y="1619776"/>
              <a:ext cx="865800" cy="467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F8600"/>
                  </a:solidFill>
                  <a:latin typeface="Lato Black"/>
                  <a:ea typeface="Lato Black"/>
                  <a:cs typeface="Lato Black"/>
                  <a:sym typeface="Lato Black"/>
                </a:rPr>
                <a:t>nov - mar </a:t>
              </a:r>
              <a:r>
                <a:rPr lang="en" sz="1000">
                  <a:solidFill>
                    <a:srgbClr val="EF8600"/>
                  </a:solidFill>
                  <a:latin typeface="Lato"/>
                  <a:ea typeface="Lato"/>
                  <a:cs typeface="Lato"/>
                  <a:sym typeface="Lato"/>
                </a:rPr>
                <a:t>2018</a:t>
              </a:r>
              <a:endParaRPr sz="1150">
                <a:solidFill>
                  <a:srgbClr val="EF8600"/>
                </a:solidFill>
                <a:latin typeface="Lato"/>
                <a:ea typeface="Lato"/>
                <a:cs typeface="Lato"/>
                <a:sym typeface="Lato"/>
              </a:endParaRPr>
            </a:p>
          </p:txBody>
        </p:sp>
        <p:cxnSp>
          <p:nvCxnSpPr>
            <p:cNvPr id="538" name="Google Shape;538;p107"/>
            <p:cNvCxnSpPr/>
            <p:nvPr/>
          </p:nvCxnSpPr>
          <p:spPr>
            <a:xfrm>
              <a:off x="2777476" y="2027023"/>
              <a:ext cx="0" cy="2127000"/>
            </a:xfrm>
            <a:prstGeom prst="straightConnector1">
              <a:avLst/>
            </a:prstGeom>
            <a:noFill/>
            <a:ln w="14300" cap="flat" cmpd="sng">
              <a:solidFill>
                <a:srgbClr val="EF8600"/>
              </a:solidFill>
              <a:prstDash val="dash"/>
              <a:round/>
              <a:headEnd type="none" w="sm" len="sm"/>
              <a:tailEnd type="none" w="sm" len="sm"/>
            </a:ln>
          </p:spPr>
        </p:cxnSp>
        <p:cxnSp>
          <p:nvCxnSpPr>
            <p:cNvPr id="539" name="Google Shape;539;p107"/>
            <p:cNvCxnSpPr/>
            <p:nvPr/>
          </p:nvCxnSpPr>
          <p:spPr>
            <a:xfrm>
              <a:off x="2778300" y="1685113"/>
              <a:ext cx="0" cy="284400"/>
            </a:xfrm>
            <a:prstGeom prst="straightConnector1">
              <a:avLst/>
            </a:prstGeom>
            <a:noFill/>
            <a:ln w="28575" cap="flat" cmpd="sng">
              <a:solidFill>
                <a:srgbClr val="EF8600"/>
              </a:solidFill>
              <a:prstDash val="solid"/>
              <a:miter lim="800000"/>
              <a:headEnd type="none" w="sm" len="sm"/>
              <a:tailEnd type="none" w="sm" len="sm"/>
            </a:ln>
          </p:spPr>
        </p:cxnSp>
      </p:grpSp>
      <p:grpSp>
        <p:nvGrpSpPr>
          <p:cNvPr id="540" name="Google Shape;540;p107"/>
          <p:cNvGrpSpPr/>
          <p:nvPr/>
        </p:nvGrpSpPr>
        <p:grpSpPr>
          <a:xfrm>
            <a:off x="7961617" y="2921405"/>
            <a:ext cx="1085224" cy="493800"/>
            <a:chOff x="7890476" y="2921405"/>
            <a:chExt cx="1085224" cy="493800"/>
          </a:xfrm>
        </p:grpSpPr>
        <p:sp>
          <p:nvSpPr>
            <p:cNvPr id="541" name="Google Shape;541;p107"/>
            <p:cNvSpPr txBox="1"/>
            <p:nvPr/>
          </p:nvSpPr>
          <p:spPr>
            <a:xfrm>
              <a:off x="7890476" y="2925517"/>
              <a:ext cx="1032300" cy="4848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50">
                  <a:solidFill>
                    <a:srgbClr val="E35205"/>
                  </a:solidFill>
                  <a:latin typeface="Lato Black"/>
                  <a:ea typeface="Lato Black"/>
                  <a:cs typeface="Lato Black"/>
                  <a:sym typeface="Lato Black"/>
                </a:rPr>
                <a:t>2024</a:t>
              </a:r>
              <a:endParaRPr sz="1350">
                <a:solidFill>
                  <a:srgbClr val="E35205"/>
                </a:solidFill>
                <a:latin typeface="Lato Black"/>
                <a:ea typeface="Lato Black"/>
                <a:cs typeface="Lato Black"/>
                <a:sym typeface="Lato Black"/>
              </a:endParaRPr>
            </a:p>
            <a:p>
              <a:pPr marL="0" marR="0" lvl="0" indent="0" algn="r" rtl="0">
                <a:spcBef>
                  <a:spcPts val="0"/>
                </a:spcBef>
                <a:spcAft>
                  <a:spcPts val="0"/>
                </a:spcAft>
                <a:buNone/>
              </a:pPr>
              <a:r>
                <a:rPr lang="en" sz="1350">
                  <a:solidFill>
                    <a:srgbClr val="E35205"/>
                  </a:solidFill>
                  <a:latin typeface="Lato Black"/>
                  <a:ea typeface="Lato Black"/>
                  <a:cs typeface="Lato Black"/>
                  <a:sym typeface="Lato Black"/>
                </a:rPr>
                <a:t>occupation</a:t>
              </a:r>
              <a:endParaRPr sz="1050">
                <a:solidFill>
                  <a:srgbClr val="E35205"/>
                </a:solidFill>
                <a:latin typeface="Lato Black"/>
                <a:ea typeface="Lato Black"/>
                <a:cs typeface="Lato Black"/>
                <a:sym typeface="Lato Black"/>
              </a:endParaRPr>
            </a:p>
          </p:txBody>
        </p:sp>
        <p:cxnSp>
          <p:nvCxnSpPr>
            <p:cNvPr id="542" name="Google Shape;542;p107"/>
            <p:cNvCxnSpPr/>
            <p:nvPr/>
          </p:nvCxnSpPr>
          <p:spPr>
            <a:xfrm>
              <a:off x="8975700" y="2921405"/>
              <a:ext cx="0" cy="493800"/>
            </a:xfrm>
            <a:prstGeom prst="straightConnector1">
              <a:avLst/>
            </a:prstGeom>
            <a:noFill/>
            <a:ln w="28575" cap="flat" cmpd="sng">
              <a:solidFill>
                <a:srgbClr val="E35205"/>
              </a:solidFill>
              <a:prstDash val="solid"/>
              <a:miter lim="800000"/>
              <a:headEnd type="none" w="sm" len="sm"/>
              <a:tailEnd type="none" w="sm" len="sm"/>
            </a:ln>
          </p:spPr>
        </p:cxnSp>
      </p:grpSp>
      <p:grpSp>
        <p:nvGrpSpPr>
          <p:cNvPr id="543" name="Google Shape;543;p107"/>
          <p:cNvGrpSpPr/>
          <p:nvPr/>
        </p:nvGrpSpPr>
        <p:grpSpPr>
          <a:xfrm>
            <a:off x="5272808" y="1178089"/>
            <a:ext cx="2983520" cy="2293973"/>
            <a:chOff x="5272776" y="1610089"/>
            <a:chExt cx="2983520" cy="2675811"/>
          </a:xfrm>
        </p:grpSpPr>
        <p:sp>
          <p:nvSpPr>
            <p:cNvPr id="544" name="Google Shape;544;p107"/>
            <p:cNvSpPr txBox="1"/>
            <p:nvPr/>
          </p:nvSpPr>
          <p:spPr>
            <a:xfrm>
              <a:off x="6239696" y="1691142"/>
              <a:ext cx="2016600" cy="3231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b="1">
                  <a:solidFill>
                    <a:schemeClr val="accent4"/>
                  </a:solidFill>
                  <a:latin typeface="Lato"/>
                  <a:ea typeface="Lato"/>
                  <a:cs typeface="Lato"/>
                  <a:sym typeface="Lato"/>
                </a:rPr>
                <a:t>student &amp; staff input</a:t>
              </a:r>
              <a:endParaRPr sz="1050" b="1">
                <a:solidFill>
                  <a:schemeClr val="accent4"/>
                </a:solidFill>
                <a:latin typeface="Lato"/>
                <a:ea typeface="Lato"/>
                <a:cs typeface="Lato"/>
                <a:sym typeface="Lato"/>
              </a:endParaRPr>
            </a:p>
          </p:txBody>
        </p:sp>
        <p:cxnSp>
          <p:nvCxnSpPr>
            <p:cNvPr id="545" name="Google Shape;545;p107"/>
            <p:cNvCxnSpPr/>
            <p:nvPr/>
          </p:nvCxnSpPr>
          <p:spPr>
            <a:xfrm rot="10800000">
              <a:off x="6166451" y="2026300"/>
              <a:ext cx="0" cy="2259600"/>
            </a:xfrm>
            <a:prstGeom prst="straightConnector1">
              <a:avLst/>
            </a:prstGeom>
            <a:noFill/>
            <a:ln w="14300" cap="flat" cmpd="sng">
              <a:solidFill>
                <a:schemeClr val="accent4"/>
              </a:solidFill>
              <a:prstDash val="dash"/>
              <a:round/>
              <a:headEnd type="none" w="sm" len="sm"/>
              <a:tailEnd type="none" w="sm" len="sm"/>
            </a:ln>
          </p:spPr>
        </p:cxnSp>
        <p:cxnSp>
          <p:nvCxnSpPr>
            <p:cNvPr id="546" name="Google Shape;546;p107"/>
            <p:cNvCxnSpPr/>
            <p:nvPr/>
          </p:nvCxnSpPr>
          <p:spPr>
            <a:xfrm>
              <a:off x="6164151" y="1689225"/>
              <a:ext cx="0" cy="284400"/>
            </a:xfrm>
            <a:prstGeom prst="straightConnector1">
              <a:avLst/>
            </a:prstGeom>
            <a:noFill/>
            <a:ln w="28575" cap="flat" cmpd="sng">
              <a:solidFill>
                <a:schemeClr val="accent4"/>
              </a:solidFill>
              <a:prstDash val="solid"/>
              <a:miter lim="800000"/>
              <a:headEnd type="none" w="sm" len="sm"/>
              <a:tailEnd type="none" w="sm" len="sm"/>
            </a:ln>
          </p:spPr>
        </p:cxnSp>
        <p:sp>
          <p:nvSpPr>
            <p:cNvPr id="547" name="Google Shape;547;p107"/>
            <p:cNvSpPr txBox="1"/>
            <p:nvPr/>
          </p:nvSpPr>
          <p:spPr>
            <a:xfrm>
              <a:off x="5272776" y="1610089"/>
              <a:ext cx="865800" cy="49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chemeClr val="accent4"/>
                  </a:solidFill>
                  <a:latin typeface="Lato Black"/>
                  <a:ea typeface="Lato Black"/>
                  <a:cs typeface="Lato Black"/>
                  <a:sym typeface="Lato Black"/>
                </a:rPr>
                <a:t>nov</a:t>
              </a:r>
              <a:endParaRPr sz="1300">
                <a:solidFill>
                  <a:schemeClr val="accent4"/>
                </a:solidFill>
                <a:latin typeface="Lato Black"/>
                <a:ea typeface="Lato Black"/>
                <a:cs typeface="Lato Black"/>
                <a:sym typeface="Lato Black"/>
              </a:endParaRPr>
            </a:p>
            <a:p>
              <a:pPr marL="0" marR="0" lvl="0" indent="0" algn="r" rtl="0">
                <a:spcBef>
                  <a:spcPts val="0"/>
                </a:spcBef>
                <a:spcAft>
                  <a:spcPts val="0"/>
                </a:spcAft>
                <a:buNone/>
              </a:pPr>
              <a:r>
                <a:rPr lang="en" sz="1000">
                  <a:solidFill>
                    <a:schemeClr val="accent4"/>
                  </a:solidFill>
                  <a:latin typeface="Lato"/>
                  <a:ea typeface="Lato"/>
                  <a:cs typeface="Lato"/>
                  <a:sym typeface="Lato"/>
                </a:rPr>
                <a:t>2019</a:t>
              </a:r>
              <a:endParaRPr sz="1000">
                <a:solidFill>
                  <a:schemeClr val="accent4"/>
                </a:solidFill>
                <a:latin typeface="Lato"/>
                <a:ea typeface="Lato"/>
                <a:cs typeface="Lato"/>
                <a:sym typeface="Lato"/>
              </a:endParaRPr>
            </a:p>
          </p:txBody>
        </p:sp>
      </p:grpSp>
      <p:grpSp>
        <p:nvGrpSpPr>
          <p:cNvPr id="548" name="Google Shape;548;p107"/>
          <p:cNvGrpSpPr/>
          <p:nvPr/>
        </p:nvGrpSpPr>
        <p:grpSpPr>
          <a:xfrm>
            <a:off x="5731789" y="1776694"/>
            <a:ext cx="2579512" cy="1695692"/>
            <a:chOff x="5731748" y="2261400"/>
            <a:chExt cx="2579512" cy="1845350"/>
          </a:xfrm>
        </p:grpSpPr>
        <p:sp>
          <p:nvSpPr>
            <p:cNvPr id="549" name="Google Shape;549;p107"/>
            <p:cNvSpPr txBox="1"/>
            <p:nvPr/>
          </p:nvSpPr>
          <p:spPr>
            <a:xfrm>
              <a:off x="6706861" y="2280564"/>
              <a:ext cx="1604400" cy="5277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b="1">
                  <a:solidFill>
                    <a:schemeClr val="accent4"/>
                  </a:solidFill>
                  <a:latin typeface="Lato"/>
                  <a:ea typeface="Lato"/>
                  <a:cs typeface="Lato"/>
                  <a:sym typeface="Lato"/>
                </a:rPr>
                <a:t>future of learning</a:t>
              </a:r>
              <a:endParaRPr sz="1350" b="1">
                <a:solidFill>
                  <a:schemeClr val="accent4"/>
                </a:solidFill>
                <a:latin typeface="Lato"/>
                <a:ea typeface="Lato"/>
                <a:cs typeface="Lato"/>
                <a:sym typeface="Lato"/>
              </a:endParaRPr>
            </a:p>
            <a:p>
              <a:pPr marL="0" marR="0" lvl="0" indent="0" algn="l" rtl="0">
                <a:spcBef>
                  <a:spcPts val="0"/>
                </a:spcBef>
                <a:spcAft>
                  <a:spcPts val="0"/>
                </a:spcAft>
                <a:buNone/>
              </a:pPr>
              <a:r>
                <a:rPr lang="en" sz="1350" b="1">
                  <a:solidFill>
                    <a:schemeClr val="accent4"/>
                  </a:solidFill>
                  <a:latin typeface="Lato"/>
                  <a:ea typeface="Lato"/>
                  <a:cs typeface="Lato"/>
                  <a:sym typeface="Lato"/>
                </a:rPr>
                <a:t>committee began</a:t>
              </a:r>
              <a:endParaRPr sz="1350" b="1">
                <a:solidFill>
                  <a:schemeClr val="accent4"/>
                </a:solidFill>
                <a:latin typeface="Lato"/>
                <a:ea typeface="Lato"/>
                <a:cs typeface="Lato"/>
                <a:sym typeface="Lato"/>
              </a:endParaRPr>
            </a:p>
          </p:txBody>
        </p:sp>
        <p:cxnSp>
          <p:nvCxnSpPr>
            <p:cNvPr id="550" name="Google Shape;550;p107"/>
            <p:cNvCxnSpPr/>
            <p:nvPr/>
          </p:nvCxnSpPr>
          <p:spPr>
            <a:xfrm>
              <a:off x="6630886" y="2261400"/>
              <a:ext cx="0" cy="525600"/>
            </a:xfrm>
            <a:prstGeom prst="straightConnector1">
              <a:avLst/>
            </a:prstGeom>
            <a:noFill/>
            <a:ln w="28575" cap="flat" cmpd="sng">
              <a:solidFill>
                <a:schemeClr val="accent4"/>
              </a:solidFill>
              <a:prstDash val="solid"/>
              <a:miter lim="800000"/>
              <a:headEnd type="none" w="sm" len="sm"/>
              <a:tailEnd type="none" w="sm" len="sm"/>
            </a:ln>
          </p:spPr>
        </p:cxnSp>
        <p:cxnSp>
          <p:nvCxnSpPr>
            <p:cNvPr id="551" name="Google Shape;551;p107"/>
            <p:cNvCxnSpPr/>
            <p:nvPr/>
          </p:nvCxnSpPr>
          <p:spPr>
            <a:xfrm rot="10800000">
              <a:off x="6630886" y="2848550"/>
              <a:ext cx="0" cy="1258200"/>
            </a:xfrm>
            <a:prstGeom prst="straightConnector1">
              <a:avLst/>
            </a:prstGeom>
            <a:noFill/>
            <a:ln w="14300" cap="flat" cmpd="sng">
              <a:solidFill>
                <a:schemeClr val="accent4"/>
              </a:solidFill>
              <a:prstDash val="dash"/>
              <a:round/>
              <a:headEnd type="none" w="sm" len="sm"/>
              <a:tailEnd type="none" w="sm" len="sm"/>
            </a:ln>
          </p:spPr>
        </p:cxnSp>
        <p:sp>
          <p:nvSpPr>
            <p:cNvPr id="552" name="Google Shape;552;p107"/>
            <p:cNvSpPr txBox="1"/>
            <p:nvPr/>
          </p:nvSpPr>
          <p:spPr>
            <a:xfrm>
              <a:off x="5731748" y="2311314"/>
              <a:ext cx="865800" cy="460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chemeClr val="accent4"/>
                  </a:solidFill>
                  <a:latin typeface="Lato Black"/>
                  <a:ea typeface="Lato Black"/>
                  <a:cs typeface="Lato Black"/>
                  <a:sym typeface="Lato Black"/>
                </a:rPr>
                <a:t>dec</a:t>
              </a:r>
              <a:endParaRPr sz="1300">
                <a:solidFill>
                  <a:schemeClr val="accent4"/>
                </a:solidFill>
                <a:latin typeface="Lato Black"/>
                <a:ea typeface="Lato Black"/>
                <a:cs typeface="Lato Black"/>
                <a:sym typeface="Lato Black"/>
              </a:endParaRPr>
            </a:p>
            <a:p>
              <a:pPr marL="0" marR="0" lvl="0" indent="0" algn="r" rtl="0">
                <a:spcBef>
                  <a:spcPts val="0"/>
                </a:spcBef>
                <a:spcAft>
                  <a:spcPts val="0"/>
                </a:spcAft>
                <a:buNone/>
              </a:pPr>
              <a:r>
                <a:rPr lang="en" sz="1000">
                  <a:solidFill>
                    <a:schemeClr val="accent4"/>
                  </a:solidFill>
                  <a:latin typeface="Lato"/>
                  <a:ea typeface="Lato"/>
                  <a:cs typeface="Lato"/>
                  <a:sym typeface="Lato"/>
                </a:rPr>
                <a:t>2019</a:t>
              </a:r>
              <a:endParaRPr sz="1000">
                <a:solidFill>
                  <a:schemeClr val="accent4"/>
                </a:solidFill>
                <a:latin typeface="Lato"/>
                <a:ea typeface="Lato"/>
                <a:cs typeface="Lato"/>
                <a:sym typeface="Lato"/>
              </a:endParaRPr>
            </a:p>
          </p:txBody>
        </p:sp>
      </p:grpSp>
      <p:grpSp>
        <p:nvGrpSpPr>
          <p:cNvPr id="553" name="Google Shape;553;p107"/>
          <p:cNvGrpSpPr/>
          <p:nvPr/>
        </p:nvGrpSpPr>
        <p:grpSpPr>
          <a:xfrm>
            <a:off x="3258050" y="1917953"/>
            <a:ext cx="2820700" cy="1554189"/>
            <a:chOff x="3258050" y="2349850"/>
            <a:chExt cx="2820700" cy="1734393"/>
          </a:xfrm>
        </p:grpSpPr>
        <p:cxnSp>
          <p:nvCxnSpPr>
            <p:cNvPr id="554" name="Google Shape;554;p107"/>
            <p:cNvCxnSpPr/>
            <p:nvPr/>
          </p:nvCxnSpPr>
          <p:spPr>
            <a:xfrm>
              <a:off x="4118764" y="2405938"/>
              <a:ext cx="0" cy="284400"/>
            </a:xfrm>
            <a:prstGeom prst="straightConnector1">
              <a:avLst/>
            </a:prstGeom>
            <a:noFill/>
            <a:ln w="28575" cap="flat" cmpd="sng">
              <a:solidFill>
                <a:srgbClr val="E35205"/>
              </a:solidFill>
              <a:prstDash val="solid"/>
              <a:miter lim="800000"/>
              <a:headEnd type="none" w="sm" len="sm"/>
              <a:tailEnd type="none" w="sm" len="sm"/>
            </a:ln>
          </p:spPr>
        </p:cxnSp>
        <p:grpSp>
          <p:nvGrpSpPr>
            <p:cNvPr id="555" name="Google Shape;555;p107"/>
            <p:cNvGrpSpPr/>
            <p:nvPr/>
          </p:nvGrpSpPr>
          <p:grpSpPr>
            <a:xfrm>
              <a:off x="3258050" y="2349850"/>
              <a:ext cx="2820700" cy="1734393"/>
              <a:chOff x="3258050" y="2349850"/>
              <a:chExt cx="2820700" cy="1734393"/>
            </a:xfrm>
          </p:grpSpPr>
          <p:sp>
            <p:nvSpPr>
              <p:cNvPr id="556" name="Google Shape;556;p107"/>
              <p:cNvSpPr txBox="1"/>
              <p:nvPr/>
            </p:nvSpPr>
            <p:spPr>
              <a:xfrm>
                <a:off x="4194750" y="2409700"/>
                <a:ext cx="1884000" cy="3093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35205"/>
                    </a:solidFill>
                    <a:latin typeface="Lato Black"/>
                    <a:ea typeface="Lato Black"/>
                    <a:cs typeface="Lato Black"/>
                    <a:sym typeface="Lato Black"/>
                  </a:rPr>
                  <a:t>design envisioning</a:t>
                </a:r>
                <a:endParaRPr sz="1050">
                  <a:solidFill>
                    <a:srgbClr val="E35205"/>
                  </a:solidFill>
                  <a:latin typeface="Lato Black"/>
                  <a:ea typeface="Lato Black"/>
                  <a:cs typeface="Lato Black"/>
                  <a:sym typeface="Lato Black"/>
                </a:endParaRPr>
              </a:p>
            </p:txBody>
          </p:sp>
          <p:sp>
            <p:nvSpPr>
              <p:cNvPr id="557" name="Google Shape;557;p107"/>
              <p:cNvSpPr txBox="1"/>
              <p:nvPr/>
            </p:nvSpPr>
            <p:spPr>
              <a:xfrm>
                <a:off x="3258050" y="2349850"/>
                <a:ext cx="840900" cy="472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35205"/>
                    </a:solidFill>
                    <a:latin typeface="Lato Black"/>
                    <a:ea typeface="Lato Black"/>
                    <a:cs typeface="Lato Black"/>
                    <a:sym typeface="Lato Black"/>
                  </a:rPr>
                  <a:t>summer</a:t>
                </a:r>
                <a:endParaRPr sz="1300">
                  <a:solidFill>
                    <a:srgbClr val="E35205"/>
                  </a:solidFill>
                  <a:latin typeface="Lato Black"/>
                  <a:ea typeface="Lato Black"/>
                  <a:cs typeface="Lato Black"/>
                  <a:sym typeface="Lato Black"/>
                </a:endParaRPr>
              </a:p>
              <a:p>
                <a:pPr marL="0" marR="0" lvl="0" indent="0" algn="r" rtl="0">
                  <a:spcBef>
                    <a:spcPts val="0"/>
                  </a:spcBef>
                  <a:spcAft>
                    <a:spcPts val="0"/>
                  </a:spcAft>
                  <a:buNone/>
                </a:pPr>
                <a:r>
                  <a:rPr lang="en" sz="1000">
                    <a:solidFill>
                      <a:srgbClr val="E35205"/>
                    </a:solidFill>
                    <a:latin typeface="Lato"/>
                    <a:ea typeface="Lato"/>
                    <a:cs typeface="Lato"/>
                    <a:sym typeface="Lato"/>
                  </a:rPr>
                  <a:t>2019</a:t>
                </a:r>
                <a:endParaRPr sz="1000">
                  <a:solidFill>
                    <a:srgbClr val="E35205"/>
                  </a:solidFill>
                  <a:latin typeface="Lato"/>
                  <a:ea typeface="Lato"/>
                  <a:cs typeface="Lato"/>
                  <a:sym typeface="Lato"/>
                </a:endParaRPr>
              </a:p>
            </p:txBody>
          </p:sp>
          <p:cxnSp>
            <p:nvCxnSpPr>
              <p:cNvPr id="558" name="Google Shape;558;p107"/>
              <p:cNvCxnSpPr/>
              <p:nvPr/>
            </p:nvCxnSpPr>
            <p:spPr>
              <a:xfrm rot="10800000">
                <a:off x="4118725" y="2704843"/>
                <a:ext cx="0" cy="1379400"/>
              </a:xfrm>
              <a:prstGeom prst="straightConnector1">
                <a:avLst/>
              </a:prstGeom>
              <a:noFill/>
              <a:ln w="14300" cap="flat" cmpd="sng">
                <a:solidFill>
                  <a:srgbClr val="E35205"/>
                </a:solidFill>
                <a:prstDash val="dash"/>
                <a:round/>
                <a:headEnd type="none" w="sm" len="sm"/>
                <a:tailEnd type="none" w="sm" len="sm"/>
              </a:ln>
            </p:spPr>
          </p:cxnSp>
        </p:grpSp>
      </p:grpSp>
      <p:grpSp>
        <p:nvGrpSpPr>
          <p:cNvPr id="559" name="Google Shape;559;p107"/>
          <p:cNvGrpSpPr/>
          <p:nvPr/>
        </p:nvGrpSpPr>
        <p:grpSpPr>
          <a:xfrm>
            <a:off x="3732474" y="2335549"/>
            <a:ext cx="2346124" cy="1136647"/>
            <a:chOff x="3732476" y="2767400"/>
            <a:chExt cx="2346124" cy="1324300"/>
          </a:xfrm>
        </p:grpSpPr>
        <p:sp>
          <p:nvSpPr>
            <p:cNvPr id="560" name="Google Shape;560;p107"/>
            <p:cNvSpPr txBox="1"/>
            <p:nvPr/>
          </p:nvSpPr>
          <p:spPr>
            <a:xfrm>
              <a:off x="4697400" y="2767400"/>
              <a:ext cx="1381200" cy="5649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35205"/>
                  </a:solidFill>
                  <a:latin typeface="Lato Black"/>
                  <a:ea typeface="Lato Black"/>
                  <a:cs typeface="Lato Black"/>
                  <a:sym typeface="Lato Black"/>
                </a:rPr>
                <a:t>student agency </a:t>
              </a:r>
              <a:endParaRPr sz="1350">
                <a:solidFill>
                  <a:srgbClr val="E35205"/>
                </a:solidFill>
                <a:latin typeface="Lato Black"/>
                <a:ea typeface="Lato Black"/>
                <a:cs typeface="Lato Black"/>
                <a:sym typeface="Lato Black"/>
              </a:endParaRPr>
            </a:p>
            <a:p>
              <a:pPr marL="0" marR="0" lvl="0" indent="0" algn="l" rtl="0">
                <a:spcBef>
                  <a:spcPts val="0"/>
                </a:spcBef>
                <a:spcAft>
                  <a:spcPts val="0"/>
                </a:spcAft>
                <a:buNone/>
              </a:pPr>
              <a:r>
                <a:rPr lang="en" sz="1350">
                  <a:solidFill>
                    <a:srgbClr val="E35205"/>
                  </a:solidFill>
                  <a:latin typeface="Lato Black"/>
                  <a:ea typeface="Lato Black"/>
                  <a:cs typeface="Lato Black"/>
                  <a:sym typeface="Lato Black"/>
                </a:rPr>
                <a:t>visioning</a:t>
              </a:r>
              <a:endParaRPr sz="1050">
                <a:solidFill>
                  <a:srgbClr val="E35205"/>
                </a:solidFill>
                <a:latin typeface="Lato Black"/>
                <a:ea typeface="Lato Black"/>
                <a:cs typeface="Lato Black"/>
                <a:sym typeface="Lato Black"/>
              </a:endParaRPr>
            </a:p>
          </p:txBody>
        </p:sp>
        <p:cxnSp>
          <p:nvCxnSpPr>
            <p:cNvPr id="561" name="Google Shape;561;p107"/>
            <p:cNvCxnSpPr/>
            <p:nvPr/>
          </p:nvCxnSpPr>
          <p:spPr>
            <a:xfrm>
              <a:off x="4620006" y="2778914"/>
              <a:ext cx="0" cy="470700"/>
            </a:xfrm>
            <a:prstGeom prst="straightConnector1">
              <a:avLst/>
            </a:prstGeom>
            <a:noFill/>
            <a:ln w="28575" cap="flat" cmpd="sng">
              <a:solidFill>
                <a:srgbClr val="E35205"/>
              </a:solidFill>
              <a:prstDash val="solid"/>
              <a:miter lim="800000"/>
              <a:headEnd type="none" w="sm" len="sm"/>
              <a:tailEnd type="none" w="sm" len="sm"/>
            </a:ln>
          </p:spPr>
        </p:cxnSp>
        <p:sp>
          <p:nvSpPr>
            <p:cNvPr id="562" name="Google Shape;562;p107"/>
            <p:cNvSpPr txBox="1"/>
            <p:nvPr/>
          </p:nvSpPr>
          <p:spPr>
            <a:xfrm>
              <a:off x="3732476" y="2788801"/>
              <a:ext cx="865800" cy="493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35205"/>
                  </a:solidFill>
                  <a:latin typeface="Lato Black"/>
                  <a:ea typeface="Lato Black"/>
                  <a:cs typeface="Lato Black"/>
                  <a:sym typeface="Lato Black"/>
                </a:rPr>
                <a:t>aug</a:t>
              </a:r>
              <a:endParaRPr sz="1300">
                <a:solidFill>
                  <a:srgbClr val="E35205"/>
                </a:solidFill>
                <a:latin typeface="Lato Black"/>
                <a:ea typeface="Lato Black"/>
                <a:cs typeface="Lato Black"/>
                <a:sym typeface="Lato Black"/>
              </a:endParaRPr>
            </a:p>
            <a:p>
              <a:pPr marL="0" marR="0" lvl="0" indent="0" algn="r" rtl="0">
                <a:spcBef>
                  <a:spcPts val="0"/>
                </a:spcBef>
                <a:spcAft>
                  <a:spcPts val="0"/>
                </a:spcAft>
                <a:buNone/>
              </a:pPr>
              <a:r>
                <a:rPr lang="en" sz="1000">
                  <a:solidFill>
                    <a:srgbClr val="E35205"/>
                  </a:solidFill>
                  <a:latin typeface="Lato"/>
                  <a:ea typeface="Lato"/>
                  <a:cs typeface="Lato"/>
                  <a:sym typeface="Lato"/>
                </a:rPr>
                <a:t>2019</a:t>
              </a:r>
              <a:endParaRPr sz="1000">
                <a:solidFill>
                  <a:srgbClr val="E35205"/>
                </a:solidFill>
                <a:latin typeface="Lato"/>
                <a:ea typeface="Lato"/>
                <a:cs typeface="Lato"/>
                <a:sym typeface="Lato"/>
              </a:endParaRPr>
            </a:p>
          </p:txBody>
        </p:sp>
        <p:cxnSp>
          <p:nvCxnSpPr>
            <p:cNvPr id="563" name="Google Shape;563;p107"/>
            <p:cNvCxnSpPr/>
            <p:nvPr/>
          </p:nvCxnSpPr>
          <p:spPr>
            <a:xfrm rot="10800000">
              <a:off x="4622525" y="3367200"/>
              <a:ext cx="0" cy="724500"/>
            </a:xfrm>
            <a:prstGeom prst="straightConnector1">
              <a:avLst/>
            </a:prstGeom>
            <a:noFill/>
            <a:ln w="14300" cap="flat" cmpd="sng">
              <a:solidFill>
                <a:srgbClr val="E35205"/>
              </a:solidFill>
              <a:prstDash val="dash"/>
              <a:round/>
              <a:headEnd type="none" w="sm" len="sm"/>
              <a:tailEnd type="none" w="sm" len="sm"/>
            </a:ln>
          </p:spPr>
        </p:cxnSp>
      </p:grpSp>
      <p:grpSp>
        <p:nvGrpSpPr>
          <p:cNvPr id="564" name="Google Shape;564;p107"/>
          <p:cNvGrpSpPr/>
          <p:nvPr/>
        </p:nvGrpSpPr>
        <p:grpSpPr>
          <a:xfrm>
            <a:off x="-24125" y="185040"/>
            <a:ext cx="2897026" cy="3286942"/>
            <a:chOff x="-24125" y="616975"/>
            <a:chExt cx="2897026" cy="3525249"/>
          </a:xfrm>
        </p:grpSpPr>
        <p:sp>
          <p:nvSpPr>
            <p:cNvPr id="565" name="Google Shape;565;p107"/>
            <p:cNvSpPr txBox="1"/>
            <p:nvPr/>
          </p:nvSpPr>
          <p:spPr>
            <a:xfrm>
              <a:off x="-24125" y="622177"/>
              <a:ext cx="576000" cy="288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i="0" u="none" strike="noStrike" cap="none">
                  <a:solidFill>
                    <a:schemeClr val="accent4"/>
                  </a:solidFill>
                  <a:latin typeface="Lato Black"/>
                  <a:ea typeface="Lato Black"/>
                  <a:cs typeface="Lato Black"/>
                  <a:sym typeface="Lato Black"/>
                </a:rPr>
                <a:t>2015</a:t>
              </a:r>
              <a:endParaRPr sz="1300">
                <a:solidFill>
                  <a:schemeClr val="accent4"/>
                </a:solidFill>
                <a:latin typeface="Lato Black"/>
                <a:ea typeface="Lato Black"/>
                <a:cs typeface="Lato Black"/>
                <a:sym typeface="Lato Black"/>
              </a:endParaRPr>
            </a:p>
          </p:txBody>
        </p:sp>
        <p:sp>
          <p:nvSpPr>
            <p:cNvPr id="566" name="Google Shape;566;p107"/>
            <p:cNvSpPr txBox="1"/>
            <p:nvPr/>
          </p:nvSpPr>
          <p:spPr>
            <a:xfrm>
              <a:off x="662201" y="616975"/>
              <a:ext cx="2210700" cy="2970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b="1" i="0" u="none" strike="noStrike" cap="none">
                  <a:solidFill>
                    <a:schemeClr val="accent4"/>
                  </a:solidFill>
                  <a:latin typeface="Lato"/>
                  <a:ea typeface="Lato"/>
                  <a:cs typeface="Lato"/>
                  <a:sym typeface="Lato"/>
                </a:rPr>
                <a:t>creation of strategic plan</a:t>
              </a:r>
              <a:endParaRPr sz="1050" b="1">
                <a:solidFill>
                  <a:schemeClr val="accent4"/>
                </a:solidFill>
                <a:latin typeface="Lato"/>
                <a:ea typeface="Lato"/>
                <a:cs typeface="Lato"/>
                <a:sym typeface="Lato"/>
              </a:endParaRPr>
            </a:p>
          </p:txBody>
        </p:sp>
        <p:cxnSp>
          <p:nvCxnSpPr>
            <p:cNvPr id="567" name="Google Shape;567;p107"/>
            <p:cNvCxnSpPr/>
            <p:nvPr/>
          </p:nvCxnSpPr>
          <p:spPr>
            <a:xfrm>
              <a:off x="587110" y="634204"/>
              <a:ext cx="0" cy="240900"/>
            </a:xfrm>
            <a:prstGeom prst="straightConnector1">
              <a:avLst/>
            </a:prstGeom>
            <a:noFill/>
            <a:ln w="28575" cap="flat" cmpd="sng">
              <a:solidFill>
                <a:schemeClr val="accent4"/>
              </a:solidFill>
              <a:prstDash val="solid"/>
              <a:miter lim="800000"/>
              <a:headEnd type="none" w="sm" len="sm"/>
              <a:tailEnd type="none" w="sm" len="sm"/>
            </a:ln>
          </p:spPr>
        </p:cxnSp>
        <p:cxnSp>
          <p:nvCxnSpPr>
            <p:cNvPr id="568" name="Google Shape;568;p107"/>
            <p:cNvCxnSpPr/>
            <p:nvPr/>
          </p:nvCxnSpPr>
          <p:spPr>
            <a:xfrm rot="10800000">
              <a:off x="584895" y="903724"/>
              <a:ext cx="0" cy="3238500"/>
            </a:xfrm>
            <a:prstGeom prst="straightConnector1">
              <a:avLst/>
            </a:prstGeom>
            <a:noFill/>
            <a:ln w="14300" cap="flat" cmpd="sng">
              <a:solidFill>
                <a:schemeClr val="accent4"/>
              </a:solidFill>
              <a:prstDash val="dash"/>
              <a:round/>
              <a:headEnd type="none" w="sm" len="sm"/>
              <a:tailEnd type="none" w="sm" len="sm"/>
            </a:ln>
          </p:spPr>
        </p:cxnSp>
      </p:grpSp>
      <p:grpSp>
        <p:nvGrpSpPr>
          <p:cNvPr id="569" name="Google Shape;569;p107"/>
          <p:cNvGrpSpPr/>
          <p:nvPr/>
        </p:nvGrpSpPr>
        <p:grpSpPr>
          <a:xfrm>
            <a:off x="653200" y="527581"/>
            <a:ext cx="1757425" cy="2954043"/>
            <a:chOff x="653200" y="959546"/>
            <a:chExt cx="1757425" cy="2904092"/>
          </a:xfrm>
        </p:grpSpPr>
        <p:grpSp>
          <p:nvGrpSpPr>
            <p:cNvPr id="570" name="Google Shape;570;p107"/>
            <p:cNvGrpSpPr/>
            <p:nvPr/>
          </p:nvGrpSpPr>
          <p:grpSpPr>
            <a:xfrm>
              <a:off x="653200" y="959546"/>
              <a:ext cx="1757425" cy="277740"/>
              <a:chOff x="653200" y="959546"/>
              <a:chExt cx="1757425" cy="277740"/>
            </a:xfrm>
          </p:grpSpPr>
          <p:sp>
            <p:nvSpPr>
              <p:cNvPr id="571" name="Google Shape;571;p107"/>
              <p:cNvSpPr txBox="1"/>
              <p:nvPr/>
            </p:nvSpPr>
            <p:spPr>
              <a:xfrm>
                <a:off x="653200" y="959546"/>
                <a:ext cx="522300" cy="264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i="0" u="none" strike="noStrike" cap="none">
                    <a:solidFill>
                      <a:srgbClr val="EF8600"/>
                    </a:solidFill>
                    <a:latin typeface="Lato Black"/>
                    <a:ea typeface="Lato Black"/>
                    <a:cs typeface="Lato Black"/>
                    <a:sym typeface="Lato Black"/>
                  </a:rPr>
                  <a:t>2018</a:t>
                </a:r>
                <a:endParaRPr sz="1450">
                  <a:solidFill>
                    <a:srgbClr val="EF8600"/>
                  </a:solidFill>
                  <a:latin typeface="Lato Black"/>
                  <a:ea typeface="Lato Black"/>
                  <a:cs typeface="Lato Black"/>
                  <a:sym typeface="Lato Black"/>
                </a:endParaRPr>
              </a:p>
            </p:txBody>
          </p:sp>
          <p:sp>
            <p:nvSpPr>
              <p:cNvPr id="572" name="Google Shape;572;p107"/>
              <p:cNvSpPr txBox="1"/>
              <p:nvPr/>
            </p:nvSpPr>
            <p:spPr>
              <a:xfrm>
                <a:off x="1298825" y="964886"/>
                <a:ext cx="1111800" cy="2724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F8600"/>
                    </a:solidFill>
                    <a:latin typeface="Lato"/>
                    <a:ea typeface="Lato"/>
                    <a:cs typeface="Lato"/>
                    <a:sym typeface="Lato"/>
                  </a:rPr>
                  <a:t>wold hired</a:t>
                </a:r>
                <a:endParaRPr sz="1050">
                  <a:solidFill>
                    <a:srgbClr val="EF8600"/>
                  </a:solidFill>
                  <a:latin typeface="Lato"/>
                  <a:ea typeface="Lato"/>
                  <a:cs typeface="Lato"/>
                  <a:sym typeface="Lato"/>
                </a:endParaRPr>
              </a:p>
            </p:txBody>
          </p:sp>
          <p:cxnSp>
            <p:nvCxnSpPr>
              <p:cNvPr id="573" name="Google Shape;573;p107"/>
              <p:cNvCxnSpPr/>
              <p:nvPr/>
            </p:nvCxnSpPr>
            <p:spPr>
              <a:xfrm>
                <a:off x="1216051" y="982476"/>
                <a:ext cx="0" cy="240900"/>
              </a:xfrm>
              <a:prstGeom prst="straightConnector1">
                <a:avLst/>
              </a:prstGeom>
              <a:noFill/>
              <a:ln w="28575" cap="flat" cmpd="sng">
                <a:solidFill>
                  <a:srgbClr val="EF8600"/>
                </a:solidFill>
                <a:prstDash val="solid"/>
                <a:miter lim="800000"/>
                <a:headEnd type="none" w="sm" len="sm"/>
                <a:tailEnd type="none" w="sm" len="sm"/>
              </a:ln>
            </p:spPr>
          </p:cxnSp>
        </p:grpSp>
        <p:cxnSp>
          <p:nvCxnSpPr>
            <p:cNvPr id="574" name="Google Shape;574;p107"/>
            <p:cNvCxnSpPr/>
            <p:nvPr/>
          </p:nvCxnSpPr>
          <p:spPr>
            <a:xfrm rot="10800000">
              <a:off x="1217361" y="1273738"/>
              <a:ext cx="0" cy="2589900"/>
            </a:xfrm>
            <a:prstGeom prst="straightConnector1">
              <a:avLst/>
            </a:prstGeom>
            <a:noFill/>
            <a:ln w="14300" cap="flat" cmpd="sng">
              <a:solidFill>
                <a:srgbClr val="EF8600"/>
              </a:solidFill>
              <a:prstDash val="dash"/>
              <a:round/>
              <a:headEnd type="none" w="sm" len="sm"/>
              <a:tailEnd type="none" w="sm" len="sm"/>
            </a:ln>
          </p:spPr>
        </p:cxnSp>
      </p:grpSp>
      <p:grpSp>
        <p:nvGrpSpPr>
          <p:cNvPr id="575" name="Google Shape;575;p107"/>
          <p:cNvGrpSpPr/>
          <p:nvPr/>
        </p:nvGrpSpPr>
        <p:grpSpPr>
          <a:xfrm>
            <a:off x="2449347" y="1565125"/>
            <a:ext cx="3594620" cy="1907349"/>
            <a:chOff x="2449352" y="1936056"/>
            <a:chExt cx="3594620" cy="2134455"/>
          </a:xfrm>
        </p:grpSpPr>
        <p:grpSp>
          <p:nvGrpSpPr>
            <p:cNvPr id="576" name="Google Shape;576;p107"/>
            <p:cNvGrpSpPr/>
            <p:nvPr/>
          </p:nvGrpSpPr>
          <p:grpSpPr>
            <a:xfrm>
              <a:off x="2449352" y="1936056"/>
              <a:ext cx="3594620" cy="473597"/>
              <a:chOff x="2257479" y="1561992"/>
              <a:chExt cx="3440487" cy="552300"/>
            </a:xfrm>
          </p:grpSpPr>
          <p:sp>
            <p:nvSpPr>
              <p:cNvPr id="577" name="Google Shape;577;p107"/>
              <p:cNvSpPr txBox="1"/>
              <p:nvPr/>
            </p:nvSpPr>
            <p:spPr>
              <a:xfrm>
                <a:off x="3266766" y="1630730"/>
                <a:ext cx="2431200" cy="3615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35205"/>
                    </a:solidFill>
                    <a:latin typeface="Lato"/>
                    <a:ea typeface="Lato"/>
                    <a:cs typeface="Lato"/>
                    <a:sym typeface="Lato"/>
                  </a:rPr>
                  <a:t>district called for an election</a:t>
                </a:r>
                <a:endParaRPr sz="1350">
                  <a:solidFill>
                    <a:srgbClr val="E35205"/>
                  </a:solidFill>
                  <a:latin typeface="Lato"/>
                  <a:ea typeface="Lato"/>
                  <a:cs typeface="Lato"/>
                  <a:sym typeface="Lato"/>
                </a:endParaRPr>
              </a:p>
            </p:txBody>
          </p:sp>
          <p:sp>
            <p:nvSpPr>
              <p:cNvPr id="578" name="Google Shape;578;p107"/>
              <p:cNvSpPr txBox="1"/>
              <p:nvPr/>
            </p:nvSpPr>
            <p:spPr>
              <a:xfrm>
                <a:off x="2257479" y="1561992"/>
                <a:ext cx="893100" cy="552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35205"/>
                    </a:solidFill>
                    <a:latin typeface="Lato Black"/>
                    <a:ea typeface="Lato Black"/>
                    <a:cs typeface="Lato Black"/>
                    <a:sym typeface="Lato Black"/>
                  </a:rPr>
                  <a:t>spring</a:t>
                </a:r>
                <a:endParaRPr sz="1300">
                  <a:solidFill>
                    <a:srgbClr val="E35205"/>
                  </a:solidFill>
                  <a:latin typeface="Lato Black"/>
                  <a:ea typeface="Lato Black"/>
                  <a:cs typeface="Lato Black"/>
                  <a:sym typeface="Lato Black"/>
                </a:endParaRPr>
              </a:p>
              <a:p>
                <a:pPr marL="0" marR="0" lvl="0" indent="0" algn="r" rtl="0">
                  <a:spcBef>
                    <a:spcPts val="0"/>
                  </a:spcBef>
                  <a:spcAft>
                    <a:spcPts val="0"/>
                  </a:spcAft>
                  <a:buNone/>
                </a:pPr>
                <a:r>
                  <a:rPr lang="en" sz="1000">
                    <a:solidFill>
                      <a:srgbClr val="E35205"/>
                    </a:solidFill>
                    <a:latin typeface="Lato"/>
                    <a:ea typeface="Lato"/>
                    <a:cs typeface="Lato"/>
                    <a:sym typeface="Lato"/>
                  </a:rPr>
                  <a:t>2019</a:t>
                </a:r>
                <a:endParaRPr sz="1000">
                  <a:solidFill>
                    <a:srgbClr val="E35205"/>
                  </a:solidFill>
                  <a:latin typeface="Lato"/>
                  <a:ea typeface="Lato"/>
                  <a:cs typeface="Lato"/>
                  <a:sym typeface="Lato"/>
                </a:endParaRPr>
              </a:p>
            </p:txBody>
          </p:sp>
          <p:cxnSp>
            <p:nvCxnSpPr>
              <p:cNvPr id="579" name="Google Shape;579;p107"/>
              <p:cNvCxnSpPr/>
              <p:nvPr/>
            </p:nvCxnSpPr>
            <p:spPr>
              <a:xfrm>
                <a:off x="3165213" y="1632143"/>
                <a:ext cx="0" cy="284400"/>
              </a:xfrm>
              <a:prstGeom prst="straightConnector1">
                <a:avLst/>
              </a:prstGeom>
              <a:noFill/>
              <a:ln w="28575" cap="flat" cmpd="sng">
                <a:solidFill>
                  <a:srgbClr val="E35205"/>
                </a:solidFill>
                <a:prstDash val="solid"/>
                <a:miter lim="800000"/>
                <a:headEnd type="none" w="sm" len="sm"/>
                <a:tailEnd type="none" w="sm" len="sm"/>
              </a:ln>
            </p:spPr>
          </p:cxnSp>
        </p:grpSp>
        <p:cxnSp>
          <p:nvCxnSpPr>
            <p:cNvPr id="580" name="Google Shape;580;p107"/>
            <p:cNvCxnSpPr/>
            <p:nvPr/>
          </p:nvCxnSpPr>
          <p:spPr>
            <a:xfrm flipH="1">
              <a:off x="3397555" y="2332011"/>
              <a:ext cx="900" cy="1738500"/>
            </a:xfrm>
            <a:prstGeom prst="straightConnector1">
              <a:avLst/>
            </a:prstGeom>
            <a:noFill/>
            <a:ln w="14300" cap="flat" cmpd="sng">
              <a:solidFill>
                <a:srgbClr val="E35205"/>
              </a:solidFill>
              <a:prstDash val="dash"/>
              <a:round/>
              <a:headEnd type="none" w="sm" len="sm"/>
              <a:tailEnd type="none" w="sm" len="sm"/>
            </a:ln>
          </p:spPr>
        </p:cxnSp>
      </p:grpSp>
      <p:grpSp>
        <p:nvGrpSpPr>
          <p:cNvPr id="581" name="Google Shape;581;p107"/>
          <p:cNvGrpSpPr/>
          <p:nvPr/>
        </p:nvGrpSpPr>
        <p:grpSpPr>
          <a:xfrm>
            <a:off x="4227397" y="2899783"/>
            <a:ext cx="1851263" cy="572258"/>
            <a:chOff x="4227437" y="3331536"/>
            <a:chExt cx="1851263" cy="799578"/>
          </a:xfrm>
        </p:grpSpPr>
        <p:sp>
          <p:nvSpPr>
            <p:cNvPr id="582" name="Google Shape;582;p107"/>
            <p:cNvSpPr txBox="1"/>
            <p:nvPr/>
          </p:nvSpPr>
          <p:spPr>
            <a:xfrm>
              <a:off x="5203300" y="3333500"/>
              <a:ext cx="875400" cy="5322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lnSpc>
                  <a:spcPct val="75000"/>
                </a:lnSpc>
                <a:spcBef>
                  <a:spcPts val="0"/>
                </a:spcBef>
                <a:spcAft>
                  <a:spcPts val="0"/>
                </a:spcAft>
                <a:buNone/>
              </a:pPr>
              <a:r>
                <a:rPr lang="en" sz="1350">
                  <a:solidFill>
                    <a:schemeClr val="accent4"/>
                  </a:solidFill>
                  <a:latin typeface="Lato Black"/>
                  <a:ea typeface="Lato Black"/>
                  <a:cs typeface="Lato Black"/>
                  <a:sym typeface="Lato Black"/>
                </a:rPr>
                <a:t>election </a:t>
              </a:r>
              <a:endParaRPr sz="1350">
                <a:solidFill>
                  <a:schemeClr val="accent4"/>
                </a:solidFill>
                <a:latin typeface="Lato Black"/>
                <a:ea typeface="Lato Black"/>
                <a:cs typeface="Lato Black"/>
                <a:sym typeface="Lato Black"/>
              </a:endParaRPr>
            </a:p>
            <a:p>
              <a:pPr marL="0" marR="0" lvl="0" indent="0" algn="l" rtl="0">
                <a:lnSpc>
                  <a:spcPct val="75000"/>
                </a:lnSpc>
                <a:spcBef>
                  <a:spcPts val="0"/>
                </a:spcBef>
                <a:spcAft>
                  <a:spcPts val="0"/>
                </a:spcAft>
                <a:buNone/>
              </a:pPr>
              <a:r>
                <a:rPr lang="en" sz="1350">
                  <a:solidFill>
                    <a:schemeClr val="accent4"/>
                  </a:solidFill>
                  <a:latin typeface="Lato Black"/>
                  <a:ea typeface="Lato Black"/>
                  <a:cs typeface="Lato Black"/>
                  <a:sym typeface="Lato Black"/>
                </a:rPr>
                <a:t>success</a:t>
              </a:r>
              <a:endParaRPr sz="1350">
                <a:solidFill>
                  <a:schemeClr val="accent4"/>
                </a:solidFill>
                <a:latin typeface="Lato Black"/>
                <a:ea typeface="Lato Black"/>
                <a:cs typeface="Lato Black"/>
                <a:sym typeface="Lato Black"/>
              </a:endParaRPr>
            </a:p>
          </p:txBody>
        </p:sp>
        <p:cxnSp>
          <p:nvCxnSpPr>
            <p:cNvPr id="583" name="Google Shape;583;p107"/>
            <p:cNvCxnSpPr/>
            <p:nvPr/>
          </p:nvCxnSpPr>
          <p:spPr>
            <a:xfrm>
              <a:off x="5121178" y="3332151"/>
              <a:ext cx="0" cy="390000"/>
            </a:xfrm>
            <a:prstGeom prst="straightConnector1">
              <a:avLst/>
            </a:prstGeom>
            <a:noFill/>
            <a:ln w="28575" cap="flat" cmpd="sng">
              <a:solidFill>
                <a:schemeClr val="accent4"/>
              </a:solidFill>
              <a:prstDash val="solid"/>
              <a:miter lim="800000"/>
              <a:headEnd type="none" w="sm" len="sm"/>
              <a:tailEnd type="none" w="sm" len="sm"/>
            </a:ln>
          </p:spPr>
        </p:cxnSp>
        <p:sp>
          <p:nvSpPr>
            <p:cNvPr id="584" name="Google Shape;584;p107"/>
            <p:cNvSpPr txBox="1"/>
            <p:nvPr/>
          </p:nvSpPr>
          <p:spPr>
            <a:xfrm>
              <a:off x="4227437" y="3331536"/>
              <a:ext cx="865800" cy="591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chemeClr val="accent4"/>
                  </a:solidFill>
                  <a:latin typeface="Lato Black"/>
                  <a:ea typeface="Lato Black"/>
                  <a:cs typeface="Lato Black"/>
                  <a:sym typeface="Lato Black"/>
                </a:rPr>
                <a:t>nov</a:t>
              </a:r>
              <a:endParaRPr sz="1300">
                <a:solidFill>
                  <a:schemeClr val="accent4"/>
                </a:solidFill>
                <a:latin typeface="Lato Black"/>
                <a:ea typeface="Lato Black"/>
                <a:cs typeface="Lato Black"/>
                <a:sym typeface="Lato Black"/>
              </a:endParaRPr>
            </a:p>
            <a:p>
              <a:pPr marL="0" marR="0" lvl="0" indent="0" algn="r" rtl="0">
                <a:spcBef>
                  <a:spcPts val="0"/>
                </a:spcBef>
                <a:spcAft>
                  <a:spcPts val="0"/>
                </a:spcAft>
                <a:buNone/>
              </a:pPr>
              <a:r>
                <a:rPr lang="en" sz="1000">
                  <a:solidFill>
                    <a:schemeClr val="accent4"/>
                  </a:solidFill>
                  <a:latin typeface="Lato"/>
                  <a:ea typeface="Lato"/>
                  <a:cs typeface="Lato"/>
                  <a:sym typeface="Lato"/>
                </a:rPr>
                <a:t>2019</a:t>
              </a:r>
              <a:endParaRPr sz="1000">
                <a:solidFill>
                  <a:schemeClr val="accent4"/>
                </a:solidFill>
                <a:latin typeface="Lato"/>
                <a:ea typeface="Lato"/>
                <a:cs typeface="Lato"/>
                <a:sym typeface="Lato"/>
              </a:endParaRPr>
            </a:p>
          </p:txBody>
        </p:sp>
        <p:cxnSp>
          <p:nvCxnSpPr>
            <p:cNvPr id="585" name="Google Shape;585;p107"/>
            <p:cNvCxnSpPr/>
            <p:nvPr/>
          </p:nvCxnSpPr>
          <p:spPr>
            <a:xfrm rot="10800000">
              <a:off x="5118740" y="3772314"/>
              <a:ext cx="3000" cy="358800"/>
            </a:xfrm>
            <a:prstGeom prst="straightConnector1">
              <a:avLst/>
            </a:prstGeom>
            <a:noFill/>
            <a:ln w="14300" cap="flat" cmpd="sng">
              <a:solidFill>
                <a:schemeClr val="accent4"/>
              </a:solidFill>
              <a:prstDash val="dash"/>
              <a:round/>
              <a:headEnd type="none" w="sm" len="sm"/>
              <a:tailEnd type="none" w="sm" len="sm"/>
            </a:ln>
          </p:spPr>
        </p:cxnSp>
      </p:grpSp>
      <p:cxnSp>
        <p:nvCxnSpPr>
          <p:cNvPr id="586" name="Google Shape;586;p107"/>
          <p:cNvCxnSpPr>
            <a:stCxn id="587" idx="2"/>
          </p:cNvCxnSpPr>
          <p:nvPr/>
        </p:nvCxnSpPr>
        <p:spPr>
          <a:xfrm rot="10800000" flipH="1">
            <a:off x="7338194" y="3758050"/>
            <a:ext cx="1707000" cy="8100"/>
          </a:xfrm>
          <a:prstGeom prst="straightConnector1">
            <a:avLst/>
          </a:prstGeom>
          <a:noFill/>
          <a:ln w="19050" cap="flat" cmpd="sng">
            <a:solidFill>
              <a:schemeClr val="lt1"/>
            </a:solidFill>
            <a:prstDash val="solid"/>
            <a:miter lim="800000"/>
            <a:headEnd type="none" w="sm" len="sm"/>
            <a:tailEnd type="none" w="sm" len="sm"/>
          </a:ln>
        </p:spPr>
      </p:cxnSp>
      <p:cxnSp>
        <p:nvCxnSpPr>
          <p:cNvPr id="588" name="Google Shape;588;p107"/>
          <p:cNvCxnSpPr/>
          <p:nvPr/>
        </p:nvCxnSpPr>
        <p:spPr>
          <a:xfrm>
            <a:off x="7239725" y="3765155"/>
            <a:ext cx="356100" cy="0"/>
          </a:xfrm>
          <a:prstGeom prst="straightConnector1">
            <a:avLst/>
          </a:prstGeom>
          <a:noFill/>
          <a:ln w="19050" cap="flat" cmpd="sng">
            <a:solidFill>
              <a:schemeClr val="lt1"/>
            </a:solidFill>
            <a:prstDash val="solid"/>
            <a:miter lim="800000"/>
            <a:headEnd type="none" w="sm" len="sm"/>
            <a:tailEnd type="none" w="sm" len="sm"/>
          </a:ln>
        </p:spPr>
      </p:cxnSp>
      <p:sp>
        <p:nvSpPr>
          <p:cNvPr id="589" name="Google Shape;589;p107"/>
          <p:cNvSpPr/>
          <p:nvPr/>
        </p:nvSpPr>
        <p:spPr>
          <a:xfrm rot="1956020">
            <a:off x="7763209" y="3523599"/>
            <a:ext cx="30625" cy="54601"/>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590" name="Google Shape;590;p107"/>
          <p:cNvCxnSpPr/>
          <p:nvPr/>
        </p:nvCxnSpPr>
        <p:spPr>
          <a:xfrm>
            <a:off x="-37400" y="3767954"/>
            <a:ext cx="875100" cy="0"/>
          </a:xfrm>
          <a:prstGeom prst="straightConnector1">
            <a:avLst/>
          </a:prstGeom>
          <a:noFill/>
          <a:ln w="19050" cap="flat" cmpd="sng">
            <a:solidFill>
              <a:schemeClr val="lt1"/>
            </a:solidFill>
            <a:prstDash val="solid"/>
            <a:miter lim="800000"/>
            <a:headEnd type="none" w="sm" len="sm"/>
            <a:tailEnd type="none" w="sm" len="sm"/>
          </a:ln>
        </p:spPr>
      </p:cxnSp>
      <p:cxnSp>
        <p:nvCxnSpPr>
          <p:cNvPr id="591" name="Google Shape;591;p107"/>
          <p:cNvCxnSpPr>
            <a:stCxn id="592" idx="3"/>
            <a:endCxn id="593" idx="2"/>
          </p:cNvCxnSpPr>
          <p:nvPr/>
        </p:nvCxnSpPr>
        <p:spPr>
          <a:xfrm rot="10800000" flipH="1">
            <a:off x="977111" y="3767778"/>
            <a:ext cx="6118800" cy="4200"/>
          </a:xfrm>
          <a:prstGeom prst="straightConnector1">
            <a:avLst/>
          </a:prstGeom>
          <a:noFill/>
          <a:ln w="19050" cap="flat" cmpd="sng">
            <a:solidFill>
              <a:schemeClr val="lt1"/>
            </a:solidFill>
            <a:prstDash val="solid"/>
            <a:miter lim="800000"/>
            <a:headEnd type="none" w="sm" len="sm"/>
            <a:tailEnd type="none" w="sm" len="sm"/>
          </a:ln>
        </p:spPr>
      </p:cxnSp>
      <p:grpSp>
        <p:nvGrpSpPr>
          <p:cNvPr id="594" name="Google Shape;594;p107"/>
          <p:cNvGrpSpPr/>
          <p:nvPr/>
        </p:nvGrpSpPr>
        <p:grpSpPr>
          <a:xfrm>
            <a:off x="829014" y="3641348"/>
            <a:ext cx="156811" cy="250893"/>
            <a:chOff x="829014" y="3641348"/>
            <a:chExt cx="156811" cy="250893"/>
          </a:xfrm>
        </p:grpSpPr>
        <p:cxnSp>
          <p:nvCxnSpPr>
            <p:cNvPr id="595" name="Google Shape;595;p107"/>
            <p:cNvCxnSpPr/>
            <p:nvPr/>
          </p:nvCxnSpPr>
          <p:spPr>
            <a:xfrm>
              <a:off x="829014" y="3766815"/>
              <a:ext cx="56700" cy="100800"/>
            </a:xfrm>
            <a:prstGeom prst="straightConnector1">
              <a:avLst/>
            </a:prstGeom>
            <a:noFill/>
            <a:ln w="19050" cap="flat" cmpd="sng">
              <a:solidFill>
                <a:schemeClr val="lt1"/>
              </a:solidFill>
              <a:prstDash val="solid"/>
              <a:miter lim="800000"/>
              <a:headEnd type="none" w="sm" len="sm"/>
              <a:tailEnd type="none" w="sm" len="sm"/>
            </a:ln>
          </p:spPr>
        </p:cxnSp>
        <p:cxnSp>
          <p:nvCxnSpPr>
            <p:cNvPr id="596" name="Google Shape;596;p107"/>
            <p:cNvCxnSpPr/>
            <p:nvPr/>
          </p:nvCxnSpPr>
          <p:spPr>
            <a:xfrm flipH="1">
              <a:off x="870692" y="3687625"/>
              <a:ext cx="70500" cy="159000"/>
            </a:xfrm>
            <a:prstGeom prst="straightConnector1">
              <a:avLst/>
            </a:prstGeom>
            <a:noFill/>
            <a:ln w="19050" cap="flat" cmpd="sng">
              <a:solidFill>
                <a:schemeClr val="lt1"/>
              </a:solidFill>
              <a:prstDash val="solid"/>
              <a:miter lim="800000"/>
              <a:headEnd type="none" w="sm" len="sm"/>
              <a:tailEnd type="none" w="sm" len="sm"/>
            </a:ln>
          </p:spPr>
        </p:cxnSp>
        <p:cxnSp>
          <p:nvCxnSpPr>
            <p:cNvPr id="597" name="Google Shape;597;p107"/>
            <p:cNvCxnSpPr>
              <a:stCxn id="598" idx="0"/>
            </p:cNvCxnSpPr>
            <p:nvPr/>
          </p:nvCxnSpPr>
          <p:spPr>
            <a:xfrm>
              <a:off x="926124" y="3669082"/>
              <a:ext cx="59700" cy="108000"/>
            </a:xfrm>
            <a:prstGeom prst="straightConnector1">
              <a:avLst/>
            </a:prstGeom>
            <a:noFill/>
            <a:ln w="19050" cap="flat" cmpd="sng">
              <a:solidFill>
                <a:schemeClr val="lt1"/>
              </a:solidFill>
              <a:prstDash val="solid"/>
              <a:miter lim="800000"/>
              <a:headEnd type="none" w="sm" len="sm"/>
              <a:tailEnd type="none" w="sm" len="sm"/>
            </a:ln>
          </p:spPr>
        </p:cxnSp>
        <p:sp>
          <p:nvSpPr>
            <p:cNvPr id="599" name="Google Shape;599;p107"/>
            <p:cNvSpPr/>
            <p:nvPr/>
          </p:nvSpPr>
          <p:spPr>
            <a:xfrm rot="-3879229">
              <a:off x="860923" y="3846771"/>
              <a:ext cx="56764" cy="27641"/>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0" name="Google Shape;600;p107"/>
            <p:cNvSpPr/>
            <p:nvPr/>
          </p:nvSpPr>
          <p:spPr>
            <a:xfrm rot="3686423">
              <a:off x="838213" y="3746106"/>
              <a:ext cx="26983" cy="27654"/>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1" name="Google Shape;601;p107"/>
            <p:cNvSpPr/>
            <p:nvPr/>
          </p:nvSpPr>
          <p:spPr>
            <a:xfrm rot="-3949254">
              <a:off x="894154" y="3652636"/>
              <a:ext cx="48341" cy="36522"/>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602" name="Google Shape;602;p107"/>
          <p:cNvSpPr/>
          <p:nvPr/>
        </p:nvSpPr>
        <p:spPr>
          <a:xfrm>
            <a:off x="6091001" y="3697024"/>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03" name="Google Shape;603;p107"/>
          <p:cNvSpPr/>
          <p:nvPr/>
        </p:nvSpPr>
        <p:spPr>
          <a:xfrm>
            <a:off x="6555438" y="3697024"/>
            <a:ext cx="150900" cy="150900"/>
          </a:xfrm>
          <a:prstGeom prst="ellipse">
            <a:avLst/>
          </a:prstGeom>
          <a:solidFill>
            <a:schemeClr val="lt1"/>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04" name="Google Shape;604;p107"/>
          <p:cNvSpPr/>
          <p:nvPr/>
        </p:nvSpPr>
        <p:spPr>
          <a:xfrm>
            <a:off x="4549870" y="3693985"/>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05" name="Google Shape;605;p107"/>
          <p:cNvSpPr/>
          <p:nvPr/>
        </p:nvSpPr>
        <p:spPr>
          <a:xfrm>
            <a:off x="1143772" y="3696410"/>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606" name="Google Shape;606;p107"/>
          <p:cNvSpPr/>
          <p:nvPr/>
        </p:nvSpPr>
        <p:spPr>
          <a:xfrm>
            <a:off x="509445" y="3693948"/>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607" name="Google Shape;607;p107"/>
          <p:cNvSpPr/>
          <p:nvPr/>
        </p:nvSpPr>
        <p:spPr>
          <a:xfrm>
            <a:off x="5046760" y="3696397"/>
            <a:ext cx="150900" cy="150900"/>
          </a:xfrm>
          <a:prstGeom prst="ellipse">
            <a:avLst/>
          </a:prstGeom>
          <a:solidFill>
            <a:schemeClr val="accent4"/>
          </a:solidFill>
          <a:ln w="214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08" name="Google Shape;608;p107"/>
          <p:cNvSpPr/>
          <p:nvPr/>
        </p:nvSpPr>
        <p:spPr>
          <a:xfrm>
            <a:off x="4049506" y="3696410"/>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09" name="Google Shape;609;p107"/>
          <p:cNvSpPr/>
          <p:nvPr/>
        </p:nvSpPr>
        <p:spPr>
          <a:xfrm>
            <a:off x="1864784" y="3696410"/>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10" name="Google Shape;610;p107"/>
          <p:cNvSpPr/>
          <p:nvPr/>
        </p:nvSpPr>
        <p:spPr>
          <a:xfrm>
            <a:off x="3320462" y="3695060"/>
            <a:ext cx="150900" cy="150900"/>
          </a:xfrm>
          <a:prstGeom prst="ellipse">
            <a:avLst/>
          </a:prstGeom>
          <a:solidFill>
            <a:srgbClr val="FFFFFF"/>
          </a:solidFill>
          <a:ln w="21425" cap="flat" cmpd="sng">
            <a:solidFill>
              <a:srgbClr val="F57B2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nvGrpSpPr>
          <p:cNvPr id="611" name="Google Shape;611;p107"/>
          <p:cNvGrpSpPr/>
          <p:nvPr/>
        </p:nvGrpSpPr>
        <p:grpSpPr>
          <a:xfrm>
            <a:off x="6619192" y="2402747"/>
            <a:ext cx="2395772" cy="1175024"/>
            <a:chOff x="6619200" y="2402744"/>
            <a:chExt cx="2395772" cy="1194009"/>
          </a:xfrm>
        </p:grpSpPr>
        <p:cxnSp>
          <p:nvCxnSpPr>
            <p:cNvPr id="612" name="Google Shape;612;p107"/>
            <p:cNvCxnSpPr/>
            <p:nvPr/>
          </p:nvCxnSpPr>
          <p:spPr>
            <a:xfrm>
              <a:off x="7779143" y="2412412"/>
              <a:ext cx="0" cy="429600"/>
            </a:xfrm>
            <a:prstGeom prst="straightConnector1">
              <a:avLst/>
            </a:prstGeom>
            <a:noFill/>
            <a:ln w="28575" cap="flat" cmpd="sng">
              <a:solidFill>
                <a:srgbClr val="E35205"/>
              </a:solidFill>
              <a:prstDash val="solid"/>
              <a:miter lim="800000"/>
              <a:headEnd type="none" w="sm" len="sm"/>
              <a:tailEnd type="none" w="sm" len="sm"/>
            </a:ln>
          </p:spPr>
        </p:cxnSp>
        <p:sp>
          <p:nvSpPr>
            <p:cNvPr id="613" name="Google Shape;613;p107"/>
            <p:cNvSpPr txBox="1"/>
            <p:nvPr/>
          </p:nvSpPr>
          <p:spPr>
            <a:xfrm>
              <a:off x="7858772" y="2487043"/>
              <a:ext cx="1156200" cy="281400"/>
            </a:xfrm>
            <a:prstGeom prst="rect">
              <a:avLst/>
            </a:prstGeom>
            <a:solidFill>
              <a:srgbClr val="FFFFFF">
                <a:alpha val="3864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a:solidFill>
                    <a:srgbClr val="E35205"/>
                  </a:solidFill>
                  <a:latin typeface="Lato"/>
                  <a:ea typeface="Lato"/>
                  <a:cs typeface="Lato"/>
                  <a:sym typeface="Lato"/>
                </a:rPr>
                <a:t>construction</a:t>
              </a:r>
              <a:endParaRPr sz="1050">
                <a:solidFill>
                  <a:srgbClr val="E35205"/>
                </a:solidFill>
                <a:latin typeface="Lato"/>
                <a:ea typeface="Lato"/>
                <a:cs typeface="Lato"/>
                <a:sym typeface="Lato"/>
              </a:endParaRPr>
            </a:p>
          </p:txBody>
        </p:sp>
        <p:sp>
          <p:nvSpPr>
            <p:cNvPr id="614" name="Google Shape;614;p107"/>
            <p:cNvSpPr txBox="1"/>
            <p:nvPr/>
          </p:nvSpPr>
          <p:spPr>
            <a:xfrm>
              <a:off x="6619200" y="2402744"/>
              <a:ext cx="1111800" cy="4770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300">
                  <a:solidFill>
                    <a:srgbClr val="E35205"/>
                  </a:solidFill>
                  <a:latin typeface="Lato Black"/>
                  <a:ea typeface="Lato Black"/>
                  <a:cs typeface="Lato Black"/>
                  <a:sym typeface="Lato Black"/>
                </a:rPr>
                <a:t>2021</a:t>
              </a:r>
              <a:endParaRPr sz="1300">
                <a:solidFill>
                  <a:srgbClr val="E35205"/>
                </a:solidFill>
                <a:latin typeface="Lato Black"/>
                <a:ea typeface="Lato Black"/>
                <a:cs typeface="Lato Black"/>
                <a:sym typeface="Lato Black"/>
              </a:endParaRPr>
            </a:p>
            <a:p>
              <a:pPr marL="0" marR="0" lvl="0" indent="0" algn="r" rtl="0">
                <a:spcBef>
                  <a:spcPts val="0"/>
                </a:spcBef>
                <a:spcAft>
                  <a:spcPts val="0"/>
                </a:spcAft>
                <a:buNone/>
              </a:pPr>
              <a:r>
                <a:rPr lang="en" sz="1300">
                  <a:solidFill>
                    <a:srgbClr val="E35205"/>
                  </a:solidFill>
                  <a:latin typeface="Lato Black"/>
                  <a:ea typeface="Lato Black"/>
                  <a:cs typeface="Lato Black"/>
                  <a:sym typeface="Lato Black"/>
                </a:rPr>
                <a:t>2024</a:t>
              </a:r>
              <a:endParaRPr sz="1000">
                <a:solidFill>
                  <a:srgbClr val="E35205"/>
                </a:solidFill>
                <a:latin typeface="Lato"/>
                <a:ea typeface="Lato"/>
                <a:cs typeface="Lato"/>
                <a:sym typeface="Lato"/>
              </a:endParaRPr>
            </a:p>
          </p:txBody>
        </p:sp>
        <p:cxnSp>
          <p:nvCxnSpPr>
            <p:cNvPr id="615" name="Google Shape;615;p107"/>
            <p:cNvCxnSpPr/>
            <p:nvPr/>
          </p:nvCxnSpPr>
          <p:spPr>
            <a:xfrm rot="10800000">
              <a:off x="7779150" y="2872253"/>
              <a:ext cx="0" cy="724500"/>
            </a:xfrm>
            <a:prstGeom prst="straightConnector1">
              <a:avLst/>
            </a:prstGeom>
            <a:noFill/>
            <a:ln w="14300" cap="flat" cmpd="sng">
              <a:solidFill>
                <a:srgbClr val="E35205"/>
              </a:solidFill>
              <a:prstDash val="dash"/>
              <a:round/>
              <a:headEnd type="none" w="sm" len="sm"/>
              <a:tailEnd type="none" w="sm" len="sm"/>
            </a:ln>
          </p:spPr>
        </p:cxnSp>
      </p:grpSp>
      <p:grpSp>
        <p:nvGrpSpPr>
          <p:cNvPr id="616" name="Google Shape;616;p107"/>
          <p:cNvGrpSpPr/>
          <p:nvPr/>
        </p:nvGrpSpPr>
        <p:grpSpPr>
          <a:xfrm>
            <a:off x="7338194" y="3519450"/>
            <a:ext cx="845531" cy="453894"/>
            <a:chOff x="7338194" y="3519450"/>
            <a:chExt cx="845531" cy="453894"/>
          </a:xfrm>
        </p:grpSpPr>
        <p:grpSp>
          <p:nvGrpSpPr>
            <p:cNvPr id="617" name="Google Shape;617;p107"/>
            <p:cNvGrpSpPr/>
            <p:nvPr/>
          </p:nvGrpSpPr>
          <p:grpSpPr>
            <a:xfrm>
              <a:off x="7338194" y="3519450"/>
              <a:ext cx="845531" cy="453894"/>
              <a:chOff x="7338194" y="3519450"/>
              <a:chExt cx="845531" cy="453894"/>
            </a:xfrm>
          </p:grpSpPr>
          <p:cxnSp>
            <p:nvCxnSpPr>
              <p:cNvPr id="618" name="Google Shape;618;p107"/>
              <p:cNvCxnSpPr/>
              <p:nvPr/>
            </p:nvCxnSpPr>
            <p:spPr>
              <a:xfrm>
                <a:off x="7603819" y="3723887"/>
                <a:ext cx="98100" cy="197400"/>
              </a:xfrm>
              <a:prstGeom prst="straightConnector1">
                <a:avLst/>
              </a:prstGeom>
              <a:noFill/>
              <a:ln w="76200" cap="flat" cmpd="sng">
                <a:solidFill>
                  <a:schemeClr val="lt1"/>
                </a:solidFill>
                <a:prstDash val="solid"/>
                <a:miter lim="800000"/>
                <a:headEnd type="none" w="sm" len="sm"/>
                <a:tailEnd type="none" w="sm" len="sm"/>
              </a:ln>
            </p:spPr>
          </p:cxnSp>
          <p:sp>
            <p:nvSpPr>
              <p:cNvPr id="587" name="Google Shape;587;p107"/>
              <p:cNvSpPr/>
              <p:nvPr/>
            </p:nvSpPr>
            <p:spPr>
              <a:xfrm>
                <a:off x="7338194" y="3690700"/>
                <a:ext cx="150900" cy="150900"/>
              </a:xfrm>
              <a:prstGeom prst="ellipse">
                <a:avLst/>
              </a:prstGeom>
              <a:solidFill>
                <a:schemeClr val="lt1"/>
              </a:solidFill>
              <a:ln w="214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19" name="Google Shape;619;p107"/>
              <p:cNvSpPr/>
              <p:nvPr/>
            </p:nvSpPr>
            <p:spPr>
              <a:xfrm>
                <a:off x="8032825" y="3702842"/>
                <a:ext cx="150900" cy="150900"/>
              </a:xfrm>
              <a:prstGeom prst="ellipse">
                <a:avLst/>
              </a:prstGeom>
              <a:solidFill>
                <a:schemeClr val="lt1"/>
              </a:solidFill>
              <a:ln w="214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620" name="Google Shape;620;p107"/>
              <p:cNvCxnSpPr/>
              <p:nvPr/>
            </p:nvCxnSpPr>
            <p:spPr>
              <a:xfrm>
                <a:off x="7490119" y="3764195"/>
                <a:ext cx="150900" cy="300"/>
              </a:xfrm>
              <a:prstGeom prst="straightConnector1">
                <a:avLst/>
              </a:prstGeom>
              <a:noFill/>
              <a:ln w="76200" cap="flat" cmpd="sng">
                <a:solidFill>
                  <a:schemeClr val="lt1"/>
                </a:solidFill>
                <a:prstDash val="solid"/>
                <a:miter lim="800000"/>
                <a:headEnd type="none" w="sm" len="sm"/>
                <a:tailEnd type="none" w="sm" len="sm"/>
              </a:ln>
            </p:spPr>
          </p:cxnSp>
          <p:cxnSp>
            <p:nvCxnSpPr>
              <p:cNvPr id="621" name="Google Shape;621;p107"/>
              <p:cNvCxnSpPr/>
              <p:nvPr/>
            </p:nvCxnSpPr>
            <p:spPr>
              <a:xfrm flipH="1">
                <a:off x="7635319" y="3622773"/>
                <a:ext cx="173100" cy="292500"/>
              </a:xfrm>
              <a:prstGeom prst="straightConnector1">
                <a:avLst/>
              </a:prstGeom>
              <a:noFill/>
              <a:ln w="76200" cap="flat" cmpd="sng">
                <a:solidFill>
                  <a:schemeClr val="lt1"/>
                </a:solidFill>
                <a:prstDash val="solid"/>
                <a:miter lim="800000"/>
                <a:headEnd type="none" w="sm" len="sm"/>
                <a:tailEnd type="none" w="sm" len="sm"/>
              </a:ln>
            </p:spPr>
          </p:cxnSp>
          <p:cxnSp>
            <p:nvCxnSpPr>
              <p:cNvPr id="622" name="Google Shape;622;p107"/>
              <p:cNvCxnSpPr/>
              <p:nvPr/>
            </p:nvCxnSpPr>
            <p:spPr>
              <a:xfrm>
                <a:off x="7863045" y="3778296"/>
                <a:ext cx="187800" cy="0"/>
              </a:xfrm>
              <a:prstGeom prst="straightConnector1">
                <a:avLst/>
              </a:prstGeom>
              <a:noFill/>
              <a:ln w="76200" cap="flat" cmpd="sng">
                <a:solidFill>
                  <a:schemeClr val="lt1"/>
                </a:solidFill>
                <a:prstDash val="solid"/>
                <a:miter lim="800000"/>
                <a:headEnd type="none" w="sm" len="sm"/>
                <a:tailEnd type="none" w="sm" len="sm"/>
              </a:ln>
            </p:spPr>
          </p:cxnSp>
          <p:sp>
            <p:nvSpPr>
              <p:cNvPr id="623" name="Google Shape;623;p107"/>
              <p:cNvSpPr/>
              <p:nvPr/>
            </p:nvSpPr>
            <p:spPr>
              <a:xfrm rot="17999">
                <a:off x="7554454" y="3671572"/>
                <a:ext cx="114602" cy="54600"/>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24" name="Google Shape;624;p107"/>
              <p:cNvSpPr/>
              <p:nvPr/>
            </p:nvSpPr>
            <p:spPr>
              <a:xfrm rot="7275114">
                <a:off x="7657550" y="3870132"/>
                <a:ext cx="132999" cy="61225"/>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25" name="Google Shape;625;p107"/>
              <p:cNvSpPr/>
              <p:nvPr/>
            </p:nvSpPr>
            <p:spPr>
              <a:xfrm rot="-7013531">
                <a:off x="7531353" y="3861009"/>
                <a:ext cx="164488" cy="53130"/>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626" name="Google Shape;626;p107"/>
              <p:cNvCxnSpPr/>
              <p:nvPr/>
            </p:nvCxnSpPr>
            <p:spPr>
              <a:xfrm>
                <a:off x="7776775" y="3545814"/>
                <a:ext cx="120300" cy="255000"/>
              </a:xfrm>
              <a:prstGeom prst="straightConnector1">
                <a:avLst/>
              </a:prstGeom>
              <a:noFill/>
              <a:ln w="76200" cap="flat" cmpd="sng">
                <a:solidFill>
                  <a:schemeClr val="lt1"/>
                </a:solidFill>
                <a:prstDash val="solid"/>
                <a:miter lim="800000"/>
                <a:headEnd type="none" w="sm" len="sm"/>
                <a:tailEnd type="none" w="sm" len="sm"/>
              </a:ln>
            </p:spPr>
          </p:cxnSp>
          <p:sp>
            <p:nvSpPr>
              <p:cNvPr id="627" name="Google Shape;627;p107"/>
              <p:cNvSpPr/>
              <p:nvPr/>
            </p:nvSpPr>
            <p:spPr>
              <a:xfrm rot="7272837">
                <a:off x="7662562" y="3600925"/>
                <a:ext cx="200295" cy="17649"/>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28" name="Google Shape;628;p107"/>
              <p:cNvSpPr/>
              <p:nvPr/>
            </p:nvSpPr>
            <p:spPr>
              <a:xfrm rot="1967453">
                <a:off x="7741392" y="3538752"/>
                <a:ext cx="37114" cy="56096"/>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29" name="Google Shape;629;p107"/>
              <p:cNvSpPr/>
              <p:nvPr/>
            </p:nvSpPr>
            <p:spPr>
              <a:xfrm rot="1967453">
                <a:off x="7763117" y="3526052"/>
                <a:ext cx="37114" cy="56096"/>
              </a:xfrm>
              <a:prstGeom prst="rect">
                <a:avLst/>
              </a:prstGeom>
              <a:solidFill>
                <a:srgbClr val="E3520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630" name="Google Shape;630;p107"/>
            <p:cNvSpPr/>
            <p:nvPr/>
          </p:nvSpPr>
          <p:spPr>
            <a:xfrm>
              <a:off x="7804613" y="3700500"/>
              <a:ext cx="98100" cy="186000"/>
            </a:xfrm>
            <a:prstGeom prst="rtTriangle">
              <a:avLst/>
            </a:prstGeom>
            <a:solidFill>
              <a:srgbClr val="E35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1" name="Google Shape;631;p107"/>
            <p:cNvSpPr/>
            <p:nvPr/>
          </p:nvSpPr>
          <p:spPr>
            <a:xfrm flipH="1">
              <a:off x="7716575" y="3700500"/>
              <a:ext cx="89400" cy="155700"/>
            </a:xfrm>
            <a:prstGeom prst="rtTriangle">
              <a:avLst/>
            </a:prstGeom>
            <a:solidFill>
              <a:srgbClr val="E35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2" name="Google Shape;632;p107"/>
            <p:cNvSpPr/>
            <p:nvPr/>
          </p:nvSpPr>
          <p:spPr>
            <a:xfrm rot="-10614690">
              <a:off x="7628664" y="3702421"/>
              <a:ext cx="83521" cy="81708"/>
            </a:xfrm>
            <a:prstGeom prst="triangle">
              <a:avLst>
                <a:gd name="adj" fmla="val 50000"/>
              </a:avLst>
            </a:prstGeom>
            <a:solidFill>
              <a:srgbClr val="E35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633" name="Google Shape;633;p107"/>
          <p:cNvSpPr txBox="1"/>
          <p:nvPr/>
        </p:nvSpPr>
        <p:spPr>
          <a:xfrm>
            <a:off x="1264925" y="4065475"/>
            <a:ext cx="2070900" cy="35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rgbClr val="E88824"/>
                </a:solidFill>
              </a:rPr>
              <a:t>ASSESS</a:t>
            </a:r>
            <a:endParaRPr sz="1800" b="1">
              <a:solidFill>
                <a:srgbClr val="E88824"/>
              </a:solidFill>
            </a:endParaRPr>
          </a:p>
        </p:txBody>
      </p:sp>
      <p:sp>
        <p:nvSpPr>
          <p:cNvPr id="634" name="Google Shape;634;p107"/>
          <p:cNvSpPr txBox="1"/>
          <p:nvPr/>
        </p:nvSpPr>
        <p:spPr>
          <a:xfrm>
            <a:off x="3405350" y="4066850"/>
            <a:ext cx="1709400" cy="35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DB561B"/>
                </a:solidFill>
              </a:rPr>
              <a:t>VISION</a:t>
            </a:r>
            <a:endParaRPr sz="1800" b="1">
              <a:solidFill>
                <a:srgbClr val="DB561B"/>
              </a:solidFill>
            </a:endParaRPr>
          </a:p>
        </p:txBody>
      </p:sp>
      <p:sp>
        <p:nvSpPr>
          <p:cNvPr id="635" name="Google Shape;635;p107"/>
          <p:cNvSpPr txBox="1"/>
          <p:nvPr/>
        </p:nvSpPr>
        <p:spPr>
          <a:xfrm>
            <a:off x="5130700" y="4066850"/>
            <a:ext cx="2070900" cy="35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8AC4D"/>
                </a:solidFill>
              </a:rPr>
              <a:t>DESIGN</a:t>
            </a:r>
            <a:endParaRPr sz="1800" b="1">
              <a:solidFill>
                <a:srgbClr val="F8AC4D"/>
              </a:solidFill>
            </a:endParaRPr>
          </a:p>
        </p:txBody>
      </p:sp>
      <p:sp>
        <p:nvSpPr>
          <p:cNvPr id="636" name="Google Shape;636;p107"/>
          <p:cNvSpPr txBox="1"/>
          <p:nvPr/>
        </p:nvSpPr>
        <p:spPr>
          <a:xfrm>
            <a:off x="7217550" y="4065550"/>
            <a:ext cx="1932300" cy="35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DB561B"/>
                </a:solidFill>
              </a:rPr>
              <a:t>IMPLEMENT</a:t>
            </a:r>
            <a:endParaRPr sz="1800" b="1">
              <a:solidFill>
                <a:srgbClr val="DB561B"/>
              </a:solidFill>
            </a:endParaRPr>
          </a:p>
        </p:txBody>
      </p:sp>
      <p:sp>
        <p:nvSpPr>
          <p:cNvPr id="637" name="Google Shape;637;p107"/>
          <p:cNvSpPr txBox="1"/>
          <p:nvPr/>
        </p:nvSpPr>
        <p:spPr>
          <a:xfrm>
            <a:off x="25" y="4065475"/>
            <a:ext cx="1209300" cy="35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4"/>
                </a:solidFill>
              </a:rPr>
              <a:t>PLAN</a:t>
            </a:r>
            <a:endParaRPr sz="1800" b="1">
              <a:solidFill>
                <a:schemeClr val="accent4"/>
              </a:solidFill>
            </a:endParaRPr>
          </a:p>
        </p:txBody>
      </p:sp>
      <p:cxnSp>
        <p:nvCxnSpPr>
          <p:cNvPr id="638" name="Google Shape;638;p107"/>
          <p:cNvCxnSpPr/>
          <p:nvPr/>
        </p:nvCxnSpPr>
        <p:spPr>
          <a:xfrm>
            <a:off x="9025430" y="3758250"/>
            <a:ext cx="145500" cy="600"/>
          </a:xfrm>
          <a:prstGeom prst="straightConnector1">
            <a:avLst/>
          </a:prstGeom>
          <a:noFill/>
          <a:ln w="19050" cap="flat" cmpd="sng">
            <a:solidFill>
              <a:schemeClr val="lt1"/>
            </a:solidFill>
            <a:prstDash val="dot"/>
            <a:round/>
            <a:headEnd type="none" w="med" len="med"/>
            <a:tailEnd type="none" w="med" len="med"/>
          </a:ln>
        </p:spPr>
      </p:cxnSp>
      <p:cxnSp>
        <p:nvCxnSpPr>
          <p:cNvPr id="639" name="Google Shape;639;p107"/>
          <p:cNvCxnSpPr/>
          <p:nvPr/>
        </p:nvCxnSpPr>
        <p:spPr>
          <a:xfrm>
            <a:off x="8987331" y="3758250"/>
            <a:ext cx="145500" cy="600"/>
          </a:xfrm>
          <a:prstGeom prst="straightConnector1">
            <a:avLst/>
          </a:prstGeom>
          <a:noFill/>
          <a:ln w="19050" cap="flat" cmpd="sng">
            <a:solidFill>
              <a:schemeClr val="lt1"/>
            </a:solidFill>
            <a:prstDash val="dot"/>
            <a:round/>
            <a:headEnd type="none" w="med" len="med"/>
            <a:tailEnd type="none" w="med" len="med"/>
          </a:ln>
        </p:spPr>
      </p:cxnSp>
      <p:cxnSp>
        <p:nvCxnSpPr>
          <p:cNvPr id="640" name="Google Shape;640;p107"/>
          <p:cNvCxnSpPr/>
          <p:nvPr/>
        </p:nvCxnSpPr>
        <p:spPr>
          <a:xfrm>
            <a:off x="9139684" y="3759156"/>
            <a:ext cx="145500" cy="600"/>
          </a:xfrm>
          <a:prstGeom prst="straightConnector1">
            <a:avLst/>
          </a:prstGeom>
          <a:noFill/>
          <a:ln w="19050" cap="flat" cmpd="sng">
            <a:solidFill>
              <a:schemeClr val="lt1"/>
            </a:solidFill>
            <a:prstDash val="dot"/>
            <a:round/>
            <a:headEnd type="none" w="med" len="med"/>
            <a:tailEnd type="none" w="med" len="med"/>
          </a:ln>
        </p:spPr>
      </p:cxnSp>
      <p:grpSp>
        <p:nvGrpSpPr>
          <p:cNvPr id="641" name="Google Shape;641;p107"/>
          <p:cNvGrpSpPr/>
          <p:nvPr/>
        </p:nvGrpSpPr>
        <p:grpSpPr>
          <a:xfrm>
            <a:off x="3852791" y="4405247"/>
            <a:ext cx="1438081" cy="762909"/>
            <a:chOff x="3693825" y="4165625"/>
            <a:chExt cx="1756328" cy="931740"/>
          </a:xfrm>
        </p:grpSpPr>
        <p:pic>
          <p:nvPicPr>
            <p:cNvPr id="642" name="Google Shape;642;p107"/>
            <p:cNvPicPr preferRelativeResize="0"/>
            <p:nvPr/>
          </p:nvPicPr>
          <p:blipFill>
            <a:blip r:embed="rId3">
              <a:alphaModFix/>
            </a:blip>
            <a:stretch>
              <a:fillRect/>
            </a:stretch>
          </p:blipFill>
          <p:spPr>
            <a:xfrm>
              <a:off x="3693825" y="4224247"/>
              <a:ext cx="726901" cy="873119"/>
            </a:xfrm>
            <a:prstGeom prst="rect">
              <a:avLst/>
            </a:prstGeom>
            <a:noFill/>
            <a:ln>
              <a:noFill/>
            </a:ln>
          </p:spPr>
        </p:pic>
        <p:pic>
          <p:nvPicPr>
            <p:cNvPr id="643" name="Google Shape;643;p107"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additive="base">
                                        <p:cTn id="7" dur="1000"/>
                                        <p:tgtEl>
                                          <p:spTgt spid="508"/>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06"/>
                                        </p:tgtEl>
                                        <p:attrNameLst>
                                          <p:attrName>style.visibility</p:attrName>
                                        </p:attrNameLst>
                                      </p:cBhvr>
                                      <p:to>
                                        <p:strVal val="visible"/>
                                      </p:to>
                                    </p:se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64"/>
                                        </p:tgtEl>
                                        <p:attrNameLst>
                                          <p:attrName>style.visibility</p:attrName>
                                        </p:attrNameLst>
                                      </p:cBhvr>
                                      <p:to>
                                        <p:strVal val="visible"/>
                                      </p:to>
                                    </p:set>
                                    <p:anim calcmode="lin" valueType="num">
                                      <p:cBhvr additive="base">
                                        <p:cTn id="14" dur="1000"/>
                                        <p:tgtEl>
                                          <p:spTgt spid="5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1000"/>
                                        <p:tgtEl>
                                          <p:spTgt spid="508"/>
                                        </p:tgtEl>
                                        <p:attrNameLst>
                                          <p:attrName>ppt_y</p:attrName>
                                        </p:attrNameLst>
                                      </p:cBhvr>
                                      <p:tavLst>
                                        <p:tav tm="0">
                                          <p:val>
                                            <p:strVal val="#ppt_y"/>
                                          </p:val>
                                        </p:tav>
                                        <p:tav tm="100000">
                                          <p:val>
                                            <p:strVal val="#ppt_y+1"/>
                                          </p:val>
                                        </p:tav>
                                      </p:tavLst>
                                    </p:anim>
                                    <p:set>
                                      <p:cBhvr>
                                        <p:cTn id="19" dur="1" fill="hold">
                                          <p:stCondLst>
                                            <p:cond delay="1000"/>
                                          </p:stCondLst>
                                        </p:cTn>
                                        <p:tgtEl>
                                          <p:spTgt spid="508"/>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512"/>
                                        </p:tgtEl>
                                        <p:attrNameLst>
                                          <p:attrName>style.visibility</p:attrName>
                                        </p:attrNameLst>
                                      </p:cBhvr>
                                      <p:to>
                                        <p:strVal val="visible"/>
                                      </p:to>
                                    </p:set>
                                    <p:anim calcmode="lin" valueType="num">
                                      <p:cBhvr additive="base">
                                        <p:cTn id="22" dur="1000"/>
                                        <p:tgtEl>
                                          <p:spTgt spid="51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605"/>
                                        </p:tgtEl>
                                        <p:attrNameLst>
                                          <p:attrName>style.visibility</p:attrName>
                                        </p:attrNameLst>
                                      </p:cBhvr>
                                      <p:to>
                                        <p:strVal val="visible"/>
                                      </p:to>
                                    </p:set>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569"/>
                                        </p:tgtEl>
                                        <p:attrNameLst>
                                          <p:attrName>style.visibility</p:attrName>
                                        </p:attrNameLst>
                                      </p:cBhvr>
                                      <p:to>
                                        <p:strVal val="visible"/>
                                      </p:to>
                                    </p:set>
                                    <p:anim calcmode="lin" valueType="num">
                                      <p:cBhvr additive="base">
                                        <p:cTn id="29" dur="1000"/>
                                        <p:tgtEl>
                                          <p:spTgt spid="569"/>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609"/>
                                        </p:tgtEl>
                                        <p:attrNameLst>
                                          <p:attrName>style.visibility</p:attrName>
                                        </p:attrNameLst>
                                      </p:cBhvr>
                                      <p:to>
                                        <p:strVal val="visible"/>
                                      </p:to>
                                    </p:set>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530"/>
                                        </p:tgtEl>
                                        <p:attrNameLst>
                                          <p:attrName>style.visibility</p:attrName>
                                        </p:attrNameLst>
                                      </p:cBhvr>
                                      <p:to>
                                        <p:strVal val="visible"/>
                                      </p:to>
                                    </p:set>
                                    <p:anim calcmode="lin" valueType="num">
                                      <p:cBhvr additive="base">
                                        <p:cTn id="36" dur="1000"/>
                                        <p:tgtEl>
                                          <p:spTgt spid="53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26"/>
                                        </p:tgtEl>
                                        <p:attrNameLst>
                                          <p:attrName>style.visibility</p:attrName>
                                        </p:attrNameLst>
                                      </p:cBhvr>
                                      <p:to>
                                        <p:strVal val="visible"/>
                                      </p:to>
                                    </p:set>
                                    <p:animEffect transition="in" filter="fade">
                                      <p:cBhvr>
                                        <p:cTn id="40" dur="500"/>
                                        <p:tgtEl>
                                          <p:spTgt spid="526"/>
                                        </p:tgtEl>
                                      </p:cBhvr>
                                    </p:animEffect>
                                  </p:childTnLst>
                                </p:cTn>
                              </p:par>
                            </p:childTnLst>
                          </p:cTn>
                        </p:par>
                        <p:par>
                          <p:cTn id="41" fill="hold">
                            <p:stCondLst>
                              <p:cond delay="3500"/>
                            </p:stCondLst>
                            <p:childTnLst>
                              <p:par>
                                <p:cTn id="42" presetID="2" presetClass="entr" presetSubtype="4" fill="hold" nodeType="afterEffect">
                                  <p:stCondLst>
                                    <p:cond delay="0"/>
                                  </p:stCondLst>
                                  <p:childTnLst>
                                    <p:set>
                                      <p:cBhvr>
                                        <p:cTn id="43" dur="1" fill="hold">
                                          <p:stCondLst>
                                            <p:cond delay="0"/>
                                          </p:stCondLst>
                                        </p:cTn>
                                        <p:tgtEl>
                                          <p:spTgt spid="535"/>
                                        </p:tgtEl>
                                        <p:attrNameLst>
                                          <p:attrName>style.visibility</p:attrName>
                                        </p:attrNameLst>
                                      </p:cBhvr>
                                      <p:to>
                                        <p:strVal val="visible"/>
                                      </p:to>
                                    </p:set>
                                    <p:anim calcmode="lin" valueType="num">
                                      <p:cBhvr additive="base">
                                        <p:cTn id="44" dur="1000"/>
                                        <p:tgtEl>
                                          <p:spTgt spid="5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512"/>
                                        </p:tgtEl>
                                        <p:attrNameLst>
                                          <p:attrName>ppt_y</p:attrName>
                                        </p:attrNameLst>
                                      </p:cBhvr>
                                      <p:tavLst>
                                        <p:tav tm="0">
                                          <p:val>
                                            <p:strVal val="#ppt_y"/>
                                          </p:val>
                                        </p:tav>
                                        <p:tav tm="100000">
                                          <p:val>
                                            <p:strVal val="#ppt_y+1"/>
                                          </p:val>
                                        </p:tav>
                                      </p:tavLst>
                                    </p:anim>
                                    <p:set>
                                      <p:cBhvr>
                                        <p:cTn id="49" dur="1" fill="hold">
                                          <p:stCondLst>
                                            <p:cond delay="1000"/>
                                          </p:stCondLst>
                                        </p:cTn>
                                        <p:tgtEl>
                                          <p:spTgt spid="512"/>
                                        </p:tgtEl>
                                        <p:attrNameLst>
                                          <p:attrName>style.visibility</p:attrName>
                                        </p:attrNameLst>
                                      </p:cBhvr>
                                      <p:to>
                                        <p:strVal val="hidden"/>
                                      </p:to>
                                    </p:set>
                                  </p:childTnLst>
                                </p:cTn>
                              </p:par>
                              <p:par>
                                <p:cTn id="50" presetID="2" presetClass="entr" presetSubtype="4" fill="hold" nodeType="withEffect">
                                  <p:stCondLst>
                                    <p:cond delay="0"/>
                                  </p:stCondLst>
                                  <p:childTnLst>
                                    <p:set>
                                      <p:cBhvr>
                                        <p:cTn id="51" dur="1" fill="hold">
                                          <p:stCondLst>
                                            <p:cond delay="0"/>
                                          </p:stCondLst>
                                        </p:cTn>
                                        <p:tgtEl>
                                          <p:spTgt spid="511"/>
                                        </p:tgtEl>
                                        <p:attrNameLst>
                                          <p:attrName>style.visibility</p:attrName>
                                        </p:attrNameLst>
                                      </p:cBhvr>
                                      <p:to>
                                        <p:strVal val="visible"/>
                                      </p:to>
                                    </p:set>
                                    <p:anim calcmode="lin" valueType="num">
                                      <p:cBhvr additive="base">
                                        <p:cTn id="52" dur="1000"/>
                                        <p:tgtEl>
                                          <p:spTgt spid="511"/>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610"/>
                                        </p:tgtEl>
                                        <p:attrNameLst>
                                          <p:attrName>style.visibility</p:attrName>
                                        </p:attrNameLst>
                                      </p:cBhvr>
                                      <p:to>
                                        <p:strVal val="visible"/>
                                      </p:to>
                                    </p:set>
                                  </p:childTnLst>
                                </p:cTn>
                              </p:par>
                            </p:childTnLst>
                          </p:cTn>
                        </p:par>
                        <p:par>
                          <p:cTn id="56" fill="hold">
                            <p:stCondLst>
                              <p:cond delay="1000"/>
                            </p:stCondLst>
                            <p:childTnLst>
                              <p:par>
                                <p:cTn id="57" presetID="2" presetClass="entr" presetSubtype="4" fill="hold" nodeType="afterEffect">
                                  <p:stCondLst>
                                    <p:cond delay="0"/>
                                  </p:stCondLst>
                                  <p:childTnLst>
                                    <p:set>
                                      <p:cBhvr>
                                        <p:cTn id="58" dur="1" fill="hold">
                                          <p:stCondLst>
                                            <p:cond delay="0"/>
                                          </p:stCondLst>
                                        </p:cTn>
                                        <p:tgtEl>
                                          <p:spTgt spid="575"/>
                                        </p:tgtEl>
                                        <p:attrNameLst>
                                          <p:attrName>style.visibility</p:attrName>
                                        </p:attrNameLst>
                                      </p:cBhvr>
                                      <p:to>
                                        <p:strVal val="visible"/>
                                      </p:to>
                                    </p:set>
                                    <p:anim calcmode="lin" valueType="num">
                                      <p:cBhvr additive="base">
                                        <p:cTn id="59" dur="1000"/>
                                        <p:tgtEl>
                                          <p:spTgt spid="575"/>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608"/>
                                        </p:tgtEl>
                                        <p:attrNameLst>
                                          <p:attrName>style.visibility</p:attrName>
                                        </p:attrNameLst>
                                      </p:cBhvr>
                                      <p:to>
                                        <p:strVal val="visible"/>
                                      </p:to>
                                    </p:set>
                                  </p:childTnLst>
                                </p:cTn>
                              </p:par>
                            </p:childTnLst>
                          </p:cTn>
                        </p:par>
                        <p:par>
                          <p:cTn id="63" fill="hold">
                            <p:stCondLst>
                              <p:cond delay="2000"/>
                            </p:stCondLst>
                            <p:childTnLst>
                              <p:par>
                                <p:cTn id="64" presetID="2" presetClass="entr" presetSubtype="4" fill="hold" nodeType="afterEffect">
                                  <p:stCondLst>
                                    <p:cond delay="0"/>
                                  </p:stCondLst>
                                  <p:childTnLst>
                                    <p:set>
                                      <p:cBhvr>
                                        <p:cTn id="65" dur="1" fill="hold">
                                          <p:stCondLst>
                                            <p:cond delay="0"/>
                                          </p:stCondLst>
                                        </p:cTn>
                                        <p:tgtEl>
                                          <p:spTgt spid="553"/>
                                        </p:tgtEl>
                                        <p:attrNameLst>
                                          <p:attrName>style.visibility</p:attrName>
                                        </p:attrNameLst>
                                      </p:cBhvr>
                                      <p:to>
                                        <p:strVal val="visible"/>
                                      </p:to>
                                    </p:set>
                                    <p:anim calcmode="lin" valueType="num">
                                      <p:cBhvr additive="base">
                                        <p:cTn id="66" dur="1000"/>
                                        <p:tgtEl>
                                          <p:spTgt spid="553"/>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1" presetClass="entr" presetSubtype="0" fill="hold" nodeType="afterEffect">
                                  <p:stCondLst>
                                    <p:cond delay="0"/>
                                  </p:stCondLst>
                                  <p:childTnLst>
                                    <p:set>
                                      <p:cBhvr>
                                        <p:cTn id="69" dur="1" fill="hold">
                                          <p:stCondLst>
                                            <p:cond delay="0"/>
                                          </p:stCondLst>
                                        </p:cTn>
                                        <p:tgtEl>
                                          <p:spTgt spid="604"/>
                                        </p:tgtEl>
                                        <p:attrNameLst>
                                          <p:attrName>style.visibility</p:attrName>
                                        </p:attrNameLst>
                                      </p:cBhvr>
                                      <p:to>
                                        <p:strVal val="visible"/>
                                      </p:to>
                                    </p:set>
                                  </p:childTnLst>
                                </p:cTn>
                              </p:par>
                            </p:childTnLst>
                          </p:cTn>
                        </p:par>
                        <p:par>
                          <p:cTn id="70" fill="hold">
                            <p:stCondLst>
                              <p:cond delay="3000"/>
                            </p:stCondLst>
                            <p:childTnLst>
                              <p:par>
                                <p:cTn id="71" presetID="2" presetClass="entr" presetSubtype="4" fill="hold" nodeType="afterEffect">
                                  <p:stCondLst>
                                    <p:cond delay="0"/>
                                  </p:stCondLst>
                                  <p:childTnLst>
                                    <p:set>
                                      <p:cBhvr>
                                        <p:cTn id="72" dur="1" fill="hold">
                                          <p:stCondLst>
                                            <p:cond delay="0"/>
                                          </p:stCondLst>
                                        </p:cTn>
                                        <p:tgtEl>
                                          <p:spTgt spid="559"/>
                                        </p:tgtEl>
                                        <p:attrNameLst>
                                          <p:attrName>style.visibility</p:attrName>
                                        </p:attrNameLst>
                                      </p:cBhvr>
                                      <p:to>
                                        <p:strVal val="visible"/>
                                      </p:to>
                                    </p:set>
                                    <p:anim calcmode="lin" valueType="num">
                                      <p:cBhvr additive="base">
                                        <p:cTn id="73" dur="1000"/>
                                        <p:tgtEl>
                                          <p:spTgt spid="55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1000"/>
                                        <p:tgtEl>
                                          <p:spTgt spid="511"/>
                                        </p:tgtEl>
                                        <p:attrNameLst>
                                          <p:attrName>ppt_y</p:attrName>
                                        </p:attrNameLst>
                                      </p:cBhvr>
                                      <p:tavLst>
                                        <p:tav tm="0">
                                          <p:val>
                                            <p:strVal val="#ppt_y"/>
                                          </p:val>
                                        </p:tav>
                                        <p:tav tm="100000">
                                          <p:val>
                                            <p:strVal val="#ppt_y+1"/>
                                          </p:val>
                                        </p:tav>
                                      </p:tavLst>
                                    </p:anim>
                                    <p:set>
                                      <p:cBhvr>
                                        <p:cTn id="78" dur="1" fill="hold">
                                          <p:stCondLst>
                                            <p:cond delay="1000"/>
                                          </p:stCondLst>
                                        </p:cTn>
                                        <p:tgtEl>
                                          <p:spTgt spid="511"/>
                                        </p:tgtEl>
                                        <p:attrNameLst>
                                          <p:attrName>style.visibility</p:attrName>
                                        </p:attrNameLst>
                                      </p:cBhvr>
                                      <p:to>
                                        <p:strVal val="hidden"/>
                                      </p:to>
                                    </p:set>
                                  </p:childTnLst>
                                </p:cTn>
                              </p:par>
                              <p:par>
                                <p:cTn id="79" presetID="2" presetClass="entr" presetSubtype="4" fill="hold" nodeType="withEffect">
                                  <p:stCondLst>
                                    <p:cond delay="0"/>
                                  </p:stCondLst>
                                  <p:childTnLst>
                                    <p:set>
                                      <p:cBhvr>
                                        <p:cTn id="80" dur="1" fill="hold">
                                          <p:stCondLst>
                                            <p:cond delay="0"/>
                                          </p:stCondLst>
                                        </p:cTn>
                                        <p:tgtEl>
                                          <p:spTgt spid="510"/>
                                        </p:tgtEl>
                                        <p:attrNameLst>
                                          <p:attrName>style.visibility</p:attrName>
                                        </p:attrNameLst>
                                      </p:cBhvr>
                                      <p:to>
                                        <p:strVal val="visible"/>
                                      </p:to>
                                    </p:set>
                                    <p:anim calcmode="lin" valueType="num">
                                      <p:cBhvr additive="base">
                                        <p:cTn id="81" dur="1000"/>
                                        <p:tgtEl>
                                          <p:spTgt spid="510"/>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607"/>
                                        </p:tgtEl>
                                        <p:attrNameLst>
                                          <p:attrName>style.visibility</p:attrName>
                                        </p:attrNameLst>
                                      </p:cBhvr>
                                      <p:to>
                                        <p:strVal val="visible"/>
                                      </p:to>
                                    </p:set>
                                  </p:childTnLst>
                                </p:cTn>
                              </p:par>
                            </p:childTnLst>
                          </p:cTn>
                        </p:par>
                        <p:par>
                          <p:cTn id="85" fill="hold">
                            <p:stCondLst>
                              <p:cond delay="1000"/>
                            </p:stCondLst>
                            <p:childTnLst>
                              <p:par>
                                <p:cTn id="86" presetID="2" presetClass="entr" presetSubtype="4" fill="hold" nodeType="afterEffect">
                                  <p:stCondLst>
                                    <p:cond delay="0"/>
                                  </p:stCondLst>
                                  <p:childTnLst>
                                    <p:set>
                                      <p:cBhvr>
                                        <p:cTn id="87" dur="1" fill="hold">
                                          <p:stCondLst>
                                            <p:cond delay="0"/>
                                          </p:stCondLst>
                                        </p:cTn>
                                        <p:tgtEl>
                                          <p:spTgt spid="581"/>
                                        </p:tgtEl>
                                        <p:attrNameLst>
                                          <p:attrName>style.visibility</p:attrName>
                                        </p:attrNameLst>
                                      </p:cBhvr>
                                      <p:to>
                                        <p:strVal val="visible"/>
                                      </p:to>
                                    </p:set>
                                    <p:anim calcmode="lin" valueType="num">
                                      <p:cBhvr additive="base">
                                        <p:cTn id="88" dur="1000"/>
                                        <p:tgtEl>
                                          <p:spTgt spid="581"/>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1" presetClass="entr" presetSubtype="0" fill="hold" nodeType="afterEffect">
                                  <p:stCondLst>
                                    <p:cond delay="0"/>
                                  </p:stCondLst>
                                  <p:childTnLst>
                                    <p:set>
                                      <p:cBhvr>
                                        <p:cTn id="91" dur="1" fill="hold">
                                          <p:stCondLst>
                                            <p:cond delay="0"/>
                                          </p:stCondLst>
                                        </p:cTn>
                                        <p:tgtEl>
                                          <p:spTgt spid="602"/>
                                        </p:tgtEl>
                                        <p:attrNameLst>
                                          <p:attrName>style.visibility</p:attrName>
                                        </p:attrNameLst>
                                      </p:cBhvr>
                                      <p:to>
                                        <p:strVal val="visible"/>
                                      </p:to>
                                    </p:set>
                                  </p:childTnLst>
                                </p:cTn>
                              </p:par>
                            </p:childTnLst>
                          </p:cTn>
                        </p:par>
                        <p:par>
                          <p:cTn id="92" fill="hold">
                            <p:stCondLst>
                              <p:cond delay="2000"/>
                            </p:stCondLst>
                            <p:childTnLst>
                              <p:par>
                                <p:cTn id="93" presetID="2" presetClass="entr" presetSubtype="4" fill="hold" nodeType="afterEffect">
                                  <p:stCondLst>
                                    <p:cond delay="0"/>
                                  </p:stCondLst>
                                  <p:childTnLst>
                                    <p:set>
                                      <p:cBhvr>
                                        <p:cTn id="94" dur="1" fill="hold">
                                          <p:stCondLst>
                                            <p:cond delay="0"/>
                                          </p:stCondLst>
                                        </p:cTn>
                                        <p:tgtEl>
                                          <p:spTgt spid="543"/>
                                        </p:tgtEl>
                                        <p:attrNameLst>
                                          <p:attrName>style.visibility</p:attrName>
                                        </p:attrNameLst>
                                      </p:cBhvr>
                                      <p:to>
                                        <p:strVal val="visible"/>
                                      </p:to>
                                    </p:set>
                                    <p:anim calcmode="lin" valueType="num">
                                      <p:cBhvr additive="base">
                                        <p:cTn id="95" dur="1000"/>
                                        <p:tgtEl>
                                          <p:spTgt spid="543"/>
                                        </p:tgtEl>
                                        <p:attrNameLst>
                                          <p:attrName>ppt_y</p:attrName>
                                        </p:attrNameLst>
                                      </p:cBhvr>
                                      <p:tavLst>
                                        <p:tav tm="0">
                                          <p:val>
                                            <p:strVal val="#ppt_y+1"/>
                                          </p:val>
                                        </p:tav>
                                        <p:tav tm="100000">
                                          <p:val>
                                            <p:strVal val="#ppt_y"/>
                                          </p:val>
                                        </p:tav>
                                      </p:tavLst>
                                    </p:anim>
                                  </p:childTnLst>
                                </p:cTn>
                              </p:par>
                            </p:childTnLst>
                          </p:cTn>
                        </p:par>
                        <p:par>
                          <p:cTn id="96" fill="hold">
                            <p:stCondLst>
                              <p:cond delay="3000"/>
                            </p:stCondLst>
                            <p:childTnLst>
                              <p:par>
                                <p:cTn id="97" presetID="1" presetClass="entr" presetSubtype="0" fill="hold" nodeType="afterEffect">
                                  <p:stCondLst>
                                    <p:cond delay="0"/>
                                  </p:stCondLst>
                                  <p:childTnLst>
                                    <p:set>
                                      <p:cBhvr>
                                        <p:cTn id="98" dur="1" fill="hold">
                                          <p:stCondLst>
                                            <p:cond delay="0"/>
                                          </p:stCondLst>
                                        </p:cTn>
                                        <p:tgtEl>
                                          <p:spTgt spid="603"/>
                                        </p:tgtEl>
                                        <p:attrNameLst>
                                          <p:attrName>style.visibility</p:attrName>
                                        </p:attrNameLst>
                                      </p:cBhvr>
                                      <p:to>
                                        <p:strVal val="visible"/>
                                      </p:to>
                                    </p:set>
                                  </p:childTnLst>
                                </p:cTn>
                              </p:par>
                            </p:childTnLst>
                          </p:cTn>
                        </p:par>
                        <p:par>
                          <p:cTn id="99" fill="hold">
                            <p:stCondLst>
                              <p:cond delay="3000"/>
                            </p:stCondLst>
                            <p:childTnLst>
                              <p:par>
                                <p:cTn id="100" presetID="2" presetClass="entr" presetSubtype="4" fill="hold" nodeType="afterEffect">
                                  <p:stCondLst>
                                    <p:cond delay="0"/>
                                  </p:stCondLst>
                                  <p:childTnLst>
                                    <p:set>
                                      <p:cBhvr>
                                        <p:cTn id="101" dur="1" fill="hold">
                                          <p:stCondLst>
                                            <p:cond delay="0"/>
                                          </p:stCondLst>
                                        </p:cTn>
                                        <p:tgtEl>
                                          <p:spTgt spid="548"/>
                                        </p:tgtEl>
                                        <p:attrNameLst>
                                          <p:attrName>style.visibility</p:attrName>
                                        </p:attrNameLst>
                                      </p:cBhvr>
                                      <p:to>
                                        <p:strVal val="visible"/>
                                      </p:to>
                                    </p:set>
                                    <p:anim calcmode="lin" valueType="num">
                                      <p:cBhvr additive="base">
                                        <p:cTn id="102" dur="1000"/>
                                        <p:tgtEl>
                                          <p:spTgt spid="54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nodeType="clickEffect">
                                  <p:stCondLst>
                                    <p:cond delay="0"/>
                                  </p:stCondLst>
                                  <p:childTnLst>
                                    <p:anim calcmode="lin" valueType="num">
                                      <p:cBhvr additive="base">
                                        <p:cTn id="106" dur="1000"/>
                                        <p:tgtEl>
                                          <p:spTgt spid="510"/>
                                        </p:tgtEl>
                                        <p:attrNameLst>
                                          <p:attrName>ppt_y</p:attrName>
                                        </p:attrNameLst>
                                      </p:cBhvr>
                                      <p:tavLst>
                                        <p:tav tm="0">
                                          <p:val>
                                            <p:strVal val="#ppt_y"/>
                                          </p:val>
                                        </p:tav>
                                        <p:tav tm="100000">
                                          <p:val>
                                            <p:strVal val="#ppt_y+1"/>
                                          </p:val>
                                        </p:tav>
                                      </p:tavLst>
                                    </p:anim>
                                    <p:set>
                                      <p:cBhvr>
                                        <p:cTn id="107" dur="1" fill="hold">
                                          <p:stCondLst>
                                            <p:cond delay="1000"/>
                                          </p:stCondLst>
                                        </p:cTn>
                                        <p:tgtEl>
                                          <p:spTgt spid="510"/>
                                        </p:tgtEl>
                                        <p:attrNameLst>
                                          <p:attrName>style.visibility</p:attrName>
                                        </p:attrNameLst>
                                      </p:cBhvr>
                                      <p:to>
                                        <p:strVal val="hidden"/>
                                      </p:to>
                                    </p:set>
                                  </p:childTnLst>
                                </p:cTn>
                              </p:par>
                              <p:par>
                                <p:cTn id="108" presetID="2" presetClass="entr" presetSubtype="4" fill="hold" nodeType="withEffect">
                                  <p:stCondLst>
                                    <p:cond delay="0"/>
                                  </p:stCondLst>
                                  <p:childTnLst>
                                    <p:set>
                                      <p:cBhvr>
                                        <p:cTn id="109" dur="1" fill="hold">
                                          <p:stCondLst>
                                            <p:cond delay="0"/>
                                          </p:stCondLst>
                                        </p:cTn>
                                        <p:tgtEl>
                                          <p:spTgt spid="507"/>
                                        </p:tgtEl>
                                        <p:attrNameLst>
                                          <p:attrName>style.visibility</p:attrName>
                                        </p:attrNameLst>
                                      </p:cBhvr>
                                      <p:to>
                                        <p:strVal val="visible"/>
                                      </p:to>
                                    </p:set>
                                    <p:anim calcmode="lin" valueType="num">
                                      <p:cBhvr additive="base">
                                        <p:cTn id="110" dur="1100"/>
                                        <p:tgtEl>
                                          <p:spTgt spid="507"/>
                                        </p:tgtEl>
                                        <p:attrNameLst>
                                          <p:attrName>ppt_y</p:attrName>
                                        </p:attrNameLst>
                                      </p:cBhvr>
                                      <p:tavLst>
                                        <p:tav tm="0">
                                          <p:val>
                                            <p:strVal val="#ppt_y+1"/>
                                          </p:val>
                                        </p:tav>
                                        <p:tav tm="100000">
                                          <p:val>
                                            <p:strVal val="#ppt_y"/>
                                          </p:val>
                                        </p:tav>
                                      </p:tavLst>
                                    </p:anim>
                                  </p:childTnLst>
                                </p:cTn>
                              </p:par>
                            </p:childTnLst>
                          </p:cTn>
                        </p:par>
                        <p:par>
                          <p:cTn id="111" fill="hold">
                            <p:stCondLst>
                              <p:cond delay="1100"/>
                            </p:stCondLst>
                            <p:childTnLst>
                              <p:par>
                                <p:cTn id="112" presetID="1" presetClass="entr" presetSubtype="0" fill="hold" nodeType="afterEffect">
                                  <p:stCondLst>
                                    <p:cond delay="0"/>
                                  </p:stCondLst>
                                  <p:childTnLst>
                                    <p:set>
                                      <p:cBhvr>
                                        <p:cTn id="113" dur="1" fill="hold">
                                          <p:stCondLst>
                                            <p:cond delay="0"/>
                                          </p:stCondLst>
                                        </p:cTn>
                                        <p:tgtEl>
                                          <p:spTgt spid="616"/>
                                        </p:tgtEl>
                                        <p:attrNameLst>
                                          <p:attrName>style.visibility</p:attrName>
                                        </p:attrNameLst>
                                      </p:cBhvr>
                                      <p:to>
                                        <p:strVal val="visible"/>
                                      </p:to>
                                    </p:set>
                                  </p:childTnLst>
                                </p:cTn>
                              </p:par>
                            </p:childTnLst>
                          </p:cTn>
                        </p:par>
                        <p:par>
                          <p:cTn id="114" fill="hold">
                            <p:stCondLst>
                              <p:cond delay="1100"/>
                            </p:stCondLst>
                            <p:childTnLst>
                              <p:par>
                                <p:cTn id="115" presetID="2" presetClass="entr" presetSubtype="4" fill="hold" nodeType="afterEffect">
                                  <p:stCondLst>
                                    <p:cond delay="0"/>
                                  </p:stCondLst>
                                  <p:childTnLst>
                                    <p:set>
                                      <p:cBhvr>
                                        <p:cTn id="116" dur="1" fill="hold">
                                          <p:stCondLst>
                                            <p:cond delay="0"/>
                                          </p:stCondLst>
                                        </p:cTn>
                                        <p:tgtEl>
                                          <p:spTgt spid="611"/>
                                        </p:tgtEl>
                                        <p:attrNameLst>
                                          <p:attrName>style.visibility</p:attrName>
                                        </p:attrNameLst>
                                      </p:cBhvr>
                                      <p:to>
                                        <p:strVal val="visible"/>
                                      </p:to>
                                    </p:set>
                                    <p:anim calcmode="lin" valueType="num">
                                      <p:cBhvr additive="base">
                                        <p:cTn id="117" dur="1000"/>
                                        <p:tgtEl>
                                          <p:spTgt spid="611"/>
                                        </p:tgtEl>
                                        <p:attrNameLst>
                                          <p:attrName>ppt_y</p:attrName>
                                        </p:attrNameLst>
                                      </p:cBhvr>
                                      <p:tavLst>
                                        <p:tav tm="0">
                                          <p:val>
                                            <p:strVal val="#ppt_y+1"/>
                                          </p:val>
                                        </p:tav>
                                        <p:tav tm="100000">
                                          <p:val>
                                            <p:strVal val="#ppt_y"/>
                                          </p:val>
                                        </p:tav>
                                      </p:tavLst>
                                    </p:anim>
                                  </p:childTnLst>
                                </p:cTn>
                              </p:par>
                            </p:childTnLst>
                          </p:cTn>
                        </p:par>
                        <p:par>
                          <p:cTn id="118" fill="hold">
                            <p:stCondLst>
                              <p:cond delay="2100"/>
                            </p:stCondLst>
                            <p:childTnLst>
                              <p:par>
                                <p:cTn id="119" presetID="2" presetClass="entr" presetSubtype="4" fill="hold" nodeType="afterEffect">
                                  <p:stCondLst>
                                    <p:cond delay="0"/>
                                  </p:stCondLst>
                                  <p:childTnLst>
                                    <p:set>
                                      <p:cBhvr>
                                        <p:cTn id="120" dur="1" fill="hold">
                                          <p:stCondLst>
                                            <p:cond delay="0"/>
                                          </p:stCondLst>
                                        </p:cTn>
                                        <p:tgtEl>
                                          <p:spTgt spid="540"/>
                                        </p:tgtEl>
                                        <p:attrNameLst>
                                          <p:attrName>style.visibility</p:attrName>
                                        </p:attrNameLst>
                                      </p:cBhvr>
                                      <p:to>
                                        <p:strVal val="visible"/>
                                      </p:to>
                                    </p:set>
                                    <p:anim calcmode="lin" valueType="num">
                                      <p:cBhvr additive="base">
                                        <p:cTn id="121" dur="1000"/>
                                        <p:tgtEl>
                                          <p:spTgt spid="540"/>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510"/>
                                        </p:tgtEl>
                                        <p:attrNameLst>
                                          <p:attrName>style.visibility</p:attrName>
                                        </p:attrNameLst>
                                      </p:cBhvr>
                                      <p:to>
                                        <p:strVal val="visible"/>
                                      </p:to>
                                    </p:set>
                                    <p:anim calcmode="lin" valueType="num">
                                      <p:cBhvr additive="base">
                                        <p:cTn id="126" dur="1000"/>
                                        <p:tgtEl>
                                          <p:spTgt spid="510"/>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2" presetClass="entr" presetSubtype="4" fill="hold" nodeType="afterEffect">
                                  <p:stCondLst>
                                    <p:cond delay="0"/>
                                  </p:stCondLst>
                                  <p:childTnLst>
                                    <p:set>
                                      <p:cBhvr>
                                        <p:cTn id="129" dur="1" fill="hold">
                                          <p:stCondLst>
                                            <p:cond delay="0"/>
                                          </p:stCondLst>
                                        </p:cTn>
                                        <p:tgtEl>
                                          <p:spTgt spid="511"/>
                                        </p:tgtEl>
                                        <p:attrNameLst>
                                          <p:attrName>style.visibility</p:attrName>
                                        </p:attrNameLst>
                                      </p:cBhvr>
                                      <p:to>
                                        <p:strVal val="visible"/>
                                      </p:to>
                                    </p:set>
                                    <p:anim calcmode="lin" valueType="num">
                                      <p:cBhvr additive="base">
                                        <p:cTn id="130" dur="1000"/>
                                        <p:tgtEl>
                                          <p:spTgt spid="511"/>
                                        </p:tgtEl>
                                        <p:attrNameLst>
                                          <p:attrName>ppt_y</p:attrName>
                                        </p:attrNameLst>
                                      </p:cBhvr>
                                      <p:tavLst>
                                        <p:tav tm="0">
                                          <p:val>
                                            <p:strVal val="#ppt_y+1"/>
                                          </p:val>
                                        </p:tav>
                                        <p:tav tm="100000">
                                          <p:val>
                                            <p:strVal val="#ppt_y"/>
                                          </p:val>
                                        </p:tav>
                                      </p:tavLst>
                                    </p:anim>
                                  </p:childTnLst>
                                </p:cTn>
                              </p:par>
                            </p:childTnLst>
                          </p:cTn>
                        </p:par>
                        <p:par>
                          <p:cTn id="131" fill="hold">
                            <p:stCondLst>
                              <p:cond delay="2000"/>
                            </p:stCondLst>
                            <p:childTnLst>
                              <p:par>
                                <p:cTn id="132" presetID="2" presetClass="entr" presetSubtype="4" fill="hold" nodeType="afterEffect">
                                  <p:stCondLst>
                                    <p:cond delay="0"/>
                                  </p:stCondLst>
                                  <p:childTnLst>
                                    <p:set>
                                      <p:cBhvr>
                                        <p:cTn id="133" dur="1" fill="hold">
                                          <p:stCondLst>
                                            <p:cond delay="0"/>
                                          </p:stCondLst>
                                        </p:cTn>
                                        <p:tgtEl>
                                          <p:spTgt spid="512"/>
                                        </p:tgtEl>
                                        <p:attrNameLst>
                                          <p:attrName>style.visibility</p:attrName>
                                        </p:attrNameLst>
                                      </p:cBhvr>
                                      <p:to>
                                        <p:strVal val="visible"/>
                                      </p:to>
                                    </p:set>
                                    <p:anim calcmode="lin" valueType="num">
                                      <p:cBhvr additive="base">
                                        <p:cTn id="134" dur="1000"/>
                                        <p:tgtEl>
                                          <p:spTgt spid="512"/>
                                        </p:tgtEl>
                                        <p:attrNameLst>
                                          <p:attrName>ppt_y</p:attrName>
                                        </p:attrNameLst>
                                      </p:cBhvr>
                                      <p:tavLst>
                                        <p:tav tm="0">
                                          <p:val>
                                            <p:strVal val="#ppt_y+1"/>
                                          </p:val>
                                        </p:tav>
                                        <p:tav tm="100000">
                                          <p:val>
                                            <p:strVal val="#ppt_y"/>
                                          </p:val>
                                        </p:tav>
                                      </p:tavLst>
                                    </p:anim>
                                  </p:childTnLst>
                                </p:cTn>
                              </p:par>
                            </p:childTnLst>
                          </p:cTn>
                        </p:par>
                        <p:par>
                          <p:cTn id="135" fill="hold">
                            <p:stCondLst>
                              <p:cond delay="3000"/>
                            </p:stCondLst>
                            <p:childTnLst>
                              <p:par>
                                <p:cTn id="136" presetID="2" presetClass="entr" presetSubtype="4" fill="hold" nodeType="afterEffect">
                                  <p:stCondLst>
                                    <p:cond delay="0"/>
                                  </p:stCondLst>
                                  <p:childTnLst>
                                    <p:set>
                                      <p:cBhvr>
                                        <p:cTn id="137" dur="1" fill="hold">
                                          <p:stCondLst>
                                            <p:cond delay="0"/>
                                          </p:stCondLst>
                                        </p:cTn>
                                        <p:tgtEl>
                                          <p:spTgt spid="508"/>
                                        </p:tgtEl>
                                        <p:attrNameLst>
                                          <p:attrName>style.visibility</p:attrName>
                                        </p:attrNameLst>
                                      </p:cBhvr>
                                      <p:to>
                                        <p:strVal val="visible"/>
                                      </p:to>
                                    </p:set>
                                    <p:anim calcmode="lin" valueType="num">
                                      <p:cBhvr additive="base">
                                        <p:cTn id="138" dur="1000"/>
                                        <p:tgtEl>
                                          <p:spTgt spid="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aphicFrame>
        <p:nvGraphicFramePr>
          <p:cNvPr id="648" name="Google Shape;648;p108"/>
          <p:cNvGraphicFramePr/>
          <p:nvPr/>
        </p:nvGraphicFramePr>
        <p:xfrm>
          <a:off x="0" y="589688"/>
          <a:ext cx="9144000" cy="4312425"/>
        </p:xfrm>
        <a:graphic>
          <a:graphicData uri="http://schemas.openxmlformats.org/drawingml/2006/table">
            <a:tbl>
              <a:tblPr>
                <a:noFill/>
                <a:tableStyleId>{68F21D23-BA57-4D63-8659-0EC8B31FC89C}</a:tableStyleId>
              </a:tblPr>
              <a:tblGrid>
                <a:gridCol w="1632850">
                  <a:extLst>
                    <a:ext uri="{9D8B030D-6E8A-4147-A177-3AD203B41FA5}">
                      <a16:colId xmlns:a16="http://schemas.microsoft.com/office/drawing/2014/main" val="20000"/>
                    </a:ext>
                  </a:extLst>
                </a:gridCol>
                <a:gridCol w="2405625">
                  <a:extLst>
                    <a:ext uri="{9D8B030D-6E8A-4147-A177-3AD203B41FA5}">
                      <a16:colId xmlns:a16="http://schemas.microsoft.com/office/drawing/2014/main" val="20001"/>
                    </a:ext>
                  </a:extLst>
                </a:gridCol>
                <a:gridCol w="3547125">
                  <a:extLst>
                    <a:ext uri="{9D8B030D-6E8A-4147-A177-3AD203B41FA5}">
                      <a16:colId xmlns:a16="http://schemas.microsoft.com/office/drawing/2014/main" val="20002"/>
                    </a:ext>
                  </a:extLst>
                </a:gridCol>
                <a:gridCol w="1558400">
                  <a:extLst>
                    <a:ext uri="{9D8B030D-6E8A-4147-A177-3AD203B41FA5}">
                      <a16:colId xmlns:a16="http://schemas.microsoft.com/office/drawing/2014/main" val="20003"/>
                    </a:ext>
                  </a:extLst>
                </a:gridCol>
              </a:tblGrid>
              <a:tr h="385425">
                <a:tc>
                  <a:txBody>
                    <a:bodyPr/>
                    <a:lstStyle/>
                    <a:p>
                      <a:pPr marL="171450" marR="0" lvl="0" indent="0" algn="l" rtl="0">
                        <a:lnSpc>
                          <a:spcPct val="100000"/>
                        </a:lnSpc>
                        <a:spcBef>
                          <a:spcPts val="0"/>
                        </a:spcBef>
                        <a:spcAft>
                          <a:spcPts val="0"/>
                        </a:spcAft>
                        <a:buClr>
                          <a:srgbClr val="000000"/>
                        </a:buClr>
                        <a:buSzPts val="1100"/>
                        <a:buFont typeface="Arial"/>
                        <a:buNone/>
                      </a:pPr>
                      <a:r>
                        <a:rPr lang="en" sz="1200" b="1" i="1" u="none" strike="noStrike" cap="none">
                          <a:latin typeface="Lato"/>
                          <a:ea typeface="Lato"/>
                          <a:cs typeface="Lato"/>
                          <a:sym typeface="Lato"/>
                        </a:rPr>
                        <a:t>Group Name:</a:t>
                      </a:r>
                      <a:endParaRPr sz="1200" b="1" i="1" u="none" strike="noStrike" cap="none">
                        <a:latin typeface="Lato"/>
                        <a:ea typeface="Lato"/>
                        <a:cs typeface="Lato"/>
                        <a:sym typeface="Lato"/>
                      </a:endParaRPr>
                    </a:p>
                  </a:txBody>
                  <a:tcPr marL="68575" marR="68575" marT="91425" marB="91425">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b="1" i="1" u="none" strike="noStrike" cap="none">
                          <a:latin typeface="Lato"/>
                          <a:ea typeface="Lato"/>
                          <a:cs typeface="Lato"/>
                          <a:sym typeface="Lato"/>
                        </a:rPr>
                        <a:t>Participants:</a:t>
                      </a:r>
                      <a:endParaRPr sz="1200" b="1" i="1" u="none" strike="noStrike" cap="none">
                        <a:latin typeface="Lato"/>
                        <a:ea typeface="Lato"/>
                        <a:cs typeface="Lato"/>
                        <a:sym typeface="Lato"/>
                      </a:endParaRPr>
                    </a:p>
                  </a:txBody>
                  <a:tcPr marL="68575" marR="68575" marT="91425" marB="91425">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b="1" i="1" u="none" strike="noStrike" cap="none">
                          <a:latin typeface="Lato"/>
                          <a:ea typeface="Lato"/>
                          <a:cs typeface="Lato"/>
                          <a:sym typeface="Lato"/>
                        </a:rPr>
                        <a:t>Goals / Responsibilities:</a:t>
                      </a:r>
                      <a:endParaRPr sz="1200" b="1" i="1" u="none" strike="noStrike" cap="none">
                        <a:latin typeface="Lato"/>
                        <a:ea typeface="Lato"/>
                        <a:cs typeface="Lato"/>
                        <a:sym typeface="Lato"/>
                      </a:endParaRPr>
                    </a:p>
                  </a:txBody>
                  <a:tcPr marL="68575" marR="68575" marT="91425" marB="91425">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b="1" i="1" u="none" strike="noStrike" cap="none">
                          <a:latin typeface="Lato"/>
                          <a:ea typeface="Lato"/>
                          <a:cs typeface="Lato"/>
                          <a:sym typeface="Lato"/>
                        </a:rPr>
                        <a:t>Timeline:</a:t>
                      </a:r>
                      <a:endParaRPr sz="1200" b="1" i="1" u="none" strike="noStrike" cap="none">
                        <a:latin typeface="Lato"/>
                        <a:ea typeface="Lato"/>
                        <a:cs typeface="Lato"/>
                        <a:sym typeface="Lato"/>
                      </a:endParaRPr>
                    </a:p>
                  </a:txBody>
                  <a:tcPr marL="68575" marR="68575" marT="91425" marB="91425">
                    <a:solidFill>
                      <a:srgbClr val="FFFFFF"/>
                    </a:solidFill>
                  </a:tcPr>
                </a:tc>
                <a:extLst>
                  <a:ext uri="{0D108BD9-81ED-4DB2-BD59-A6C34878D82A}">
                    <a16:rowId xmlns:a16="http://schemas.microsoft.com/office/drawing/2014/main" val="10000"/>
                  </a:ext>
                </a:extLst>
              </a:tr>
              <a:tr h="395800">
                <a:tc>
                  <a:txBody>
                    <a:bodyPr/>
                    <a:lstStyle/>
                    <a:p>
                      <a:pPr marL="17145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School Board</a:t>
                      </a:r>
                      <a:endParaRPr sz="1200" u="none" strike="noStrike" cap="none">
                        <a:latin typeface="Lato"/>
                        <a:ea typeface="Lato"/>
                        <a:cs typeface="Lato"/>
                        <a:sym typeface="Lato"/>
                      </a:endParaRPr>
                    </a:p>
                  </a:txBody>
                  <a:tcPr marL="68575" marR="68575" marT="91425" marB="91425">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School Board Members</a:t>
                      </a:r>
                      <a:endParaRPr sz="1200" u="none" strike="noStrike" cap="none">
                        <a:latin typeface="Lato"/>
                        <a:ea typeface="Lato"/>
                        <a:cs typeface="Lato"/>
                        <a:sym typeface="Lato"/>
                      </a:endParaRPr>
                    </a:p>
                  </a:txBody>
                  <a:tcPr marL="68575" marR="68575" marT="91425" marB="91425">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 </a:t>
                      </a:r>
                      <a:endParaRPr sz="1200" u="none" strike="noStrike" cap="none">
                        <a:latin typeface="Lato"/>
                        <a:ea typeface="Lato"/>
                        <a:cs typeface="Lato"/>
                        <a:sym typeface="Lato"/>
                      </a:endParaRPr>
                    </a:p>
                  </a:txBody>
                  <a:tcPr marL="68575" marR="68575" marT="91425" marB="91425">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Ongoing</a:t>
                      </a:r>
                      <a:endParaRPr sz="1200" u="none" strike="noStrike" cap="none">
                        <a:latin typeface="Lato"/>
                        <a:ea typeface="Lato"/>
                        <a:cs typeface="Lato"/>
                        <a:sym typeface="Lato"/>
                      </a:endParaRPr>
                    </a:p>
                  </a:txBody>
                  <a:tcPr marL="68575" marR="68575" marT="91425" marB="91425">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89550">
                <a:tc>
                  <a:txBody>
                    <a:bodyPr/>
                    <a:lstStyle/>
                    <a:p>
                      <a:pPr marL="17145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District Facilities Committee:</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Select Administration</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Set District Standards</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Review direction of design &amp; budget</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Recommendations to Board</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Ongoing: Monthly meetings</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779175">
                <a:tc>
                  <a:txBody>
                    <a:bodyPr/>
                    <a:lstStyle/>
                    <a:p>
                      <a:pPr marL="171450" marR="0" lvl="0" indent="0" algn="l" rtl="0">
                        <a:lnSpc>
                          <a:spcPct val="100000"/>
                        </a:lnSpc>
                        <a:spcBef>
                          <a:spcPts val="0"/>
                        </a:spcBef>
                        <a:spcAft>
                          <a:spcPts val="0"/>
                        </a:spcAft>
                        <a:buClr>
                          <a:srgbClr val="000000"/>
                        </a:buClr>
                        <a:buSzPts val="1100"/>
                        <a:buFont typeface="Arial"/>
                        <a:buNone/>
                      </a:pPr>
                      <a:r>
                        <a:rPr lang="en" sz="1200" b="1" i="0" u="none" strike="noStrike" cap="none">
                          <a:solidFill>
                            <a:srgbClr val="E35205"/>
                          </a:solidFill>
                          <a:latin typeface="Lato"/>
                          <a:ea typeface="Lato"/>
                          <a:cs typeface="Lato"/>
                          <a:sym typeface="Lato"/>
                        </a:rPr>
                        <a:t>Future of Learning Committee:</a:t>
                      </a:r>
                      <a:endParaRPr sz="1200" b="1" i="0" u="none" strike="noStrike" cap="none">
                        <a:solidFill>
                          <a:srgbClr val="E35205"/>
                        </a:solidFill>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E35205"/>
                        </a:buClr>
                        <a:buSzPts val="1200"/>
                        <a:buFont typeface="Lato"/>
                        <a:buChar char="●"/>
                      </a:pPr>
                      <a:r>
                        <a:rPr lang="en" sz="1200" b="1" u="none" strike="noStrike" cap="none">
                          <a:solidFill>
                            <a:srgbClr val="E35205"/>
                          </a:solidFill>
                          <a:latin typeface="Lato"/>
                          <a:ea typeface="Lato"/>
                          <a:cs typeface="Lato"/>
                          <a:sym typeface="Lato"/>
                        </a:rPr>
                        <a:t>Stakeholders from District and buildings</a:t>
                      </a:r>
                      <a:endParaRPr sz="1200" b="1" u="none" strike="noStrike" cap="none">
                        <a:solidFill>
                          <a:srgbClr val="E35205"/>
                        </a:solidFill>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E35205"/>
                        </a:buClr>
                        <a:buSzPts val="1200"/>
                        <a:buFont typeface="Lato"/>
                        <a:buChar char="●"/>
                      </a:pPr>
                      <a:r>
                        <a:rPr lang="en" sz="1200" b="1" u="none" strike="noStrike" cap="none">
                          <a:solidFill>
                            <a:srgbClr val="E35205"/>
                          </a:solidFill>
                          <a:latin typeface="Lato"/>
                          <a:ea typeface="Lato"/>
                          <a:cs typeface="Lato"/>
                          <a:sym typeface="Lato"/>
                        </a:rPr>
                        <a:t>Set District-wide vision for all projects </a:t>
                      </a:r>
                      <a:endParaRPr sz="1200" b="1">
                        <a:solidFill>
                          <a:srgbClr val="E35205"/>
                        </a:solidFill>
                        <a:latin typeface="Lato"/>
                        <a:ea typeface="Lato"/>
                        <a:cs typeface="Lato"/>
                        <a:sym typeface="Lato"/>
                      </a:endParaRPr>
                    </a:p>
                    <a:p>
                      <a:pPr marL="457200" marR="0" lvl="0" indent="-304800" algn="l" rtl="0">
                        <a:lnSpc>
                          <a:spcPct val="100000"/>
                        </a:lnSpc>
                        <a:spcBef>
                          <a:spcPts val="0"/>
                        </a:spcBef>
                        <a:spcAft>
                          <a:spcPts val="0"/>
                        </a:spcAft>
                        <a:buClr>
                          <a:srgbClr val="E35205"/>
                        </a:buClr>
                        <a:buSzPts val="1200"/>
                        <a:buFont typeface="Lato"/>
                        <a:buChar char="●"/>
                      </a:pPr>
                      <a:r>
                        <a:rPr lang="en" sz="1200" b="1" u="none" strike="noStrike" cap="none">
                          <a:solidFill>
                            <a:srgbClr val="E35205"/>
                          </a:solidFill>
                          <a:latin typeface="Lato"/>
                          <a:ea typeface="Lato"/>
                          <a:cs typeface="Lato"/>
                          <a:sym typeface="Lato"/>
                        </a:rPr>
                        <a:t>Develop </a:t>
                      </a:r>
                      <a:r>
                        <a:rPr lang="en" sz="1200" b="1">
                          <a:solidFill>
                            <a:srgbClr val="E35205"/>
                          </a:solidFill>
                          <a:latin typeface="Lato"/>
                          <a:ea typeface="Lato"/>
                          <a:cs typeface="Lato"/>
                          <a:sym typeface="Lato"/>
                        </a:rPr>
                        <a:t>educational specifications for facilities and instructional practices</a:t>
                      </a:r>
                      <a:endParaRPr sz="1200" b="1" u="none" strike="noStrike" cap="none">
                        <a:solidFill>
                          <a:srgbClr val="E35205"/>
                        </a:solidFill>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b="1" u="none" strike="noStrike" cap="none">
                          <a:solidFill>
                            <a:srgbClr val="E35205"/>
                          </a:solidFill>
                          <a:latin typeface="Lato"/>
                          <a:ea typeface="Lato"/>
                          <a:cs typeface="Lato"/>
                          <a:sym typeface="Lato"/>
                        </a:rPr>
                        <a:t>4 initial meetings; ongoing</a:t>
                      </a:r>
                      <a:endParaRPr sz="1200" b="1" u="none" strike="noStrike" cap="none">
                        <a:solidFill>
                          <a:srgbClr val="E35205"/>
                        </a:solidFill>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986425">
                <a:tc>
                  <a:txBody>
                    <a:bodyPr/>
                    <a:lstStyle/>
                    <a:p>
                      <a:pPr marL="17145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Core Planning Groups:</a:t>
                      </a:r>
                      <a:endParaRPr sz="1200" u="none" strike="noStrike" cap="none">
                        <a:latin typeface="Lato"/>
                        <a:ea typeface="Lato"/>
                        <a:cs typeface="Lato"/>
                        <a:sym typeface="Lato"/>
                      </a:endParaRPr>
                    </a:p>
                    <a:p>
                      <a:pPr marL="171450" marR="0" lvl="0" indent="0" algn="l" rtl="0">
                        <a:lnSpc>
                          <a:spcPct val="100000"/>
                        </a:lnSpc>
                        <a:spcBef>
                          <a:spcPts val="0"/>
                        </a:spcBef>
                        <a:spcAft>
                          <a:spcPts val="0"/>
                        </a:spcAft>
                        <a:buClr>
                          <a:srgbClr val="000000"/>
                        </a:buClr>
                        <a:buSzPts val="1100"/>
                        <a:buFont typeface="Arial"/>
                        <a:buNone/>
                      </a:pPr>
                      <a:r>
                        <a:rPr lang="en" sz="1200" i="1" u="none" strike="noStrike" cap="none">
                          <a:latin typeface="Lato"/>
                          <a:ea typeface="Lato"/>
                          <a:cs typeface="Lato"/>
                          <a:sym typeface="Lato"/>
                        </a:rPr>
                        <a:t>(project)</a:t>
                      </a:r>
                      <a:endParaRPr sz="1200" i="1"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Select Community</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Site Based Administration</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Select Staff</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District Administration</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Design decisions</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Establish priorities</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Guide/direct design</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Recommendations to Facilities Committee</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2-3 months</a:t>
                      </a:r>
                      <a:endParaRPr sz="1200" u="none" strike="noStrike" cap="none">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(6-8 meetings and tours)</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976050">
                <a:tc>
                  <a:txBody>
                    <a:bodyPr/>
                    <a:lstStyle/>
                    <a:p>
                      <a:pPr marL="17145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Site Based Planning Groups:</a:t>
                      </a:r>
                      <a:endParaRPr sz="1200" u="none" strike="noStrike" cap="none">
                        <a:latin typeface="Lato"/>
                        <a:ea typeface="Lato"/>
                        <a:cs typeface="Lato"/>
                        <a:sym typeface="Lato"/>
                      </a:endParaRPr>
                    </a:p>
                    <a:p>
                      <a:pPr marL="171450" marR="0" lvl="0" indent="0" algn="l" rtl="0">
                        <a:lnSpc>
                          <a:spcPct val="100000"/>
                        </a:lnSpc>
                        <a:spcBef>
                          <a:spcPts val="0"/>
                        </a:spcBef>
                        <a:spcAft>
                          <a:spcPts val="0"/>
                        </a:spcAft>
                        <a:buClr>
                          <a:srgbClr val="000000"/>
                        </a:buClr>
                        <a:buSzPts val="1100"/>
                        <a:buFont typeface="Arial"/>
                        <a:buNone/>
                      </a:pPr>
                      <a:r>
                        <a:rPr lang="en" sz="1200" i="1" u="none" strike="noStrike" cap="none">
                          <a:latin typeface="Lato"/>
                          <a:ea typeface="Lato"/>
                          <a:cs typeface="Lato"/>
                          <a:sym typeface="Lato"/>
                        </a:rPr>
                        <a:t>(user groups)</a:t>
                      </a:r>
                      <a:endParaRPr sz="1200" i="1"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Site based administration</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Select stakeholders in schools</a:t>
                      </a:r>
                      <a:endParaRPr sz="1200" u="none" strike="noStrike" cap="none">
                        <a:latin typeface="Lato"/>
                        <a:ea typeface="Lato"/>
                        <a:cs typeface="Lato"/>
                        <a:sym typeface="Lato"/>
                      </a:endParaRPr>
                    </a:p>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Community stakeholders</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000000"/>
                        </a:buClr>
                        <a:buSzPts val="1200"/>
                        <a:buFont typeface="Lato"/>
                        <a:buChar char="●"/>
                      </a:pPr>
                      <a:r>
                        <a:rPr lang="en" sz="1200" u="none" strike="noStrike" cap="none">
                          <a:latin typeface="Lato"/>
                          <a:ea typeface="Lato"/>
                          <a:cs typeface="Lato"/>
                          <a:sym typeface="Lato"/>
                        </a:rPr>
                        <a:t>Gather detailed input for specific spaces</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2-3 months</a:t>
                      </a:r>
                      <a:endParaRPr sz="1200" u="none" strike="noStrike" cap="none">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1-2 meetings, each site</a:t>
                      </a:r>
                      <a:endParaRPr sz="1200" u="none" strike="noStrike" cap="none">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200" u="none" strike="noStrike" cap="none">
                          <a:latin typeface="Lato"/>
                          <a:ea typeface="Lato"/>
                          <a:cs typeface="Lato"/>
                          <a:sym typeface="Lato"/>
                        </a:rPr>
                        <a:t> </a:t>
                      </a:r>
                      <a:endParaRPr sz="1200" u="none" strike="noStrike" cap="none">
                        <a:latin typeface="Lato"/>
                        <a:ea typeface="Lato"/>
                        <a:cs typeface="Lato"/>
                        <a:sym typeface="Lato"/>
                      </a:endParaRPr>
                    </a:p>
                  </a:txBody>
                  <a:tcPr marL="68575" marR="68575" marT="91425" marB="91425">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649" name="Google Shape;649;p108"/>
          <p:cNvSpPr txBox="1">
            <a:spLocks noGrp="1"/>
          </p:cNvSpPr>
          <p:nvPr>
            <p:ph type="title" idx="4294967295"/>
          </p:nvPr>
        </p:nvSpPr>
        <p:spPr>
          <a:xfrm>
            <a:off x="0" y="0"/>
            <a:ext cx="9144000" cy="572700"/>
          </a:xfrm>
          <a:prstGeom prst="rect">
            <a:avLst/>
          </a:prstGeom>
          <a:solidFill>
            <a:srgbClr val="E97132"/>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
                <a:solidFill>
                  <a:schemeClr val="lt1"/>
                </a:solidFill>
                <a:latin typeface="Lato Black"/>
                <a:ea typeface="Lato Black"/>
                <a:cs typeface="Lato Black"/>
                <a:sym typeface="Lato Black"/>
              </a:rPr>
              <a:t>PLANNING PROCESS OVERVIEW</a:t>
            </a:r>
            <a:endParaRPr>
              <a:solidFill>
                <a:schemeClr val="lt1"/>
              </a:solidFill>
              <a:latin typeface="Lato Black"/>
              <a:ea typeface="Lato Black"/>
              <a:cs typeface="Lato Black"/>
              <a:sym typeface="La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9"/>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55" name="Google Shape;655;p109"/>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Black"/>
                <a:ea typeface="Lato Black"/>
                <a:cs typeface="Lato Black"/>
                <a:sym typeface="Lato Black"/>
              </a:rPr>
              <a:t>DESIGN PROCESS</a:t>
            </a:r>
            <a:endParaRPr sz="2820">
              <a:latin typeface="Lato Black"/>
              <a:ea typeface="Lato Black"/>
              <a:cs typeface="Lato Black"/>
              <a:sym typeface="Lato Black"/>
            </a:endParaRPr>
          </a:p>
        </p:txBody>
      </p:sp>
      <p:pic>
        <p:nvPicPr>
          <p:cNvPr id="656" name="Google Shape;656;p109"/>
          <p:cNvPicPr preferRelativeResize="0"/>
          <p:nvPr/>
        </p:nvPicPr>
        <p:blipFill rotWithShape="1">
          <a:blip r:embed="rId3">
            <a:alphaModFix/>
          </a:blip>
          <a:srcRect l="7684" t="24120" r="9417" b="32700"/>
          <a:stretch/>
        </p:blipFill>
        <p:spPr>
          <a:xfrm>
            <a:off x="4696899" y="969188"/>
            <a:ext cx="3970177" cy="2379986"/>
          </a:xfrm>
          <a:prstGeom prst="rect">
            <a:avLst/>
          </a:prstGeom>
          <a:noFill/>
          <a:ln w="8425" cap="flat" cmpd="sng">
            <a:solidFill>
              <a:srgbClr val="E35205"/>
            </a:solidFill>
            <a:prstDash val="dash"/>
            <a:round/>
            <a:headEnd type="none" w="sm" len="sm"/>
            <a:tailEnd type="none" w="sm" len="sm"/>
          </a:ln>
        </p:spPr>
      </p:pic>
      <p:pic>
        <p:nvPicPr>
          <p:cNvPr id="657" name="Google Shape;657;p109"/>
          <p:cNvPicPr preferRelativeResize="0"/>
          <p:nvPr/>
        </p:nvPicPr>
        <p:blipFill rotWithShape="1">
          <a:blip r:embed="rId4">
            <a:alphaModFix/>
          </a:blip>
          <a:srcRect r="2486" b="1989"/>
          <a:stretch/>
        </p:blipFill>
        <p:spPr>
          <a:xfrm>
            <a:off x="1131100" y="710250"/>
            <a:ext cx="3210151" cy="3649251"/>
          </a:xfrm>
          <a:prstGeom prst="rect">
            <a:avLst/>
          </a:prstGeom>
          <a:noFill/>
          <a:ln>
            <a:noFill/>
          </a:ln>
        </p:spPr>
      </p:pic>
      <p:cxnSp>
        <p:nvCxnSpPr>
          <p:cNvPr id="658" name="Google Shape;658;p109"/>
          <p:cNvCxnSpPr/>
          <p:nvPr/>
        </p:nvCxnSpPr>
        <p:spPr>
          <a:xfrm rot="10800000" flipH="1">
            <a:off x="3952448" y="1289508"/>
            <a:ext cx="942900" cy="555900"/>
          </a:xfrm>
          <a:prstGeom prst="straightConnector1">
            <a:avLst/>
          </a:prstGeom>
          <a:noFill/>
          <a:ln w="8425" cap="flat" cmpd="sng">
            <a:solidFill>
              <a:srgbClr val="595959"/>
            </a:solidFill>
            <a:prstDash val="dash"/>
            <a:round/>
            <a:headEnd type="none" w="sm" len="sm"/>
            <a:tailEnd type="none" w="sm" len="sm"/>
          </a:ln>
        </p:spPr>
      </p:cxnSp>
      <p:cxnSp>
        <p:nvCxnSpPr>
          <p:cNvPr id="659" name="Google Shape;659;p109"/>
          <p:cNvCxnSpPr/>
          <p:nvPr/>
        </p:nvCxnSpPr>
        <p:spPr>
          <a:xfrm>
            <a:off x="3932606" y="3086122"/>
            <a:ext cx="972900" cy="148800"/>
          </a:xfrm>
          <a:prstGeom prst="straightConnector1">
            <a:avLst/>
          </a:prstGeom>
          <a:noFill/>
          <a:ln w="8425" cap="flat" cmpd="sng">
            <a:solidFill>
              <a:srgbClr val="595959"/>
            </a:solidFill>
            <a:prstDash val="dash"/>
            <a:round/>
            <a:headEnd type="none" w="sm" len="sm"/>
            <a:tailEnd type="none" w="sm" len="sm"/>
          </a:ln>
        </p:spPr>
      </p:cxnSp>
      <p:pic>
        <p:nvPicPr>
          <p:cNvPr id="660" name="Google Shape;660;p109"/>
          <p:cNvPicPr preferRelativeResize="0"/>
          <p:nvPr/>
        </p:nvPicPr>
        <p:blipFill>
          <a:blip r:embed="rId5">
            <a:alphaModFix/>
          </a:blip>
          <a:stretch>
            <a:fillRect/>
          </a:stretch>
        </p:blipFill>
        <p:spPr>
          <a:xfrm>
            <a:off x="3693825" y="4224247"/>
            <a:ext cx="726901" cy="873119"/>
          </a:xfrm>
          <a:prstGeom prst="rect">
            <a:avLst/>
          </a:prstGeom>
          <a:noFill/>
          <a:ln>
            <a:noFill/>
          </a:ln>
        </p:spPr>
      </p:pic>
      <p:pic>
        <p:nvPicPr>
          <p:cNvPr id="661" name="Google Shape;661;p109" title="Logo_BW.png"/>
          <p:cNvPicPr preferRelativeResize="0"/>
          <p:nvPr/>
        </p:nvPicPr>
        <p:blipFill rotWithShape="1">
          <a:blip r:embed="rId6">
            <a:alphaModFix/>
          </a:blip>
          <a:srcRect l="59" r="49"/>
          <a:stretch/>
        </p:blipFill>
        <p:spPr>
          <a:xfrm>
            <a:off x="4511925" y="4165625"/>
            <a:ext cx="938228" cy="897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10"/>
          <p:cNvSpPr txBox="1">
            <a:spLocks noGrp="1"/>
          </p:cNvSpPr>
          <p:nvPr>
            <p:ph type="title" idx="4294967295"/>
          </p:nvPr>
        </p:nvSpPr>
        <p:spPr>
          <a:xfrm>
            <a:off x="1710325" y="1088100"/>
            <a:ext cx="5722200" cy="296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latin typeface="Poly"/>
                <a:ea typeface="Poly"/>
                <a:cs typeface="Poly"/>
                <a:sym typeface="Poly"/>
              </a:rPr>
              <a:t>Facility Design Process</a:t>
            </a:r>
            <a:endParaRPr sz="5000" b="1">
              <a:latin typeface="Poly"/>
              <a:ea typeface="Poly"/>
              <a:cs typeface="Poly"/>
              <a:sym typeface="Pol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11"/>
          <p:cNvSpPr txBox="1">
            <a:spLocks noGrp="1"/>
          </p:cNvSpPr>
          <p:nvPr>
            <p:ph type="title" idx="4294967295"/>
          </p:nvPr>
        </p:nvSpPr>
        <p:spPr>
          <a:xfrm>
            <a:off x="0" y="0"/>
            <a:ext cx="9144000" cy="572700"/>
          </a:xfrm>
          <a:prstGeom prst="rect">
            <a:avLst/>
          </a:prstGeom>
          <a:solidFill>
            <a:srgbClr val="E97132"/>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
                <a:solidFill>
                  <a:schemeClr val="lt1"/>
                </a:solidFill>
                <a:latin typeface="Lato Black"/>
                <a:ea typeface="Lato Black"/>
                <a:cs typeface="Lato Black"/>
                <a:sym typeface="Lato Black"/>
              </a:rPr>
              <a:t>DESIGN PROCESS - ALIGNMENT WITH DISTRICT VISION</a:t>
            </a:r>
            <a:endParaRPr>
              <a:solidFill>
                <a:schemeClr val="lt1"/>
              </a:solidFill>
              <a:latin typeface="Lato Black"/>
              <a:ea typeface="Lato Black"/>
              <a:cs typeface="Lato Black"/>
              <a:sym typeface="Lato Black"/>
            </a:endParaRPr>
          </a:p>
        </p:txBody>
      </p:sp>
      <p:pic>
        <p:nvPicPr>
          <p:cNvPr id="672" name="Google Shape;672;p111" title="wbl_managing complex changenew.png"/>
          <p:cNvPicPr preferRelativeResize="0"/>
          <p:nvPr/>
        </p:nvPicPr>
        <p:blipFill>
          <a:blip r:embed="rId3">
            <a:alphaModFix/>
          </a:blip>
          <a:stretch>
            <a:fillRect/>
          </a:stretch>
        </p:blipFill>
        <p:spPr>
          <a:xfrm>
            <a:off x="710950" y="642650"/>
            <a:ext cx="7967100" cy="3999401"/>
          </a:xfrm>
          <a:prstGeom prst="rect">
            <a:avLst/>
          </a:prstGeom>
          <a:noFill/>
          <a:ln>
            <a:noFill/>
          </a:ln>
        </p:spPr>
      </p:pic>
      <p:sp>
        <p:nvSpPr>
          <p:cNvPr id="673" name="Google Shape;673;p111"/>
          <p:cNvSpPr txBox="1"/>
          <p:nvPr/>
        </p:nvSpPr>
        <p:spPr>
          <a:xfrm>
            <a:off x="-53245" y="4642050"/>
            <a:ext cx="8665500" cy="307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900"/>
              </a:spcBef>
              <a:spcAft>
                <a:spcPts val="0"/>
              </a:spcAft>
              <a:buNone/>
            </a:pPr>
            <a:r>
              <a:rPr lang="en" sz="800" b="1" i="1">
                <a:solidFill>
                  <a:schemeClr val="dk1"/>
                </a:solidFill>
                <a:latin typeface="Lato"/>
                <a:ea typeface="Lato"/>
                <a:cs typeface="Lato"/>
                <a:sym typeface="Lato"/>
              </a:rPr>
              <a:t>Source: The Managing Complex Change model was copyrighted by Dr. Mary Lippitt, founder and president of Enterprise Management, Ltd., in 1987.</a:t>
            </a:r>
            <a:endParaRPr sz="800" b="1" i="1">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12"/>
          <p:cNvSpPr txBox="1">
            <a:spLocks noGrp="1"/>
          </p:cNvSpPr>
          <p:nvPr>
            <p:ph type="body" idx="4294967295"/>
          </p:nvPr>
        </p:nvSpPr>
        <p:spPr>
          <a:xfrm>
            <a:off x="3847725" y="854350"/>
            <a:ext cx="5159400" cy="3719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b="1">
                <a:solidFill>
                  <a:srgbClr val="E35205"/>
                </a:solidFill>
                <a:latin typeface="Lato"/>
                <a:ea typeface="Lato"/>
                <a:cs typeface="Lato"/>
                <a:sym typeface="Lato"/>
              </a:rPr>
              <a:t>Build ownership around design and educational philosophy</a:t>
            </a:r>
            <a:endParaRPr sz="2000" b="1">
              <a:solidFill>
                <a:srgbClr val="E35205"/>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n" sz="2000" b="1">
                <a:solidFill>
                  <a:srgbClr val="000000"/>
                </a:solidFill>
                <a:latin typeface="Lato"/>
                <a:ea typeface="Lato"/>
                <a:cs typeface="Lato"/>
                <a:sym typeface="Lato"/>
              </a:rPr>
              <a:t>Core Planning Group</a:t>
            </a:r>
            <a:endParaRPr sz="2000" b="1">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Tours (Common Language)</a:t>
            </a:r>
            <a:endParaRPr sz="1800">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Consensus on Criteria and Guiding Principles</a:t>
            </a:r>
            <a:endParaRPr sz="1800">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Establish spatial relationships</a:t>
            </a:r>
            <a:endParaRPr sz="1800">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Develop Building Diagram </a:t>
            </a:r>
            <a:endParaRPr sz="1800">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Renderings / Visuals</a:t>
            </a:r>
            <a:endParaRPr sz="1800">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Final Schematic Design</a:t>
            </a:r>
            <a:endParaRPr sz="1800">
              <a:solidFill>
                <a:srgbClr val="434343"/>
              </a:solidFill>
              <a:latin typeface="Lato"/>
              <a:ea typeface="Lato"/>
              <a:cs typeface="Lato"/>
              <a:sym typeface="Lato"/>
            </a:endParaRPr>
          </a:p>
        </p:txBody>
      </p:sp>
      <p:pic>
        <p:nvPicPr>
          <p:cNvPr id="679" name="Google Shape;679;p112"/>
          <p:cNvPicPr preferRelativeResize="0"/>
          <p:nvPr/>
        </p:nvPicPr>
        <p:blipFill rotWithShape="1">
          <a:blip r:embed="rId3">
            <a:alphaModFix/>
          </a:blip>
          <a:srcRect/>
          <a:stretch/>
        </p:blipFill>
        <p:spPr>
          <a:xfrm>
            <a:off x="149175" y="854350"/>
            <a:ext cx="4137731" cy="3779826"/>
          </a:xfrm>
          <a:prstGeom prst="rect">
            <a:avLst/>
          </a:prstGeom>
          <a:noFill/>
          <a:ln>
            <a:noFill/>
          </a:ln>
        </p:spPr>
      </p:pic>
      <p:sp>
        <p:nvSpPr>
          <p:cNvPr id="680" name="Google Shape;680;p112"/>
          <p:cNvSpPr txBox="1">
            <a:spLocks noGrp="1"/>
          </p:cNvSpPr>
          <p:nvPr>
            <p:ph type="title" idx="4294967295"/>
          </p:nvPr>
        </p:nvSpPr>
        <p:spPr>
          <a:xfrm>
            <a:off x="0" y="0"/>
            <a:ext cx="9144000" cy="572700"/>
          </a:xfrm>
          <a:prstGeom prst="rect">
            <a:avLst/>
          </a:prstGeom>
          <a:solidFill>
            <a:srgbClr val="E97132"/>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
                <a:solidFill>
                  <a:schemeClr val="lt1"/>
                </a:solidFill>
                <a:latin typeface="Lato Black"/>
                <a:ea typeface="Lato Black"/>
                <a:cs typeface="Lato Black"/>
                <a:sym typeface="Lato Black"/>
              </a:rPr>
              <a:t>DESIGN PROCESS - INPUT GATHERING</a:t>
            </a:r>
            <a:endParaRPr>
              <a:solidFill>
                <a:schemeClr val="lt1"/>
              </a:solidFill>
              <a:latin typeface="Lato Black"/>
              <a:ea typeface="Lato Black"/>
              <a:cs typeface="Lato Black"/>
              <a:sym typeface="La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13"/>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86" name="Google Shape;686;p113"/>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a:latin typeface="Lato Black"/>
                <a:ea typeface="Lato Black"/>
                <a:cs typeface="Lato Black"/>
                <a:sym typeface="Lato Black"/>
              </a:rPr>
              <a:t>PROJECT DESIGN PRINCIPLES</a:t>
            </a:r>
            <a:endParaRPr sz="3000">
              <a:latin typeface="Lato Black"/>
              <a:ea typeface="Lato Black"/>
              <a:cs typeface="Lato Black"/>
              <a:sym typeface="Lato Black"/>
            </a:endParaRPr>
          </a:p>
        </p:txBody>
      </p:sp>
      <p:sp>
        <p:nvSpPr>
          <p:cNvPr id="687" name="Google Shape;687;p113"/>
          <p:cNvSpPr txBox="1"/>
          <p:nvPr/>
        </p:nvSpPr>
        <p:spPr>
          <a:xfrm>
            <a:off x="88050" y="731250"/>
            <a:ext cx="8967900" cy="3552600"/>
          </a:xfrm>
          <a:prstGeom prst="rect">
            <a:avLst/>
          </a:prstGeom>
          <a:noFill/>
          <a:ln>
            <a:noFill/>
          </a:ln>
        </p:spPr>
        <p:txBody>
          <a:bodyPr spcFirstLastPara="1" wrap="square" lIns="91425" tIns="91425" rIns="91425" bIns="91425" anchor="t" anchorCtr="0">
            <a:spAutoFit/>
          </a:bodyPr>
          <a:lstStyle/>
          <a:p>
            <a:pPr marL="457200" lvl="0" indent="-330200" algn="l" rtl="0">
              <a:lnSpc>
                <a:spcPct val="120000"/>
              </a:lnSpc>
              <a:spcBef>
                <a:spcPts val="900"/>
              </a:spcBef>
              <a:spcAft>
                <a:spcPts val="0"/>
              </a:spcAft>
              <a:buClr>
                <a:schemeClr val="dk1"/>
              </a:buClr>
              <a:buSzPts val="1600"/>
              <a:buFont typeface="Lato"/>
              <a:buChar char="●"/>
            </a:pPr>
            <a:r>
              <a:rPr lang="en" sz="1600">
                <a:solidFill>
                  <a:schemeClr val="dk1"/>
                </a:solidFill>
                <a:latin typeface="Lato"/>
                <a:ea typeface="Lato"/>
                <a:cs typeface="Lato"/>
                <a:sym typeface="Lato"/>
              </a:rPr>
              <a:t>The design will be </a:t>
            </a:r>
            <a:r>
              <a:rPr lang="en" sz="1600" b="1">
                <a:solidFill>
                  <a:srgbClr val="E35205"/>
                </a:solidFill>
                <a:latin typeface="Lato"/>
                <a:ea typeface="Lato"/>
                <a:cs typeface="Lato"/>
                <a:sym typeface="Lato"/>
              </a:rPr>
              <a:t>future-ready and forward thinking</a:t>
            </a:r>
            <a:r>
              <a:rPr lang="en" sz="1600">
                <a:solidFill>
                  <a:schemeClr val="dk2"/>
                </a:solidFill>
                <a:latin typeface="Lato"/>
                <a:ea typeface="Lato"/>
                <a:cs typeface="Lato"/>
                <a:sym typeface="Lato"/>
              </a:rPr>
              <a:t>,</a:t>
            </a:r>
            <a:r>
              <a:rPr lang="en" sz="1600">
                <a:solidFill>
                  <a:schemeClr val="dk1"/>
                </a:solidFill>
                <a:latin typeface="Lato"/>
                <a:ea typeface="Lato"/>
                <a:cs typeface="Lato"/>
                <a:sym typeface="Lato"/>
              </a:rPr>
              <a:t> and adapt to the changing needs of the community over time. </a:t>
            </a:r>
            <a:endParaRPr sz="1600">
              <a:solidFill>
                <a:schemeClr val="dk1"/>
              </a:solidFill>
              <a:latin typeface="Lato"/>
              <a:ea typeface="Lato"/>
              <a:cs typeface="Lato"/>
              <a:sym typeface="Lato"/>
            </a:endParaRPr>
          </a:p>
          <a:p>
            <a:pPr marL="457200" lvl="0" indent="-330200" algn="l" rtl="0">
              <a:lnSpc>
                <a:spcPct val="120000"/>
              </a:lnSpc>
              <a:spcBef>
                <a:spcPts val="900"/>
              </a:spcBef>
              <a:spcAft>
                <a:spcPts val="0"/>
              </a:spcAft>
              <a:buClr>
                <a:schemeClr val="dk1"/>
              </a:buClr>
              <a:buSzPts val="1600"/>
              <a:buFont typeface="Lato"/>
              <a:buChar char="●"/>
            </a:pPr>
            <a:r>
              <a:rPr lang="en" sz="1600">
                <a:solidFill>
                  <a:schemeClr val="dk1"/>
                </a:solidFill>
                <a:latin typeface="Lato"/>
                <a:ea typeface="Lato"/>
                <a:cs typeface="Lato"/>
                <a:sym typeface="Lato"/>
              </a:rPr>
              <a:t>The building will serve as a destination and genuine </a:t>
            </a:r>
            <a:r>
              <a:rPr lang="en" sz="1600" b="1">
                <a:solidFill>
                  <a:srgbClr val="E35205"/>
                </a:solidFill>
                <a:latin typeface="Lato"/>
                <a:ea typeface="Lato"/>
                <a:cs typeface="Lato"/>
                <a:sym typeface="Lato"/>
              </a:rPr>
              <a:t>source of pride</a:t>
            </a:r>
            <a:r>
              <a:rPr lang="en" sz="1600">
                <a:solidFill>
                  <a:srgbClr val="E35205"/>
                </a:solidFill>
                <a:latin typeface="Lato"/>
                <a:ea typeface="Lato"/>
                <a:cs typeface="Lato"/>
                <a:sym typeface="Lato"/>
              </a:rPr>
              <a:t> </a:t>
            </a:r>
            <a:r>
              <a:rPr lang="en" sz="1600">
                <a:solidFill>
                  <a:schemeClr val="dk1"/>
                </a:solidFill>
                <a:latin typeface="Lato"/>
                <a:ea typeface="Lato"/>
                <a:cs typeface="Lato"/>
                <a:sym typeface="Lato"/>
              </a:rPr>
              <a:t>for learners, staff and the community. </a:t>
            </a:r>
            <a:endParaRPr sz="1600">
              <a:solidFill>
                <a:schemeClr val="dk1"/>
              </a:solidFill>
              <a:latin typeface="Lato"/>
              <a:ea typeface="Lato"/>
              <a:cs typeface="Lato"/>
              <a:sym typeface="Lato"/>
            </a:endParaRPr>
          </a:p>
          <a:p>
            <a:pPr marL="457200" lvl="0" indent="-330200" algn="l" rtl="0">
              <a:lnSpc>
                <a:spcPct val="120000"/>
              </a:lnSpc>
              <a:spcBef>
                <a:spcPts val="900"/>
              </a:spcBef>
              <a:spcAft>
                <a:spcPts val="0"/>
              </a:spcAft>
              <a:buClr>
                <a:schemeClr val="dk1"/>
              </a:buClr>
              <a:buSzPts val="1600"/>
              <a:buFont typeface="Lato"/>
              <a:buChar char="●"/>
            </a:pPr>
            <a:r>
              <a:rPr lang="en" sz="1600">
                <a:solidFill>
                  <a:schemeClr val="dk1"/>
                </a:solidFill>
                <a:latin typeface="Lato"/>
                <a:ea typeface="Lato"/>
                <a:cs typeface="Lato"/>
                <a:sym typeface="Lato"/>
              </a:rPr>
              <a:t>The building will be an </a:t>
            </a:r>
            <a:r>
              <a:rPr lang="en" sz="1600" b="1">
                <a:solidFill>
                  <a:srgbClr val="E35205"/>
                </a:solidFill>
                <a:latin typeface="Lato"/>
                <a:ea typeface="Lato"/>
                <a:cs typeface="Lato"/>
                <a:sym typeface="Lato"/>
              </a:rPr>
              <a:t>inclusive place</a:t>
            </a:r>
            <a:r>
              <a:rPr lang="en" sz="1600" b="1">
                <a:solidFill>
                  <a:schemeClr val="dk2"/>
                </a:solidFill>
                <a:latin typeface="Lato"/>
                <a:ea typeface="Lato"/>
                <a:cs typeface="Lato"/>
                <a:sym typeface="Lato"/>
              </a:rPr>
              <a:t> </a:t>
            </a:r>
            <a:r>
              <a:rPr lang="en" sz="1600">
                <a:solidFill>
                  <a:schemeClr val="dk1"/>
                </a:solidFill>
                <a:latin typeface="Lato"/>
                <a:ea typeface="Lato"/>
                <a:cs typeface="Lato"/>
                <a:sym typeface="Lato"/>
              </a:rPr>
              <a:t>where learners can explore their evolving interests and develop a sense of community. Learning studios should be organized to create a </a:t>
            </a:r>
            <a:r>
              <a:rPr lang="en" sz="1600" b="1">
                <a:solidFill>
                  <a:srgbClr val="E35205"/>
                </a:solidFill>
                <a:latin typeface="Lato"/>
                <a:ea typeface="Lato"/>
                <a:cs typeface="Lato"/>
                <a:sym typeface="Lato"/>
              </a:rPr>
              <a:t>“small-school feel”</a:t>
            </a:r>
            <a:r>
              <a:rPr lang="en" sz="1600">
                <a:solidFill>
                  <a:schemeClr val="dk1"/>
                </a:solidFill>
                <a:latin typeface="Lato"/>
                <a:ea typeface="Lato"/>
                <a:cs typeface="Lato"/>
                <a:sym typeface="Lato"/>
              </a:rPr>
              <a:t> within the high school.</a:t>
            </a:r>
            <a:endParaRPr sz="1600">
              <a:solidFill>
                <a:schemeClr val="dk1"/>
              </a:solidFill>
              <a:latin typeface="Lato"/>
              <a:ea typeface="Lato"/>
              <a:cs typeface="Lato"/>
              <a:sym typeface="Lato"/>
            </a:endParaRPr>
          </a:p>
          <a:p>
            <a:pPr marL="457200" lvl="0" indent="-330200" algn="l" rtl="0">
              <a:lnSpc>
                <a:spcPct val="120000"/>
              </a:lnSpc>
              <a:spcBef>
                <a:spcPts val="900"/>
              </a:spcBef>
              <a:spcAft>
                <a:spcPts val="0"/>
              </a:spcAft>
              <a:buClr>
                <a:schemeClr val="dk1"/>
              </a:buClr>
              <a:buSzPts val="1600"/>
              <a:buFont typeface="Lato"/>
              <a:buChar char="●"/>
            </a:pPr>
            <a:r>
              <a:rPr lang="en" sz="1600">
                <a:solidFill>
                  <a:schemeClr val="dk1"/>
                </a:solidFill>
                <a:latin typeface="Lato"/>
                <a:ea typeface="Lato"/>
                <a:cs typeface="Lato"/>
                <a:sym typeface="Lato"/>
              </a:rPr>
              <a:t>The building and programming will</a:t>
            </a:r>
            <a:r>
              <a:rPr lang="en" sz="1600">
                <a:solidFill>
                  <a:schemeClr val="dk2"/>
                </a:solidFill>
                <a:latin typeface="Lato"/>
                <a:ea typeface="Lato"/>
                <a:cs typeface="Lato"/>
                <a:sym typeface="Lato"/>
              </a:rPr>
              <a:t> </a:t>
            </a:r>
            <a:r>
              <a:rPr lang="en" sz="1600" b="1">
                <a:solidFill>
                  <a:srgbClr val="E35205"/>
                </a:solidFill>
                <a:latin typeface="Lato"/>
                <a:ea typeface="Lato"/>
                <a:cs typeface="Lato"/>
                <a:sym typeface="Lato"/>
              </a:rPr>
              <a:t>actively support student agenc</a:t>
            </a:r>
            <a:r>
              <a:rPr lang="en" sz="1600">
                <a:solidFill>
                  <a:srgbClr val="E35205"/>
                </a:solidFill>
                <a:latin typeface="Lato"/>
                <a:ea typeface="Lato"/>
                <a:cs typeface="Lato"/>
                <a:sym typeface="Lato"/>
              </a:rPr>
              <a:t>y</a:t>
            </a:r>
            <a:r>
              <a:rPr lang="en" sz="1600">
                <a:solidFill>
                  <a:schemeClr val="dk2"/>
                </a:solidFill>
                <a:latin typeface="Lato"/>
                <a:ea typeface="Lato"/>
                <a:cs typeface="Lato"/>
                <a:sym typeface="Lato"/>
              </a:rPr>
              <a:t> </a:t>
            </a:r>
            <a:r>
              <a:rPr lang="en" sz="1600">
                <a:solidFill>
                  <a:schemeClr val="dk1"/>
                </a:solidFill>
                <a:latin typeface="Lato"/>
                <a:ea typeface="Lato"/>
                <a:cs typeface="Lato"/>
                <a:sym typeface="Lato"/>
              </a:rPr>
              <a:t>while providing guidance and support in their educational journey.</a:t>
            </a:r>
            <a:endParaRPr sz="1600">
              <a:solidFill>
                <a:schemeClr val="dk1"/>
              </a:solidFill>
              <a:latin typeface="Lato"/>
              <a:ea typeface="Lato"/>
              <a:cs typeface="Lato"/>
              <a:sym typeface="Lato"/>
            </a:endParaRPr>
          </a:p>
          <a:p>
            <a:pPr marL="457200" lvl="0" indent="-330200" algn="l" rtl="0">
              <a:lnSpc>
                <a:spcPct val="120000"/>
              </a:lnSpc>
              <a:spcBef>
                <a:spcPts val="900"/>
              </a:spcBef>
              <a:spcAft>
                <a:spcPts val="0"/>
              </a:spcAft>
              <a:buClr>
                <a:schemeClr val="dk1"/>
              </a:buClr>
              <a:buSzPts val="1600"/>
              <a:buFont typeface="Lato"/>
              <a:buChar char="●"/>
            </a:pPr>
            <a:r>
              <a:rPr lang="en" sz="1600">
                <a:solidFill>
                  <a:schemeClr val="dk1"/>
                </a:solidFill>
                <a:latin typeface="Lato"/>
                <a:ea typeface="Lato"/>
                <a:cs typeface="Lato"/>
                <a:sym typeface="Lato"/>
              </a:rPr>
              <a:t>The design will foster interpersonal relationships and </a:t>
            </a:r>
            <a:r>
              <a:rPr lang="en" sz="1600" b="1">
                <a:solidFill>
                  <a:srgbClr val="E35205"/>
                </a:solidFill>
                <a:latin typeface="Lato"/>
                <a:ea typeface="Lato"/>
                <a:cs typeface="Lato"/>
                <a:sym typeface="Lato"/>
              </a:rPr>
              <a:t>support social and emotional learning.</a:t>
            </a:r>
            <a:endParaRPr sz="1600" b="1">
              <a:solidFill>
                <a:srgbClr val="E35205"/>
              </a:solidFill>
              <a:latin typeface="Lato"/>
              <a:ea typeface="Lato"/>
              <a:cs typeface="Lato"/>
              <a:sym typeface="Lato"/>
            </a:endParaRPr>
          </a:p>
        </p:txBody>
      </p:sp>
      <p:pic>
        <p:nvPicPr>
          <p:cNvPr id="688" name="Google Shape;688;p113"/>
          <p:cNvPicPr preferRelativeResize="0"/>
          <p:nvPr/>
        </p:nvPicPr>
        <p:blipFill>
          <a:blip r:embed="rId3">
            <a:alphaModFix/>
          </a:blip>
          <a:stretch>
            <a:fillRect/>
          </a:stretch>
        </p:blipFill>
        <p:spPr>
          <a:xfrm>
            <a:off x="3693825" y="4224247"/>
            <a:ext cx="726901" cy="873119"/>
          </a:xfrm>
          <a:prstGeom prst="rect">
            <a:avLst/>
          </a:prstGeom>
          <a:noFill/>
          <a:ln>
            <a:noFill/>
          </a:ln>
        </p:spPr>
      </p:pic>
      <p:pic>
        <p:nvPicPr>
          <p:cNvPr id="689" name="Google Shape;689;p113"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96" title="_58A2365.jpg"/>
          <p:cNvPicPr preferRelativeResize="0"/>
          <p:nvPr/>
        </p:nvPicPr>
        <p:blipFill rotWithShape="1">
          <a:blip r:embed="rId3">
            <a:alphaModFix/>
          </a:blip>
          <a:srcRect t="7075" b="8585"/>
          <a:stretch/>
        </p:blipFill>
        <p:spPr>
          <a:xfrm>
            <a:off x="0" y="0"/>
            <a:ext cx="9144003" cy="5143499"/>
          </a:xfrm>
          <a:prstGeom prst="rect">
            <a:avLst/>
          </a:prstGeom>
          <a:noFill/>
          <a:ln>
            <a:noFill/>
          </a:ln>
        </p:spPr>
      </p:pic>
      <p:sp>
        <p:nvSpPr>
          <p:cNvPr id="420" name="Google Shape;420;p96"/>
          <p:cNvSpPr txBox="1"/>
          <p:nvPr/>
        </p:nvSpPr>
        <p:spPr>
          <a:xfrm>
            <a:off x="3419625" y="80975"/>
            <a:ext cx="5664900" cy="233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000" b="1">
                <a:solidFill>
                  <a:schemeClr val="lt1"/>
                </a:solidFill>
                <a:latin typeface="Lato"/>
                <a:ea typeface="Lato"/>
                <a:cs typeface="Lato"/>
                <a:sym typeface="Lato"/>
              </a:rPr>
              <a:t>More than a Building: </a:t>
            </a:r>
            <a:endParaRPr sz="3000" b="1">
              <a:solidFill>
                <a:schemeClr val="lt1"/>
              </a:solidFill>
              <a:latin typeface="Lato"/>
              <a:ea typeface="Lato"/>
              <a:cs typeface="Lato"/>
              <a:sym typeface="Lato"/>
            </a:endParaRPr>
          </a:p>
          <a:p>
            <a:pPr marL="0" lvl="0" indent="0" algn="r" rtl="0">
              <a:spcBef>
                <a:spcPts val="0"/>
              </a:spcBef>
              <a:spcAft>
                <a:spcPts val="0"/>
              </a:spcAft>
              <a:buNone/>
            </a:pPr>
            <a:r>
              <a:rPr lang="en" sz="2800">
                <a:solidFill>
                  <a:schemeClr val="lt1"/>
                </a:solidFill>
                <a:latin typeface="Lato"/>
                <a:ea typeface="Lato"/>
                <a:cs typeface="Lato"/>
                <a:sym typeface="Lato"/>
              </a:rPr>
              <a:t>How Learning Studios are Changing High School</a:t>
            </a:r>
            <a:endParaRPr sz="2800">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14"/>
          <p:cNvSpPr/>
          <p:nvPr/>
        </p:nvSpPr>
        <p:spPr>
          <a:xfrm rot="-6599386">
            <a:off x="6772396" y="4298531"/>
            <a:ext cx="440541" cy="440541"/>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4"/>
          <p:cNvSpPr/>
          <p:nvPr/>
        </p:nvSpPr>
        <p:spPr>
          <a:xfrm rot="-6598839">
            <a:off x="4594016" y="3377240"/>
            <a:ext cx="1199287" cy="1199287"/>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4"/>
          <p:cNvSpPr/>
          <p:nvPr/>
        </p:nvSpPr>
        <p:spPr>
          <a:xfrm rot="-6597866">
            <a:off x="8329579" y="3662335"/>
            <a:ext cx="629106" cy="629106"/>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4"/>
          <p:cNvSpPr/>
          <p:nvPr/>
        </p:nvSpPr>
        <p:spPr>
          <a:xfrm rot="-6597701">
            <a:off x="2538400" y="4139261"/>
            <a:ext cx="274172" cy="274172"/>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4"/>
          <p:cNvSpPr/>
          <p:nvPr/>
        </p:nvSpPr>
        <p:spPr>
          <a:xfrm rot="-6599386">
            <a:off x="406476" y="2346847"/>
            <a:ext cx="440541" cy="440541"/>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4"/>
          <p:cNvSpPr/>
          <p:nvPr/>
        </p:nvSpPr>
        <p:spPr>
          <a:xfrm rot="-6598839">
            <a:off x="4201066" y="104246"/>
            <a:ext cx="1199287" cy="1199287"/>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4"/>
          <p:cNvSpPr/>
          <p:nvPr/>
        </p:nvSpPr>
        <p:spPr>
          <a:xfrm rot="-6597866">
            <a:off x="2064574" y="934660"/>
            <a:ext cx="629106" cy="629106"/>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4"/>
          <p:cNvSpPr/>
          <p:nvPr/>
        </p:nvSpPr>
        <p:spPr>
          <a:xfrm rot="-6597701">
            <a:off x="8507050" y="1487786"/>
            <a:ext cx="274172" cy="274172"/>
          </a:xfrm>
          <a:prstGeom prst="ellipse">
            <a:avLst/>
          </a:prstGeom>
          <a:solidFill>
            <a:srgbClr val="E35205">
              <a:alpha val="32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4"/>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03" name="Google Shape;703;p114"/>
          <p:cNvSpPr txBox="1">
            <a:spLocks noGrp="1"/>
          </p:cNvSpPr>
          <p:nvPr>
            <p:ph type="title"/>
          </p:nvPr>
        </p:nvSpPr>
        <p:spPr>
          <a:xfrm>
            <a:off x="62375" y="61350"/>
            <a:ext cx="8115900" cy="6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a:latin typeface="Lato Black"/>
                <a:ea typeface="Lato Black"/>
                <a:cs typeface="Lato Black"/>
                <a:sym typeface="Lato Black"/>
              </a:rPr>
              <a:t>KEY DESIGN IDEAS &amp; TERMS</a:t>
            </a:r>
            <a:endParaRPr sz="3000">
              <a:latin typeface="Lato Black"/>
              <a:ea typeface="Lato Black"/>
              <a:cs typeface="Lato Black"/>
              <a:sym typeface="Lato Black"/>
            </a:endParaRPr>
          </a:p>
        </p:txBody>
      </p:sp>
      <p:sp>
        <p:nvSpPr>
          <p:cNvPr id="704" name="Google Shape;704;p114"/>
          <p:cNvSpPr/>
          <p:nvPr/>
        </p:nvSpPr>
        <p:spPr>
          <a:xfrm rot="-6598839">
            <a:off x="2668639" y="3083902"/>
            <a:ext cx="1199287" cy="1199287"/>
          </a:xfrm>
          <a:prstGeom prst="ellipse">
            <a:avLst/>
          </a:prstGeom>
          <a:solidFill>
            <a:srgbClr val="F57B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14"/>
          <p:cNvGrpSpPr/>
          <p:nvPr/>
        </p:nvGrpSpPr>
        <p:grpSpPr>
          <a:xfrm>
            <a:off x="6688904" y="1637658"/>
            <a:ext cx="2440200" cy="2440200"/>
            <a:chOff x="4447194" y="1815766"/>
            <a:chExt cx="2440200" cy="2440200"/>
          </a:xfrm>
        </p:grpSpPr>
        <p:sp>
          <p:nvSpPr>
            <p:cNvPr id="706" name="Google Shape;706;p114"/>
            <p:cNvSpPr/>
            <p:nvPr/>
          </p:nvSpPr>
          <p:spPr>
            <a:xfrm>
              <a:off x="4447194" y="1815766"/>
              <a:ext cx="2440200" cy="2440200"/>
            </a:xfrm>
            <a:prstGeom prst="ellipse">
              <a:avLst/>
            </a:prstGeom>
            <a:solidFill>
              <a:srgbClr val="F57B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4"/>
            <p:cNvSpPr txBox="1"/>
            <p:nvPr/>
          </p:nvSpPr>
          <p:spPr>
            <a:xfrm>
              <a:off x="4735950" y="246728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Collaborative Environments</a:t>
              </a:r>
              <a:endParaRPr sz="1600">
                <a:solidFill>
                  <a:srgbClr val="FFFFFF"/>
                </a:solidFill>
                <a:latin typeface="Roboto"/>
                <a:ea typeface="Roboto"/>
                <a:cs typeface="Roboto"/>
                <a:sym typeface="Roboto"/>
              </a:endParaRPr>
            </a:p>
          </p:txBody>
        </p:sp>
      </p:grpSp>
      <p:pic>
        <p:nvPicPr>
          <p:cNvPr id="708" name="Google Shape;708;p114"/>
          <p:cNvPicPr preferRelativeResize="0"/>
          <p:nvPr/>
        </p:nvPicPr>
        <p:blipFill>
          <a:blip r:embed="rId3">
            <a:alphaModFix/>
          </a:blip>
          <a:stretch>
            <a:fillRect/>
          </a:stretch>
        </p:blipFill>
        <p:spPr>
          <a:xfrm>
            <a:off x="3693825" y="4224247"/>
            <a:ext cx="726901" cy="873119"/>
          </a:xfrm>
          <a:prstGeom prst="rect">
            <a:avLst/>
          </a:prstGeom>
          <a:noFill/>
          <a:ln>
            <a:noFill/>
          </a:ln>
        </p:spPr>
      </p:pic>
      <p:grpSp>
        <p:nvGrpSpPr>
          <p:cNvPr id="709" name="Google Shape;709;p114"/>
          <p:cNvGrpSpPr/>
          <p:nvPr/>
        </p:nvGrpSpPr>
        <p:grpSpPr>
          <a:xfrm>
            <a:off x="14900" y="2448559"/>
            <a:ext cx="2154900" cy="2154900"/>
            <a:chOff x="3946130" y="3"/>
            <a:chExt cx="2154900" cy="2154900"/>
          </a:xfrm>
        </p:grpSpPr>
        <p:sp>
          <p:nvSpPr>
            <p:cNvPr id="710" name="Google Shape;710;p114"/>
            <p:cNvSpPr/>
            <p:nvPr/>
          </p:nvSpPr>
          <p:spPr>
            <a:xfrm rot="-6598620">
              <a:off x="4182789" y="236663"/>
              <a:ext cx="1681581" cy="1681581"/>
            </a:xfrm>
            <a:prstGeom prst="ellipse">
              <a:avLst/>
            </a:prstGeom>
            <a:solidFill>
              <a:srgbClr val="E9713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4"/>
            <p:cNvSpPr txBox="1"/>
            <p:nvPr/>
          </p:nvSpPr>
          <p:spPr>
            <a:xfrm>
              <a:off x="4481775" y="791088"/>
              <a:ext cx="1083600" cy="572700"/>
            </a:xfrm>
            <a:prstGeom prst="rect">
              <a:avLst/>
            </a:prstGeom>
            <a:solidFill>
              <a:srgbClr val="E971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600">
                  <a:solidFill>
                    <a:srgbClr val="FFFFFF"/>
                  </a:solidFill>
                  <a:latin typeface="Roboto"/>
                  <a:ea typeface="Roboto"/>
                  <a:cs typeface="Roboto"/>
                  <a:sym typeface="Roboto"/>
                </a:rPr>
                <a:t>Engaging</a:t>
              </a:r>
              <a:endParaRPr sz="1600">
                <a:solidFill>
                  <a:srgbClr val="FFFFFF"/>
                </a:solidFill>
                <a:latin typeface="Roboto"/>
                <a:ea typeface="Roboto"/>
                <a:cs typeface="Roboto"/>
                <a:sym typeface="Roboto"/>
              </a:endParaRPr>
            </a:p>
          </p:txBody>
        </p:sp>
      </p:grpSp>
      <p:pic>
        <p:nvPicPr>
          <p:cNvPr id="712" name="Google Shape;712;p114"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grpSp>
        <p:nvGrpSpPr>
          <p:cNvPr id="713" name="Google Shape;713;p114"/>
          <p:cNvGrpSpPr/>
          <p:nvPr/>
        </p:nvGrpSpPr>
        <p:grpSpPr>
          <a:xfrm>
            <a:off x="1344813" y="1188121"/>
            <a:ext cx="2440200" cy="2440200"/>
            <a:chOff x="254792" y="1987816"/>
            <a:chExt cx="2440200" cy="2440200"/>
          </a:xfrm>
        </p:grpSpPr>
        <p:sp>
          <p:nvSpPr>
            <p:cNvPr id="714" name="Google Shape;714;p114"/>
            <p:cNvSpPr/>
            <p:nvPr/>
          </p:nvSpPr>
          <p:spPr>
            <a:xfrm>
              <a:off x="254792" y="1987816"/>
              <a:ext cx="2440200" cy="2440200"/>
            </a:xfrm>
            <a:prstGeom prst="ellipse">
              <a:avLst/>
            </a:prstGeom>
            <a:solidFill>
              <a:srgbClr val="F57B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4"/>
            <p:cNvSpPr txBox="1"/>
            <p:nvPr/>
          </p:nvSpPr>
          <p:spPr>
            <a:xfrm>
              <a:off x="444011" y="2638422"/>
              <a:ext cx="20448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“Small School Feel”</a:t>
              </a:r>
              <a:endParaRPr sz="1600">
                <a:solidFill>
                  <a:srgbClr val="FFFFFF"/>
                </a:solidFill>
                <a:latin typeface="Roboto"/>
                <a:ea typeface="Roboto"/>
                <a:cs typeface="Roboto"/>
                <a:sym typeface="Roboto"/>
              </a:endParaRPr>
            </a:p>
          </p:txBody>
        </p:sp>
      </p:grpSp>
      <p:grpSp>
        <p:nvGrpSpPr>
          <p:cNvPr id="716" name="Google Shape;716;p114"/>
          <p:cNvGrpSpPr/>
          <p:nvPr/>
        </p:nvGrpSpPr>
        <p:grpSpPr>
          <a:xfrm>
            <a:off x="380443" y="811997"/>
            <a:ext cx="1423800" cy="1423800"/>
            <a:chOff x="826910" y="1133853"/>
            <a:chExt cx="1423800" cy="1423800"/>
          </a:xfrm>
        </p:grpSpPr>
        <p:sp>
          <p:nvSpPr>
            <p:cNvPr id="717" name="Google Shape;717;p114"/>
            <p:cNvSpPr/>
            <p:nvPr/>
          </p:nvSpPr>
          <p:spPr>
            <a:xfrm>
              <a:off x="826910" y="1133853"/>
              <a:ext cx="1423800" cy="1423800"/>
            </a:xfrm>
            <a:prstGeom prst="ellipse">
              <a:avLst/>
            </a:prstGeom>
            <a:solidFill>
              <a:srgbClr val="E9713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4"/>
            <p:cNvSpPr txBox="1"/>
            <p:nvPr/>
          </p:nvSpPr>
          <p:spPr>
            <a:xfrm>
              <a:off x="848633" y="1373400"/>
              <a:ext cx="13695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75">
                  <a:solidFill>
                    <a:schemeClr val="lt1"/>
                  </a:solidFill>
                  <a:latin typeface="Roboto"/>
                  <a:ea typeface="Roboto"/>
                  <a:cs typeface="Roboto"/>
                  <a:sym typeface="Roboto"/>
                </a:rPr>
                <a:t>Adaptable</a:t>
              </a:r>
              <a:endParaRPr sz="1600">
                <a:solidFill>
                  <a:srgbClr val="FFFFFF"/>
                </a:solidFill>
                <a:latin typeface="Roboto"/>
                <a:ea typeface="Roboto"/>
                <a:cs typeface="Roboto"/>
                <a:sym typeface="Roboto"/>
              </a:endParaRPr>
            </a:p>
          </p:txBody>
        </p:sp>
      </p:grpSp>
      <p:grpSp>
        <p:nvGrpSpPr>
          <p:cNvPr id="719" name="Google Shape;719;p114"/>
          <p:cNvGrpSpPr/>
          <p:nvPr/>
        </p:nvGrpSpPr>
        <p:grpSpPr>
          <a:xfrm>
            <a:off x="3373662" y="2240156"/>
            <a:ext cx="1632000" cy="1671900"/>
            <a:chOff x="2166550" y="531500"/>
            <a:chExt cx="1632000" cy="1671900"/>
          </a:xfrm>
        </p:grpSpPr>
        <p:sp>
          <p:nvSpPr>
            <p:cNvPr id="720" name="Google Shape;720;p114"/>
            <p:cNvSpPr/>
            <p:nvPr/>
          </p:nvSpPr>
          <p:spPr>
            <a:xfrm>
              <a:off x="2166550" y="531500"/>
              <a:ext cx="1632000" cy="1671900"/>
            </a:xfrm>
            <a:prstGeom prst="ellipse">
              <a:avLst/>
            </a:prstGeom>
            <a:solidFill>
              <a:srgbClr val="DA5A1C"/>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4"/>
            <p:cNvSpPr txBox="1"/>
            <p:nvPr/>
          </p:nvSpPr>
          <p:spPr>
            <a:xfrm>
              <a:off x="2347000" y="895088"/>
              <a:ext cx="12711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Sense of Community</a:t>
              </a:r>
              <a:endParaRPr sz="1600">
                <a:solidFill>
                  <a:srgbClr val="FFFFFF"/>
                </a:solidFill>
                <a:latin typeface="Roboto"/>
                <a:ea typeface="Roboto"/>
                <a:cs typeface="Roboto"/>
                <a:sym typeface="Roboto"/>
              </a:endParaRPr>
            </a:p>
          </p:txBody>
        </p:sp>
      </p:grpSp>
      <p:grpSp>
        <p:nvGrpSpPr>
          <p:cNvPr id="722" name="Google Shape;722;p114"/>
          <p:cNvGrpSpPr/>
          <p:nvPr/>
        </p:nvGrpSpPr>
        <p:grpSpPr>
          <a:xfrm>
            <a:off x="5611855" y="2814122"/>
            <a:ext cx="1423800" cy="1423800"/>
            <a:chOff x="3650462" y="1374053"/>
            <a:chExt cx="1423800" cy="1423800"/>
          </a:xfrm>
        </p:grpSpPr>
        <p:sp>
          <p:nvSpPr>
            <p:cNvPr id="723" name="Google Shape;723;p114"/>
            <p:cNvSpPr/>
            <p:nvPr/>
          </p:nvSpPr>
          <p:spPr>
            <a:xfrm>
              <a:off x="3650462" y="1374053"/>
              <a:ext cx="1423800" cy="1423800"/>
            </a:xfrm>
            <a:prstGeom prst="ellipse">
              <a:avLst/>
            </a:prstGeom>
            <a:solidFill>
              <a:srgbClr val="E9713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4"/>
            <p:cNvSpPr txBox="1"/>
            <p:nvPr/>
          </p:nvSpPr>
          <p:spPr>
            <a:xfrm>
              <a:off x="3878454" y="1613603"/>
              <a:ext cx="967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Forward Thinking</a:t>
              </a:r>
              <a:endParaRPr sz="1600">
                <a:solidFill>
                  <a:srgbClr val="FFFFFF"/>
                </a:solidFill>
                <a:latin typeface="Roboto"/>
                <a:ea typeface="Roboto"/>
                <a:cs typeface="Roboto"/>
                <a:sym typeface="Roboto"/>
              </a:endParaRPr>
            </a:p>
          </p:txBody>
        </p:sp>
      </p:grpSp>
      <p:grpSp>
        <p:nvGrpSpPr>
          <p:cNvPr id="725" name="Google Shape;725;p114"/>
          <p:cNvGrpSpPr/>
          <p:nvPr/>
        </p:nvGrpSpPr>
        <p:grpSpPr>
          <a:xfrm>
            <a:off x="3106149" y="688164"/>
            <a:ext cx="1568700" cy="1498800"/>
            <a:chOff x="3106149" y="560939"/>
            <a:chExt cx="1568700" cy="1498800"/>
          </a:xfrm>
        </p:grpSpPr>
        <p:sp>
          <p:nvSpPr>
            <p:cNvPr id="726" name="Google Shape;726;p114"/>
            <p:cNvSpPr/>
            <p:nvPr/>
          </p:nvSpPr>
          <p:spPr>
            <a:xfrm>
              <a:off x="3133168" y="560939"/>
              <a:ext cx="1498800" cy="1498800"/>
            </a:xfrm>
            <a:prstGeom prst="ellipse">
              <a:avLst/>
            </a:prstGeom>
            <a:solidFill>
              <a:srgbClr val="DA5A1C"/>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4"/>
            <p:cNvSpPr txBox="1"/>
            <p:nvPr/>
          </p:nvSpPr>
          <p:spPr>
            <a:xfrm>
              <a:off x="3106149" y="722705"/>
              <a:ext cx="1568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Teaching &amp; Learning on </a:t>
              </a:r>
              <a:endParaRPr sz="1600">
                <a:solidFill>
                  <a:srgbClr val="FFFFFF"/>
                </a:solidFill>
                <a:latin typeface="Roboto"/>
                <a:ea typeface="Roboto"/>
                <a:cs typeface="Roboto"/>
                <a:sym typeface="Roboto"/>
              </a:endParaRPr>
            </a:p>
            <a:p>
              <a:pPr marL="0" lvl="0" indent="0" algn="ctr" rtl="0">
                <a:spcBef>
                  <a:spcPts val="0"/>
                </a:spcBef>
                <a:spcAft>
                  <a:spcPts val="0"/>
                </a:spcAft>
                <a:buNone/>
              </a:pPr>
              <a:r>
                <a:rPr lang="en" sz="1600">
                  <a:solidFill>
                    <a:srgbClr val="FFFFFF"/>
                  </a:solidFill>
                  <a:latin typeface="Roboto"/>
                  <a:ea typeface="Roboto"/>
                  <a:cs typeface="Roboto"/>
                  <a:sym typeface="Roboto"/>
                </a:rPr>
                <a:t>Display</a:t>
              </a:r>
              <a:endParaRPr sz="1600">
                <a:solidFill>
                  <a:srgbClr val="FFFFFF"/>
                </a:solidFill>
                <a:latin typeface="Roboto"/>
                <a:ea typeface="Roboto"/>
                <a:cs typeface="Roboto"/>
                <a:sym typeface="Roboto"/>
              </a:endParaRPr>
            </a:p>
          </p:txBody>
        </p:sp>
      </p:grpSp>
      <p:grpSp>
        <p:nvGrpSpPr>
          <p:cNvPr id="728" name="Google Shape;728;p114"/>
          <p:cNvGrpSpPr/>
          <p:nvPr/>
        </p:nvGrpSpPr>
        <p:grpSpPr>
          <a:xfrm>
            <a:off x="6758483" y="143280"/>
            <a:ext cx="1867200" cy="1727700"/>
            <a:chOff x="5628300" y="188525"/>
            <a:chExt cx="1867200" cy="1727700"/>
          </a:xfrm>
        </p:grpSpPr>
        <p:sp>
          <p:nvSpPr>
            <p:cNvPr id="729" name="Google Shape;729;p114"/>
            <p:cNvSpPr/>
            <p:nvPr/>
          </p:nvSpPr>
          <p:spPr>
            <a:xfrm>
              <a:off x="5655575" y="188525"/>
              <a:ext cx="1776600" cy="1727700"/>
            </a:xfrm>
            <a:prstGeom prst="ellipse">
              <a:avLst/>
            </a:prstGeom>
            <a:solidFill>
              <a:srgbClr val="DA5A1C"/>
            </a:solidFill>
            <a:ln>
              <a:noFill/>
            </a:ln>
            <a:effectLst>
              <a:outerShdw blurRad="366909" dist="81535" dir="5400000" algn="tl" rotWithShape="0">
                <a:srgbClr val="000000">
                  <a:alpha val="54900"/>
                </a:srgbClr>
              </a:outerShdw>
            </a:effectLst>
          </p:spPr>
          <p:txBody>
            <a:bodyPr spcFirstLastPara="1" wrap="square" lIns="146750" tIns="146750" rIns="146750" bIns="146750" anchor="ctr" anchorCtr="0">
              <a:noAutofit/>
            </a:bodyPr>
            <a:lstStyle/>
            <a:p>
              <a:pPr marL="0" lvl="0" indent="0" algn="l" rtl="0">
                <a:spcBef>
                  <a:spcPts val="0"/>
                </a:spcBef>
                <a:spcAft>
                  <a:spcPts val="0"/>
                </a:spcAft>
                <a:buNone/>
              </a:pPr>
              <a:endParaRPr/>
            </a:p>
          </p:txBody>
        </p:sp>
        <p:sp>
          <p:nvSpPr>
            <p:cNvPr id="730" name="Google Shape;730;p114"/>
            <p:cNvSpPr txBox="1"/>
            <p:nvPr/>
          </p:nvSpPr>
          <p:spPr>
            <a:xfrm>
              <a:off x="5628300" y="804777"/>
              <a:ext cx="1867200" cy="499200"/>
            </a:xfrm>
            <a:prstGeom prst="rect">
              <a:avLst/>
            </a:prstGeom>
            <a:noFill/>
            <a:ln>
              <a:noFill/>
            </a:ln>
          </p:spPr>
          <p:txBody>
            <a:bodyPr spcFirstLastPara="1" wrap="square" lIns="146750" tIns="146750" rIns="146750" bIns="146750" anchor="t" anchorCtr="0">
              <a:noAutofit/>
            </a:bodyPr>
            <a:lstStyle/>
            <a:p>
              <a:pPr marL="0" lvl="0" indent="0" algn="ctr" rtl="0">
                <a:spcBef>
                  <a:spcPts val="0"/>
                </a:spcBef>
                <a:spcAft>
                  <a:spcPts val="0"/>
                </a:spcAft>
                <a:buClr>
                  <a:schemeClr val="dk1"/>
                </a:buClr>
                <a:buSzPts val="1100"/>
                <a:buFont typeface="Arial"/>
                <a:buNone/>
              </a:pPr>
              <a:r>
                <a:rPr lang="en" sz="1613">
                  <a:solidFill>
                    <a:schemeClr val="lt1"/>
                  </a:solidFill>
                  <a:latin typeface="Roboto"/>
                  <a:ea typeface="Roboto"/>
                  <a:cs typeface="Roboto"/>
                  <a:sym typeface="Roboto"/>
                </a:rPr>
                <a:t>Transformational</a:t>
              </a:r>
              <a:endParaRPr sz="1399">
                <a:solidFill>
                  <a:schemeClr val="dk1"/>
                </a:solidFill>
              </a:endParaRPr>
            </a:p>
            <a:p>
              <a:pPr marL="0" lvl="0" indent="0" algn="ctr" rtl="0">
                <a:spcBef>
                  <a:spcPts val="0"/>
                </a:spcBef>
                <a:spcAft>
                  <a:spcPts val="0"/>
                </a:spcAft>
                <a:buNone/>
              </a:pPr>
              <a:endParaRPr sz="2009">
                <a:solidFill>
                  <a:srgbClr val="FFFFFF"/>
                </a:solidFill>
                <a:latin typeface="Roboto"/>
                <a:ea typeface="Roboto"/>
                <a:cs typeface="Roboto"/>
                <a:sym typeface="Roboto"/>
              </a:endParaRPr>
            </a:p>
          </p:txBody>
        </p:sp>
      </p:grpSp>
      <p:grpSp>
        <p:nvGrpSpPr>
          <p:cNvPr id="731" name="Google Shape;731;p114"/>
          <p:cNvGrpSpPr/>
          <p:nvPr/>
        </p:nvGrpSpPr>
        <p:grpSpPr>
          <a:xfrm>
            <a:off x="4490713" y="667258"/>
            <a:ext cx="2440200" cy="2440200"/>
            <a:chOff x="4490713" y="667258"/>
            <a:chExt cx="2440200" cy="2440200"/>
          </a:xfrm>
        </p:grpSpPr>
        <p:sp>
          <p:nvSpPr>
            <p:cNvPr id="732" name="Google Shape;732;p114"/>
            <p:cNvSpPr/>
            <p:nvPr/>
          </p:nvSpPr>
          <p:spPr>
            <a:xfrm>
              <a:off x="4490713" y="667258"/>
              <a:ext cx="2440200" cy="2440200"/>
            </a:xfrm>
            <a:prstGeom prst="ellipse">
              <a:avLst/>
            </a:prstGeom>
            <a:solidFill>
              <a:srgbClr val="F57B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4"/>
            <p:cNvSpPr txBox="1"/>
            <p:nvPr/>
          </p:nvSpPr>
          <p:spPr>
            <a:xfrm>
              <a:off x="5179970" y="1394161"/>
              <a:ext cx="10734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Student Agency</a:t>
              </a:r>
              <a:endParaRPr sz="1600">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13"/>
                                        </p:tgtEl>
                                        <p:attrNameLst>
                                          <p:attrName>style.visibility</p:attrName>
                                        </p:attrNameLst>
                                      </p:cBhvr>
                                      <p:to>
                                        <p:strVal val="visible"/>
                                      </p:to>
                                    </p:set>
                                    <p:anim calcmode="lin" valueType="num">
                                      <p:cBhvr additive="base">
                                        <p:cTn id="7" dur="500"/>
                                        <p:tgtEl>
                                          <p:spTgt spid="713"/>
                                        </p:tgtEl>
                                        <p:attrNameLst>
                                          <p:attrName>ppt_w</p:attrName>
                                        </p:attrNameLst>
                                      </p:cBhvr>
                                      <p:tavLst>
                                        <p:tav tm="0">
                                          <p:val>
                                            <p:strVal val="0"/>
                                          </p:val>
                                        </p:tav>
                                        <p:tav tm="100000">
                                          <p:val>
                                            <p:strVal val="#ppt_w"/>
                                          </p:val>
                                        </p:tav>
                                      </p:tavLst>
                                    </p:anim>
                                    <p:anim calcmode="lin" valueType="num">
                                      <p:cBhvr additive="base">
                                        <p:cTn id="8" dur="500"/>
                                        <p:tgtEl>
                                          <p:spTgt spid="7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16"/>
                                        </p:tgtEl>
                                        <p:attrNameLst>
                                          <p:attrName>style.visibility</p:attrName>
                                        </p:attrNameLst>
                                      </p:cBhvr>
                                      <p:to>
                                        <p:strVal val="visible"/>
                                      </p:to>
                                    </p:set>
                                    <p:anim calcmode="lin" valueType="num">
                                      <p:cBhvr additive="base">
                                        <p:cTn id="12" dur="500"/>
                                        <p:tgtEl>
                                          <p:spTgt spid="716"/>
                                        </p:tgtEl>
                                        <p:attrNameLst>
                                          <p:attrName>ppt_w</p:attrName>
                                        </p:attrNameLst>
                                      </p:cBhvr>
                                      <p:tavLst>
                                        <p:tav tm="0">
                                          <p:val>
                                            <p:strVal val="0"/>
                                          </p:val>
                                        </p:tav>
                                        <p:tav tm="100000">
                                          <p:val>
                                            <p:strVal val="#ppt_w"/>
                                          </p:val>
                                        </p:tav>
                                      </p:tavLst>
                                    </p:anim>
                                    <p:anim calcmode="lin" valueType="num">
                                      <p:cBhvr additive="base">
                                        <p:cTn id="13" dur="500"/>
                                        <p:tgtEl>
                                          <p:spTgt spid="716"/>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00"/>
                                        </p:tgtEl>
                                        <p:attrNameLst>
                                          <p:attrName>style.visibility</p:attrName>
                                        </p:attrNameLst>
                                      </p:cBhvr>
                                      <p:to>
                                        <p:strVal val="visible"/>
                                      </p:to>
                                    </p:set>
                                    <p:anim calcmode="lin" valueType="num">
                                      <p:cBhvr additive="base">
                                        <p:cTn id="17" dur="100"/>
                                        <p:tgtEl>
                                          <p:spTgt spid="700"/>
                                        </p:tgtEl>
                                        <p:attrNameLst>
                                          <p:attrName>ppt_w</p:attrName>
                                        </p:attrNameLst>
                                      </p:cBhvr>
                                      <p:tavLst>
                                        <p:tav tm="0">
                                          <p:val>
                                            <p:strVal val="0"/>
                                          </p:val>
                                        </p:tav>
                                        <p:tav tm="100000">
                                          <p:val>
                                            <p:strVal val="#ppt_w"/>
                                          </p:val>
                                        </p:tav>
                                      </p:tavLst>
                                    </p:anim>
                                    <p:anim calcmode="lin" valueType="num">
                                      <p:cBhvr additive="base">
                                        <p:cTn id="18" dur="100"/>
                                        <p:tgtEl>
                                          <p:spTgt spid="700"/>
                                        </p:tgtEl>
                                        <p:attrNameLst>
                                          <p:attrName>ppt_h</p:attrName>
                                        </p:attrNameLst>
                                      </p:cBhvr>
                                      <p:tavLst>
                                        <p:tav tm="0">
                                          <p:val>
                                            <p:strVal val="0"/>
                                          </p:val>
                                        </p:tav>
                                        <p:tav tm="100000">
                                          <p:val>
                                            <p:strVal val="#ppt_h"/>
                                          </p:val>
                                        </p:tav>
                                      </p:tavLst>
                                    </p:anim>
                                  </p:childTnLst>
                                </p:cTn>
                              </p:par>
                            </p:childTnLst>
                          </p:cTn>
                        </p:par>
                        <p:par>
                          <p:cTn id="19" fill="hold">
                            <p:stCondLst>
                              <p:cond delay="1100"/>
                            </p:stCondLst>
                            <p:childTnLst>
                              <p:par>
                                <p:cTn id="20" presetID="23" presetClass="entr" presetSubtype="16" fill="hold" nodeType="afterEffect">
                                  <p:stCondLst>
                                    <p:cond delay="0"/>
                                  </p:stCondLst>
                                  <p:childTnLst>
                                    <p:set>
                                      <p:cBhvr>
                                        <p:cTn id="21" dur="1" fill="hold">
                                          <p:stCondLst>
                                            <p:cond delay="0"/>
                                          </p:stCondLst>
                                        </p:cTn>
                                        <p:tgtEl>
                                          <p:spTgt spid="722"/>
                                        </p:tgtEl>
                                        <p:attrNameLst>
                                          <p:attrName>style.visibility</p:attrName>
                                        </p:attrNameLst>
                                      </p:cBhvr>
                                      <p:to>
                                        <p:strVal val="visible"/>
                                      </p:to>
                                    </p:set>
                                    <p:anim calcmode="lin" valueType="num">
                                      <p:cBhvr additive="base">
                                        <p:cTn id="22" dur="500"/>
                                        <p:tgtEl>
                                          <p:spTgt spid="722"/>
                                        </p:tgtEl>
                                        <p:attrNameLst>
                                          <p:attrName>ppt_w</p:attrName>
                                        </p:attrNameLst>
                                      </p:cBhvr>
                                      <p:tavLst>
                                        <p:tav tm="0">
                                          <p:val>
                                            <p:strVal val="0"/>
                                          </p:val>
                                        </p:tav>
                                        <p:tav tm="100000">
                                          <p:val>
                                            <p:strVal val="#ppt_w"/>
                                          </p:val>
                                        </p:tav>
                                      </p:tavLst>
                                    </p:anim>
                                    <p:anim calcmode="lin" valueType="num">
                                      <p:cBhvr additive="base">
                                        <p:cTn id="23" dur="500"/>
                                        <p:tgtEl>
                                          <p:spTgt spid="722"/>
                                        </p:tgtEl>
                                        <p:attrNameLst>
                                          <p:attrName>ppt_h</p:attrName>
                                        </p:attrNameLst>
                                      </p:cBhvr>
                                      <p:tavLst>
                                        <p:tav tm="0">
                                          <p:val>
                                            <p:strVal val="0"/>
                                          </p:val>
                                        </p:tav>
                                        <p:tav tm="100000">
                                          <p:val>
                                            <p:strVal val="#ppt_h"/>
                                          </p:val>
                                        </p:tav>
                                      </p:tavLst>
                                    </p:anim>
                                  </p:childTnLst>
                                </p:cTn>
                              </p:par>
                            </p:childTnLst>
                          </p:cTn>
                        </p:par>
                        <p:par>
                          <p:cTn id="24" fill="hold">
                            <p:stCondLst>
                              <p:cond delay="1600"/>
                            </p:stCondLst>
                            <p:childTnLst>
                              <p:par>
                                <p:cTn id="25" presetID="23" presetClass="entr" presetSubtype="16" fill="hold" nodeType="afterEffect">
                                  <p:stCondLst>
                                    <p:cond delay="0"/>
                                  </p:stCondLst>
                                  <p:childTnLst>
                                    <p:set>
                                      <p:cBhvr>
                                        <p:cTn id="26" dur="1" fill="hold">
                                          <p:stCondLst>
                                            <p:cond delay="0"/>
                                          </p:stCondLst>
                                        </p:cTn>
                                        <p:tgtEl>
                                          <p:spTgt spid="699"/>
                                        </p:tgtEl>
                                        <p:attrNameLst>
                                          <p:attrName>style.visibility</p:attrName>
                                        </p:attrNameLst>
                                      </p:cBhvr>
                                      <p:to>
                                        <p:strVal val="visible"/>
                                      </p:to>
                                    </p:set>
                                    <p:anim calcmode="lin" valueType="num">
                                      <p:cBhvr additive="base">
                                        <p:cTn id="27" dur="100"/>
                                        <p:tgtEl>
                                          <p:spTgt spid="699"/>
                                        </p:tgtEl>
                                        <p:attrNameLst>
                                          <p:attrName>ppt_w</p:attrName>
                                        </p:attrNameLst>
                                      </p:cBhvr>
                                      <p:tavLst>
                                        <p:tav tm="0">
                                          <p:val>
                                            <p:strVal val="0"/>
                                          </p:val>
                                        </p:tav>
                                        <p:tav tm="100000">
                                          <p:val>
                                            <p:strVal val="#ppt_w"/>
                                          </p:val>
                                        </p:tav>
                                      </p:tavLst>
                                    </p:anim>
                                    <p:anim calcmode="lin" valueType="num">
                                      <p:cBhvr additive="base">
                                        <p:cTn id="28" dur="100"/>
                                        <p:tgtEl>
                                          <p:spTgt spid="699"/>
                                        </p:tgtEl>
                                        <p:attrNameLst>
                                          <p:attrName>ppt_h</p:attrName>
                                        </p:attrNameLst>
                                      </p:cBhvr>
                                      <p:tavLst>
                                        <p:tav tm="0">
                                          <p:val>
                                            <p:strVal val="0"/>
                                          </p:val>
                                        </p:tav>
                                        <p:tav tm="100000">
                                          <p:val>
                                            <p:strVal val="#ppt_h"/>
                                          </p:val>
                                        </p:tav>
                                      </p:tavLst>
                                    </p:anim>
                                  </p:childTnLst>
                                </p:cTn>
                              </p:par>
                            </p:childTnLst>
                          </p:cTn>
                        </p:par>
                        <p:par>
                          <p:cTn id="29" fill="hold">
                            <p:stCondLst>
                              <p:cond delay="1700"/>
                            </p:stCondLst>
                            <p:childTnLst>
                              <p:par>
                                <p:cTn id="30" presetID="23" presetClass="entr" presetSubtype="16" fill="hold" nodeType="afterEffect">
                                  <p:stCondLst>
                                    <p:cond delay="0"/>
                                  </p:stCondLst>
                                  <p:childTnLst>
                                    <p:set>
                                      <p:cBhvr>
                                        <p:cTn id="31" dur="1" fill="hold">
                                          <p:stCondLst>
                                            <p:cond delay="0"/>
                                          </p:stCondLst>
                                        </p:cTn>
                                        <p:tgtEl>
                                          <p:spTgt spid="694"/>
                                        </p:tgtEl>
                                        <p:attrNameLst>
                                          <p:attrName>style.visibility</p:attrName>
                                        </p:attrNameLst>
                                      </p:cBhvr>
                                      <p:to>
                                        <p:strVal val="visible"/>
                                      </p:to>
                                    </p:set>
                                    <p:anim calcmode="lin" valueType="num">
                                      <p:cBhvr additive="base">
                                        <p:cTn id="32" dur="100"/>
                                        <p:tgtEl>
                                          <p:spTgt spid="694"/>
                                        </p:tgtEl>
                                        <p:attrNameLst>
                                          <p:attrName>ppt_w</p:attrName>
                                        </p:attrNameLst>
                                      </p:cBhvr>
                                      <p:tavLst>
                                        <p:tav tm="0">
                                          <p:val>
                                            <p:strVal val="0"/>
                                          </p:val>
                                        </p:tav>
                                        <p:tav tm="100000">
                                          <p:val>
                                            <p:strVal val="#ppt_w"/>
                                          </p:val>
                                        </p:tav>
                                      </p:tavLst>
                                    </p:anim>
                                    <p:anim calcmode="lin" valueType="num">
                                      <p:cBhvr additive="base">
                                        <p:cTn id="33" dur="100"/>
                                        <p:tgtEl>
                                          <p:spTgt spid="694"/>
                                        </p:tgtEl>
                                        <p:attrNameLst>
                                          <p:attrName>ppt_h</p:attrName>
                                        </p:attrNameLst>
                                      </p:cBhvr>
                                      <p:tavLst>
                                        <p:tav tm="0">
                                          <p:val>
                                            <p:strVal val="0"/>
                                          </p:val>
                                        </p:tav>
                                        <p:tav tm="100000">
                                          <p:val>
                                            <p:strVal val="#ppt_h"/>
                                          </p:val>
                                        </p:tav>
                                      </p:tavLst>
                                    </p:anim>
                                  </p:childTnLst>
                                </p:cTn>
                              </p:par>
                            </p:childTnLst>
                          </p:cTn>
                        </p:par>
                        <p:par>
                          <p:cTn id="34" fill="hold">
                            <p:stCondLst>
                              <p:cond delay="1800"/>
                            </p:stCondLst>
                            <p:childTnLst>
                              <p:par>
                                <p:cTn id="35" presetID="23" presetClass="entr" presetSubtype="16" fill="hold" nodeType="afterEffect">
                                  <p:stCondLst>
                                    <p:cond delay="0"/>
                                  </p:stCondLst>
                                  <p:childTnLst>
                                    <p:set>
                                      <p:cBhvr>
                                        <p:cTn id="36" dur="1" fill="hold">
                                          <p:stCondLst>
                                            <p:cond delay="0"/>
                                          </p:stCondLst>
                                        </p:cTn>
                                        <p:tgtEl>
                                          <p:spTgt spid="705"/>
                                        </p:tgtEl>
                                        <p:attrNameLst>
                                          <p:attrName>style.visibility</p:attrName>
                                        </p:attrNameLst>
                                      </p:cBhvr>
                                      <p:to>
                                        <p:strVal val="visible"/>
                                      </p:to>
                                    </p:set>
                                    <p:anim calcmode="lin" valueType="num">
                                      <p:cBhvr additive="base">
                                        <p:cTn id="37" dur="500"/>
                                        <p:tgtEl>
                                          <p:spTgt spid="705"/>
                                        </p:tgtEl>
                                        <p:attrNameLst>
                                          <p:attrName>ppt_w</p:attrName>
                                        </p:attrNameLst>
                                      </p:cBhvr>
                                      <p:tavLst>
                                        <p:tav tm="0">
                                          <p:val>
                                            <p:strVal val="0"/>
                                          </p:val>
                                        </p:tav>
                                        <p:tav tm="100000">
                                          <p:val>
                                            <p:strVal val="#ppt_w"/>
                                          </p:val>
                                        </p:tav>
                                      </p:tavLst>
                                    </p:anim>
                                    <p:anim calcmode="lin" valueType="num">
                                      <p:cBhvr additive="base">
                                        <p:cTn id="38" dur="500"/>
                                        <p:tgtEl>
                                          <p:spTgt spid="705"/>
                                        </p:tgtEl>
                                        <p:attrNameLst>
                                          <p:attrName>ppt_h</p:attrName>
                                        </p:attrNameLst>
                                      </p:cBhvr>
                                      <p:tavLst>
                                        <p:tav tm="0">
                                          <p:val>
                                            <p:str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701"/>
                                        </p:tgtEl>
                                        <p:attrNameLst>
                                          <p:attrName>style.visibility</p:attrName>
                                        </p:attrNameLst>
                                      </p:cBhvr>
                                      <p:to>
                                        <p:strVal val="visible"/>
                                      </p:to>
                                    </p:set>
                                    <p:anim calcmode="lin" valueType="num">
                                      <p:cBhvr additive="base">
                                        <p:cTn id="41" dur="100"/>
                                        <p:tgtEl>
                                          <p:spTgt spid="701"/>
                                        </p:tgtEl>
                                        <p:attrNameLst>
                                          <p:attrName>ppt_w</p:attrName>
                                        </p:attrNameLst>
                                      </p:cBhvr>
                                      <p:tavLst>
                                        <p:tav tm="0">
                                          <p:val>
                                            <p:strVal val="0"/>
                                          </p:val>
                                        </p:tav>
                                        <p:tav tm="100000">
                                          <p:val>
                                            <p:strVal val="#ppt_w"/>
                                          </p:val>
                                        </p:tav>
                                      </p:tavLst>
                                    </p:anim>
                                    <p:anim calcmode="lin" valueType="num">
                                      <p:cBhvr additive="base">
                                        <p:cTn id="42" dur="100"/>
                                        <p:tgtEl>
                                          <p:spTgt spid="701"/>
                                        </p:tgtEl>
                                        <p:attrNameLst>
                                          <p:attrName>ppt_h</p:attrName>
                                        </p:attrNameLst>
                                      </p:cBhvr>
                                      <p:tavLst>
                                        <p:tav tm="0">
                                          <p:val>
                                            <p:strVal val="0"/>
                                          </p:val>
                                        </p:tav>
                                        <p:tav tm="100000">
                                          <p:val>
                                            <p:strVal val="#ppt_h"/>
                                          </p:val>
                                        </p:tav>
                                      </p:tavLst>
                                    </p:anim>
                                  </p:childTnLst>
                                </p:cTn>
                              </p:par>
                            </p:childTnLst>
                          </p:cTn>
                        </p:par>
                        <p:par>
                          <p:cTn id="43" fill="hold">
                            <p:stCondLst>
                              <p:cond delay="2300"/>
                            </p:stCondLst>
                            <p:childTnLst>
                              <p:par>
                                <p:cTn id="44" presetID="23" presetClass="entr" presetSubtype="16" fill="hold" nodeType="afterEffect">
                                  <p:stCondLst>
                                    <p:cond delay="0"/>
                                  </p:stCondLst>
                                  <p:childTnLst>
                                    <p:set>
                                      <p:cBhvr>
                                        <p:cTn id="45" dur="1" fill="hold">
                                          <p:stCondLst>
                                            <p:cond delay="0"/>
                                          </p:stCondLst>
                                        </p:cTn>
                                        <p:tgtEl>
                                          <p:spTgt spid="719"/>
                                        </p:tgtEl>
                                        <p:attrNameLst>
                                          <p:attrName>style.visibility</p:attrName>
                                        </p:attrNameLst>
                                      </p:cBhvr>
                                      <p:to>
                                        <p:strVal val="visible"/>
                                      </p:to>
                                    </p:set>
                                    <p:anim calcmode="lin" valueType="num">
                                      <p:cBhvr additive="base">
                                        <p:cTn id="46" dur="500"/>
                                        <p:tgtEl>
                                          <p:spTgt spid="719"/>
                                        </p:tgtEl>
                                        <p:attrNameLst>
                                          <p:attrName>ppt_w</p:attrName>
                                        </p:attrNameLst>
                                      </p:cBhvr>
                                      <p:tavLst>
                                        <p:tav tm="0">
                                          <p:val>
                                            <p:strVal val="0"/>
                                          </p:val>
                                        </p:tav>
                                        <p:tav tm="100000">
                                          <p:val>
                                            <p:strVal val="#ppt_w"/>
                                          </p:val>
                                        </p:tav>
                                      </p:tavLst>
                                    </p:anim>
                                    <p:anim calcmode="lin" valueType="num">
                                      <p:cBhvr additive="base">
                                        <p:cTn id="47" dur="500"/>
                                        <p:tgtEl>
                                          <p:spTgt spid="719"/>
                                        </p:tgtEl>
                                        <p:attrNameLst>
                                          <p:attrName>ppt_h</p:attrName>
                                        </p:attrNameLst>
                                      </p:cBhvr>
                                      <p:tavLst>
                                        <p:tav tm="0">
                                          <p:val>
                                            <p:strVal val="0"/>
                                          </p:val>
                                        </p:tav>
                                        <p:tav tm="100000">
                                          <p:val>
                                            <p:strVal val="#ppt_h"/>
                                          </p:val>
                                        </p:tav>
                                      </p:tavLst>
                                    </p:anim>
                                  </p:childTnLst>
                                </p:cTn>
                              </p:par>
                            </p:childTnLst>
                          </p:cTn>
                        </p:par>
                        <p:par>
                          <p:cTn id="48" fill="hold">
                            <p:stCondLst>
                              <p:cond delay="2800"/>
                            </p:stCondLst>
                            <p:childTnLst>
                              <p:par>
                                <p:cTn id="49" presetID="23" presetClass="entr" presetSubtype="16" fill="hold" nodeType="afterEffect">
                                  <p:stCondLst>
                                    <p:cond delay="0"/>
                                  </p:stCondLst>
                                  <p:childTnLst>
                                    <p:set>
                                      <p:cBhvr>
                                        <p:cTn id="50" dur="1" fill="hold">
                                          <p:stCondLst>
                                            <p:cond delay="0"/>
                                          </p:stCondLst>
                                        </p:cTn>
                                        <p:tgtEl>
                                          <p:spTgt spid="728"/>
                                        </p:tgtEl>
                                        <p:attrNameLst>
                                          <p:attrName>style.visibility</p:attrName>
                                        </p:attrNameLst>
                                      </p:cBhvr>
                                      <p:to>
                                        <p:strVal val="visible"/>
                                      </p:to>
                                    </p:set>
                                    <p:anim calcmode="lin" valueType="num">
                                      <p:cBhvr additive="base">
                                        <p:cTn id="51" dur="500"/>
                                        <p:tgtEl>
                                          <p:spTgt spid="728"/>
                                        </p:tgtEl>
                                        <p:attrNameLst>
                                          <p:attrName>ppt_w</p:attrName>
                                        </p:attrNameLst>
                                      </p:cBhvr>
                                      <p:tavLst>
                                        <p:tav tm="0">
                                          <p:val>
                                            <p:strVal val="0"/>
                                          </p:val>
                                        </p:tav>
                                        <p:tav tm="100000">
                                          <p:val>
                                            <p:strVal val="#ppt_w"/>
                                          </p:val>
                                        </p:tav>
                                      </p:tavLst>
                                    </p:anim>
                                    <p:anim calcmode="lin" valueType="num">
                                      <p:cBhvr additive="base">
                                        <p:cTn id="52" dur="500"/>
                                        <p:tgtEl>
                                          <p:spTgt spid="728"/>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709"/>
                                        </p:tgtEl>
                                        <p:attrNameLst>
                                          <p:attrName>style.visibility</p:attrName>
                                        </p:attrNameLst>
                                      </p:cBhvr>
                                      <p:to>
                                        <p:strVal val="visible"/>
                                      </p:to>
                                    </p:set>
                                    <p:anim calcmode="lin" valueType="num">
                                      <p:cBhvr additive="base">
                                        <p:cTn id="55" dur="500"/>
                                        <p:tgtEl>
                                          <p:spTgt spid="709"/>
                                        </p:tgtEl>
                                        <p:attrNameLst>
                                          <p:attrName>ppt_w</p:attrName>
                                        </p:attrNameLst>
                                      </p:cBhvr>
                                      <p:tavLst>
                                        <p:tav tm="0">
                                          <p:val>
                                            <p:strVal val="0"/>
                                          </p:val>
                                        </p:tav>
                                        <p:tav tm="100000">
                                          <p:val>
                                            <p:strVal val="#ppt_w"/>
                                          </p:val>
                                        </p:tav>
                                      </p:tavLst>
                                    </p:anim>
                                    <p:anim calcmode="lin" valueType="num">
                                      <p:cBhvr additive="base">
                                        <p:cTn id="56" dur="500"/>
                                        <p:tgtEl>
                                          <p:spTgt spid="709"/>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697"/>
                                        </p:tgtEl>
                                        <p:attrNameLst>
                                          <p:attrName>style.visibility</p:attrName>
                                        </p:attrNameLst>
                                      </p:cBhvr>
                                      <p:to>
                                        <p:strVal val="visible"/>
                                      </p:to>
                                    </p:set>
                                    <p:anim calcmode="lin" valueType="num">
                                      <p:cBhvr additive="base">
                                        <p:cTn id="59" dur="100"/>
                                        <p:tgtEl>
                                          <p:spTgt spid="697"/>
                                        </p:tgtEl>
                                        <p:attrNameLst>
                                          <p:attrName>ppt_w</p:attrName>
                                        </p:attrNameLst>
                                      </p:cBhvr>
                                      <p:tavLst>
                                        <p:tav tm="0">
                                          <p:val>
                                            <p:strVal val="0"/>
                                          </p:val>
                                        </p:tav>
                                        <p:tav tm="100000">
                                          <p:val>
                                            <p:strVal val="#ppt_w"/>
                                          </p:val>
                                        </p:tav>
                                      </p:tavLst>
                                    </p:anim>
                                    <p:anim calcmode="lin" valueType="num">
                                      <p:cBhvr additive="base">
                                        <p:cTn id="60" dur="100"/>
                                        <p:tgtEl>
                                          <p:spTgt spid="697"/>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698"/>
                                        </p:tgtEl>
                                        <p:attrNameLst>
                                          <p:attrName>style.visibility</p:attrName>
                                        </p:attrNameLst>
                                      </p:cBhvr>
                                      <p:to>
                                        <p:strVal val="visible"/>
                                      </p:to>
                                    </p:set>
                                    <p:anim calcmode="lin" valueType="num">
                                      <p:cBhvr additive="base">
                                        <p:cTn id="63" dur="100"/>
                                        <p:tgtEl>
                                          <p:spTgt spid="698"/>
                                        </p:tgtEl>
                                        <p:attrNameLst>
                                          <p:attrName>ppt_w</p:attrName>
                                        </p:attrNameLst>
                                      </p:cBhvr>
                                      <p:tavLst>
                                        <p:tav tm="0">
                                          <p:val>
                                            <p:strVal val="0"/>
                                          </p:val>
                                        </p:tav>
                                        <p:tav tm="100000">
                                          <p:val>
                                            <p:strVal val="#ppt_w"/>
                                          </p:val>
                                        </p:tav>
                                      </p:tavLst>
                                    </p:anim>
                                    <p:anim calcmode="lin" valueType="num">
                                      <p:cBhvr additive="base">
                                        <p:cTn id="64" dur="100"/>
                                        <p:tgtEl>
                                          <p:spTgt spid="698"/>
                                        </p:tgtEl>
                                        <p:attrNameLst>
                                          <p:attrName>ppt_h</p:attrName>
                                        </p:attrNameLst>
                                      </p:cBhvr>
                                      <p:tavLst>
                                        <p:tav tm="0">
                                          <p:val>
                                            <p:strVal val="0"/>
                                          </p:val>
                                        </p:tav>
                                        <p:tav tm="100000">
                                          <p:val>
                                            <p:strVal val="#ppt_h"/>
                                          </p:val>
                                        </p:tav>
                                      </p:tavLst>
                                    </p:anim>
                                  </p:childTnLst>
                                </p:cTn>
                              </p:par>
                            </p:childTnLst>
                          </p:cTn>
                        </p:par>
                        <p:par>
                          <p:cTn id="65" fill="hold">
                            <p:stCondLst>
                              <p:cond delay="3300"/>
                            </p:stCondLst>
                            <p:childTnLst>
                              <p:par>
                                <p:cTn id="66" presetID="23" presetClass="entr" presetSubtype="16" fill="hold" nodeType="afterEffect">
                                  <p:stCondLst>
                                    <p:cond delay="0"/>
                                  </p:stCondLst>
                                  <p:childTnLst>
                                    <p:set>
                                      <p:cBhvr>
                                        <p:cTn id="67" dur="1" fill="hold">
                                          <p:stCondLst>
                                            <p:cond delay="0"/>
                                          </p:stCondLst>
                                        </p:cTn>
                                        <p:tgtEl>
                                          <p:spTgt spid="696"/>
                                        </p:tgtEl>
                                        <p:attrNameLst>
                                          <p:attrName>style.visibility</p:attrName>
                                        </p:attrNameLst>
                                      </p:cBhvr>
                                      <p:to>
                                        <p:strVal val="visible"/>
                                      </p:to>
                                    </p:set>
                                    <p:anim calcmode="lin" valueType="num">
                                      <p:cBhvr additive="base">
                                        <p:cTn id="68" dur="100"/>
                                        <p:tgtEl>
                                          <p:spTgt spid="696"/>
                                        </p:tgtEl>
                                        <p:attrNameLst>
                                          <p:attrName>ppt_w</p:attrName>
                                        </p:attrNameLst>
                                      </p:cBhvr>
                                      <p:tavLst>
                                        <p:tav tm="0">
                                          <p:val>
                                            <p:strVal val="0"/>
                                          </p:val>
                                        </p:tav>
                                        <p:tav tm="100000">
                                          <p:val>
                                            <p:strVal val="#ppt_w"/>
                                          </p:val>
                                        </p:tav>
                                      </p:tavLst>
                                    </p:anim>
                                    <p:anim calcmode="lin" valueType="num">
                                      <p:cBhvr additive="base">
                                        <p:cTn id="69" dur="100"/>
                                        <p:tgtEl>
                                          <p:spTgt spid="696"/>
                                        </p:tgtEl>
                                        <p:attrNameLst>
                                          <p:attrName>ppt_h</p:attrName>
                                        </p:attrNameLst>
                                      </p:cBhvr>
                                      <p:tavLst>
                                        <p:tav tm="0">
                                          <p:val>
                                            <p:strVal val="0"/>
                                          </p:val>
                                        </p:tav>
                                        <p:tav tm="100000">
                                          <p:val>
                                            <p:strVal val="#ppt_h"/>
                                          </p:val>
                                        </p:tav>
                                      </p:tavLst>
                                    </p:anim>
                                  </p:childTnLst>
                                </p:cTn>
                              </p:par>
                              <p:par>
                                <p:cTn id="70" presetID="23" presetClass="entr" presetSubtype="16" fill="hold" nodeType="withEffect">
                                  <p:stCondLst>
                                    <p:cond delay="0"/>
                                  </p:stCondLst>
                                  <p:childTnLst>
                                    <p:set>
                                      <p:cBhvr>
                                        <p:cTn id="71" dur="1" fill="hold">
                                          <p:stCondLst>
                                            <p:cond delay="0"/>
                                          </p:stCondLst>
                                        </p:cTn>
                                        <p:tgtEl>
                                          <p:spTgt spid="695"/>
                                        </p:tgtEl>
                                        <p:attrNameLst>
                                          <p:attrName>style.visibility</p:attrName>
                                        </p:attrNameLst>
                                      </p:cBhvr>
                                      <p:to>
                                        <p:strVal val="visible"/>
                                      </p:to>
                                    </p:set>
                                    <p:anim calcmode="lin" valueType="num">
                                      <p:cBhvr additive="base">
                                        <p:cTn id="72" dur="100"/>
                                        <p:tgtEl>
                                          <p:spTgt spid="695"/>
                                        </p:tgtEl>
                                        <p:attrNameLst>
                                          <p:attrName>ppt_w</p:attrName>
                                        </p:attrNameLst>
                                      </p:cBhvr>
                                      <p:tavLst>
                                        <p:tav tm="0">
                                          <p:val>
                                            <p:strVal val="0"/>
                                          </p:val>
                                        </p:tav>
                                        <p:tav tm="100000">
                                          <p:val>
                                            <p:strVal val="#ppt_w"/>
                                          </p:val>
                                        </p:tav>
                                      </p:tavLst>
                                    </p:anim>
                                    <p:anim calcmode="lin" valueType="num">
                                      <p:cBhvr additive="base">
                                        <p:cTn id="73" dur="100"/>
                                        <p:tgtEl>
                                          <p:spTgt spid="695"/>
                                        </p:tgtEl>
                                        <p:attrNameLst>
                                          <p:attrName>ppt_h</p:attrName>
                                        </p:attrNameLst>
                                      </p:cBhvr>
                                      <p:tavLst>
                                        <p:tav tm="0">
                                          <p:val>
                                            <p:strVal val="0"/>
                                          </p:val>
                                        </p:tav>
                                        <p:tav tm="100000">
                                          <p:val>
                                            <p:strVal val="#ppt_h"/>
                                          </p:val>
                                        </p:tav>
                                      </p:tavLst>
                                    </p:anim>
                                  </p:childTnLst>
                                </p:cTn>
                              </p:par>
                            </p:childTnLst>
                          </p:cTn>
                        </p:par>
                        <p:par>
                          <p:cTn id="74" fill="hold">
                            <p:stCondLst>
                              <p:cond delay="3400"/>
                            </p:stCondLst>
                            <p:childTnLst>
                              <p:par>
                                <p:cTn id="75" presetID="23" presetClass="entr" presetSubtype="16" fill="hold" nodeType="afterEffect">
                                  <p:stCondLst>
                                    <p:cond delay="0"/>
                                  </p:stCondLst>
                                  <p:childTnLst>
                                    <p:set>
                                      <p:cBhvr>
                                        <p:cTn id="76" dur="1" fill="hold">
                                          <p:stCondLst>
                                            <p:cond delay="0"/>
                                          </p:stCondLst>
                                        </p:cTn>
                                        <p:tgtEl>
                                          <p:spTgt spid="704"/>
                                        </p:tgtEl>
                                        <p:attrNameLst>
                                          <p:attrName>style.visibility</p:attrName>
                                        </p:attrNameLst>
                                      </p:cBhvr>
                                      <p:to>
                                        <p:strVal val="visible"/>
                                      </p:to>
                                    </p:set>
                                    <p:anim calcmode="lin" valueType="num">
                                      <p:cBhvr additive="base">
                                        <p:cTn id="77" dur="100"/>
                                        <p:tgtEl>
                                          <p:spTgt spid="704"/>
                                        </p:tgtEl>
                                        <p:attrNameLst>
                                          <p:attrName>ppt_w</p:attrName>
                                        </p:attrNameLst>
                                      </p:cBhvr>
                                      <p:tavLst>
                                        <p:tav tm="0">
                                          <p:val>
                                            <p:strVal val="0"/>
                                          </p:val>
                                        </p:tav>
                                        <p:tav tm="100000">
                                          <p:val>
                                            <p:strVal val="#ppt_w"/>
                                          </p:val>
                                        </p:tav>
                                      </p:tavLst>
                                    </p:anim>
                                    <p:anim calcmode="lin" valueType="num">
                                      <p:cBhvr additive="base">
                                        <p:cTn id="78" dur="100"/>
                                        <p:tgtEl>
                                          <p:spTgt spid="7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15"/>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39" name="Google Shape;739;p115"/>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00">
                <a:latin typeface="Lato Black"/>
                <a:ea typeface="Lato Black"/>
                <a:cs typeface="Lato Black"/>
                <a:sym typeface="Lato Black"/>
              </a:rPr>
              <a:t>KEY DESIGN IDEAS &amp; TERMS</a:t>
            </a:r>
            <a:endParaRPr sz="3000">
              <a:latin typeface="Lato Black"/>
              <a:ea typeface="Lato Black"/>
              <a:cs typeface="Lato Black"/>
              <a:sym typeface="Lato Black"/>
            </a:endParaRPr>
          </a:p>
          <a:p>
            <a:pPr marL="0" lvl="0" indent="0" algn="l" rtl="0">
              <a:spcBef>
                <a:spcPts val="0"/>
              </a:spcBef>
              <a:spcAft>
                <a:spcPts val="0"/>
              </a:spcAft>
              <a:buSzPts val="990"/>
              <a:buNone/>
            </a:pPr>
            <a:endParaRPr sz="2500" b="1">
              <a:latin typeface="Lato"/>
              <a:ea typeface="Lato"/>
              <a:cs typeface="Lato"/>
              <a:sym typeface="Lato"/>
            </a:endParaRPr>
          </a:p>
        </p:txBody>
      </p:sp>
      <p:grpSp>
        <p:nvGrpSpPr>
          <p:cNvPr id="740" name="Google Shape;740;p115"/>
          <p:cNvGrpSpPr/>
          <p:nvPr/>
        </p:nvGrpSpPr>
        <p:grpSpPr>
          <a:xfrm>
            <a:off x="385741" y="975052"/>
            <a:ext cx="8435243" cy="3397954"/>
            <a:chOff x="962026" y="1361875"/>
            <a:chExt cx="7220100" cy="2311848"/>
          </a:xfrm>
        </p:grpSpPr>
        <p:sp>
          <p:nvSpPr>
            <p:cNvPr id="741" name="Google Shape;741;p115"/>
            <p:cNvSpPr txBox="1"/>
            <p:nvPr/>
          </p:nvSpPr>
          <p:spPr>
            <a:xfrm>
              <a:off x="967823" y="1672723"/>
              <a:ext cx="1610400" cy="2001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300"/>
                </a:spcBef>
                <a:spcAft>
                  <a:spcPts val="0"/>
                </a:spcAft>
                <a:buNone/>
              </a:pPr>
              <a:r>
                <a:rPr lang="en">
                  <a:solidFill>
                    <a:srgbClr val="301900"/>
                  </a:solidFill>
                  <a:latin typeface="Lato Light"/>
                  <a:ea typeface="Lato Light"/>
                  <a:cs typeface="Lato Light"/>
                  <a:sym typeface="Lato Light"/>
                </a:rPr>
                <a:t>Central gathering area of the high school which creates a sense of community for dining and gathering. Constitutes the major organizing space of the high school with connections to all major elements.</a:t>
              </a:r>
              <a:endParaRPr>
                <a:solidFill>
                  <a:srgbClr val="301900"/>
                </a:solidFill>
                <a:latin typeface="Lato Light"/>
                <a:ea typeface="Lato Light"/>
                <a:cs typeface="Lato Light"/>
                <a:sym typeface="Lato Light"/>
              </a:endParaRPr>
            </a:p>
          </p:txBody>
        </p:sp>
        <p:sp>
          <p:nvSpPr>
            <p:cNvPr id="742" name="Google Shape;742;p115"/>
            <p:cNvSpPr txBox="1"/>
            <p:nvPr/>
          </p:nvSpPr>
          <p:spPr>
            <a:xfrm>
              <a:off x="967752" y="1361875"/>
              <a:ext cx="1610400" cy="3000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550">
                  <a:solidFill>
                    <a:srgbClr val="301900"/>
                  </a:solidFill>
                  <a:latin typeface="Lato Black"/>
                  <a:ea typeface="Lato Black"/>
                  <a:cs typeface="Lato Black"/>
                  <a:sym typeface="Lato Black"/>
                </a:rPr>
                <a:t>THE UNION</a:t>
              </a:r>
              <a:endParaRPr sz="1550">
                <a:solidFill>
                  <a:srgbClr val="301900"/>
                </a:solidFill>
                <a:latin typeface="Lato Black"/>
                <a:ea typeface="Lato Black"/>
                <a:cs typeface="Lato Black"/>
                <a:sym typeface="Lato Black"/>
              </a:endParaRPr>
            </a:p>
          </p:txBody>
        </p:sp>
        <p:sp>
          <p:nvSpPr>
            <p:cNvPr id="743" name="Google Shape;743;p115"/>
            <p:cNvSpPr txBox="1"/>
            <p:nvPr/>
          </p:nvSpPr>
          <p:spPr>
            <a:xfrm>
              <a:off x="2835728" y="1661872"/>
              <a:ext cx="1610400" cy="1231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300"/>
                </a:spcBef>
                <a:spcAft>
                  <a:spcPts val="0"/>
                </a:spcAft>
                <a:buNone/>
              </a:pPr>
              <a:r>
                <a:rPr lang="en">
                  <a:solidFill>
                    <a:srgbClr val="301900"/>
                  </a:solidFill>
                  <a:latin typeface="Lato Light"/>
                  <a:ea typeface="Lato Light"/>
                  <a:cs typeface="Lato Light"/>
                  <a:sym typeface="Lato Light"/>
                </a:rPr>
                <a:t>A team of up to 12 staff grouped around learning objectives with the intent of fostering collaboration who share a meeting space.</a:t>
              </a:r>
              <a:endParaRPr sz="1300">
                <a:solidFill>
                  <a:srgbClr val="301900"/>
                </a:solidFill>
                <a:latin typeface="Roboto Light"/>
                <a:ea typeface="Roboto Light"/>
                <a:cs typeface="Roboto Light"/>
                <a:sym typeface="Roboto Light"/>
              </a:endParaRPr>
            </a:p>
          </p:txBody>
        </p:sp>
        <p:sp>
          <p:nvSpPr>
            <p:cNvPr id="744" name="Google Shape;744;p115"/>
            <p:cNvSpPr txBox="1"/>
            <p:nvPr/>
          </p:nvSpPr>
          <p:spPr>
            <a:xfrm>
              <a:off x="2835742" y="1361875"/>
              <a:ext cx="1610400" cy="3000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600">
                  <a:solidFill>
                    <a:srgbClr val="301900"/>
                  </a:solidFill>
                  <a:latin typeface="Lato Black"/>
                  <a:ea typeface="Lato Black"/>
                  <a:cs typeface="Lato Black"/>
                  <a:sym typeface="Lato Black"/>
                </a:rPr>
                <a:t>EDUCATIONAL TEAM</a:t>
              </a:r>
              <a:endParaRPr sz="1600" b="1">
                <a:solidFill>
                  <a:srgbClr val="301900"/>
                </a:solidFill>
                <a:latin typeface="Space Mono"/>
                <a:ea typeface="Space Mono"/>
                <a:cs typeface="Space Mono"/>
                <a:sym typeface="Space Mono"/>
              </a:endParaRPr>
            </a:p>
          </p:txBody>
        </p:sp>
        <p:sp>
          <p:nvSpPr>
            <p:cNvPr id="745" name="Google Shape;745;p115"/>
            <p:cNvSpPr txBox="1"/>
            <p:nvPr/>
          </p:nvSpPr>
          <p:spPr>
            <a:xfrm>
              <a:off x="4703733" y="1661870"/>
              <a:ext cx="1610400" cy="123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301900"/>
                  </a:solidFill>
                  <a:latin typeface="Lato Light"/>
                  <a:ea typeface="Lato Light"/>
                  <a:cs typeface="Lato Light"/>
                  <a:sym typeface="Lato Light"/>
                </a:rPr>
                <a:t>A collection of learning spaces grouped together to enhance collaboration, innovation, and student agency. </a:t>
              </a:r>
              <a:endParaRPr sz="1000">
                <a:solidFill>
                  <a:srgbClr val="301900"/>
                </a:solidFill>
                <a:latin typeface="Roboto Light"/>
                <a:ea typeface="Roboto Light"/>
                <a:cs typeface="Roboto Light"/>
                <a:sym typeface="Roboto Light"/>
              </a:endParaRPr>
            </a:p>
          </p:txBody>
        </p:sp>
        <p:sp>
          <p:nvSpPr>
            <p:cNvPr id="746" name="Google Shape;746;p115"/>
            <p:cNvSpPr txBox="1"/>
            <p:nvPr/>
          </p:nvSpPr>
          <p:spPr>
            <a:xfrm>
              <a:off x="4703732" y="1361875"/>
              <a:ext cx="1610400" cy="3000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550">
                  <a:solidFill>
                    <a:srgbClr val="301900"/>
                  </a:solidFill>
                  <a:latin typeface="Lato Black"/>
                  <a:ea typeface="Lato Black"/>
                  <a:cs typeface="Lato Black"/>
                  <a:sym typeface="Lato Black"/>
                </a:rPr>
                <a:t>LEARNING STUDIO</a:t>
              </a:r>
              <a:endParaRPr sz="750" b="1">
                <a:solidFill>
                  <a:srgbClr val="301900"/>
                </a:solidFill>
                <a:latin typeface="Space Mono"/>
                <a:ea typeface="Space Mono"/>
                <a:cs typeface="Space Mono"/>
                <a:sym typeface="Space Mono"/>
              </a:endParaRPr>
            </a:p>
          </p:txBody>
        </p:sp>
        <p:sp>
          <p:nvSpPr>
            <p:cNvPr id="747" name="Google Shape;747;p115"/>
            <p:cNvSpPr txBox="1"/>
            <p:nvPr/>
          </p:nvSpPr>
          <p:spPr>
            <a:xfrm>
              <a:off x="6571700" y="1661870"/>
              <a:ext cx="1610400" cy="1231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300"/>
                </a:spcBef>
                <a:spcAft>
                  <a:spcPts val="0"/>
                </a:spcAft>
                <a:buNone/>
              </a:pPr>
              <a:r>
                <a:rPr lang="en">
                  <a:solidFill>
                    <a:srgbClr val="301900"/>
                  </a:solidFill>
                  <a:latin typeface="Lato Light"/>
                  <a:ea typeface="Lato Light"/>
                  <a:cs typeface="Lato Light"/>
                  <a:sym typeface="Lato Light"/>
                </a:rPr>
                <a:t>A specialized learning studio focused on media resources, technology access, and collaborative spaces as a resource to all learners.</a:t>
              </a:r>
              <a:endParaRPr sz="1000">
                <a:solidFill>
                  <a:srgbClr val="301900"/>
                </a:solidFill>
                <a:latin typeface="Roboto Light"/>
                <a:ea typeface="Roboto Light"/>
                <a:cs typeface="Roboto Light"/>
                <a:sym typeface="Roboto Light"/>
              </a:endParaRPr>
            </a:p>
          </p:txBody>
        </p:sp>
        <p:sp>
          <p:nvSpPr>
            <p:cNvPr id="748" name="Google Shape;748;p115"/>
            <p:cNvSpPr txBox="1"/>
            <p:nvPr/>
          </p:nvSpPr>
          <p:spPr>
            <a:xfrm>
              <a:off x="6571723" y="1361875"/>
              <a:ext cx="1610400" cy="3000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550">
                  <a:solidFill>
                    <a:srgbClr val="301900"/>
                  </a:solidFill>
                  <a:latin typeface="Lato Black"/>
                  <a:ea typeface="Lato Black"/>
                  <a:cs typeface="Lato Black"/>
                  <a:sym typeface="Lato Black"/>
                </a:rPr>
                <a:t>LEARNING COMMONS</a:t>
              </a:r>
              <a:endParaRPr sz="750" b="1">
                <a:solidFill>
                  <a:srgbClr val="301900"/>
                </a:solidFill>
                <a:latin typeface="Space Mono"/>
                <a:ea typeface="Space Mono"/>
                <a:cs typeface="Space Mono"/>
                <a:sym typeface="Space Mono"/>
              </a:endParaRPr>
            </a:p>
          </p:txBody>
        </p:sp>
        <p:cxnSp>
          <p:nvCxnSpPr>
            <p:cNvPr id="749" name="Google Shape;749;p115"/>
            <p:cNvCxnSpPr/>
            <p:nvPr/>
          </p:nvCxnSpPr>
          <p:spPr>
            <a:xfrm>
              <a:off x="962026" y="1667300"/>
              <a:ext cx="7220100" cy="0"/>
            </a:xfrm>
            <a:prstGeom prst="straightConnector1">
              <a:avLst/>
            </a:prstGeom>
            <a:noFill/>
            <a:ln w="9525" cap="flat" cmpd="sng">
              <a:solidFill>
                <a:srgbClr val="301900"/>
              </a:solidFill>
              <a:prstDash val="solid"/>
              <a:round/>
              <a:headEnd type="none" w="med" len="med"/>
              <a:tailEnd type="none" w="med" len="med"/>
            </a:ln>
          </p:spPr>
        </p:cxnSp>
      </p:grpSp>
      <p:pic>
        <p:nvPicPr>
          <p:cNvPr id="750" name="Google Shape;750;p115"/>
          <p:cNvPicPr preferRelativeResize="0"/>
          <p:nvPr/>
        </p:nvPicPr>
        <p:blipFill>
          <a:blip r:embed="rId3">
            <a:alphaModFix/>
          </a:blip>
          <a:stretch>
            <a:fillRect/>
          </a:stretch>
        </p:blipFill>
        <p:spPr>
          <a:xfrm>
            <a:off x="3693825" y="4224247"/>
            <a:ext cx="726901" cy="873119"/>
          </a:xfrm>
          <a:prstGeom prst="rect">
            <a:avLst/>
          </a:prstGeom>
          <a:noFill/>
          <a:ln>
            <a:noFill/>
          </a:ln>
        </p:spPr>
      </p:pic>
      <p:pic>
        <p:nvPicPr>
          <p:cNvPr id="751" name="Google Shape;751;p115"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116" title="Site Plan 10.16.20-No Labels.jpg"/>
          <p:cNvPicPr preferRelativeResize="0"/>
          <p:nvPr/>
        </p:nvPicPr>
        <p:blipFill rotWithShape="1">
          <a:blip r:embed="rId3">
            <a:alphaModFix/>
          </a:blip>
          <a:srcRect l="36772"/>
          <a:stretch/>
        </p:blipFill>
        <p:spPr>
          <a:xfrm rot="5400000">
            <a:off x="2516136" y="-1533586"/>
            <a:ext cx="3613051" cy="7807227"/>
          </a:xfrm>
          <a:prstGeom prst="rect">
            <a:avLst/>
          </a:prstGeom>
          <a:noFill/>
          <a:ln>
            <a:noFill/>
          </a:ln>
        </p:spPr>
      </p:pic>
      <p:sp>
        <p:nvSpPr>
          <p:cNvPr id="757" name="Google Shape;757;p116"/>
          <p:cNvSpPr txBox="1"/>
          <p:nvPr/>
        </p:nvSpPr>
        <p:spPr>
          <a:xfrm>
            <a:off x="-33150" y="4488925"/>
            <a:ext cx="91773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58" name="Google Shape;758;p116"/>
          <p:cNvSpPr txBox="1"/>
          <p:nvPr/>
        </p:nvSpPr>
        <p:spPr>
          <a:xfrm>
            <a:off x="2049000" y="4071250"/>
            <a:ext cx="17103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59" name="Google Shape;759;p116"/>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20">
                <a:latin typeface="Lato Black"/>
                <a:ea typeface="Lato Black"/>
                <a:cs typeface="Lato Black"/>
                <a:sym typeface="Lato Black"/>
              </a:rPr>
              <a:t>OVERALL SITE PLAN</a:t>
            </a:r>
            <a:endParaRPr sz="30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grpSp>
        <p:nvGrpSpPr>
          <p:cNvPr id="760" name="Google Shape;760;p116"/>
          <p:cNvGrpSpPr/>
          <p:nvPr/>
        </p:nvGrpSpPr>
        <p:grpSpPr>
          <a:xfrm>
            <a:off x="398700" y="3012775"/>
            <a:ext cx="7886100" cy="1420725"/>
            <a:chOff x="618508" y="3012775"/>
            <a:chExt cx="7886100" cy="1420725"/>
          </a:xfrm>
        </p:grpSpPr>
        <p:sp>
          <p:nvSpPr>
            <p:cNvPr id="761" name="Google Shape;761;p116"/>
            <p:cNvSpPr/>
            <p:nvPr/>
          </p:nvSpPr>
          <p:spPr>
            <a:xfrm rot="5400000">
              <a:off x="4193608" y="122500"/>
              <a:ext cx="735900" cy="7886100"/>
            </a:xfrm>
            <a:prstGeom prst="rect">
              <a:avLst/>
            </a:prstGeom>
            <a:solidFill>
              <a:srgbClr val="FFFFFF">
                <a:alpha val="38640"/>
              </a:srgbClr>
            </a:solidFill>
            <a:ln>
              <a:noFill/>
            </a:ln>
          </p:spPr>
          <p:txBody>
            <a:bodyPr spcFirstLastPara="1" wrap="square" lIns="161700" tIns="161700" rIns="161700" bIns="161700" anchor="ctr" anchorCtr="0">
              <a:noAutofit/>
            </a:bodyPr>
            <a:lstStyle/>
            <a:p>
              <a:pPr marL="0" lvl="0" indent="0" algn="ctr" rtl="0">
                <a:spcBef>
                  <a:spcPts val="0"/>
                </a:spcBef>
                <a:spcAft>
                  <a:spcPts val="0"/>
                </a:spcAft>
                <a:buNone/>
              </a:pPr>
              <a:endParaRPr sz="2476"/>
            </a:p>
          </p:txBody>
        </p:sp>
        <p:sp>
          <p:nvSpPr>
            <p:cNvPr id="762" name="Google Shape;762;p116"/>
            <p:cNvSpPr/>
            <p:nvPr/>
          </p:nvSpPr>
          <p:spPr>
            <a:xfrm rot="5400000">
              <a:off x="2096333" y="1798950"/>
              <a:ext cx="445200" cy="3379200"/>
            </a:xfrm>
            <a:prstGeom prst="rect">
              <a:avLst/>
            </a:prstGeom>
            <a:solidFill>
              <a:srgbClr val="FFFFFF">
                <a:alpha val="38640"/>
              </a:srgbClr>
            </a:solidFill>
            <a:ln>
              <a:noFill/>
            </a:ln>
          </p:spPr>
          <p:txBody>
            <a:bodyPr spcFirstLastPara="1" wrap="square" lIns="161700" tIns="161700" rIns="161700" bIns="161700" anchor="ctr" anchorCtr="0">
              <a:noAutofit/>
            </a:bodyPr>
            <a:lstStyle/>
            <a:p>
              <a:pPr marL="0" lvl="0" indent="0" algn="ctr" rtl="0">
                <a:spcBef>
                  <a:spcPts val="0"/>
                </a:spcBef>
                <a:spcAft>
                  <a:spcPts val="0"/>
                </a:spcAft>
                <a:buNone/>
              </a:pPr>
              <a:endParaRPr sz="2476"/>
            </a:p>
          </p:txBody>
        </p:sp>
        <p:sp>
          <p:nvSpPr>
            <p:cNvPr id="763" name="Google Shape;763;p116"/>
            <p:cNvSpPr txBox="1"/>
            <p:nvPr/>
          </p:nvSpPr>
          <p:spPr>
            <a:xfrm>
              <a:off x="2966525" y="3418229"/>
              <a:ext cx="10185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64" name="Google Shape;764;p116"/>
            <p:cNvSpPr/>
            <p:nvPr/>
          </p:nvSpPr>
          <p:spPr>
            <a:xfrm>
              <a:off x="638858" y="3012775"/>
              <a:ext cx="2437200" cy="251700"/>
            </a:xfrm>
            <a:prstGeom prst="rect">
              <a:avLst/>
            </a:prstGeom>
            <a:solidFill>
              <a:srgbClr val="FFFFFF">
                <a:alpha val="3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765" name="Google Shape;765;p116"/>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766" name="Google Shape;766;p116"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sp>
        <p:nvSpPr>
          <p:cNvPr id="767" name="Google Shape;767;p116"/>
          <p:cNvSpPr/>
          <p:nvPr/>
        </p:nvSpPr>
        <p:spPr>
          <a:xfrm rot="5400000">
            <a:off x="4116775" y="-3189475"/>
            <a:ext cx="390900" cy="7827300"/>
          </a:xfrm>
          <a:prstGeom prst="rect">
            <a:avLst/>
          </a:prstGeom>
          <a:solidFill>
            <a:srgbClr val="FFFFFF">
              <a:alpha val="38640"/>
            </a:srgbClr>
          </a:solidFill>
          <a:ln>
            <a:noFill/>
          </a:ln>
        </p:spPr>
        <p:txBody>
          <a:bodyPr spcFirstLastPara="1" wrap="square" lIns="161700" tIns="161700" rIns="161700" bIns="161700" anchor="ctr" anchorCtr="0">
            <a:noAutofit/>
          </a:bodyPr>
          <a:lstStyle/>
          <a:p>
            <a:pPr marL="0" lvl="0" indent="0" algn="ctr" rtl="0">
              <a:spcBef>
                <a:spcPts val="0"/>
              </a:spcBef>
              <a:spcAft>
                <a:spcPts val="0"/>
              </a:spcAft>
              <a:buNone/>
            </a:pPr>
            <a:endParaRPr sz="2476"/>
          </a:p>
        </p:txBody>
      </p:sp>
      <p:sp>
        <p:nvSpPr>
          <p:cNvPr id="768" name="Google Shape;768;p116"/>
          <p:cNvSpPr txBox="1"/>
          <p:nvPr/>
        </p:nvSpPr>
        <p:spPr>
          <a:xfrm>
            <a:off x="8284800" y="3694925"/>
            <a:ext cx="345600" cy="3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latin typeface="Lato"/>
                <a:ea typeface="Lato"/>
                <a:cs typeface="Lato"/>
                <a:sym typeface="Lato"/>
              </a:rPr>
              <a:t>N</a:t>
            </a:r>
            <a:endParaRPr sz="1800" b="1" u="none" strike="noStrike" cap="none">
              <a:solidFill>
                <a:srgbClr val="000000"/>
              </a:solidFill>
              <a:latin typeface="Lato"/>
              <a:ea typeface="Lato"/>
              <a:cs typeface="Lato"/>
              <a:sym typeface="Lato"/>
            </a:endParaRPr>
          </a:p>
        </p:txBody>
      </p:sp>
      <p:cxnSp>
        <p:nvCxnSpPr>
          <p:cNvPr id="769" name="Google Shape;769;p116"/>
          <p:cNvCxnSpPr/>
          <p:nvPr/>
        </p:nvCxnSpPr>
        <p:spPr>
          <a:xfrm>
            <a:off x="8630400" y="3936275"/>
            <a:ext cx="415500" cy="0"/>
          </a:xfrm>
          <a:prstGeom prst="straightConnector1">
            <a:avLst/>
          </a:prstGeom>
          <a:noFill/>
          <a:ln w="28575" cap="flat" cmpd="sng">
            <a:solidFill>
              <a:schemeClr val="dk1"/>
            </a:solidFill>
            <a:prstDash val="solid"/>
            <a:round/>
            <a:headEnd type="none" w="med" len="med"/>
            <a:tailEnd type="stealth" w="med" len="med"/>
          </a:ln>
        </p:spPr>
      </p:cxnSp>
      <p:sp>
        <p:nvSpPr>
          <p:cNvPr id="770" name="Google Shape;770;p116"/>
          <p:cNvSpPr txBox="1"/>
          <p:nvPr/>
        </p:nvSpPr>
        <p:spPr>
          <a:xfrm>
            <a:off x="4593306" y="2469673"/>
            <a:ext cx="1595400" cy="3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1">
                <a:solidFill>
                  <a:schemeClr val="lt2"/>
                </a:solidFill>
                <a:latin typeface="Lato"/>
                <a:ea typeface="Lato"/>
                <a:cs typeface="Lato"/>
                <a:sym typeface="Lato"/>
              </a:rPr>
              <a:t>WHITE BEAR LAKE AREA HIGH SCHOOL</a:t>
            </a:r>
            <a:endParaRPr sz="1000" b="1" u="none" strike="noStrike" cap="none">
              <a:solidFill>
                <a:schemeClr val="lt2"/>
              </a:solidFill>
              <a:latin typeface="Lato"/>
              <a:ea typeface="Lato"/>
              <a:cs typeface="Lato"/>
              <a:sym typeface="Lato"/>
            </a:endParaRPr>
          </a:p>
        </p:txBody>
      </p:sp>
      <p:sp>
        <p:nvSpPr>
          <p:cNvPr id="771" name="Google Shape;771;p116"/>
          <p:cNvSpPr txBox="1"/>
          <p:nvPr/>
        </p:nvSpPr>
        <p:spPr>
          <a:xfrm>
            <a:off x="1508375" y="2072175"/>
            <a:ext cx="1595400" cy="3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1">
                <a:latin typeface="Lato"/>
                <a:ea typeface="Lato"/>
                <a:cs typeface="Lato"/>
                <a:sym typeface="Lato"/>
              </a:rPr>
              <a:t>MIDDLE SCHOOL</a:t>
            </a:r>
            <a:endParaRPr sz="1000" b="1" u="none" strike="noStrike" cap="none">
              <a:solidFill>
                <a:srgbClr val="000000"/>
              </a:solidFill>
              <a:latin typeface="Lato"/>
              <a:ea typeface="Lato"/>
              <a:cs typeface="Lato"/>
              <a:sym typeface="Lato"/>
            </a:endParaRPr>
          </a:p>
        </p:txBody>
      </p:sp>
      <p:sp>
        <p:nvSpPr>
          <p:cNvPr id="772" name="Google Shape;772;p116"/>
          <p:cNvSpPr/>
          <p:nvPr/>
        </p:nvSpPr>
        <p:spPr>
          <a:xfrm rot="5400000">
            <a:off x="6521725" y="2036650"/>
            <a:ext cx="3003600" cy="404700"/>
          </a:xfrm>
          <a:prstGeom prst="rect">
            <a:avLst/>
          </a:prstGeom>
          <a:solidFill>
            <a:srgbClr val="FFFFFF">
              <a:alpha val="38640"/>
            </a:srgbClr>
          </a:solidFill>
          <a:ln>
            <a:noFill/>
          </a:ln>
        </p:spPr>
        <p:txBody>
          <a:bodyPr spcFirstLastPara="1" wrap="square" lIns="161700" tIns="161700" rIns="161700" bIns="161700" anchor="ctr" anchorCtr="0">
            <a:noAutofit/>
          </a:bodyPr>
          <a:lstStyle/>
          <a:p>
            <a:pPr marL="0" lvl="0" indent="0" algn="ctr" rtl="0">
              <a:spcBef>
                <a:spcPts val="0"/>
              </a:spcBef>
              <a:spcAft>
                <a:spcPts val="0"/>
              </a:spcAft>
              <a:buNone/>
            </a:pPr>
            <a:endParaRPr sz="2476"/>
          </a:p>
        </p:txBody>
      </p:sp>
      <p:sp>
        <p:nvSpPr>
          <p:cNvPr id="773" name="Google Shape;773;p116"/>
          <p:cNvSpPr/>
          <p:nvPr/>
        </p:nvSpPr>
        <p:spPr>
          <a:xfrm rot="5400000">
            <a:off x="-229900" y="1604150"/>
            <a:ext cx="2023200" cy="725100"/>
          </a:xfrm>
          <a:prstGeom prst="rect">
            <a:avLst/>
          </a:prstGeom>
          <a:solidFill>
            <a:srgbClr val="FFFFFF">
              <a:alpha val="38640"/>
            </a:srgbClr>
          </a:solidFill>
          <a:ln>
            <a:noFill/>
          </a:ln>
        </p:spPr>
        <p:txBody>
          <a:bodyPr spcFirstLastPara="1" wrap="square" lIns="161700" tIns="161700" rIns="161700" bIns="161700" anchor="ctr" anchorCtr="0">
            <a:noAutofit/>
          </a:bodyPr>
          <a:lstStyle/>
          <a:p>
            <a:pPr marL="0" lvl="0" indent="0" algn="ctr" rtl="0">
              <a:spcBef>
                <a:spcPts val="0"/>
              </a:spcBef>
              <a:spcAft>
                <a:spcPts val="0"/>
              </a:spcAft>
              <a:buNone/>
            </a:pPr>
            <a:endParaRPr sz="2476"/>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17" title="EDspaces MAIN LEVEL - Exploded Axon - Recolored Final.png"/>
          <p:cNvPicPr preferRelativeResize="0"/>
          <p:nvPr/>
        </p:nvPicPr>
        <p:blipFill>
          <a:blip r:embed="rId3">
            <a:alphaModFix/>
          </a:blip>
          <a:stretch>
            <a:fillRect/>
          </a:stretch>
        </p:blipFill>
        <p:spPr>
          <a:xfrm>
            <a:off x="3294846" y="60138"/>
            <a:ext cx="3115051" cy="4402575"/>
          </a:xfrm>
          <a:prstGeom prst="rect">
            <a:avLst/>
          </a:prstGeom>
          <a:noFill/>
          <a:ln>
            <a:noFill/>
          </a:ln>
        </p:spPr>
      </p:pic>
      <p:sp>
        <p:nvSpPr>
          <p:cNvPr id="779" name="Google Shape;779;p117"/>
          <p:cNvSpPr txBox="1"/>
          <p:nvPr/>
        </p:nvSpPr>
        <p:spPr>
          <a:xfrm>
            <a:off x="0" y="4488925"/>
            <a:ext cx="91440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80" name="Google Shape;780;p117"/>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BUILDING LAYOUT</a:t>
            </a:r>
            <a:endParaRPr sz="3020">
              <a:latin typeface="Lato Black"/>
              <a:ea typeface="Lato Black"/>
              <a:cs typeface="Lato Black"/>
              <a:sym typeface="Lato Black"/>
            </a:endParaRPr>
          </a:p>
        </p:txBody>
      </p:sp>
      <p:sp>
        <p:nvSpPr>
          <p:cNvPr id="781" name="Google Shape;781;p117"/>
          <p:cNvSpPr txBox="1"/>
          <p:nvPr/>
        </p:nvSpPr>
        <p:spPr>
          <a:xfrm>
            <a:off x="2049000" y="4071250"/>
            <a:ext cx="17103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82" name="Google Shape;782;p117"/>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783" name="Google Shape;783;p117"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sp>
        <p:nvSpPr>
          <p:cNvPr id="784" name="Google Shape;784;p117"/>
          <p:cNvSpPr txBox="1"/>
          <p:nvPr/>
        </p:nvSpPr>
        <p:spPr>
          <a:xfrm>
            <a:off x="5336075" y="167100"/>
            <a:ext cx="18507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Third Level </a:t>
            </a:r>
            <a:endParaRPr sz="1500">
              <a:solidFill>
                <a:schemeClr val="dk2"/>
              </a:solidFill>
              <a:latin typeface="Lato"/>
              <a:ea typeface="Lato"/>
              <a:cs typeface="Lato"/>
              <a:sym typeface="Lato"/>
            </a:endParaRPr>
          </a:p>
        </p:txBody>
      </p:sp>
      <p:sp>
        <p:nvSpPr>
          <p:cNvPr id="785" name="Google Shape;785;p117"/>
          <p:cNvSpPr txBox="1"/>
          <p:nvPr/>
        </p:nvSpPr>
        <p:spPr>
          <a:xfrm>
            <a:off x="5704175" y="3836650"/>
            <a:ext cx="1743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Lower Level</a:t>
            </a:r>
            <a:endParaRPr sz="1500">
              <a:solidFill>
                <a:schemeClr val="dk2"/>
              </a:solidFill>
              <a:latin typeface="Lato"/>
              <a:ea typeface="Lato"/>
              <a:cs typeface="Lato"/>
              <a:sym typeface="Lato"/>
            </a:endParaRPr>
          </a:p>
        </p:txBody>
      </p:sp>
      <p:sp>
        <p:nvSpPr>
          <p:cNvPr id="786" name="Google Shape;786;p117"/>
          <p:cNvSpPr txBox="1"/>
          <p:nvPr/>
        </p:nvSpPr>
        <p:spPr>
          <a:xfrm>
            <a:off x="6727475" y="2523150"/>
            <a:ext cx="1743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Main Level </a:t>
            </a:r>
            <a:endParaRPr sz="1500">
              <a:solidFill>
                <a:schemeClr val="dk2"/>
              </a:solidFill>
              <a:latin typeface="Lato"/>
              <a:ea typeface="Lato"/>
              <a:cs typeface="Lato"/>
              <a:sym typeface="Lato"/>
            </a:endParaRPr>
          </a:p>
        </p:txBody>
      </p:sp>
      <p:sp>
        <p:nvSpPr>
          <p:cNvPr id="787" name="Google Shape;787;p117"/>
          <p:cNvSpPr txBox="1"/>
          <p:nvPr/>
        </p:nvSpPr>
        <p:spPr>
          <a:xfrm>
            <a:off x="5961175" y="1135325"/>
            <a:ext cx="1743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Second Level</a:t>
            </a:r>
            <a:endParaRPr sz="1500">
              <a:solidFill>
                <a:schemeClr val="dk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118" title="EDspaces MAIN LEVEL - Bubble Map.png"/>
          <p:cNvPicPr preferRelativeResize="0"/>
          <p:nvPr/>
        </p:nvPicPr>
        <p:blipFill>
          <a:blip r:embed="rId3">
            <a:alphaModFix/>
          </a:blip>
          <a:stretch>
            <a:fillRect/>
          </a:stretch>
        </p:blipFill>
        <p:spPr>
          <a:xfrm>
            <a:off x="4571988" y="61350"/>
            <a:ext cx="4272574" cy="4433050"/>
          </a:xfrm>
          <a:prstGeom prst="rect">
            <a:avLst/>
          </a:prstGeom>
          <a:noFill/>
          <a:ln>
            <a:noFill/>
          </a:ln>
        </p:spPr>
      </p:pic>
      <p:pic>
        <p:nvPicPr>
          <p:cNvPr id="793" name="Google Shape;793;p118" title="EDspaces MAIN LEVEL - Bubble Map With Outline.png"/>
          <p:cNvPicPr preferRelativeResize="0"/>
          <p:nvPr/>
        </p:nvPicPr>
        <p:blipFill>
          <a:blip r:embed="rId4">
            <a:alphaModFix/>
          </a:blip>
          <a:stretch>
            <a:fillRect/>
          </a:stretch>
        </p:blipFill>
        <p:spPr>
          <a:xfrm>
            <a:off x="4587623" y="61350"/>
            <a:ext cx="4256927" cy="4433049"/>
          </a:xfrm>
          <a:prstGeom prst="rect">
            <a:avLst/>
          </a:prstGeom>
          <a:noFill/>
          <a:ln>
            <a:noFill/>
          </a:ln>
        </p:spPr>
      </p:pic>
      <p:sp>
        <p:nvSpPr>
          <p:cNvPr id="794" name="Google Shape;794;p118"/>
          <p:cNvSpPr txBox="1"/>
          <p:nvPr/>
        </p:nvSpPr>
        <p:spPr>
          <a:xfrm>
            <a:off x="0" y="4488925"/>
            <a:ext cx="91440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95" name="Google Shape;795;p118"/>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BUILDING LAYOUT</a:t>
            </a:r>
            <a:endParaRPr sz="30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a:p>
            <a:pPr marL="0" lvl="0" indent="0" algn="l" rtl="0">
              <a:spcBef>
                <a:spcPts val="0"/>
              </a:spcBef>
              <a:spcAft>
                <a:spcPts val="0"/>
              </a:spcAft>
              <a:buClr>
                <a:schemeClr val="dk1"/>
              </a:buClr>
              <a:buSzPts val="990"/>
              <a:buFont typeface="Arial"/>
              <a:buNone/>
            </a:pPr>
            <a:endParaRPr sz="2820">
              <a:latin typeface="Lato"/>
              <a:ea typeface="Lato"/>
              <a:cs typeface="Lato"/>
              <a:sym typeface="Lato"/>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796" name="Google Shape;796;p118"/>
          <p:cNvSpPr txBox="1"/>
          <p:nvPr/>
        </p:nvSpPr>
        <p:spPr>
          <a:xfrm>
            <a:off x="2049000" y="4071250"/>
            <a:ext cx="17103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97" name="Google Shape;797;p118"/>
          <p:cNvPicPr preferRelativeResize="0"/>
          <p:nvPr/>
        </p:nvPicPr>
        <p:blipFill>
          <a:blip r:embed="rId5">
            <a:alphaModFix/>
          </a:blip>
          <a:stretch>
            <a:fillRect/>
          </a:stretch>
        </p:blipFill>
        <p:spPr>
          <a:xfrm>
            <a:off x="3444513" y="4197847"/>
            <a:ext cx="726901" cy="873119"/>
          </a:xfrm>
          <a:prstGeom prst="rect">
            <a:avLst/>
          </a:prstGeom>
          <a:noFill/>
          <a:ln>
            <a:noFill/>
          </a:ln>
        </p:spPr>
      </p:pic>
      <p:pic>
        <p:nvPicPr>
          <p:cNvPr id="798" name="Google Shape;798;p118" title="Logo_BW.png"/>
          <p:cNvPicPr preferRelativeResize="0"/>
          <p:nvPr/>
        </p:nvPicPr>
        <p:blipFill rotWithShape="1">
          <a:blip r:embed="rId6">
            <a:alphaModFix/>
          </a:blip>
          <a:srcRect l="59" r="49"/>
          <a:stretch/>
        </p:blipFill>
        <p:spPr>
          <a:xfrm>
            <a:off x="4262613" y="4139225"/>
            <a:ext cx="938228" cy="897000"/>
          </a:xfrm>
          <a:prstGeom prst="rect">
            <a:avLst/>
          </a:prstGeom>
          <a:noFill/>
          <a:ln>
            <a:noFill/>
          </a:ln>
        </p:spPr>
      </p:pic>
      <p:sp>
        <p:nvSpPr>
          <p:cNvPr id="799" name="Google Shape;799;p118"/>
          <p:cNvSpPr txBox="1"/>
          <p:nvPr/>
        </p:nvSpPr>
        <p:spPr>
          <a:xfrm>
            <a:off x="1431775" y="2380900"/>
            <a:ext cx="26652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3-STORY LEARNING STUDIOS</a:t>
            </a:r>
            <a:endParaRPr>
              <a:solidFill>
                <a:schemeClr val="dk2"/>
              </a:solidFill>
              <a:latin typeface="Lato"/>
              <a:ea typeface="Lato"/>
              <a:cs typeface="Lato"/>
              <a:sym typeface="Lato"/>
            </a:endParaRPr>
          </a:p>
        </p:txBody>
      </p:sp>
      <p:cxnSp>
        <p:nvCxnSpPr>
          <p:cNvPr id="800" name="Google Shape;800;p118"/>
          <p:cNvCxnSpPr>
            <a:stCxn id="799" idx="3"/>
          </p:cNvCxnSpPr>
          <p:nvPr/>
        </p:nvCxnSpPr>
        <p:spPr>
          <a:xfrm rot="10800000" flipH="1">
            <a:off x="4096975" y="2061100"/>
            <a:ext cx="1083600" cy="500400"/>
          </a:xfrm>
          <a:prstGeom prst="straightConnector1">
            <a:avLst/>
          </a:prstGeom>
          <a:noFill/>
          <a:ln w="28575" cap="flat" cmpd="sng">
            <a:solidFill>
              <a:srgbClr val="E97132"/>
            </a:solidFill>
            <a:prstDash val="solid"/>
            <a:round/>
            <a:headEnd type="oval" w="med" len="med"/>
            <a:tailEnd type="oval" w="med" len="med"/>
          </a:ln>
        </p:spPr>
      </p:cxnSp>
      <p:sp>
        <p:nvSpPr>
          <p:cNvPr id="801" name="Google Shape;801;p118"/>
          <p:cNvSpPr txBox="1"/>
          <p:nvPr/>
        </p:nvSpPr>
        <p:spPr>
          <a:xfrm>
            <a:off x="8099087" y="2672923"/>
            <a:ext cx="1395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Lato Black"/>
                <a:ea typeface="Lato Black"/>
                <a:cs typeface="Lato Black"/>
                <a:sym typeface="Lato Black"/>
              </a:rPr>
              <a:t>MAIN ENTRY</a:t>
            </a:r>
            <a:endParaRPr sz="1200">
              <a:solidFill>
                <a:schemeClr val="dk2"/>
              </a:solidFill>
              <a:latin typeface="Lato Black"/>
              <a:ea typeface="Lato Black"/>
              <a:cs typeface="Lato Black"/>
              <a:sym typeface="Lato Black"/>
            </a:endParaRPr>
          </a:p>
        </p:txBody>
      </p:sp>
      <p:sp>
        <p:nvSpPr>
          <p:cNvPr id="802" name="Google Shape;802;p118"/>
          <p:cNvSpPr txBox="1"/>
          <p:nvPr/>
        </p:nvSpPr>
        <p:spPr>
          <a:xfrm>
            <a:off x="4641956" y="2882200"/>
            <a:ext cx="14601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Lato Black"/>
                <a:ea typeface="Lato Black"/>
                <a:cs typeface="Lato Black"/>
                <a:sym typeface="Lato Black"/>
              </a:rPr>
              <a:t>STUDENT ENTRY</a:t>
            </a:r>
            <a:endParaRPr sz="1200">
              <a:solidFill>
                <a:schemeClr val="dk2"/>
              </a:solidFill>
              <a:latin typeface="Lato Black"/>
              <a:ea typeface="Lato Black"/>
              <a:cs typeface="Lato Black"/>
              <a:sym typeface="Lato Black"/>
            </a:endParaRPr>
          </a:p>
        </p:txBody>
      </p:sp>
      <p:sp>
        <p:nvSpPr>
          <p:cNvPr id="803" name="Google Shape;803;p118"/>
          <p:cNvSpPr txBox="1"/>
          <p:nvPr/>
        </p:nvSpPr>
        <p:spPr>
          <a:xfrm>
            <a:off x="4789225" y="3077950"/>
            <a:ext cx="17103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Lato Black"/>
                <a:ea typeface="Lato Black"/>
                <a:cs typeface="Lato Black"/>
                <a:sym typeface="Lato Black"/>
              </a:rPr>
              <a:t>ATHLETICS ENTRY</a:t>
            </a:r>
            <a:endParaRPr sz="1200">
              <a:solidFill>
                <a:schemeClr val="dk2"/>
              </a:solidFill>
              <a:latin typeface="Lato Black"/>
              <a:ea typeface="Lato Black"/>
              <a:cs typeface="Lato Black"/>
              <a:sym typeface="Lato Black"/>
            </a:endParaRPr>
          </a:p>
        </p:txBody>
      </p:sp>
      <p:sp>
        <p:nvSpPr>
          <p:cNvPr id="804" name="Google Shape;804;p118"/>
          <p:cNvSpPr txBox="1"/>
          <p:nvPr/>
        </p:nvSpPr>
        <p:spPr>
          <a:xfrm>
            <a:off x="1628649" y="1460051"/>
            <a:ext cx="2450803" cy="32456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PATHWAYS CLASSROOMS</a:t>
            </a:r>
            <a:endParaRPr>
              <a:solidFill>
                <a:schemeClr val="dk2"/>
              </a:solidFill>
              <a:latin typeface="Lato"/>
              <a:ea typeface="Lato"/>
              <a:cs typeface="Lato"/>
              <a:sym typeface="Lato"/>
            </a:endParaRPr>
          </a:p>
        </p:txBody>
      </p:sp>
      <p:cxnSp>
        <p:nvCxnSpPr>
          <p:cNvPr id="805" name="Google Shape;805;p118"/>
          <p:cNvCxnSpPr/>
          <p:nvPr/>
        </p:nvCxnSpPr>
        <p:spPr>
          <a:xfrm flipV="1">
            <a:off x="4072551" y="1039577"/>
            <a:ext cx="844973" cy="627541"/>
          </a:xfrm>
          <a:prstGeom prst="straightConnector1">
            <a:avLst/>
          </a:prstGeom>
          <a:noFill/>
          <a:ln w="28575" cap="flat" cmpd="sng">
            <a:solidFill>
              <a:srgbClr val="E97132"/>
            </a:solidFill>
            <a:prstDash val="solid"/>
            <a:round/>
            <a:headEnd type="oval" w="med" len="med"/>
            <a:tailEnd type="oval" w="med" len="med"/>
          </a:ln>
        </p:spPr>
      </p:cxnSp>
      <p:cxnSp>
        <p:nvCxnSpPr>
          <p:cNvPr id="806" name="Google Shape;806;p118"/>
          <p:cNvCxnSpPr>
            <a:stCxn id="804" idx="3"/>
          </p:cNvCxnSpPr>
          <p:nvPr/>
        </p:nvCxnSpPr>
        <p:spPr>
          <a:xfrm>
            <a:off x="4072126" y="1658968"/>
            <a:ext cx="1457526" cy="771643"/>
          </a:xfrm>
          <a:prstGeom prst="straightConnector1">
            <a:avLst/>
          </a:prstGeom>
          <a:noFill/>
          <a:ln w="28575" cap="flat" cmpd="sng">
            <a:solidFill>
              <a:srgbClr val="E97132"/>
            </a:solidFill>
            <a:prstDash val="solid"/>
            <a:round/>
            <a:headEnd type="oval" w="med" len="med"/>
            <a:tailEnd type="oval" w="med" len="med"/>
          </a:ln>
        </p:spPr>
      </p:cxnSp>
      <p:sp>
        <p:nvSpPr>
          <p:cNvPr id="807" name="Google Shape;807;p118"/>
          <p:cNvSpPr txBox="1"/>
          <p:nvPr/>
        </p:nvSpPr>
        <p:spPr>
          <a:xfrm>
            <a:off x="7160531" y="167100"/>
            <a:ext cx="18507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NEW AUDITORIUM</a:t>
            </a:r>
            <a:endParaRPr>
              <a:solidFill>
                <a:schemeClr val="dk2"/>
              </a:solidFill>
              <a:latin typeface="Lato"/>
              <a:ea typeface="Lato"/>
              <a:cs typeface="Lato"/>
              <a:sym typeface="Lato"/>
            </a:endParaRPr>
          </a:p>
        </p:txBody>
      </p:sp>
      <p:cxnSp>
        <p:nvCxnSpPr>
          <p:cNvPr id="808" name="Google Shape;808;p118"/>
          <p:cNvCxnSpPr>
            <a:stCxn id="807" idx="3"/>
          </p:cNvCxnSpPr>
          <p:nvPr/>
        </p:nvCxnSpPr>
        <p:spPr>
          <a:xfrm flipH="1">
            <a:off x="8372231" y="347700"/>
            <a:ext cx="639000" cy="1482900"/>
          </a:xfrm>
          <a:prstGeom prst="straightConnector1">
            <a:avLst/>
          </a:prstGeom>
          <a:noFill/>
          <a:ln w="28575" cap="flat" cmpd="sng">
            <a:solidFill>
              <a:srgbClr val="E97132"/>
            </a:solidFill>
            <a:prstDash val="solid"/>
            <a:round/>
            <a:headEnd type="oval" w="med" len="med"/>
            <a:tailEnd type="oval" w="med" len="med"/>
          </a:ln>
        </p:spPr>
      </p:cxnSp>
      <p:sp>
        <p:nvSpPr>
          <p:cNvPr id="809" name="Google Shape;809;p118"/>
          <p:cNvSpPr txBox="1"/>
          <p:nvPr/>
        </p:nvSpPr>
        <p:spPr>
          <a:xfrm>
            <a:off x="1923489" y="2815901"/>
            <a:ext cx="2407454" cy="3392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RENOVATED MAIN GYM</a:t>
            </a:r>
            <a:endParaRPr>
              <a:solidFill>
                <a:schemeClr val="dk2"/>
              </a:solidFill>
              <a:latin typeface="Lato"/>
              <a:ea typeface="Lato"/>
              <a:cs typeface="Lato"/>
              <a:sym typeface="Lato"/>
            </a:endParaRPr>
          </a:p>
        </p:txBody>
      </p:sp>
      <p:sp>
        <p:nvSpPr>
          <p:cNvPr id="810" name="Google Shape;810;p118"/>
          <p:cNvSpPr txBox="1"/>
          <p:nvPr/>
        </p:nvSpPr>
        <p:spPr>
          <a:xfrm>
            <a:off x="2856400" y="3603525"/>
            <a:ext cx="1395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FIELD HOUSE</a:t>
            </a:r>
            <a:endParaRPr>
              <a:solidFill>
                <a:schemeClr val="dk2"/>
              </a:solidFill>
              <a:latin typeface="Lato"/>
              <a:ea typeface="Lato"/>
              <a:cs typeface="Lato"/>
              <a:sym typeface="Lato"/>
            </a:endParaRPr>
          </a:p>
        </p:txBody>
      </p:sp>
      <p:cxnSp>
        <p:nvCxnSpPr>
          <p:cNvPr id="811" name="Google Shape;811;p118"/>
          <p:cNvCxnSpPr/>
          <p:nvPr/>
        </p:nvCxnSpPr>
        <p:spPr>
          <a:xfrm flipV="1">
            <a:off x="4177077" y="2647130"/>
            <a:ext cx="2662107" cy="342149"/>
          </a:xfrm>
          <a:prstGeom prst="straightConnector1">
            <a:avLst/>
          </a:prstGeom>
          <a:noFill/>
          <a:ln w="28575" cap="flat" cmpd="sng">
            <a:solidFill>
              <a:srgbClr val="E97132"/>
            </a:solidFill>
            <a:prstDash val="solid"/>
            <a:round/>
            <a:headEnd type="oval" w="med" len="med"/>
            <a:tailEnd type="oval" w="med" len="med"/>
          </a:ln>
        </p:spPr>
      </p:cxnSp>
      <p:cxnSp>
        <p:nvCxnSpPr>
          <p:cNvPr id="812" name="Google Shape;812;p118"/>
          <p:cNvCxnSpPr>
            <a:stCxn id="810" idx="3"/>
          </p:cNvCxnSpPr>
          <p:nvPr/>
        </p:nvCxnSpPr>
        <p:spPr>
          <a:xfrm>
            <a:off x="4251400" y="3784125"/>
            <a:ext cx="1823400" cy="264300"/>
          </a:xfrm>
          <a:prstGeom prst="straightConnector1">
            <a:avLst/>
          </a:prstGeom>
          <a:noFill/>
          <a:ln w="28575" cap="flat" cmpd="sng">
            <a:solidFill>
              <a:srgbClr val="E97132"/>
            </a:solidFill>
            <a:prstDash val="solid"/>
            <a:round/>
            <a:headEnd type="oval" w="med" len="med"/>
            <a:tailEnd type="oval" w="med" len="med"/>
          </a:ln>
        </p:spPr>
      </p:cxnSp>
      <p:sp>
        <p:nvSpPr>
          <p:cNvPr id="813" name="Google Shape;813;p118"/>
          <p:cNvSpPr txBox="1"/>
          <p:nvPr/>
        </p:nvSpPr>
        <p:spPr>
          <a:xfrm>
            <a:off x="6246225" y="1850625"/>
            <a:ext cx="12231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THE UNION</a:t>
            </a:r>
            <a:endParaRPr>
              <a:solidFill>
                <a:schemeClr val="dk2"/>
              </a:solidFill>
              <a:latin typeface="Lato"/>
              <a:ea typeface="Lato"/>
              <a:cs typeface="Lato"/>
              <a:sym typeface="Lato"/>
            </a:endParaRPr>
          </a:p>
        </p:txBody>
      </p:sp>
      <p:sp>
        <p:nvSpPr>
          <p:cNvPr id="814" name="Google Shape;814;p118"/>
          <p:cNvSpPr txBox="1"/>
          <p:nvPr/>
        </p:nvSpPr>
        <p:spPr>
          <a:xfrm>
            <a:off x="1527600" y="620300"/>
            <a:ext cx="29097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LEARNING COMMONS (ABOVE)</a:t>
            </a:r>
            <a:endParaRPr>
              <a:solidFill>
                <a:schemeClr val="dk2"/>
              </a:solidFill>
              <a:latin typeface="Lato"/>
              <a:ea typeface="Lato"/>
              <a:cs typeface="Lato"/>
              <a:sym typeface="Lato"/>
            </a:endParaRPr>
          </a:p>
        </p:txBody>
      </p:sp>
      <p:cxnSp>
        <p:nvCxnSpPr>
          <p:cNvPr id="815" name="Google Shape;815;p118"/>
          <p:cNvCxnSpPr>
            <a:stCxn id="814" idx="3"/>
          </p:cNvCxnSpPr>
          <p:nvPr/>
        </p:nvCxnSpPr>
        <p:spPr>
          <a:xfrm>
            <a:off x="4327398" y="837534"/>
            <a:ext cx="1769281" cy="296100"/>
          </a:xfrm>
          <a:prstGeom prst="straightConnector1">
            <a:avLst/>
          </a:prstGeom>
          <a:noFill/>
          <a:ln w="28575" cap="flat" cmpd="sng">
            <a:solidFill>
              <a:srgbClr val="E97132"/>
            </a:solidFill>
            <a:prstDash val="solid"/>
            <a:round/>
            <a:headEnd type="oval" w="med" len="med"/>
            <a:tailEnd type="oval" w="med" len="med"/>
          </a:ln>
        </p:spPr>
      </p:cxnSp>
      <p:pic>
        <p:nvPicPr>
          <p:cNvPr id="816" name="Google Shape;816;p118"/>
          <p:cNvPicPr preferRelativeResize="0"/>
          <p:nvPr/>
        </p:nvPicPr>
        <p:blipFill>
          <a:blip r:embed="rId7">
            <a:alphaModFix/>
          </a:blip>
          <a:stretch>
            <a:fillRect/>
          </a:stretch>
        </p:blipFill>
        <p:spPr>
          <a:xfrm>
            <a:off x="6222823" y="3157589"/>
            <a:ext cx="339991" cy="281555"/>
          </a:xfrm>
          <a:prstGeom prst="rect">
            <a:avLst/>
          </a:prstGeom>
          <a:noFill/>
          <a:ln>
            <a:noFill/>
          </a:ln>
        </p:spPr>
      </p:pic>
      <p:pic>
        <p:nvPicPr>
          <p:cNvPr id="817" name="Google Shape;817;p118"/>
          <p:cNvPicPr preferRelativeResize="0"/>
          <p:nvPr/>
        </p:nvPicPr>
        <p:blipFill>
          <a:blip r:embed="rId7">
            <a:alphaModFix/>
          </a:blip>
          <a:stretch>
            <a:fillRect/>
          </a:stretch>
        </p:blipFill>
        <p:spPr>
          <a:xfrm rot="-4847008">
            <a:off x="5972023" y="2791013"/>
            <a:ext cx="339991" cy="281555"/>
          </a:xfrm>
          <a:prstGeom prst="rect">
            <a:avLst/>
          </a:prstGeom>
          <a:noFill/>
          <a:ln>
            <a:noFill/>
          </a:ln>
        </p:spPr>
      </p:pic>
      <p:pic>
        <p:nvPicPr>
          <p:cNvPr id="818" name="Google Shape;818;p118"/>
          <p:cNvPicPr preferRelativeResize="0"/>
          <p:nvPr/>
        </p:nvPicPr>
        <p:blipFill>
          <a:blip r:embed="rId7">
            <a:alphaModFix/>
          </a:blip>
          <a:stretch>
            <a:fillRect/>
          </a:stretch>
        </p:blipFill>
        <p:spPr>
          <a:xfrm rot="4847008" flipH="1">
            <a:off x="7833654" y="2570213"/>
            <a:ext cx="339991" cy="2815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3">
                                            <p:txEl>
                                              <p:pRg st="0" end="0"/>
                                            </p:txEl>
                                          </p:spTgt>
                                        </p:tgtEl>
                                        <p:attrNameLst>
                                          <p:attrName>style.visibility</p:attrName>
                                        </p:attrNameLst>
                                      </p:cBhvr>
                                      <p:to>
                                        <p:strVal val="visible"/>
                                      </p:to>
                                    </p:set>
                                    <p:animEffect transition="in" filter="fade">
                                      <p:cBhvr>
                                        <p:cTn id="7" dur="1000"/>
                                        <p:tgtEl>
                                          <p:spTgt spid="81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14"/>
                                        </p:tgtEl>
                                        <p:attrNameLst>
                                          <p:attrName>style.visibility</p:attrName>
                                        </p:attrNameLst>
                                      </p:cBhvr>
                                      <p:to>
                                        <p:strVal val="visible"/>
                                      </p:to>
                                    </p:set>
                                    <p:animEffect transition="in" filter="fade">
                                      <p:cBhvr>
                                        <p:cTn id="11" dur="1000"/>
                                        <p:tgtEl>
                                          <p:spTgt spid="814"/>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815"/>
                                        </p:tgtEl>
                                        <p:attrNameLst>
                                          <p:attrName>style.visibility</p:attrName>
                                        </p:attrNameLst>
                                      </p:cBhvr>
                                      <p:to>
                                        <p:strVal val="visible"/>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04"/>
                                        </p:tgtEl>
                                        <p:attrNameLst>
                                          <p:attrName>style.visibility</p:attrName>
                                        </p:attrNameLst>
                                      </p:cBhvr>
                                      <p:to>
                                        <p:strVal val="visible"/>
                                      </p:to>
                                    </p:set>
                                    <p:animEffect transition="in" filter="fade">
                                      <p:cBhvr>
                                        <p:cTn id="18" dur="1000"/>
                                        <p:tgtEl>
                                          <p:spTgt spid="804"/>
                                        </p:tgtEl>
                                      </p:cBhvr>
                                    </p:animEffec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805"/>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806"/>
                                        </p:tgtEl>
                                        <p:attrNameLst>
                                          <p:attrName>style.visibility</p:attrName>
                                        </p:attrNameLst>
                                      </p:cBhvr>
                                      <p:to>
                                        <p:strVal val="visible"/>
                                      </p:to>
                                    </p:se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799"/>
                                        </p:tgtEl>
                                        <p:attrNameLst>
                                          <p:attrName>style.visibility</p:attrName>
                                        </p:attrNameLst>
                                      </p:cBhvr>
                                      <p:to>
                                        <p:strVal val="visible"/>
                                      </p:to>
                                    </p:set>
                                    <p:animEffect transition="in" filter="fade">
                                      <p:cBhvr>
                                        <p:cTn id="28" dur="1000"/>
                                        <p:tgtEl>
                                          <p:spTgt spid="799"/>
                                        </p:tgtEl>
                                      </p:cBhvr>
                                    </p:animEffec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800"/>
                                        </p:tgtEl>
                                        <p:attrNameLst>
                                          <p:attrName>style.visibility</p:attrName>
                                        </p:attrNameLst>
                                      </p:cBhvr>
                                      <p:to>
                                        <p:strVal val="visible"/>
                                      </p:to>
                                    </p:se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09"/>
                                        </p:tgtEl>
                                        <p:attrNameLst>
                                          <p:attrName>style.visibility</p:attrName>
                                        </p:attrNameLst>
                                      </p:cBhvr>
                                      <p:to>
                                        <p:strVal val="visible"/>
                                      </p:to>
                                    </p:set>
                                    <p:animEffect transition="in" filter="fade">
                                      <p:cBhvr>
                                        <p:cTn id="35" dur="1000"/>
                                        <p:tgtEl>
                                          <p:spTgt spid="809"/>
                                        </p:tgtEl>
                                      </p:cBhvr>
                                    </p:animEffect>
                                  </p:childTnLst>
                                </p:cTn>
                              </p:par>
                            </p:childTnLst>
                          </p:cTn>
                        </p:par>
                        <p:par>
                          <p:cTn id="36" fill="hold">
                            <p:stCondLst>
                              <p:cond delay="5000"/>
                            </p:stCondLst>
                            <p:childTnLst>
                              <p:par>
                                <p:cTn id="37" presetID="1" presetClass="entr" presetSubtype="0" fill="hold" nodeType="afterEffect">
                                  <p:stCondLst>
                                    <p:cond delay="0"/>
                                  </p:stCondLst>
                                  <p:childTnLst>
                                    <p:set>
                                      <p:cBhvr>
                                        <p:cTn id="38" dur="1" fill="hold">
                                          <p:stCondLst>
                                            <p:cond delay="0"/>
                                          </p:stCondLst>
                                        </p:cTn>
                                        <p:tgtEl>
                                          <p:spTgt spid="811"/>
                                        </p:tgtEl>
                                        <p:attrNameLst>
                                          <p:attrName>style.visibility</p:attrName>
                                        </p:attrNameLst>
                                      </p:cBhvr>
                                      <p:to>
                                        <p:strVal val="visible"/>
                                      </p:to>
                                    </p:se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810">
                                            <p:txEl>
                                              <p:pRg st="0" end="0"/>
                                            </p:txEl>
                                          </p:spTgt>
                                        </p:tgtEl>
                                        <p:attrNameLst>
                                          <p:attrName>style.visibility</p:attrName>
                                        </p:attrNameLst>
                                      </p:cBhvr>
                                      <p:to>
                                        <p:strVal val="visible"/>
                                      </p:to>
                                    </p:set>
                                    <p:animEffect transition="in" filter="fade">
                                      <p:cBhvr>
                                        <p:cTn id="42" dur="1000"/>
                                        <p:tgtEl>
                                          <p:spTgt spid="810">
                                            <p:txEl>
                                              <p:pRg st="0" end="0"/>
                                            </p:txEl>
                                          </p:spTgt>
                                        </p:tgtEl>
                                      </p:cBhvr>
                                    </p:animEffect>
                                  </p:childTnLst>
                                </p:cTn>
                              </p:par>
                            </p:childTnLst>
                          </p:cTn>
                        </p:par>
                        <p:par>
                          <p:cTn id="43" fill="hold">
                            <p:stCondLst>
                              <p:cond delay="6000"/>
                            </p:stCondLst>
                            <p:childTnLst>
                              <p:par>
                                <p:cTn id="44" presetID="1" presetClass="entr" presetSubtype="0" fill="hold" nodeType="afterEffect">
                                  <p:stCondLst>
                                    <p:cond delay="0"/>
                                  </p:stCondLst>
                                  <p:childTnLst>
                                    <p:set>
                                      <p:cBhvr>
                                        <p:cTn id="45" dur="1" fill="hold">
                                          <p:stCondLst>
                                            <p:cond delay="0"/>
                                          </p:stCondLst>
                                        </p:cTn>
                                        <p:tgtEl>
                                          <p:spTgt spid="812"/>
                                        </p:tgtEl>
                                        <p:attrNameLst>
                                          <p:attrName>style.visibility</p:attrName>
                                        </p:attrNameLst>
                                      </p:cBhvr>
                                      <p:to>
                                        <p:strVal val="visible"/>
                                      </p:to>
                                    </p:se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807"/>
                                        </p:tgtEl>
                                        <p:attrNameLst>
                                          <p:attrName>style.visibility</p:attrName>
                                        </p:attrNameLst>
                                      </p:cBhvr>
                                      <p:to>
                                        <p:strVal val="visible"/>
                                      </p:to>
                                    </p:set>
                                    <p:animEffect transition="in" filter="fade">
                                      <p:cBhvr>
                                        <p:cTn id="49" dur="1000"/>
                                        <p:tgtEl>
                                          <p:spTgt spid="807"/>
                                        </p:tgtEl>
                                      </p:cBhvr>
                                    </p:animEffect>
                                  </p:childTnLst>
                                </p:cTn>
                              </p:par>
                            </p:childTnLst>
                          </p:cTn>
                        </p:par>
                        <p:par>
                          <p:cTn id="50" fill="hold">
                            <p:stCondLst>
                              <p:cond delay="7000"/>
                            </p:stCondLst>
                            <p:childTnLst>
                              <p:par>
                                <p:cTn id="51" presetID="1" presetClass="entr" presetSubtype="0" fill="hold" nodeType="afterEffect">
                                  <p:stCondLst>
                                    <p:cond delay="0"/>
                                  </p:stCondLst>
                                  <p:childTnLst>
                                    <p:set>
                                      <p:cBhvr>
                                        <p:cTn id="52"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119"/>
          <p:cNvPicPr preferRelativeResize="0"/>
          <p:nvPr/>
        </p:nvPicPr>
        <p:blipFill rotWithShape="1">
          <a:blip r:embed="rId3">
            <a:alphaModFix/>
          </a:blip>
          <a:srcRect t="1623"/>
          <a:stretch/>
        </p:blipFill>
        <p:spPr>
          <a:xfrm>
            <a:off x="4240594" y="835475"/>
            <a:ext cx="3003634" cy="2979113"/>
          </a:xfrm>
          <a:prstGeom prst="rect">
            <a:avLst/>
          </a:prstGeom>
          <a:noFill/>
          <a:ln>
            <a:noFill/>
          </a:ln>
        </p:spPr>
      </p:pic>
      <p:sp>
        <p:nvSpPr>
          <p:cNvPr id="824" name="Google Shape;824;p119"/>
          <p:cNvSpPr/>
          <p:nvPr/>
        </p:nvSpPr>
        <p:spPr>
          <a:xfrm>
            <a:off x="3613450" y="90725"/>
            <a:ext cx="4284900" cy="426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5" name="Google Shape;825;p119"/>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826" name="Google Shape;826;p119"/>
          <p:cNvPicPr preferRelativeResize="0"/>
          <p:nvPr/>
        </p:nvPicPr>
        <p:blipFill>
          <a:blip r:embed="rId4">
            <a:alphaModFix/>
          </a:blip>
          <a:stretch>
            <a:fillRect/>
          </a:stretch>
        </p:blipFill>
        <p:spPr>
          <a:xfrm>
            <a:off x="33150" y="2405875"/>
            <a:ext cx="2497250" cy="2027375"/>
          </a:xfrm>
          <a:prstGeom prst="rect">
            <a:avLst/>
          </a:prstGeom>
          <a:noFill/>
          <a:ln>
            <a:noFill/>
          </a:ln>
        </p:spPr>
      </p:pic>
      <p:pic>
        <p:nvPicPr>
          <p:cNvPr id="827" name="Google Shape;827;p119"/>
          <p:cNvPicPr preferRelativeResize="0"/>
          <p:nvPr/>
        </p:nvPicPr>
        <p:blipFill>
          <a:blip r:embed="rId5">
            <a:alphaModFix/>
          </a:blip>
          <a:stretch>
            <a:fillRect/>
          </a:stretch>
        </p:blipFill>
        <p:spPr>
          <a:xfrm>
            <a:off x="33150" y="661205"/>
            <a:ext cx="2497249" cy="1688994"/>
          </a:xfrm>
          <a:prstGeom prst="rect">
            <a:avLst/>
          </a:prstGeom>
          <a:noFill/>
          <a:ln>
            <a:noFill/>
          </a:ln>
        </p:spPr>
      </p:pic>
      <p:sp>
        <p:nvSpPr>
          <p:cNvPr id="828" name="Google Shape;828;p119"/>
          <p:cNvSpPr/>
          <p:nvPr/>
        </p:nvSpPr>
        <p:spPr>
          <a:xfrm>
            <a:off x="6669329" y="3856371"/>
            <a:ext cx="1229100" cy="202500"/>
          </a:xfrm>
          <a:prstGeom prst="rect">
            <a:avLst/>
          </a:prstGeom>
          <a:solidFill>
            <a:srgbClr val="FFFFFF"/>
          </a:solidFill>
          <a:ln>
            <a:noFill/>
          </a:ln>
        </p:spPr>
        <p:txBody>
          <a:bodyPr spcFirstLastPara="1" wrap="square" lIns="59825" tIns="29900" rIns="59825" bIns="29900" anchor="ctr" anchorCtr="0">
            <a:noAutofit/>
          </a:bodyPr>
          <a:lstStyle/>
          <a:p>
            <a:pPr marL="0" marR="0" lvl="0" indent="0" algn="ctr" rtl="0">
              <a:lnSpc>
                <a:spcPct val="100000"/>
              </a:lnSpc>
              <a:spcBef>
                <a:spcPts val="0"/>
              </a:spcBef>
              <a:spcAft>
                <a:spcPts val="0"/>
              </a:spcAft>
              <a:buClr>
                <a:srgbClr val="000000"/>
              </a:buClr>
              <a:buSzPts val="1222"/>
              <a:buFont typeface="Arial"/>
              <a:buNone/>
            </a:pPr>
            <a:endParaRPr sz="1221" b="0" i="0" u="none" strike="noStrike" cap="none">
              <a:solidFill>
                <a:srgbClr val="FFFFFF"/>
              </a:solidFill>
              <a:latin typeface="Calibri"/>
              <a:ea typeface="Calibri"/>
              <a:cs typeface="Calibri"/>
              <a:sym typeface="Calibri"/>
            </a:endParaRPr>
          </a:p>
        </p:txBody>
      </p:sp>
      <p:pic>
        <p:nvPicPr>
          <p:cNvPr id="829" name="Google Shape;829;p119" title="2025 EdSpaces - Powerpoint - WBL HS Island Graphic D1.jpeg"/>
          <p:cNvPicPr preferRelativeResize="0"/>
          <p:nvPr/>
        </p:nvPicPr>
        <p:blipFill>
          <a:blip r:embed="rId6">
            <a:alphaModFix/>
          </a:blip>
          <a:stretch>
            <a:fillRect/>
          </a:stretch>
        </p:blipFill>
        <p:spPr>
          <a:xfrm rot="10800000">
            <a:off x="3703252" y="341812"/>
            <a:ext cx="4339173" cy="4392426"/>
          </a:xfrm>
          <a:prstGeom prst="rect">
            <a:avLst/>
          </a:prstGeom>
          <a:noFill/>
          <a:ln>
            <a:noFill/>
          </a:ln>
        </p:spPr>
      </p:pic>
      <p:pic>
        <p:nvPicPr>
          <p:cNvPr id="830" name="Google Shape;830;p119"/>
          <p:cNvPicPr preferRelativeResize="0"/>
          <p:nvPr/>
        </p:nvPicPr>
        <p:blipFill rotWithShape="1">
          <a:blip r:embed="rId7">
            <a:alphaModFix/>
          </a:blip>
          <a:srcRect/>
          <a:stretch/>
        </p:blipFill>
        <p:spPr>
          <a:xfrm>
            <a:off x="7120702" y="696936"/>
            <a:ext cx="1691256" cy="1213617"/>
          </a:xfrm>
          <a:prstGeom prst="rect">
            <a:avLst/>
          </a:prstGeom>
          <a:noFill/>
          <a:ln>
            <a:noFill/>
          </a:ln>
        </p:spPr>
      </p:pic>
      <p:cxnSp>
        <p:nvCxnSpPr>
          <p:cNvPr id="831" name="Google Shape;831;p119"/>
          <p:cNvCxnSpPr>
            <a:stCxn id="832" idx="1"/>
          </p:cNvCxnSpPr>
          <p:nvPr/>
        </p:nvCxnSpPr>
        <p:spPr>
          <a:xfrm rot="10800000">
            <a:off x="5893195" y="1999718"/>
            <a:ext cx="1559400" cy="69000"/>
          </a:xfrm>
          <a:prstGeom prst="straightConnector1">
            <a:avLst/>
          </a:prstGeom>
          <a:noFill/>
          <a:ln w="16625" cap="flat" cmpd="sng">
            <a:solidFill>
              <a:srgbClr val="434343"/>
            </a:solidFill>
            <a:prstDash val="solid"/>
            <a:round/>
            <a:headEnd type="none" w="sm" len="sm"/>
            <a:tailEnd type="oval" w="med" len="med"/>
          </a:ln>
        </p:spPr>
      </p:cxnSp>
      <p:cxnSp>
        <p:nvCxnSpPr>
          <p:cNvPr id="833" name="Google Shape;833;p119"/>
          <p:cNvCxnSpPr>
            <a:stCxn id="834" idx="3"/>
          </p:cNvCxnSpPr>
          <p:nvPr/>
        </p:nvCxnSpPr>
        <p:spPr>
          <a:xfrm rot="10800000" flipH="1">
            <a:off x="3460020" y="2403938"/>
            <a:ext cx="1121100" cy="134100"/>
          </a:xfrm>
          <a:prstGeom prst="straightConnector1">
            <a:avLst/>
          </a:prstGeom>
          <a:noFill/>
          <a:ln w="16625" cap="flat" cmpd="sng">
            <a:solidFill>
              <a:srgbClr val="434343"/>
            </a:solidFill>
            <a:prstDash val="solid"/>
            <a:round/>
            <a:headEnd type="none" w="sm" len="sm"/>
            <a:tailEnd type="oval" w="med" len="med"/>
          </a:ln>
        </p:spPr>
      </p:cxnSp>
      <p:cxnSp>
        <p:nvCxnSpPr>
          <p:cNvPr id="835" name="Google Shape;835;p119"/>
          <p:cNvCxnSpPr>
            <a:stCxn id="836" idx="1"/>
          </p:cNvCxnSpPr>
          <p:nvPr/>
        </p:nvCxnSpPr>
        <p:spPr>
          <a:xfrm flipH="1">
            <a:off x="5987056" y="2538037"/>
            <a:ext cx="1833600" cy="289200"/>
          </a:xfrm>
          <a:prstGeom prst="straightConnector1">
            <a:avLst/>
          </a:prstGeom>
          <a:noFill/>
          <a:ln w="16625" cap="flat" cmpd="sng">
            <a:solidFill>
              <a:srgbClr val="434343"/>
            </a:solidFill>
            <a:prstDash val="solid"/>
            <a:round/>
            <a:headEnd type="none" w="sm" len="sm"/>
            <a:tailEnd type="oval" w="med" len="med"/>
          </a:ln>
        </p:spPr>
      </p:cxnSp>
      <p:cxnSp>
        <p:nvCxnSpPr>
          <p:cNvPr id="837" name="Google Shape;837;p119"/>
          <p:cNvCxnSpPr>
            <a:stCxn id="838" idx="3"/>
          </p:cNvCxnSpPr>
          <p:nvPr/>
        </p:nvCxnSpPr>
        <p:spPr>
          <a:xfrm rot="10800000" flipH="1">
            <a:off x="3598466" y="1963321"/>
            <a:ext cx="1288800" cy="70800"/>
          </a:xfrm>
          <a:prstGeom prst="straightConnector1">
            <a:avLst/>
          </a:prstGeom>
          <a:noFill/>
          <a:ln w="16625" cap="flat" cmpd="sng">
            <a:solidFill>
              <a:srgbClr val="434343"/>
            </a:solidFill>
            <a:prstDash val="solid"/>
            <a:round/>
            <a:headEnd type="none" w="sm" len="sm"/>
            <a:tailEnd type="oval" w="med" len="med"/>
          </a:ln>
        </p:spPr>
      </p:cxnSp>
      <p:sp>
        <p:nvSpPr>
          <p:cNvPr id="832" name="Google Shape;832;p119"/>
          <p:cNvSpPr txBox="1"/>
          <p:nvPr/>
        </p:nvSpPr>
        <p:spPr>
          <a:xfrm>
            <a:off x="7452595" y="1909418"/>
            <a:ext cx="1691400" cy="318600"/>
          </a:xfrm>
          <a:prstGeom prst="rect">
            <a:avLst/>
          </a:prstGeom>
          <a:noFill/>
          <a:ln>
            <a:noFill/>
          </a:ln>
        </p:spPr>
        <p:txBody>
          <a:bodyPr spcFirstLastPara="1" wrap="square" lIns="79775" tIns="79775" rIns="79775" bIns="79775" anchor="t" anchorCtr="0">
            <a:noAutofit/>
          </a:bodyPr>
          <a:lstStyle/>
          <a:p>
            <a:pPr marL="0" marR="0" lvl="0" indent="0" algn="l" rtl="0">
              <a:lnSpc>
                <a:spcPct val="100000"/>
              </a:lnSpc>
              <a:spcBef>
                <a:spcPts val="0"/>
              </a:spcBef>
              <a:spcAft>
                <a:spcPts val="0"/>
              </a:spcAft>
              <a:buClr>
                <a:srgbClr val="000000"/>
              </a:buClr>
              <a:buSzPts val="1222"/>
              <a:buFont typeface="Arial"/>
              <a:buNone/>
            </a:pPr>
            <a:r>
              <a:rPr lang="en" sz="1221" i="0" u="none" strike="noStrike" cap="none">
                <a:solidFill>
                  <a:srgbClr val="000000"/>
                </a:solidFill>
                <a:latin typeface="Lato"/>
                <a:ea typeface="Lato"/>
                <a:cs typeface="Lato"/>
                <a:sym typeface="Lato"/>
              </a:rPr>
              <a:t>OPEN WATER</a:t>
            </a:r>
            <a:endParaRPr sz="1221" i="0" u="none" strike="noStrike" cap="none">
              <a:solidFill>
                <a:srgbClr val="000000"/>
              </a:solidFill>
              <a:latin typeface="Lato"/>
              <a:ea typeface="Lato"/>
              <a:cs typeface="Lato"/>
              <a:sym typeface="Lato"/>
            </a:endParaRPr>
          </a:p>
        </p:txBody>
      </p:sp>
      <p:sp>
        <p:nvSpPr>
          <p:cNvPr id="836" name="Google Shape;836;p119"/>
          <p:cNvSpPr txBox="1"/>
          <p:nvPr/>
        </p:nvSpPr>
        <p:spPr>
          <a:xfrm>
            <a:off x="7820656" y="2429737"/>
            <a:ext cx="1056300" cy="216600"/>
          </a:xfrm>
          <a:prstGeom prst="rect">
            <a:avLst/>
          </a:prstGeom>
          <a:noFill/>
          <a:ln>
            <a:noFill/>
          </a:ln>
        </p:spPr>
        <p:txBody>
          <a:bodyPr spcFirstLastPara="1" wrap="square" lIns="79775" tIns="79775" rIns="79775" bIns="79775" anchor="t" anchorCtr="0">
            <a:noAutofit/>
          </a:bodyPr>
          <a:lstStyle/>
          <a:p>
            <a:pPr marL="0" marR="0" lvl="0" indent="0" algn="l" rtl="0">
              <a:lnSpc>
                <a:spcPct val="100000"/>
              </a:lnSpc>
              <a:spcBef>
                <a:spcPts val="0"/>
              </a:spcBef>
              <a:spcAft>
                <a:spcPts val="0"/>
              </a:spcAft>
              <a:buClr>
                <a:srgbClr val="000000"/>
              </a:buClr>
              <a:buSzPts val="1222"/>
              <a:buFont typeface="Arial"/>
              <a:buNone/>
            </a:pPr>
            <a:r>
              <a:rPr lang="en" sz="1221" i="0" u="none" strike="noStrike" cap="none">
                <a:solidFill>
                  <a:srgbClr val="000000"/>
                </a:solidFill>
                <a:latin typeface="Lato"/>
                <a:ea typeface="Lato"/>
                <a:cs typeface="Lato"/>
                <a:sym typeface="Lato"/>
              </a:rPr>
              <a:t>BAY</a:t>
            </a:r>
            <a:endParaRPr sz="1221" i="0" u="none" strike="noStrike" cap="none">
              <a:solidFill>
                <a:srgbClr val="000000"/>
              </a:solidFill>
              <a:latin typeface="Lato"/>
              <a:ea typeface="Lato"/>
              <a:cs typeface="Lato"/>
              <a:sym typeface="Lato"/>
            </a:endParaRPr>
          </a:p>
        </p:txBody>
      </p:sp>
      <p:cxnSp>
        <p:nvCxnSpPr>
          <p:cNvPr id="839" name="Google Shape;839;p119"/>
          <p:cNvCxnSpPr>
            <a:stCxn id="836" idx="1"/>
          </p:cNvCxnSpPr>
          <p:nvPr/>
        </p:nvCxnSpPr>
        <p:spPr>
          <a:xfrm rot="10800000">
            <a:off x="7090756" y="2237737"/>
            <a:ext cx="729900" cy="300300"/>
          </a:xfrm>
          <a:prstGeom prst="straightConnector1">
            <a:avLst/>
          </a:prstGeom>
          <a:noFill/>
          <a:ln w="16625" cap="flat" cmpd="sng">
            <a:solidFill>
              <a:srgbClr val="434343"/>
            </a:solidFill>
            <a:prstDash val="solid"/>
            <a:round/>
            <a:headEnd type="none" w="sm" len="sm"/>
            <a:tailEnd type="oval" w="med" len="med"/>
          </a:ln>
        </p:spPr>
      </p:cxnSp>
      <p:sp>
        <p:nvSpPr>
          <p:cNvPr id="838" name="Google Shape;838;p119"/>
          <p:cNvSpPr txBox="1"/>
          <p:nvPr/>
        </p:nvSpPr>
        <p:spPr>
          <a:xfrm>
            <a:off x="2807666" y="1874821"/>
            <a:ext cx="790800" cy="318600"/>
          </a:xfrm>
          <a:prstGeom prst="rect">
            <a:avLst/>
          </a:prstGeom>
          <a:noFill/>
          <a:ln>
            <a:noFill/>
          </a:ln>
        </p:spPr>
        <p:txBody>
          <a:bodyPr spcFirstLastPara="1" wrap="square" lIns="79775" tIns="79775" rIns="79775" bIns="79775" anchor="t" anchorCtr="0">
            <a:noAutofit/>
          </a:bodyPr>
          <a:lstStyle/>
          <a:p>
            <a:pPr marL="0" marR="0" lvl="0" indent="0" algn="l" rtl="0">
              <a:lnSpc>
                <a:spcPct val="100000"/>
              </a:lnSpc>
              <a:spcBef>
                <a:spcPts val="0"/>
              </a:spcBef>
              <a:spcAft>
                <a:spcPts val="0"/>
              </a:spcAft>
              <a:buClr>
                <a:srgbClr val="000000"/>
              </a:buClr>
              <a:buSzPts val="1222"/>
              <a:buFont typeface="Arial"/>
              <a:buNone/>
            </a:pPr>
            <a:r>
              <a:rPr lang="en" sz="1221" i="0" u="none" strike="noStrike" cap="none">
                <a:solidFill>
                  <a:srgbClr val="000000"/>
                </a:solidFill>
                <a:latin typeface="Lato"/>
                <a:ea typeface="Lato"/>
                <a:cs typeface="Lato"/>
                <a:sym typeface="Lato"/>
              </a:rPr>
              <a:t>ISLANDS</a:t>
            </a:r>
            <a:endParaRPr sz="1221" i="0" u="none" strike="noStrike" cap="none">
              <a:solidFill>
                <a:srgbClr val="000000"/>
              </a:solidFill>
              <a:latin typeface="Lato"/>
              <a:ea typeface="Lato"/>
              <a:cs typeface="Lato"/>
              <a:sym typeface="Lato"/>
            </a:endParaRPr>
          </a:p>
        </p:txBody>
      </p:sp>
      <p:sp>
        <p:nvSpPr>
          <p:cNvPr id="834" name="Google Shape;834;p119"/>
          <p:cNvSpPr txBox="1"/>
          <p:nvPr/>
        </p:nvSpPr>
        <p:spPr>
          <a:xfrm>
            <a:off x="2849220" y="2429738"/>
            <a:ext cx="610800" cy="216600"/>
          </a:xfrm>
          <a:prstGeom prst="rect">
            <a:avLst/>
          </a:prstGeom>
          <a:noFill/>
          <a:ln>
            <a:noFill/>
          </a:ln>
        </p:spPr>
        <p:txBody>
          <a:bodyPr spcFirstLastPara="1" wrap="square" lIns="79775" tIns="79775" rIns="79775" bIns="79775" anchor="t" anchorCtr="0">
            <a:noAutofit/>
          </a:bodyPr>
          <a:lstStyle/>
          <a:p>
            <a:pPr marL="0" marR="0" lvl="0" indent="0" algn="l" rtl="0">
              <a:lnSpc>
                <a:spcPct val="100000"/>
              </a:lnSpc>
              <a:spcBef>
                <a:spcPts val="0"/>
              </a:spcBef>
              <a:spcAft>
                <a:spcPts val="0"/>
              </a:spcAft>
              <a:buClr>
                <a:srgbClr val="000000"/>
              </a:buClr>
              <a:buSzPts val="1222"/>
              <a:buFont typeface="Arial"/>
              <a:buNone/>
            </a:pPr>
            <a:r>
              <a:rPr lang="en" sz="1221" i="0" u="none" strike="noStrike" cap="none">
                <a:solidFill>
                  <a:srgbClr val="000000"/>
                </a:solidFill>
                <a:latin typeface="Lato"/>
                <a:ea typeface="Lato"/>
                <a:cs typeface="Lato"/>
                <a:sym typeface="Lato"/>
              </a:rPr>
              <a:t>COVEE</a:t>
            </a:r>
            <a:endParaRPr sz="1221" i="0" u="none" strike="noStrike" cap="none">
              <a:solidFill>
                <a:srgbClr val="000000"/>
              </a:solidFill>
              <a:latin typeface="Lato"/>
              <a:ea typeface="Lato"/>
              <a:cs typeface="Lato"/>
              <a:sym typeface="Lato"/>
            </a:endParaRPr>
          </a:p>
        </p:txBody>
      </p:sp>
      <p:pic>
        <p:nvPicPr>
          <p:cNvPr id="840" name="Google Shape;840;p119"/>
          <p:cNvPicPr preferRelativeResize="0"/>
          <p:nvPr/>
        </p:nvPicPr>
        <p:blipFill rotWithShape="1">
          <a:blip r:embed="rId8">
            <a:alphaModFix/>
          </a:blip>
          <a:srcRect/>
          <a:stretch/>
        </p:blipFill>
        <p:spPr>
          <a:xfrm>
            <a:off x="2647575" y="2738148"/>
            <a:ext cx="2036937" cy="1175832"/>
          </a:xfrm>
          <a:prstGeom prst="rect">
            <a:avLst/>
          </a:prstGeom>
          <a:noFill/>
          <a:ln>
            <a:noFill/>
          </a:ln>
        </p:spPr>
      </p:pic>
      <p:pic>
        <p:nvPicPr>
          <p:cNvPr id="841" name="Google Shape;841;p119"/>
          <p:cNvPicPr preferRelativeResize="0"/>
          <p:nvPr/>
        </p:nvPicPr>
        <p:blipFill rotWithShape="1">
          <a:blip r:embed="rId9">
            <a:alphaModFix/>
          </a:blip>
          <a:srcRect/>
          <a:stretch/>
        </p:blipFill>
        <p:spPr>
          <a:xfrm>
            <a:off x="6979891" y="2770858"/>
            <a:ext cx="1790509" cy="1143131"/>
          </a:xfrm>
          <a:prstGeom prst="rect">
            <a:avLst/>
          </a:prstGeom>
          <a:noFill/>
          <a:ln>
            <a:noFill/>
          </a:ln>
        </p:spPr>
      </p:pic>
      <p:pic>
        <p:nvPicPr>
          <p:cNvPr id="842" name="Google Shape;842;p119"/>
          <p:cNvPicPr preferRelativeResize="0"/>
          <p:nvPr/>
        </p:nvPicPr>
        <p:blipFill rotWithShape="1">
          <a:blip r:embed="rId10">
            <a:alphaModFix/>
          </a:blip>
          <a:srcRect/>
          <a:stretch/>
        </p:blipFill>
        <p:spPr>
          <a:xfrm>
            <a:off x="2647575" y="661200"/>
            <a:ext cx="1691254" cy="1213620"/>
          </a:xfrm>
          <a:prstGeom prst="rect">
            <a:avLst/>
          </a:prstGeom>
          <a:noFill/>
          <a:ln>
            <a:noFill/>
          </a:ln>
        </p:spPr>
      </p:pic>
      <p:sp>
        <p:nvSpPr>
          <p:cNvPr id="843" name="Google Shape;843;p119"/>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DESIGN CONCEPT &amp; INSPIRATION</a:t>
            </a:r>
            <a:endParaRPr sz="3020">
              <a:latin typeface="Lato Black"/>
              <a:ea typeface="Lato Black"/>
              <a:cs typeface="Lato Black"/>
              <a:sym typeface="Lato Black"/>
            </a:endParaRPr>
          </a:p>
        </p:txBody>
      </p:sp>
      <p:pic>
        <p:nvPicPr>
          <p:cNvPr id="844" name="Google Shape;844;p119"/>
          <p:cNvPicPr preferRelativeResize="0"/>
          <p:nvPr/>
        </p:nvPicPr>
        <p:blipFill>
          <a:blip r:embed="rId11">
            <a:alphaModFix/>
          </a:blip>
          <a:stretch>
            <a:fillRect/>
          </a:stretch>
        </p:blipFill>
        <p:spPr>
          <a:xfrm>
            <a:off x="3444513" y="4197847"/>
            <a:ext cx="726901" cy="873119"/>
          </a:xfrm>
          <a:prstGeom prst="rect">
            <a:avLst/>
          </a:prstGeom>
          <a:noFill/>
          <a:ln>
            <a:noFill/>
          </a:ln>
        </p:spPr>
      </p:pic>
      <p:pic>
        <p:nvPicPr>
          <p:cNvPr id="845" name="Google Shape;845;p119" title="Logo_BW.png"/>
          <p:cNvPicPr preferRelativeResize="0"/>
          <p:nvPr/>
        </p:nvPicPr>
        <p:blipFill rotWithShape="1">
          <a:blip r:embed="rId12">
            <a:alphaModFix/>
          </a:blip>
          <a:srcRect l="59" r="49"/>
          <a:stretch/>
        </p:blipFill>
        <p:spPr>
          <a:xfrm>
            <a:off x="4262613" y="4139225"/>
            <a:ext cx="938228" cy="897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120"/>
          <p:cNvPicPr preferRelativeResize="0"/>
          <p:nvPr/>
        </p:nvPicPr>
        <p:blipFill rotWithShape="1">
          <a:blip r:embed="rId3">
            <a:alphaModFix/>
          </a:blip>
          <a:srcRect t="4021"/>
          <a:stretch/>
        </p:blipFill>
        <p:spPr>
          <a:xfrm>
            <a:off x="636675" y="555575"/>
            <a:ext cx="4054625" cy="3851299"/>
          </a:xfrm>
          <a:prstGeom prst="rect">
            <a:avLst/>
          </a:prstGeom>
          <a:noFill/>
          <a:ln>
            <a:noFill/>
          </a:ln>
        </p:spPr>
      </p:pic>
      <p:sp>
        <p:nvSpPr>
          <p:cNvPr id="851" name="Google Shape;851;p120"/>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52" name="Google Shape;852;p120"/>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latin typeface="Lato Black"/>
                <a:ea typeface="Lato Black"/>
                <a:cs typeface="Lato Black"/>
                <a:sym typeface="Lato Black"/>
              </a:rPr>
              <a:t>LEARNING STUDIO MODEL</a:t>
            </a:r>
            <a:endParaRPr sz="2920">
              <a:latin typeface="Lato Black"/>
              <a:ea typeface="Lato Black"/>
              <a:cs typeface="Lato Black"/>
              <a:sym typeface="Lato Black"/>
            </a:endParaRPr>
          </a:p>
        </p:txBody>
      </p:sp>
      <p:sp>
        <p:nvSpPr>
          <p:cNvPr id="853" name="Google Shape;853;p120"/>
          <p:cNvSpPr txBox="1"/>
          <p:nvPr/>
        </p:nvSpPr>
        <p:spPr>
          <a:xfrm>
            <a:off x="4951413" y="426009"/>
            <a:ext cx="4165500" cy="3979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Home base for staff and students</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Small-school feel + community</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6 capacity classrooms</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Integrated Student Services space</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Flexible spaces support student agency and differentiated learning</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Dedicated professional Staff Office</a:t>
            </a:r>
            <a:endParaRPr sz="1800" i="1"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Variety of spaces: </a:t>
            </a:r>
            <a:endParaRPr sz="1800" i="1" u="none" strike="noStrike" cap="none">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Conference rooms</a:t>
            </a:r>
            <a:endParaRPr sz="1800" i="1" u="none" strike="noStrike" cap="none">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Individual work</a:t>
            </a:r>
            <a:endParaRPr sz="1800" i="1" u="none" strike="noStrike" cap="none">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Small group</a:t>
            </a:r>
            <a:endParaRPr sz="1800" i="1" u="none" strike="noStrike" cap="none">
              <a:solidFill>
                <a:srgbClr val="000000"/>
              </a:solidFill>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 sz="1800" i="1" u="none" strike="noStrike" cap="none">
                <a:solidFill>
                  <a:srgbClr val="000000"/>
                </a:solidFill>
                <a:latin typeface="Lato"/>
                <a:ea typeface="Lato"/>
                <a:cs typeface="Lato"/>
                <a:sym typeface="Lato"/>
              </a:rPr>
              <a:t>Collaborative porch</a:t>
            </a:r>
            <a:endParaRPr sz="1800" i="1" u="none" strike="noStrike" cap="none">
              <a:solidFill>
                <a:srgbClr val="000000"/>
              </a:solidFill>
              <a:latin typeface="Lato"/>
              <a:ea typeface="Lato"/>
              <a:cs typeface="Lato"/>
              <a:sym typeface="Lato"/>
            </a:endParaRPr>
          </a:p>
        </p:txBody>
      </p:sp>
      <p:pic>
        <p:nvPicPr>
          <p:cNvPr id="854" name="Google Shape;854;p120"/>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855" name="Google Shape;855;p120"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121" title="_92A5838.jpg"/>
          <p:cNvPicPr preferRelativeResize="0"/>
          <p:nvPr/>
        </p:nvPicPr>
        <p:blipFill>
          <a:blip r:embed="rId3">
            <a:alphaModFix/>
          </a:blip>
          <a:stretch>
            <a:fillRect/>
          </a:stretch>
        </p:blipFill>
        <p:spPr>
          <a:xfrm>
            <a:off x="33151" y="605950"/>
            <a:ext cx="5718799" cy="3814394"/>
          </a:xfrm>
          <a:prstGeom prst="rect">
            <a:avLst/>
          </a:prstGeom>
          <a:noFill/>
          <a:ln>
            <a:noFill/>
          </a:ln>
        </p:spPr>
      </p:pic>
      <p:pic>
        <p:nvPicPr>
          <p:cNvPr id="861" name="Google Shape;861;p121" title="_92A5880.v3.jpg"/>
          <p:cNvPicPr preferRelativeResize="0"/>
          <p:nvPr/>
        </p:nvPicPr>
        <p:blipFill rotWithShape="1">
          <a:blip r:embed="rId4">
            <a:alphaModFix/>
          </a:blip>
          <a:srcRect t="3384" b="3384"/>
          <a:stretch/>
        </p:blipFill>
        <p:spPr>
          <a:xfrm>
            <a:off x="5815350" y="608575"/>
            <a:ext cx="3295498" cy="2049201"/>
          </a:xfrm>
          <a:prstGeom prst="rect">
            <a:avLst/>
          </a:prstGeom>
          <a:noFill/>
          <a:ln>
            <a:noFill/>
          </a:ln>
        </p:spPr>
      </p:pic>
      <p:pic>
        <p:nvPicPr>
          <p:cNvPr id="862" name="Google Shape;862;p121" title="_92A5890.jpg"/>
          <p:cNvPicPr preferRelativeResize="0"/>
          <p:nvPr/>
        </p:nvPicPr>
        <p:blipFill rotWithShape="1">
          <a:blip r:embed="rId5">
            <a:alphaModFix/>
          </a:blip>
          <a:srcRect l="1090" t="12571" r="-1090" b="9824"/>
          <a:stretch/>
        </p:blipFill>
        <p:spPr>
          <a:xfrm>
            <a:off x="5815350" y="2714550"/>
            <a:ext cx="3295498" cy="1705799"/>
          </a:xfrm>
          <a:prstGeom prst="rect">
            <a:avLst/>
          </a:prstGeom>
          <a:noFill/>
          <a:ln>
            <a:noFill/>
          </a:ln>
        </p:spPr>
      </p:pic>
      <p:sp>
        <p:nvSpPr>
          <p:cNvPr id="863" name="Google Shape;863;p121"/>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64" name="Google Shape;864;p121"/>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20">
                <a:latin typeface="Lato Black"/>
                <a:ea typeface="Lato Black"/>
                <a:cs typeface="Lato Black"/>
                <a:sym typeface="Lato Black"/>
              </a:rPr>
              <a:t>LEARNING STUDIO </a:t>
            </a:r>
            <a:endParaRPr sz="3020">
              <a:latin typeface="Lato Black"/>
              <a:ea typeface="Lato Black"/>
              <a:cs typeface="Lato Black"/>
              <a:sym typeface="Lato Black"/>
            </a:endParaRPr>
          </a:p>
        </p:txBody>
      </p:sp>
      <p:pic>
        <p:nvPicPr>
          <p:cNvPr id="865" name="Google Shape;865;p121"/>
          <p:cNvPicPr preferRelativeResize="0"/>
          <p:nvPr/>
        </p:nvPicPr>
        <p:blipFill>
          <a:blip r:embed="rId6">
            <a:alphaModFix/>
          </a:blip>
          <a:stretch>
            <a:fillRect/>
          </a:stretch>
        </p:blipFill>
        <p:spPr>
          <a:xfrm>
            <a:off x="3444513" y="4197847"/>
            <a:ext cx="726901" cy="873119"/>
          </a:xfrm>
          <a:prstGeom prst="rect">
            <a:avLst/>
          </a:prstGeom>
          <a:noFill/>
          <a:ln>
            <a:noFill/>
          </a:ln>
        </p:spPr>
      </p:pic>
      <p:pic>
        <p:nvPicPr>
          <p:cNvPr id="866" name="Google Shape;866;p121" title="Logo_BW.png"/>
          <p:cNvPicPr preferRelativeResize="0"/>
          <p:nvPr/>
        </p:nvPicPr>
        <p:blipFill rotWithShape="1">
          <a:blip r:embed="rId7">
            <a:alphaModFix/>
          </a:blip>
          <a:srcRect l="59" r="49"/>
          <a:stretch/>
        </p:blipFill>
        <p:spPr>
          <a:xfrm>
            <a:off x="4262613" y="4139225"/>
            <a:ext cx="938228" cy="89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2"/>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72" name="Google Shape;872;p122"/>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920">
                <a:latin typeface="Lato Black"/>
                <a:ea typeface="Lato Black"/>
                <a:cs typeface="Lato Black"/>
                <a:sym typeface="Lato Black"/>
              </a:rPr>
              <a:t>LEARNING COMMONS </a:t>
            </a:r>
            <a:endParaRPr sz="2920">
              <a:latin typeface="Lato"/>
              <a:ea typeface="Lato"/>
              <a:cs typeface="Lato"/>
              <a:sym typeface="Lato"/>
            </a:endParaRPr>
          </a:p>
        </p:txBody>
      </p:sp>
      <p:pic>
        <p:nvPicPr>
          <p:cNvPr id="873" name="Google Shape;873;p122"/>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874" name="Google Shape;874;p122"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grpSp>
        <p:nvGrpSpPr>
          <p:cNvPr id="875" name="Google Shape;875;p122"/>
          <p:cNvGrpSpPr/>
          <p:nvPr/>
        </p:nvGrpSpPr>
        <p:grpSpPr>
          <a:xfrm>
            <a:off x="1" y="243343"/>
            <a:ext cx="6751143" cy="4013658"/>
            <a:chOff x="62387" y="261625"/>
            <a:chExt cx="6540538" cy="3888450"/>
          </a:xfrm>
        </p:grpSpPr>
        <p:grpSp>
          <p:nvGrpSpPr>
            <p:cNvPr id="876" name="Google Shape;876;p122"/>
            <p:cNvGrpSpPr/>
            <p:nvPr/>
          </p:nvGrpSpPr>
          <p:grpSpPr>
            <a:xfrm>
              <a:off x="62387" y="261625"/>
              <a:ext cx="6078538" cy="3888450"/>
              <a:chOff x="1472037" y="99525"/>
              <a:chExt cx="6078538" cy="3888450"/>
            </a:xfrm>
          </p:grpSpPr>
          <p:pic>
            <p:nvPicPr>
              <p:cNvPr id="877" name="Google Shape;877;p122"/>
              <p:cNvPicPr preferRelativeResize="0"/>
              <p:nvPr/>
            </p:nvPicPr>
            <p:blipFill rotWithShape="1">
              <a:blip r:embed="rId5">
                <a:alphaModFix/>
              </a:blip>
              <a:srcRect t="2177" b="12432"/>
              <a:stretch/>
            </p:blipFill>
            <p:spPr>
              <a:xfrm>
                <a:off x="2254300" y="634050"/>
                <a:ext cx="5296275" cy="3353925"/>
              </a:xfrm>
              <a:prstGeom prst="rect">
                <a:avLst/>
              </a:prstGeom>
              <a:noFill/>
              <a:ln>
                <a:noFill/>
              </a:ln>
            </p:spPr>
          </p:pic>
          <p:sp>
            <p:nvSpPr>
              <p:cNvPr id="878" name="Google Shape;878;p122"/>
              <p:cNvSpPr txBox="1"/>
              <p:nvPr/>
            </p:nvSpPr>
            <p:spPr>
              <a:xfrm>
                <a:off x="5816600" y="1177775"/>
                <a:ext cx="1004100" cy="404700"/>
              </a:xfrm>
              <a:prstGeom prst="rect">
                <a:avLst/>
              </a:prstGeom>
              <a:noFill/>
              <a:ln>
                <a:noFill/>
              </a:ln>
            </p:spPr>
            <p:txBody>
              <a:bodyPr spcFirstLastPara="1" wrap="square" lIns="94375" tIns="94375" rIns="94375" bIns="94375" anchor="t" anchorCtr="0">
                <a:noAutofit/>
              </a:bodyPr>
              <a:lstStyle/>
              <a:p>
                <a:pPr marL="0" marR="0" lvl="0" indent="0" algn="l" rtl="0">
                  <a:lnSpc>
                    <a:spcPct val="100000"/>
                  </a:lnSpc>
                  <a:spcBef>
                    <a:spcPts val="0"/>
                  </a:spcBef>
                  <a:spcAft>
                    <a:spcPts val="0"/>
                  </a:spcAft>
                  <a:buClr>
                    <a:srgbClr val="000000"/>
                  </a:buClr>
                  <a:buSzPts val="1239"/>
                  <a:buFont typeface="Arial"/>
                  <a:buNone/>
                </a:pPr>
                <a:r>
                  <a:rPr lang="en" sz="1238" i="0" u="none" strike="noStrike" cap="none">
                    <a:solidFill>
                      <a:srgbClr val="000000"/>
                    </a:solidFill>
                    <a:latin typeface="Lato"/>
                    <a:ea typeface="Lato"/>
                    <a:cs typeface="Lato"/>
                    <a:sym typeface="Lato"/>
                  </a:rPr>
                  <a:t>Existing Learning Studios</a:t>
                </a:r>
                <a:endParaRPr sz="1238" i="0" u="none" strike="noStrike" cap="none">
                  <a:solidFill>
                    <a:srgbClr val="000000"/>
                  </a:solidFill>
                  <a:latin typeface="Lato"/>
                  <a:ea typeface="Lato"/>
                  <a:cs typeface="Lato"/>
                  <a:sym typeface="Lato"/>
                </a:endParaRPr>
              </a:p>
            </p:txBody>
          </p:sp>
          <p:sp>
            <p:nvSpPr>
              <p:cNvPr id="879" name="Google Shape;879;p122"/>
              <p:cNvSpPr txBox="1"/>
              <p:nvPr/>
            </p:nvSpPr>
            <p:spPr>
              <a:xfrm>
                <a:off x="1472037" y="1539338"/>
                <a:ext cx="1004100" cy="404700"/>
              </a:xfrm>
              <a:prstGeom prst="rect">
                <a:avLst/>
              </a:prstGeom>
              <a:noFill/>
              <a:ln>
                <a:noFill/>
              </a:ln>
            </p:spPr>
            <p:txBody>
              <a:bodyPr spcFirstLastPara="1" wrap="square" lIns="94375" tIns="94375" rIns="94375" bIns="94375" anchor="t" anchorCtr="0">
                <a:noAutofit/>
              </a:bodyPr>
              <a:lstStyle/>
              <a:p>
                <a:pPr marL="0" marR="0" lvl="0" indent="0" algn="r" rtl="0">
                  <a:lnSpc>
                    <a:spcPct val="100000"/>
                  </a:lnSpc>
                  <a:spcBef>
                    <a:spcPts val="0"/>
                  </a:spcBef>
                  <a:spcAft>
                    <a:spcPts val="0"/>
                  </a:spcAft>
                  <a:buClr>
                    <a:srgbClr val="000000"/>
                  </a:buClr>
                  <a:buSzPts val="1239"/>
                  <a:buFont typeface="Arial"/>
                  <a:buNone/>
                </a:pPr>
                <a:r>
                  <a:rPr lang="en" sz="1238" i="0" u="none" strike="noStrike" cap="none">
                    <a:solidFill>
                      <a:srgbClr val="000000"/>
                    </a:solidFill>
                    <a:latin typeface="Lato"/>
                    <a:ea typeface="Lato"/>
                    <a:cs typeface="Lato"/>
                    <a:sym typeface="Lato"/>
                  </a:rPr>
                  <a:t>To Learning Studios</a:t>
                </a:r>
                <a:endParaRPr sz="1238"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239"/>
                  <a:buFont typeface="Arial"/>
                  <a:buNone/>
                </a:pPr>
                <a:endParaRPr sz="1238" i="0" u="none" strike="noStrike" cap="none">
                  <a:solidFill>
                    <a:srgbClr val="000000"/>
                  </a:solidFill>
                  <a:latin typeface="Lato"/>
                  <a:ea typeface="Lato"/>
                  <a:cs typeface="Lato"/>
                  <a:sym typeface="Lato"/>
                </a:endParaRPr>
              </a:p>
            </p:txBody>
          </p:sp>
          <p:sp>
            <p:nvSpPr>
              <p:cNvPr id="880" name="Google Shape;880;p122"/>
              <p:cNvSpPr txBox="1"/>
              <p:nvPr/>
            </p:nvSpPr>
            <p:spPr>
              <a:xfrm>
                <a:off x="5095650" y="3056025"/>
                <a:ext cx="1004100" cy="404700"/>
              </a:xfrm>
              <a:prstGeom prst="rect">
                <a:avLst/>
              </a:prstGeom>
              <a:noFill/>
              <a:ln>
                <a:noFill/>
              </a:ln>
            </p:spPr>
            <p:txBody>
              <a:bodyPr spcFirstLastPara="1" wrap="square" lIns="94375" tIns="94375" rIns="94375" bIns="94375" anchor="t" anchorCtr="0">
                <a:noAutofit/>
              </a:bodyPr>
              <a:lstStyle/>
              <a:p>
                <a:pPr marL="0" marR="0" lvl="0" indent="0" algn="r" rtl="0">
                  <a:lnSpc>
                    <a:spcPct val="100000"/>
                  </a:lnSpc>
                  <a:spcBef>
                    <a:spcPts val="0"/>
                  </a:spcBef>
                  <a:spcAft>
                    <a:spcPts val="0"/>
                  </a:spcAft>
                  <a:buClr>
                    <a:srgbClr val="000000"/>
                  </a:buClr>
                  <a:buSzPts val="1239"/>
                  <a:buFont typeface="Arial"/>
                  <a:buNone/>
                </a:pPr>
                <a:r>
                  <a:rPr lang="en" sz="1238" i="0" u="none" strike="noStrike" cap="none">
                    <a:solidFill>
                      <a:srgbClr val="000000"/>
                    </a:solidFill>
                    <a:latin typeface="Lato"/>
                    <a:ea typeface="Lato"/>
                    <a:cs typeface="Lato"/>
                    <a:sym typeface="Lato"/>
                  </a:rPr>
                  <a:t>The Union</a:t>
                </a:r>
                <a:endParaRPr sz="1238"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239"/>
                  <a:buFont typeface="Arial"/>
                  <a:buNone/>
                </a:pPr>
                <a:endParaRPr sz="1238" i="0" u="none" strike="noStrike" cap="none">
                  <a:solidFill>
                    <a:srgbClr val="000000"/>
                  </a:solidFill>
                  <a:latin typeface="Lato"/>
                  <a:ea typeface="Lato"/>
                  <a:cs typeface="Lato"/>
                  <a:sym typeface="Lato"/>
                </a:endParaRPr>
              </a:p>
            </p:txBody>
          </p:sp>
          <p:sp>
            <p:nvSpPr>
              <p:cNvPr id="881" name="Google Shape;881;p122"/>
              <p:cNvSpPr txBox="1"/>
              <p:nvPr/>
            </p:nvSpPr>
            <p:spPr>
              <a:xfrm>
                <a:off x="2333106" y="2056975"/>
                <a:ext cx="1004100" cy="404700"/>
              </a:xfrm>
              <a:prstGeom prst="rect">
                <a:avLst/>
              </a:prstGeom>
              <a:noFill/>
              <a:ln>
                <a:noFill/>
              </a:ln>
            </p:spPr>
            <p:txBody>
              <a:bodyPr spcFirstLastPara="1" wrap="square" lIns="94375" tIns="94375" rIns="94375" bIns="94375" anchor="t" anchorCtr="0">
                <a:noAutofit/>
              </a:bodyPr>
              <a:lstStyle/>
              <a:p>
                <a:pPr marL="0" marR="0" lvl="0" indent="0" algn="r" rtl="0">
                  <a:lnSpc>
                    <a:spcPct val="100000"/>
                  </a:lnSpc>
                  <a:spcBef>
                    <a:spcPts val="0"/>
                  </a:spcBef>
                  <a:spcAft>
                    <a:spcPts val="0"/>
                  </a:spcAft>
                  <a:buClr>
                    <a:srgbClr val="000000"/>
                  </a:buClr>
                  <a:buSzPts val="1239"/>
                  <a:buFont typeface="Arial"/>
                  <a:buNone/>
                </a:pPr>
                <a:r>
                  <a:rPr lang="en" sz="1238" i="0" u="none" strike="noStrike" cap="none">
                    <a:solidFill>
                      <a:srgbClr val="000000"/>
                    </a:solidFill>
                    <a:latin typeface="Lato"/>
                    <a:ea typeface="Lato"/>
                    <a:cs typeface="Lato"/>
                    <a:sym typeface="Lato"/>
                  </a:rPr>
                  <a:t>Pathways</a:t>
                </a:r>
                <a:endParaRPr sz="1238"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239"/>
                  <a:buFont typeface="Arial"/>
                  <a:buNone/>
                </a:pPr>
                <a:endParaRPr sz="1238" i="0" u="none" strike="noStrike" cap="none">
                  <a:solidFill>
                    <a:srgbClr val="000000"/>
                  </a:solidFill>
                  <a:latin typeface="Lato"/>
                  <a:ea typeface="Lato"/>
                  <a:cs typeface="Lato"/>
                  <a:sym typeface="Lato"/>
                </a:endParaRPr>
              </a:p>
            </p:txBody>
          </p:sp>
          <p:sp>
            <p:nvSpPr>
              <p:cNvPr id="882" name="Google Shape;882;p122"/>
              <p:cNvSpPr txBox="1"/>
              <p:nvPr/>
            </p:nvSpPr>
            <p:spPr>
              <a:xfrm>
                <a:off x="5338750" y="99525"/>
                <a:ext cx="1285800" cy="404700"/>
              </a:xfrm>
              <a:prstGeom prst="rect">
                <a:avLst/>
              </a:prstGeom>
              <a:noFill/>
              <a:ln>
                <a:noFill/>
              </a:ln>
            </p:spPr>
            <p:txBody>
              <a:bodyPr spcFirstLastPara="1" wrap="square" lIns="94375" tIns="94375" rIns="94375" bIns="94375" anchor="t" anchorCtr="0">
                <a:noAutofit/>
              </a:bodyPr>
              <a:lstStyle/>
              <a:p>
                <a:pPr marL="0" marR="0" lvl="0" indent="0" algn="ctr" rtl="0">
                  <a:lnSpc>
                    <a:spcPct val="100000"/>
                  </a:lnSpc>
                  <a:spcBef>
                    <a:spcPts val="0"/>
                  </a:spcBef>
                  <a:spcAft>
                    <a:spcPts val="0"/>
                  </a:spcAft>
                  <a:buClr>
                    <a:srgbClr val="000000"/>
                  </a:buClr>
                  <a:buSzPts val="1445"/>
                  <a:buFont typeface="Arial"/>
                  <a:buNone/>
                </a:pPr>
                <a:r>
                  <a:rPr lang="en" sz="1445" b="1" i="0" u="none" strike="noStrike" cap="none">
                    <a:solidFill>
                      <a:srgbClr val="000000"/>
                    </a:solidFill>
                    <a:latin typeface="Lato"/>
                    <a:ea typeface="Lato"/>
                    <a:cs typeface="Lato"/>
                    <a:sym typeface="Lato"/>
                  </a:rPr>
                  <a:t>Learning Commons</a:t>
                </a:r>
                <a:endParaRPr sz="1445" b="1"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445"/>
                  <a:buFont typeface="Arial"/>
                  <a:buNone/>
                </a:pPr>
                <a:endParaRPr sz="1445" b="1" i="0" u="none" strike="noStrike" cap="none">
                  <a:solidFill>
                    <a:srgbClr val="000000"/>
                  </a:solidFill>
                  <a:latin typeface="Lato"/>
                  <a:ea typeface="Lato"/>
                  <a:cs typeface="Lato"/>
                  <a:sym typeface="Lato"/>
                </a:endParaRPr>
              </a:p>
            </p:txBody>
          </p:sp>
        </p:grpSp>
        <p:sp>
          <p:nvSpPr>
            <p:cNvPr id="883" name="Google Shape;883;p122"/>
            <p:cNvSpPr/>
            <p:nvPr/>
          </p:nvSpPr>
          <p:spPr>
            <a:xfrm>
              <a:off x="4994325" y="666325"/>
              <a:ext cx="1608600" cy="259800"/>
            </a:xfrm>
            <a:prstGeom prst="rect">
              <a:avLst/>
            </a:prstGeom>
            <a:solidFill>
              <a:srgbClr val="FFFFFF"/>
            </a:solidFill>
            <a:ln w="9825" cap="flat" cmpd="sng">
              <a:solidFill>
                <a:srgbClr val="FFFFFF"/>
              </a:solidFill>
              <a:prstDash val="solid"/>
              <a:round/>
              <a:headEnd type="none" w="sm" len="sm"/>
              <a:tailEnd type="none" w="sm" len="sm"/>
            </a:ln>
          </p:spPr>
          <p:txBody>
            <a:bodyPr spcFirstLastPara="1" wrap="square" lIns="94375" tIns="94375" rIns="94375" bIns="94375" anchor="ctr" anchorCtr="0">
              <a:noAutofit/>
            </a:bodyPr>
            <a:lstStyle/>
            <a:p>
              <a:pPr marL="0" marR="0" lvl="0" indent="0" algn="l" rtl="0">
                <a:lnSpc>
                  <a:spcPct val="100000"/>
                </a:lnSpc>
                <a:spcBef>
                  <a:spcPts val="0"/>
                </a:spcBef>
                <a:spcAft>
                  <a:spcPts val="0"/>
                </a:spcAft>
                <a:buClr>
                  <a:srgbClr val="000000"/>
                </a:buClr>
                <a:buSzPts val="1135"/>
                <a:buFont typeface="Arial"/>
                <a:buNone/>
              </a:pPr>
              <a:endParaRPr sz="1135" b="0" i="0" u="none" strike="noStrike" cap="none">
                <a:solidFill>
                  <a:srgbClr val="000000"/>
                </a:solidFill>
                <a:latin typeface="Arial"/>
                <a:ea typeface="Arial"/>
                <a:cs typeface="Arial"/>
                <a:sym typeface="Arial"/>
              </a:endParaRPr>
            </a:p>
          </p:txBody>
        </p:sp>
        <p:sp>
          <p:nvSpPr>
            <p:cNvPr id="884" name="Google Shape;884;p122"/>
            <p:cNvSpPr txBox="1"/>
            <p:nvPr/>
          </p:nvSpPr>
          <p:spPr>
            <a:xfrm>
              <a:off x="669475" y="3173525"/>
              <a:ext cx="1004100" cy="404700"/>
            </a:xfrm>
            <a:prstGeom prst="rect">
              <a:avLst/>
            </a:prstGeom>
            <a:noFill/>
            <a:ln>
              <a:noFill/>
            </a:ln>
          </p:spPr>
          <p:txBody>
            <a:bodyPr spcFirstLastPara="1" wrap="square" lIns="94375" tIns="94375" rIns="94375" bIns="94375" anchor="t" anchorCtr="0">
              <a:noAutofit/>
            </a:bodyPr>
            <a:lstStyle/>
            <a:p>
              <a:pPr marL="0" marR="0" lvl="0" indent="0" algn="r" rtl="0">
                <a:lnSpc>
                  <a:spcPct val="100000"/>
                </a:lnSpc>
                <a:spcBef>
                  <a:spcPts val="0"/>
                </a:spcBef>
                <a:spcAft>
                  <a:spcPts val="0"/>
                </a:spcAft>
                <a:buClr>
                  <a:srgbClr val="000000"/>
                </a:buClr>
                <a:buSzPts val="1239"/>
                <a:buFont typeface="Arial"/>
                <a:buNone/>
              </a:pPr>
              <a:r>
                <a:rPr lang="en" sz="1445" b="1" i="0" u="none" strike="noStrike" cap="none">
                  <a:solidFill>
                    <a:srgbClr val="000000"/>
                  </a:solidFill>
                  <a:latin typeface="Lato"/>
                  <a:ea typeface="Lato"/>
                  <a:cs typeface="Lato"/>
                  <a:sym typeface="Lato"/>
                </a:rPr>
                <a:t>T</a:t>
              </a:r>
              <a:r>
                <a:rPr lang="en" sz="1445" b="1">
                  <a:latin typeface="Lato"/>
                  <a:ea typeface="Lato"/>
                  <a:cs typeface="Lato"/>
                  <a:sym typeface="Lato"/>
                </a:rPr>
                <a:t>ech Hub</a:t>
              </a:r>
              <a:endParaRPr sz="1445" b="1"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239"/>
                <a:buFont typeface="Arial"/>
                <a:buNone/>
              </a:pPr>
              <a:endParaRPr sz="1238" i="0" u="none" strike="noStrike" cap="none">
                <a:solidFill>
                  <a:srgbClr val="000000"/>
                </a:solidFill>
                <a:latin typeface="Lato"/>
                <a:ea typeface="Lato"/>
                <a:cs typeface="Lato"/>
                <a:sym typeface="Lato"/>
              </a:endParaRPr>
            </a:p>
          </p:txBody>
        </p:sp>
        <p:sp>
          <p:nvSpPr>
            <p:cNvPr id="885" name="Google Shape;885;p122"/>
            <p:cNvSpPr/>
            <p:nvPr/>
          </p:nvSpPr>
          <p:spPr>
            <a:xfrm>
              <a:off x="2720275" y="2337975"/>
              <a:ext cx="556425" cy="348925"/>
            </a:xfrm>
            <a:custGeom>
              <a:avLst/>
              <a:gdLst/>
              <a:ahLst/>
              <a:cxnLst/>
              <a:rect l="l" t="t" r="r" b="b"/>
              <a:pathLst>
                <a:path w="22257" h="13957" extrusionOk="0">
                  <a:moveTo>
                    <a:pt x="0" y="4904"/>
                  </a:moveTo>
                  <a:lnTo>
                    <a:pt x="8676" y="0"/>
                  </a:lnTo>
                  <a:lnTo>
                    <a:pt x="22257" y="7167"/>
                  </a:lnTo>
                  <a:lnTo>
                    <a:pt x="18484" y="13957"/>
                  </a:lnTo>
                  <a:lnTo>
                    <a:pt x="5659" y="9808"/>
                  </a:lnTo>
                  <a:close/>
                </a:path>
              </a:pathLst>
            </a:custGeom>
            <a:solidFill>
              <a:srgbClr val="EF8600">
                <a:alpha val="32080"/>
              </a:srgbClr>
            </a:solidFill>
            <a:ln w="29500" cap="flat" cmpd="sng">
              <a:solidFill>
                <a:srgbClr val="E97132"/>
              </a:solidFill>
              <a:prstDash val="solid"/>
              <a:round/>
              <a:headEnd type="none" w="med" len="med"/>
              <a:tailEnd type="none" w="med" len="med"/>
            </a:ln>
          </p:spPr>
        </p:sp>
        <p:cxnSp>
          <p:nvCxnSpPr>
            <p:cNvPr id="886" name="Google Shape;886;p122"/>
            <p:cNvCxnSpPr>
              <a:endCxn id="884" idx="3"/>
            </p:cNvCxnSpPr>
            <p:nvPr/>
          </p:nvCxnSpPr>
          <p:spPr>
            <a:xfrm flipH="1">
              <a:off x="1673575" y="2584175"/>
              <a:ext cx="1198800" cy="791700"/>
            </a:xfrm>
            <a:prstGeom prst="straightConnector1">
              <a:avLst/>
            </a:prstGeom>
            <a:noFill/>
            <a:ln w="29500" cap="flat" cmpd="sng">
              <a:solidFill>
                <a:srgbClr val="E97132"/>
              </a:solidFill>
              <a:prstDash val="solid"/>
              <a:round/>
              <a:headEnd type="none" w="med" len="med"/>
              <a:tailEnd type="oval" w="med" len="med"/>
            </a:ln>
          </p:spPr>
        </p:cxnSp>
        <p:cxnSp>
          <p:nvCxnSpPr>
            <p:cNvPr id="887" name="Google Shape;887;p122"/>
            <p:cNvCxnSpPr/>
            <p:nvPr/>
          </p:nvCxnSpPr>
          <p:spPr>
            <a:xfrm flipH="1">
              <a:off x="3588025" y="583875"/>
              <a:ext cx="528000" cy="1386300"/>
            </a:xfrm>
            <a:prstGeom prst="straightConnector1">
              <a:avLst/>
            </a:prstGeom>
            <a:noFill/>
            <a:ln w="29500" cap="flat" cmpd="sng">
              <a:solidFill>
                <a:srgbClr val="E97132"/>
              </a:solidFill>
              <a:prstDash val="solid"/>
              <a:round/>
              <a:headEnd type="oval" w="med" len="med"/>
              <a:tailEnd type="oval" w="med" len="med"/>
            </a:ln>
          </p:spPr>
        </p:cxnSp>
        <p:sp>
          <p:nvSpPr>
            <p:cNvPr id="888" name="Google Shape;888;p122"/>
            <p:cNvSpPr txBox="1"/>
            <p:nvPr/>
          </p:nvSpPr>
          <p:spPr>
            <a:xfrm>
              <a:off x="579854" y="3622814"/>
              <a:ext cx="1274700" cy="404700"/>
            </a:xfrm>
            <a:prstGeom prst="rect">
              <a:avLst/>
            </a:prstGeom>
            <a:noFill/>
            <a:ln>
              <a:noFill/>
            </a:ln>
          </p:spPr>
          <p:txBody>
            <a:bodyPr spcFirstLastPara="1" wrap="square" lIns="94375" tIns="94375" rIns="94375" bIns="94375" anchor="t" anchorCtr="0">
              <a:noAutofit/>
            </a:bodyPr>
            <a:lstStyle/>
            <a:p>
              <a:pPr marL="0" marR="0" lvl="0" indent="0" algn="r" rtl="0">
                <a:lnSpc>
                  <a:spcPct val="100000"/>
                </a:lnSpc>
                <a:spcBef>
                  <a:spcPts val="0"/>
                </a:spcBef>
                <a:spcAft>
                  <a:spcPts val="0"/>
                </a:spcAft>
                <a:buClr>
                  <a:srgbClr val="000000"/>
                </a:buClr>
                <a:buSzPts val="1239"/>
                <a:buFont typeface="Arial"/>
                <a:buNone/>
              </a:pPr>
              <a:r>
                <a:rPr lang="en" sz="1445" b="1">
                  <a:latin typeface="Lato"/>
                  <a:ea typeface="Lato"/>
                  <a:cs typeface="Lato"/>
                  <a:sym typeface="Lato"/>
                </a:rPr>
                <a:t>Makerspace </a:t>
              </a:r>
              <a:endParaRPr sz="1445" b="1"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Clr>
                  <a:srgbClr val="000000"/>
                </a:buClr>
                <a:buSzPts val="1239"/>
                <a:buFont typeface="Arial"/>
                <a:buNone/>
              </a:pPr>
              <a:endParaRPr sz="1238" i="0" u="none" strike="noStrike" cap="none">
                <a:solidFill>
                  <a:srgbClr val="000000"/>
                </a:solidFill>
                <a:latin typeface="Lato"/>
                <a:ea typeface="Lato"/>
                <a:cs typeface="Lato"/>
                <a:sym typeface="Lato"/>
              </a:endParaRPr>
            </a:p>
          </p:txBody>
        </p:sp>
      </p:grpSp>
      <p:sp>
        <p:nvSpPr>
          <p:cNvPr id="889" name="Google Shape;889;p122"/>
          <p:cNvSpPr txBox="1"/>
          <p:nvPr/>
        </p:nvSpPr>
        <p:spPr>
          <a:xfrm>
            <a:off x="6110850" y="977275"/>
            <a:ext cx="3000000" cy="26967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sz="1600" i="1">
                <a:solidFill>
                  <a:schemeClr val="dk1"/>
                </a:solidFill>
                <a:latin typeface="Lato"/>
                <a:ea typeface="Lato"/>
                <a:cs typeface="Lato"/>
                <a:sym typeface="Lato"/>
              </a:rPr>
              <a:t>-Central hub, connecting floors and new and existing building</a:t>
            </a:r>
            <a:endParaRPr sz="1600" i="1">
              <a:solidFill>
                <a:schemeClr val="dk1"/>
              </a:solidFill>
              <a:latin typeface="Lato"/>
              <a:ea typeface="Lato"/>
              <a:cs typeface="Lato"/>
              <a:sym typeface="Lato"/>
            </a:endParaRPr>
          </a:p>
          <a:p>
            <a:pPr marL="12700" lvl="0" indent="0" algn="l" rtl="0">
              <a:lnSpc>
                <a:spcPct val="115000"/>
              </a:lnSpc>
              <a:spcBef>
                <a:spcPts val="0"/>
              </a:spcBef>
              <a:spcAft>
                <a:spcPts val="0"/>
              </a:spcAft>
              <a:buNone/>
            </a:pPr>
            <a:r>
              <a:rPr lang="en" sz="1600" i="1">
                <a:solidFill>
                  <a:schemeClr val="dk1"/>
                </a:solidFill>
                <a:latin typeface="Lato"/>
                <a:ea typeface="Lato"/>
                <a:cs typeface="Lato"/>
                <a:sym typeface="Lato"/>
              </a:rPr>
              <a:t>-Transparency and glass open to Learning Studios</a:t>
            </a:r>
            <a:endParaRPr sz="1600" i="1">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600" i="1">
                <a:solidFill>
                  <a:schemeClr val="dk1"/>
                </a:solidFill>
                <a:latin typeface="Lato"/>
                <a:ea typeface="Lato"/>
                <a:cs typeface="Lato"/>
                <a:sym typeface="Lato"/>
              </a:rPr>
              <a:t>-Maker Space + Broadcast Studio</a:t>
            </a:r>
            <a:endParaRPr sz="1600" i="1">
              <a:solidFill>
                <a:schemeClr val="dk1"/>
              </a:solidFill>
              <a:latin typeface="Lato"/>
              <a:ea typeface="Lato"/>
              <a:cs typeface="Lato"/>
              <a:sym typeface="Lato"/>
            </a:endParaRPr>
          </a:p>
          <a:p>
            <a:pPr marL="12700" lvl="0" indent="0" algn="l" rtl="0">
              <a:lnSpc>
                <a:spcPct val="115000"/>
              </a:lnSpc>
              <a:spcBef>
                <a:spcPts val="0"/>
              </a:spcBef>
              <a:spcAft>
                <a:spcPts val="0"/>
              </a:spcAft>
              <a:buNone/>
            </a:pPr>
            <a:r>
              <a:rPr lang="en" sz="1600" i="1">
                <a:solidFill>
                  <a:schemeClr val="dk1"/>
                </a:solidFill>
                <a:latin typeface="Lato"/>
                <a:ea typeface="Lato"/>
                <a:cs typeface="Lato"/>
                <a:sym typeface="Lato"/>
              </a:rPr>
              <a:t>-Tech Hub</a:t>
            </a:r>
            <a:endParaRPr sz="1600" i="1">
              <a:solidFill>
                <a:schemeClr val="dk1"/>
              </a:solidFill>
              <a:latin typeface="Lato"/>
              <a:ea typeface="Lato"/>
              <a:cs typeface="Lato"/>
              <a:sym typeface="Lato"/>
            </a:endParaRPr>
          </a:p>
          <a:p>
            <a:pPr marL="12700" lvl="0" indent="0" algn="l" rtl="0">
              <a:lnSpc>
                <a:spcPct val="115000"/>
              </a:lnSpc>
              <a:spcBef>
                <a:spcPts val="0"/>
              </a:spcBef>
              <a:spcAft>
                <a:spcPts val="0"/>
              </a:spcAft>
              <a:buNone/>
            </a:pPr>
            <a:r>
              <a:rPr lang="en" sz="1600" i="1">
                <a:solidFill>
                  <a:schemeClr val="dk1"/>
                </a:solidFill>
                <a:latin typeface="Lato"/>
                <a:ea typeface="Lato"/>
                <a:cs typeface="Lato"/>
                <a:sym typeface="Lato"/>
              </a:rPr>
              <a:t>-60-person presentation area</a:t>
            </a:r>
            <a:endParaRPr sz="1600" i="1">
              <a:solidFill>
                <a:schemeClr val="dk1"/>
              </a:solidFill>
              <a:latin typeface="Lato"/>
              <a:ea typeface="Lato"/>
              <a:cs typeface="Lato"/>
              <a:sym typeface="Lato"/>
            </a:endParaRPr>
          </a:p>
          <a:p>
            <a:pPr marL="12700" lvl="0" indent="0" algn="l" rtl="0">
              <a:lnSpc>
                <a:spcPct val="115000"/>
              </a:lnSpc>
              <a:spcBef>
                <a:spcPts val="0"/>
              </a:spcBef>
              <a:spcAft>
                <a:spcPts val="0"/>
              </a:spcAft>
              <a:buNone/>
            </a:pPr>
            <a:r>
              <a:rPr lang="en" sz="1600" i="1">
                <a:solidFill>
                  <a:schemeClr val="dk1"/>
                </a:solidFill>
                <a:latin typeface="Lato"/>
                <a:ea typeface="Lato"/>
                <a:cs typeface="Lato"/>
                <a:sym typeface="Lato"/>
              </a:rPr>
              <a:t>-Resources like Tutoring and Office of Equity</a:t>
            </a:r>
            <a:endParaRPr sz="1600" i="1">
              <a:solidFill>
                <a:schemeClr val="dk1"/>
              </a:solidFill>
              <a:latin typeface="Lato"/>
              <a:ea typeface="Lato"/>
              <a:cs typeface="Lato"/>
              <a:sym typeface="Lato"/>
            </a:endParaRPr>
          </a:p>
        </p:txBody>
      </p:sp>
      <p:cxnSp>
        <p:nvCxnSpPr>
          <p:cNvPr id="890" name="Google Shape;890;p122"/>
          <p:cNvCxnSpPr/>
          <p:nvPr/>
        </p:nvCxnSpPr>
        <p:spPr>
          <a:xfrm rot="10800000" flipH="1">
            <a:off x="1846300" y="2617950"/>
            <a:ext cx="1726800" cy="1325100"/>
          </a:xfrm>
          <a:prstGeom prst="straightConnector1">
            <a:avLst/>
          </a:prstGeom>
          <a:noFill/>
          <a:ln w="28575" cap="flat" cmpd="sng">
            <a:solidFill>
              <a:srgbClr val="E97132"/>
            </a:solidFill>
            <a:prstDash val="solid"/>
            <a:round/>
            <a:headEnd type="oval" w="med" len="med"/>
            <a:tailEnd type="oval"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3"/>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96" name="Google Shape;896;p123"/>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920">
                <a:latin typeface="Lato Black"/>
                <a:ea typeface="Lato Black"/>
                <a:cs typeface="Lato Black"/>
                <a:sym typeface="Lato Black"/>
              </a:rPr>
              <a:t>LEARNING COMMONS </a:t>
            </a:r>
            <a:endParaRPr sz="2920">
              <a:latin typeface="Lato"/>
              <a:ea typeface="Lato"/>
              <a:cs typeface="Lato"/>
              <a:sym typeface="Lato"/>
            </a:endParaRPr>
          </a:p>
        </p:txBody>
      </p:sp>
      <p:sp>
        <p:nvSpPr>
          <p:cNvPr id="897" name="Google Shape;897;p123"/>
          <p:cNvSpPr/>
          <p:nvPr/>
        </p:nvSpPr>
        <p:spPr>
          <a:xfrm>
            <a:off x="4994325" y="666325"/>
            <a:ext cx="1608600" cy="259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898" name="Google Shape;898;p123"/>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899" name="Google Shape;899;p123"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pic>
        <p:nvPicPr>
          <p:cNvPr id="900" name="Google Shape;900;p123" title="_58A8416.jpg"/>
          <p:cNvPicPr preferRelativeResize="0"/>
          <p:nvPr/>
        </p:nvPicPr>
        <p:blipFill>
          <a:blip r:embed="rId5">
            <a:alphaModFix/>
          </a:blip>
          <a:stretch>
            <a:fillRect/>
          </a:stretch>
        </p:blipFill>
        <p:spPr>
          <a:xfrm>
            <a:off x="579363" y="2388269"/>
            <a:ext cx="2630052" cy="1754224"/>
          </a:xfrm>
          <a:prstGeom prst="rect">
            <a:avLst/>
          </a:prstGeom>
          <a:noFill/>
          <a:ln>
            <a:noFill/>
          </a:ln>
        </p:spPr>
      </p:pic>
      <p:pic>
        <p:nvPicPr>
          <p:cNvPr id="901" name="Google Shape;901;p123" title="_58A8432-with blur.jpg"/>
          <p:cNvPicPr preferRelativeResize="0"/>
          <p:nvPr/>
        </p:nvPicPr>
        <p:blipFill>
          <a:blip r:embed="rId6">
            <a:alphaModFix/>
          </a:blip>
          <a:stretch>
            <a:fillRect/>
          </a:stretch>
        </p:blipFill>
        <p:spPr>
          <a:xfrm>
            <a:off x="3304538" y="634044"/>
            <a:ext cx="5260088" cy="3508451"/>
          </a:xfrm>
          <a:prstGeom prst="rect">
            <a:avLst/>
          </a:prstGeom>
          <a:noFill/>
          <a:ln>
            <a:noFill/>
          </a:ln>
        </p:spPr>
      </p:pic>
      <p:pic>
        <p:nvPicPr>
          <p:cNvPr id="902" name="Google Shape;902;p123" title="_58A2142.jpg"/>
          <p:cNvPicPr preferRelativeResize="0"/>
          <p:nvPr/>
        </p:nvPicPr>
        <p:blipFill rotWithShape="1">
          <a:blip r:embed="rId7">
            <a:alphaModFix/>
          </a:blip>
          <a:srcRect b="5015"/>
          <a:stretch/>
        </p:blipFill>
        <p:spPr>
          <a:xfrm>
            <a:off x="579363" y="634044"/>
            <a:ext cx="2630052" cy="1666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97"/>
          <p:cNvPicPr preferRelativeResize="0"/>
          <p:nvPr/>
        </p:nvPicPr>
        <p:blipFill rotWithShape="1">
          <a:blip r:embed="rId3">
            <a:alphaModFix/>
          </a:blip>
          <a:srcRect l="12516" r="4150" b="19152"/>
          <a:stretch/>
        </p:blipFill>
        <p:spPr>
          <a:xfrm>
            <a:off x="2922688" y="1340038"/>
            <a:ext cx="1570849" cy="2356849"/>
          </a:xfrm>
          <a:prstGeom prst="rect">
            <a:avLst/>
          </a:prstGeom>
          <a:noFill/>
          <a:ln>
            <a:noFill/>
          </a:ln>
        </p:spPr>
      </p:pic>
      <p:pic>
        <p:nvPicPr>
          <p:cNvPr id="426" name="Google Shape;426;p97" title="MYoung1.jpg"/>
          <p:cNvPicPr preferRelativeResize="0"/>
          <p:nvPr/>
        </p:nvPicPr>
        <p:blipFill rotWithShape="1">
          <a:blip r:embed="rId4">
            <a:alphaModFix/>
          </a:blip>
          <a:srcRect l="4743" b="4743"/>
          <a:stretch/>
        </p:blipFill>
        <p:spPr>
          <a:xfrm>
            <a:off x="6943925" y="1340038"/>
            <a:ext cx="1570849" cy="2356849"/>
          </a:xfrm>
          <a:prstGeom prst="rect">
            <a:avLst/>
          </a:prstGeom>
          <a:noFill/>
          <a:ln>
            <a:noFill/>
          </a:ln>
        </p:spPr>
      </p:pic>
      <p:pic>
        <p:nvPicPr>
          <p:cNvPr id="427" name="Google Shape;427;p97" title="IMG_3459.JPG"/>
          <p:cNvPicPr preferRelativeResize="0"/>
          <p:nvPr/>
        </p:nvPicPr>
        <p:blipFill>
          <a:blip r:embed="rId5">
            <a:alphaModFix/>
          </a:blip>
          <a:stretch>
            <a:fillRect/>
          </a:stretch>
        </p:blipFill>
        <p:spPr>
          <a:xfrm>
            <a:off x="4933300" y="1340025"/>
            <a:ext cx="1570849" cy="2356874"/>
          </a:xfrm>
          <a:prstGeom prst="rect">
            <a:avLst/>
          </a:prstGeom>
          <a:noFill/>
          <a:ln>
            <a:noFill/>
          </a:ln>
        </p:spPr>
      </p:pic>
      <p:sp>
        <p:nvSpPr>
          <p:cNvPr id="428" name="Google Shape;428;p97"/>
          <p:cNvSpPr txBox="1"/>
          <p:nvPr/>
        </p:nvSpPr>
        <p:spPr>
          <a:xfrm>
            <a:off x="2806300" y="3767763"/>
            <a:ext cx="2127000" cy="572700"/>
          </a:xfrm>
          <a:prstGeom prst="rect">
            <a:avLst/>
          </a:prstGeom>
          <a:noFill/>
          <a:ln>
            <a:noFill/>
          </a:ln>
        </p:spPr>
        <p:txBody>
          <a:bodyPr spcFirstLastPara="1" wrap="square" lIns="73925" tIns="73925" rIns="73925" bIns="73925" anchor="ctr" anchorCtr="0">
            <a:noAutofit/>
          </a:bodyPr>
          <a:lstStyle/>
          <a:p>
            <a:pPr marL="0" lvl="0" indent="0" algn="l" rtl="0">
              <a:spcBef>
                <a:spcPts val="0"/>
              </a:spcBef>
              <a:spcAft>
                <a:spcPts val="0"/>
              </a:spcAft>
              <a:buNone/>
            </a:pPr>
            <a:r>
              <a:rPr lang="en" sz="970" b="1">
                <a:solidFill>
                  <a:schemeClr val="dk1"/>
                </a:solidFill>
                <a:latin typeface="Lato"/>
                <a:ea typeface="Lato"/>
                <a:cs typeface="Lato"/>
                <a:sym typeface="Lato"/>
              </a:rPr>
              <a:t>Russ Reetz </a:t>
            </a:r>
            <a:endParaRPr sz="970" b="1">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970">
                <a:solidFill>
                  <a:schemeClr val="dk1"/>
                </a:solidFill>
                <a:latin typeface="Lato"/>
                <a:ea typeface="Lato"/>
                <a:cs typeface="Lato"/>
                <a:sym typeface="Lato"/>
              </a:rPr>
              <a:t>Principal </a:t>
            </a:r>
            <a:endParaRPr sz="970" b="1">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White Bear Lake Area High School  </a:t>
            </a:r>
            <a:endParaRPr sz="970">
              <a:solidFill>
                <a:schemeClr val="dk1"/>
              </a:solidFill>
              <a:latin typeface="Lato"/>
              <a:ea typeface="Lato"/>
              <a:cs typeface="Lato"/>
              <a:sym typeface="Lato"/>
            </a:endParaRPr>
          </a:p>
        </p:txBody>
      </p:sp>
      <p:sp>
        <p:nvSpPr>
          <p:cNvPr id="429" name="Google Shape;429;p97"/>
          <p:cNvSpPr txBox="1"/>
          <p:nvPr/>
        </p:nvSpPr>
        <p:spPr>
          <a:xfrm>
            <a:off x="4819475" y="3767763"/>
            <a:ext cx="1798500" cy="572700"/>
          </a:xfrm>
          <a:prstGeom prst="rect">
            <a:avLst/>
          </a:prstGeom>
          <a:noFill/>
          <a:ln>
            <a:noFill/>
          </a:ln>
        </p:spPr>
        <p:txBody>
          <a:bodyPr spcFirstLastPara="1" wrap="square" lIns="73925" tIns="73925" rIns="73925" bIns="73925" anchor="ctr" anchorCtr="0">
            <a:noAutofit/>
          </a:bodyPr>
          <a:lstStyle/>
          <a:p>
            <a:pPr marL="0" lvl="0" indent="0" algn="l" rtl="0">
              <a:spcBef>
                <a:spcPts val="0"/>
              </a:spcBef>
              <a:spcAft>
                <a:spcPts val="0"/>
              </a:spcAft>
              <a:buNone/>
            </a:pPr>
            <a:r>
              <a:rPr lang="en" sz="970" b="1">
                <a:solidFill>
                  <a:schemeClr val="dk1"/>
                </a:solidFill>
                <a:latin typeface="Lato"/>
                <a:ea typeface="Lato"/>
                <a:cs typeface="Lato"/>
                <a:sym typeface="Lato"/>
              </a:rPr>
              <a:t>Dr. Alison Gillespie </a:t>
            </a:r>
            <a:endParaRPr sz="970" b="1">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Assistant Superintendent White Bear Lake Area Schools </a:t>
            </a:r>
            <a:endParaRPr sz="970">
              <a:solidFill>
                <a:schemeClr val="dk1"/>
              </a:solidFill>
              <a:latin typeface="Lato"/>
              <a:ea typeface="Lato"/>
              <a:cs typeface="Lato"/>
              <a:sym typeface="Lato"/>
            </a:endParaRPr>
          </a:p>
        </p:txBody>
      </p:sp>
      <p:sp>
        <p:nvSpPr>
          <p:cNvPr id="430" name="Google Shape;430;p97"/>
          <p:cNvSpPr txBox="1"/>
          <p:nvPr/>
        </p:nvSpPr>
        <p:spPr>
          <a:xfrm>
            <a:off x="6869225" y="3767763"/>
            <a:ext cx="2205900" cy="572700"/>
          </a:xfrm>
          <a:prstGeom prst="rect">
            <a:avLst/>
          </a:prstGeom>
          <a:noFill/>
          <a:ln>
            <a:noFill/>
          </a:ln>
        </p:spPr>
        <p:txBody>
          <a:bodyPr spcFirstLastPara="1" wrap="square" lIns="73925" tIns="73925" rIns="73925" bIns="73925" anchor="ctr" anchorCtr="0">
            <a:noAutofit/>
          </a:bodyPr>
          <a:lstStyle/>
          <a:p>
            <a:pPr marL="0" lvl="0" indent="0" algn="l" rtl="0">
              <a:spcBef>
                <a:spcPts val="0"/>
              </a:spcBef>
              <a:spcAft>
                <a:spcPts val="0"/>
              </a:spcAft>
              <a:buNone/>
            </a:pPr>
            <a:r>
              <a:rPr lang="en" sz="970" b="1">
                <a:solidFill>
                  <a:schemeClr val="dk1"/>
                </a:solidFill>
                <a:latin typeface="Lato"/>
                <a:ea typeface="Lato"/>
                <a:cs typeface="Lato"/>
                <a:sym typeface="Lato"/>
              </a:rPr>
              <a:t>Matt Young </a:t>
            </a:r>
            <a:endParaRPr sz="970" b="1">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Associate Principal</a:t>
            </a:r>
            <a:endParaRPr sz="970">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White Bear Lake Area High School </a:t>
            </a:r>
            <a:endParaRPr sz="970">
              <a:solidFill>
                <a:schemeClr val="dk1"/>
              </a:solidFill>
              <a:latin typeface="Lato"/>
              <a:ea typeface="Lato"/>
              <a:cs typeface="Lato"/>
              <a:sym typeface="Lato"/>
            </a:endParaRPr>
          </a:p>
        </p:txBody>
      </p:sp>
      <p:pic>
        <p:nvPicPr>
          <p:cNvPr id="431" name="Google Shape;431;p97"/>
          <p:cNvPicPr preferRelativeResize="0"/>
          <p:nvPr/>
        </p:nvPicPr>
        <p:blipFill>
          <a:blip r:embed="rId6">
            <a:alphaModFix/>
          </a:blip>
          <a:stretch>
            <a:fillRect/>
          </a:stretch>
        </p:blipFill>
        <p:spPr>
          <a:xfrm>
            <a:off x="6149600" y="4662775"/>
            <a:ext cx="2994393" cy="444950"/>
          </a:xfrm>
          <a:prstGeom prst="rect">
            <a:avLst/>
          </a:prstGeom>
          <a:noFill/>
          <a:ln>
            <a:noFill/>
          </a:ln>
        </p:spPr>
      </p:pic>
      <p:pic>
        <p:nvPicPr>
          <p:cNvPr id="432" name="Google Shape;432;p97"/>
          <p:cNvPicPr preferRelativeResize="0"/>
          <p:nvPr/>
        </p:nvPicPr>
        <p:blipFill>
          <a:blip r:embed="rId7">
            <a:alphaModFix/>
          </a:blip>
          <a:stretch>
            <a:fillRect/>
          </a:stretch>
        </p:blipFill>
        <p:spPr>
          <a:xfrm>
            <a:off x="0" y="0"/>
            <a:ext cx="2689150" cy="5176549"/>
          </a:xfrm>
          <a:prstGeom prst="rect">
            <a:avLst/>
          </a:prstGeom>
          <a:noFill/>
          <a:ln>
            <a:noFill/>
          </a:ln>
        </p:spPr>
      </p:pic>
      <p:sp>
        <p:nvSpPr>
          <p:cNvPr id="433" name="Google Shape;433;p97"/>
          <p:cNvSpPr txBox="1">
            <a:spLocks noGrp="1"/>
          </p:cNvSpPr>
          <p:nvPr>
            <p:ph type="ctrTitle" idx="4294967295"/>
          </p:nvPr>
        </p:nvSpPr>
        <p:spPr>
          <a:xfrm>
            <a:off x="3917894" y="370500"/>
            <a:ext cx="45933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latin typeface="Lato Black"/>
                <a:ea typeface="Lato Black"/>
                <a:cs typeface="Lato Black"/>
                <a:sym typeface="Lato Black"/>
              </a:rPr>
              <a:t>INTRODUCTIONS</a:t>
            </a:r>
            <a:endParaRPr sz="3500" i="1">
              <a:latin typeface="Lato Black"/>
              <a:ea typeface="Lato Black"/>
              <a:cs typeface="Lato Black"/>
              <a:sym typeface="Lat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24"/>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08" name="Google Shape;908;p124"/>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THE UNION</a:t>
            </a:r>
            <a:endParaRPr sz="3020">
              <a:latin typeface="Lato Black"/>
              <a:ea typeface="Lato Black"/>
              <a:cs typeface="Lato Black"/>
              <a:sym typeface="Lato Black"/>
            </a:endParaRPr>
          </a:p>
        </p:txBody>
      </p:sp>
      <p:sp>
        <p:nvSpPr>
          <p:cNvPr id="909" name="Google Shape;909;p124"/>
          <p:cNvSpPr/>
          <p:nvPr/>
        </p:nvSpPr>
        <p:spPr>
          <a:xfrm>
            <a:off x="4994325" y="666325"/>
            <a:ext cx="1608600" cy="259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910" name="Google Shape;910;p124"/>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911" name="Google Shape;911;p124"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pic>
        <p:nvPicPr>
          <p:cNvPr id="912" name="Google Shape;912;p124" title="EDspaces MAIN LEVEL - Bubble Map (D2 - Most Recent).png"/>
          <p:cNvPicPr preferRelativeResize="0"/>
          <p:nvPr/>
        </p:nvPicPr>
        <p:blipFill rotWithShape="1">
          <a:blip r:embed="rId5">
            <a:alphaModFix/>
          </a:blip>
          <a:srcRect l="26221" t="24110" r="15547" b="38795"/>
          <a:stretch/>
        </p:blipFill>
        <p:spPr>
          <a:xfrm>
            <a:off x="1713700" y="730625"/>
            <a:ext cx="5160298" cy="3408599"/>
          </a:xfrm>
          <a:prstGeom prst="rect">
            <a:avLst/>
          </a:prstGeom>
          <a:noFill/>
          <a:ln>
            <a:noFill/>
          </a:ln>
        </p:spPr>
      </p:pic>
      <p:sp>
        <p:nvSpPr>
          <p:cNvPr id="913" name="Google Shape;913;p124"/>
          <p:cNvSpPr txBox="1"/>
          <p:nvPr/>
        </p:nvSpPr>
        <p:spPr>
          <a:xfrm>
            <a:off x="6567437" y="3778023"/>
            <a:ext cx="1395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Lato Black"/>
                <a:ea typeface="Lato Black"/>
                <a:cs typeface="Lato Black"/>
                <a:sym typeface="Lato Black"/>
              </a:rPr>
              <a:t>MAIN ENTRY</a:t>
            </a:r>
            <a:endParaRPr sz="1200">
              <a:solidFill>
                <a:schemeClr val="dk2"/>
              </a:solidFill>
              <a:latin typeface="Lato Black"/>
              <a:ea typeface="Lato Black"/>
              <a:cs typeface="Lato Black"/>
              <a:sym typeface="Lato Black"/>
            </a:endParaRPr>
          </a:p>
        </p:txBody>
      </p:sp>
      <p:pic>
        <p:nvPicPr>
          <p:cNvPr id="914" name="Google Shape;914;p124"/>
          <p:cNvPicPr preferRelativeResize="0"/>
          <p:nvPr/>
        </p:nvPicPr>
        <p:blipFill>
          <a:blip r:embed="rId6">
            <a:alphaModFix/>
          </a:blip>
          <a:stretch>
            <a:fillRect/>
          </a:stretch>
        </p:blipFill>
        <p:spPr>
          <a:xfrm rot="4847008" flipH="1">
            <a:off x="6302004" y="3675313"/>
            <a:ext cx="339991" cy="281555"/>
          </a:xfrm>
          <a:prstGeom prst="rect">
            <a:avLst/>
          </a:prstGeom>
          <a:noFill/>
          <a:ln>
            <a:noFill/>
          </a:ln>
        </p:spPr>
      </p:pic>
      <p:sp>
        <p:nvSpPr>
          <p:cNvPr id="915" name="Google Shape;915;p124"/>
          <p:cNvSpPr txBox="1"/>
          <p:nvPr/>
        </p:nvSpPr>
        <p:spPr>
          <a:xfrm>
            <a:off x="1190306" y="4182325"/>
            <a:ext cx="14601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Lato Black"/>
                <a:ea typeface="Lato Black"/>
                <a:cs typeface="Lato Black"/>
                <a:sym typeface="Lato Black"/>
              </a:rPr>
              <a:t>STUDENT ENTRY</a:t>
            </a:r>
            <a:endParaRPr sz="1200">
              <a:solidFill>
                <a:schemeClr val="dk2"/>
              </a:solidFill>
              <a:latin typeface="Lato Black"/>
              <a:ea typeface="Lato Black"/>
              <a:cs typeface="Lato Black"/>
              <a:sym typeface="Lato Black"/>
            </a:endParaRPr>
          </a:p>
        </p:txBody>
      </p:sp>
      <p:pic>
        <p:nvPicPr>
          <p:cNvPr id="916" name="Google Shape;916;p124"/>
          <p:cNvPicPr preferRelativeResize="0"/>
          <p:nvPr/>
        </p:nvPicPr>
        <p:blipFill>
          <a:blip r:embed="rId6">
            <a:alphaModFix/>
          </a:blip>
          <a:stretch>
            <a:fillRect/>
          </a:stretch>
        </p:blipFill>
        <p:spPr>
          <a:xfrm rot="-4847008">
            <a:off x="2520373" y="4091138"/>
            <a:ext cx="339991" cy="28155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25"/>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22" name="Google Shape;922;p125"/>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20">
                <a:latin typeface="Lato Black"/>
                <a:ea typeface="Lato Black"/>
                <a:cs typeface="Lato Black"/>
                <a:sym typeface="Lato Black"/>
              </a:rPr>
              <a:t>THE UNION</a:t>
            </a:r>
            <a:endParaRPr sz="3020">
              <a:latin typeface="Lato Black"/>
              <a:ea typeface="Lato Black"/>
              <a:cs typeface="Lato Black"/>
              <a:sym typeface="Lato Black"/>
            </a:endParaRPr>
          </a:p>
          <a:p>
            <a:pPr marL="0" lvl="0" indent="0" algn="l" rtl="0">
              <a:spcBef>
                <a:spcPts val="0"/>
              </a:spcBef>
              <a:spcAft>
                <a:spcPts val="0"/>
              </a:spcAft>
              <a:buSzPts val="990"/>
              <a:buNone/>
            </a:pPr>
            <a:endParaRPr sz="3020">
              <a:latin typeface="Lato"/>
              <a:ea typeface="Lato"/>
              <a:cs typeface="Lato"/>
              <a:sym typeface="Lato"/>
            </a:endParaRPr>
          </a:p>
        </p:txBody>
      </p:sp>
      <p:sp>
        <p:nvSpPr>
          <p:cNvPr id="923" name="Google Shape;923;p125"/>
          <p:cNvSpPr/>
          <p:nvPr/>
        </p:nvSpPr>
        <p:spPr>
          <a:xfrm>
            <a:off x="4994325" y="666325"/>
            <a:ext cx="1608600" cy="259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924" name="Google Shape;924;p125" title="_58A1978.jpg"/>
          <p:cNvPicPr preferRelativeResize="0"/>
          <p:nvPr/>
        </p:nvPicPr>
        <p:blipFill>
          <a:blip r:embed="rId3">
            <a:alphaModFix/>
          </a:blip>
          <a:stretch>
            <a:fillRect/>
          </a:stretch>
        </p:blipFill>
        <p:spPr>
          <a:xfrm>
            <a:off x="33150" y="605950"/>
            <a:ext cx="5718799" cy="3814401"/>
          </a:xfrm>
          <a:prstGeom prst="rect">
            <a:avLst/>
          </a:prstGeom>
          <a:noFill/>
          <a:ln>
            <a:noFill/>
          </a:ln>
        </p:spPr>
      </p:pic>
      <p:pic>
        <p:nvPicPr>
          <p:cNvPr id="925" name="Google Shape;925;p125" title="_58A2036.jpg"/>
          <p:cNvPicPr preferRelativeResize="0"/>
          <p:nvPr/>
        </p:nvPicPr>
        <p:blipFill rotWithShape="1">
          <a:blip r:embed="rId4">
            <a:alphaModFix/>
          </a:blip>
          <a:srcRect t="15454"/>
          <a:stretch/>
        </p:blipFill>
        <p:spPr>
          <a:xfrm>
            <a:off x="5815350" y="605950"/>
            <a:ext cx="3295498" cy="1858426"/>
          </a:xfrm>
          <a:prstGeom prst="rect">
            <a:avLst/>
          </a:prstGeom>
          <a:noFill/>
          <a:ln>
            <a:noFill/>
          </a:ln>
        </p:spPr>
      </p:pic>
      <p:pic>
        <p:nvPicPr>
          <p:cNvPr id="926" name="Google Shape;926;p125" title="_58A2292.jpg"/>
          <p:cNvPicPr preferRelativeResize="0"/>
          <p:nvPr/>
        </p:nvPicPr>
        <p:blipFill rotWithShape="1">
          <a:blip r:embed="rId5">
            <a:alphaModFix/>
          </a:blip>
          <a:srcRect t="3512" b="9318"/>
          <a:stretch/>
        </p:blipFill>
        <p:spPr>
          <a:xfrm>
            <a:off x="5815350" y="2504250"/>
            <a:ext cx="3295498" cy="1916098"/>
          </a:xfrm>
          <a:prstGeom prst="rect">
            <a:avLst/>
          </a:prstGeom>
          <a:noFill/>
          <a:ln>
            <a:noFill/>
          </a:ln>
        </p:spPr>
      </p:pic>
      <p:pic>
        <p:nvPicPr>
          <p:cNvPr id="927" name="Google Shape;927;p125"/>
          <p:cNvPicPr preferRelativeResize="0"/>
          <p:nvPr/>
        </p:nvPicPr>
        <p:blipFill>
          <a:blip r:embed="rId6">
            <a:alphaModFix/>
          </a:blip>
          <a:stretch>
            <a:fillRect/>
          </a:stretch>
        </p:blipFill>
        <p:spPr>
          <a:xfrm>
            <a:off x="3444513" y="4197847"/>
            <a:ext cx="726901" cy="873119"/>
          </a:xfrm>
          <a:prstGeom prst="rect">
            <a:avLst/>
          </a:prstGeom>
          <a:noFill/>
          <a:ln>
            <a:noFill/>
          </a:ln>
        </p:spPr>
      </p:pic>
      <p:pic>
        <p:nvPicPr>
          <p:cNvPr id="928" name="Google Shape;928;p125" title="Logo_BW.png"/>
          <p:cNvPicPr preferRelativeResize="0"/>
          <p:nvPr/>
        </p:nvPicPr>
        <p:blipFill rotWithShape="1">
          <a:blip r:embed="rId7">
            <a:alphaModFix/>
          </a:blip>
          <a:srcRect l="59" r="49"/>
          <a:stretch/>
        </p:blipFill>
        <p:spPr>
          <a:xfrm>
            <a:off x="4262613" y="4139225"/>
            <a:ext cx="938228" cy="897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26"/>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34" name="Google Shape;934;p126"/>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20">
                <a:latin typeface="Lato Black"/>
                <a:ea typeface="Lato Black"/>
                <a:cs typeface="Lato Black"/>
                <a:sym typeface="Lato Black"/>
              </a:rPr>
              <a:t>THE UNION</a:t>
            </a:r>
            <a:endParaRPr sz="3020">
              <a:latin typeface="Lato Black"/>
              <a:ea typeface="Lato Black"/>
              <a:cs typeface="Lato Black"/>
              <a:sym typeface="Lato Black"/>
            </a:endParaRPr>
          </a:p>
          <a:p>
            <a:pPr marL="0" lvl="0" indent="0" algn="l" rtl="0">
              <a:spcBef>
                <a:spcPts val="0"/>
              </a:spcBef>
              <a:spcAft>
                <a:spcPts val="0"/>
              </a:spcAft>
              <a:buSzPts val="990"/>
              <a:buNone/>
            </a:pPr>
            <a:endParaRPr sz="3020">
              <a:latin typeface="Lato"/>
              <a:ea typeface="Lato"/>
              <a:cs typeface="Lato"/>
              <a:sym typeface="Lato"/>
            </a:endParaRPr>
          </a:p>
        </p:txBody>
      </p:sp>
      <p:sp>
        <p:nvSpPr>
          <p:cNvPr id="935" name="Google Shape;935;p126"/>
          <p:cNvSpPr/>
          <p:nvPr/>
        </p:nvSpPr>
        <p:spPr>
          <a:xfrm>
            <a:off x="4994325" y="666325"/>
            <a:ext cx="1608600" cy="259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936" name="Google Shape;936;p126"/>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937" name="Google Shape;937;p126"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pic>
        <p:nvPicPr>
          <p:cNvPr id="938" name="Google Shape;938;p126" title="_58A8279-with blur.jpg"/>
          <p:cNvPicPr preferRelativeResize="0"/>
          <p:nvPr/>
        </p:nvPicPr>
        <p:blipFill rotWithShape="1">
          <a:blip r:embed="rId5">
            <a:alphaModFix/>
          </a:blip>
          <a:srcRect l="1487"/>
          <a:stretch/>
        </p:blipFill>
        <p:spPr>
          <a:xfrm>
            <a:off x="62375" y="822700"/>
            <a:ext cx="4619602" cy="3127874"/>
          </a:xfrm>
          <a:prstGeom prst="rect">
            <a:avLst/>
          </a:prstGeom>
          <a:noFill/>
          <a:ln>
            <a:noFill/>
          </a:ln>
        </p:spPr>
      </p:pic>
      <p:pic>
        <p:nvPicPr>
          <p:cNvPr id="939" name="Google Shape;939;p126" title="_58A8371.jpg"/>
          <p:cNvPicPr preferRelativeResize="0"/>
          <p:nvPr/>
        </p:nvPicPr>
        <p:blipFill rotWithShape="1">
          <a:blip r:embed="rId6">
            <a:alphaModFix/>
          </a:blip>
          <a:srcRect l="3993" r="4002"/>
          <a:stretch/>
        </p:blipFill>
        <p:spPr>
          <a:xfrm>
            <a:off x="4796275" y="822700"/>
            <a:ext cx="4314573" cy="3127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127" title="EDspaces LOWER LEVEL.png"/>
          <p:cNvPicPr preferRelativeResize="0"/>
          <p:nvPr/>
        </p:nvPicPr>
        <p:blipFill rotWithShape="1">
          <a:blip r:embed="rId3">
            <a:alphaModFix/>
          </a:blip>
          <a:srcRect l="16654" t="77714" r="37928"/>
          <a:stretch/>
        </p:blipFill>
        <p:spPr>
          <a:xfrm>
            <a:off x="1420150" y="233325"/>
            <a:ext cx="7452727" cy="3929498"/>
          </a:xfrm>
          <a:prstGeom prst="rect">
            <a:avLst/>
          </a:prstGeom>
          <a:noFill/>
          <a:ln>
            <a:noFill/>
          </a:ln>
        </p:spPr>
      </p:pic>
      <p:sp>
        <p:nvSpPr>
          <p:cNvPr id="945" name="Google Shape;945;p127"/>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46" name="Google Shape;946;p127"/>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FIELD HOUSE</a:t>
            </a:r>
            <a:endParaRPr sz="3020">
              <a:latin typeface="Lato Black"/>
              <a:ea typeface="Lato Black"/>
              <a:cs typeface="Lato Black"/>
              <a:sym typeface="Lato Black"/>
            </a:endParaRPr>
          </a:p>
        </p:txBody>
      </p:sp>
      <p:pic>
        <p:nvPicPr>
          <p:cNvPr id="947" name="Google Shape;947;p127"/>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948" name="Google Shape;948;p127"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pic>
        <p:nvPicPr>
          <p:cNvPr id="949" name="Google Shape;949;p127" title="EDspaces MAIN LEVEL - Bubble Map.png"/>
          <p:cNvPicPr preferRelativeResize="0"/>
          <p:nvPr/>
        </p:nvPicPr>
        <p:blipFill>
          <a:blip r:embed="rId6">
            <a:alphaModFix/>
          </a:blip>
          <a:stretch>
            <a:fillRect/>
          </a:stretch>
        </p:blipFill>
        <p:spPr>
          <a:xfrm>
            <a:off x="176392" y="3147240"/>
            <a:ext cx="1190500" cy="1235226"/>
          </a:xfrm>
          <a:prstGeom prst="rect">
            <a:avLst/>
          </a:prstGeom>
          <a:noFill/>
          <a:ln>
            <a:noFill/>
          </a:ln>
        </p:spPr>
      </p:pic>
      <p:sp>
        <p:nvSpPr>
          <p:cNvPr id="950" name="Google Shape;950;p127"/>
          <p:cNvSpPr/>
          <p:nvPr/>
        </p:nvSpPr>
        <p:spPr>
          <a:xfrm>
            <a:off x="484000" y="4041782"/>
            <a:ext cx="606900" cy="372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51" name="Google Shape;951;p127"/>
          <p:cNvCxnSpPr/>
          <p:nvPr/>
        </p:nvCxnSpPr>
        <p:spPr>
          <a:xfrm rot="10800000" flipH="1">
            <a:off x="505300" y="1990550"/>
            <a:ext cx="1671900" cy="2023200"/>
          </a:xfrm>
          <a:prstGeom prst="straightConnector1">
            <a:avLst/>
          </a:prstGeom>
          <a:noFill/>
          <a:ln w="28575" cap="flat" cmpd="sng">
            <a:solidFill>
              <a:schemeClr val="dk2"/>
            </a:solidFill>
            <a:prstDash val="lgDash"/>
            <a:round/>
            <a:headEnd type="none" w="med" len="med"/>
            <a:tailEnd type="none" w="med" len="med"/>
          </a:ln>
        </p:spPr>
      </p:cxnSp>
      <p:cxnSp>
        <p:nvCxnSpPr>
          <p:cNvPr id="952" name="Google Shape;952;p127"/>
          <p:cNvCxnSpPr/>
          <p:nvPr/>
        </p:nvCxnSpPr>
        <p:spPr>
          <a:xfrm rot="10800000" flipH="1">
            <a:off x="1133600" y="4184125"/>
            <a:ext cx="1011600" cy="255600"/>
          </a:xfrm>
          <a:prstGeom prst="straightConnector1">
            <a:avLst/>
          </a:prstGeom>
          <a:noFill/>
          <a:ln w="28575" cap="flat" cmpd="sng">
            <a:solidFill>
              <a:schemeClr val="dk2"/>
            </a:solidFill>
            <a:prstDash val="lgDash"/>
            <a:round/>
            <a:headEnd type="none" w="med" len="med"/>
            <a:tailEnd type="none" w="med" len="med"/>
          </a:ln>
        </p:spPr>
      </p:cxnSp>
      <p:sp>
        <p:nvSpPr>
          <p:cNvPr id="953" name="Google Shape;953;p127"/>
          <p:cNvSpPr txBox="1"/>
          <p:nvPr/>
        </p:nvSpPr>
        <p:spPr>
          <a:xfrm>
            <a:off x="3348700" y="2800963"/>
            <a:ext cx="3173400" cy="45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solidFill>
                  <a:schemeClr val="lt2"/>
                </a:solidFill>
                <a:latin typeface="Lato"/>
                <a:ea typeface="Lato"/>
                <a:cs typeface="Lato"/>
                <a:sym typeface="Lato"/>
              </a:rPr>
              <a:t>2-LEVEL FIELD HOUSE</a:t>
            </a:r>
            <a:endParaRPr sz="2200" b="1" u="none" strike="noStrike" cap="none">
              <a:solidFill>
                <a:schemeClr val="lt2"/>
              </a:solidFill>
              <a:latin typeface="Lato"/>
              <a:ea typeface="Lato"/>
              <a:cs typeface="Lato"/>
              <a:sym typeface="Lato"/>
            </a:endParaRPr>
          </a:p>
        </p:txBody>
      </p:sp>
      <p:sp>
        <p:nvSpPr>
          <p:cNvPr id="954" name="Google Shape;954;p127"/>
          <p:cNvSpPr txBox="1"/>
          <p:nvPr/>
        </p:nvSpPr>
        <p:spPr>
          <a:xfrm>
            <a:off x="5726399" y="1187100"/>
            <a:ext cx="1264200" cy="3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2"/>
                </a:solidFill>
                <a:latin typeface="Lato"/>
                <a:ea typeface="Lato"/>
                <a:cs typeface="Lato"/>
                <a:sym typeface="Lato"/>
              </a:rPr>
              <a:t>WRESTLING</a:t>
            </a:r>
            <a:endParaRPr b="1" u="none" strike="noStrike" cap="none">
              <a:solidFill>
                <a:schemeClr val="lt2"/>
              </a:solidFill>
              <a:latin typeface="Lato"/>
              <a:ea typeface="Lato"/>
              <a:cs typeface="Lato"/>
              <a:sym typeface="Lato"/>
            </a:endParaRPr>
          </a:p>
        </p:txBody>
      </p:sp>
      <p:sp>
        <p:nvSpPr>
          <p:cNvPr id="955" name="Google Shape;955;p127"/>
          <p:cNvSpPr txBox="1"/>
          <p:nvPr/>
        </p:nvSpPr>
        <p:spPr>
          <a:xfrm>
            <a:off x="3444523" y="1403400"/>
            <a:ext cx="1122300" cy="3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2"/>
                </a:solidFill>
                <a:latin typeface="Lato"/>
                <a:ea typeface="Lato"/>
                <a:cs typeface="Lato"/>
                <a:sym typeface="Lato"/>
              </a:rPr>
              <a:t>STORAGE</a:t>
            </a:r>
            <a:endParaRPr b="1" u="none" strike="noStrike" cap="none">
              <a:solidFill>
                <a:schemeClr val="lt2"/>
              </a:solidFill>
              <a:latin typeface="Lato"/>
              <a:ea typeface="Lato"/>
              <a:cs typeface="Lato"/>
              <a:sym typeface="Lato"/>
            </a:endParaRPr>
          </a:p>
        </p:txBody>
      </p:sp>
      <p:sp>
        <p:nvSpPr>
          <p:cNvPr id="956" name="Google Shape;956;p127"/>
          <p:cNvSpPr txBox="1"/>
          <p:nvPr/>
        </p:nvSpPr>
        <p:spPr>
          <a:xfrm>
            <a:off x="1700775" y="634050"/>
            <a:ext cx="2268300" cy="25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solidFill>
                  <a:schemeClr val="dk1"/>
                </a:solidFill>
                <a:latin typeface="Lato"/>
                <a:ea typeface="Lato"/>
                <a:cs typeface="Lato"/>
                <a:sym typeface="Lato"/>
              </a:rPr>
              <a:t>ATHLETICS ENTRY (ABOVE)</a:t>
            </a:r>
            <a:endParaRPr sz="1200" b="1" u="none" strike="noStrike" cap="none">
              <a:solidFill>
                <a:schemeClr val="dk1"/>
              </a:solidFill>
              <a:latin typeface="Lato"/>
              <a:ea typeface="Lato"/>
              <a:cs typeface="Lato"/>
              <a:sym typeface="Lato"/>
            </a:endParaRPr>
          </a:p>
        </p:txBody>
      </p:sp>
      <p:cxnSp>
        <p:nvCxnSpPr>
          <p:cNvPr id="957" name="Google Shape;957;p127"/>
          <p:cNvCxnSpPr>
            <a:stCxn id="956" idx="3"/>
          </p:cNvCxnSpPr>
          <p:nvPr/>
        </p:nvCxnSpPr>
        <p:spPr>
          <a:xfrm>
            <a:off x="3969075" y="761850"/>
            <a:ext cx="444300" cy="142500"/>
          </a:xfrm>
          <a:prstGeom prst="straightConnector1">
            <a:avLst/>
          </a:prstGeom>
          <a:noFill/>
          <a:ln w="28575" cap="flat" cmpd="sng">
            <a:solidFill>
              <a:schemeClr val="dk2"/>
            </a:solidFill>
            <a:prstDash val="solid"/>
            <a:round/>
            <a:headEnd type="none" w="med" len="med"/>
            <a:tailEnd type="stealth" w="med" len="med"/>
          </a:ln>
        </p:spPr>
      </p:cxnSp>
      <p:pic>
        <p:nvPicPr>
          <p:cNvPr id="958" name="Google Shape;958;p127" title="EDspaces LOWER LEVEL - D2.png"/>
          <p:cNvPicPr preferRelativeResize="0"/>
          <p:nvPr/>
        </p:nvPicPr>
        <p:blipFill rotWithShape="1">
          <a:blip r:embed="rId7">
            <a:alphaModFix/>
          </a:blip>
          <a:srcRect l="20964" t="78592" r="45764"/>
          <a:stretch/>
        </p:blipFill>
        <p:spPr>
          <a:xfrm>
            <a:off x="-5437750" y="-1884450"/>
            <a:ext cx="5437751" cy="3759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128" title="_92A5932.jpg"/>
          <p:cNvPicPr preferRelativeResize="0"/>
          <p:nvPr/>
        </p:nvPicPr>
        <p:blipFill rotWithShape="1">
          <a:blip r:embed="rId3">
            <a:alphaModFix/>
          </a:blip>
          <a:srcRect b="17457"/>
          <a:stretch/>
        </p:blipFill>
        <p:spPr>
          <a:xfrm>
            <a:off x="5815350" y="2606100"/>
            <a:ext cx="3295498" cy="1814249"/>
          </a:xfrm>
          <a:prstGeom prst="rect">
            <a:avLst/>
          </a:prstGeom>
          <a:noFill/>
          <a:ln>
            <a:noFill/>
          </a:ln>
        </p:spPr>
      </p:pic>
      <p:pic>
        <p:nvPicPr>
          <p:cNvPr id="964" name="Google Shape;964;p128" title="_92A6032.jpg"/>
          <p:cNvPicPr preferRelativeResize="0"/>
          <p:nvPr/>
        </p:nvPicPr>
        <p:blipFill>
          <a:blip r:embed="rId4">
            <a:alphaModFix/>
          </a:blip>
          <a:stretch>
            <a:fillRect/>
          </a:stretch>
        </p:blipFill>
        <p:spPr>
          <a:xfrm>
            <a:off x="33148" y="605951"/>
            <a:ext cx="5718830" cy="3814401"/>
          </a:xfrm>
          <a:prstGeom prst="rect">
            <a:avLst/>
          </a:prstGeom>
          <a:noFill/>
          <a:ln>
            <a:noFill/>
          </a:ln>
        </p:spPr>
      </p:pic>
      <p:pic>
        <p:nvPicPr>
          <p:cNvPr id="965" name="Google Shape;965;p128" title="_92A6006.jpg"/>
          <p:cNvPicPr preferRelativeResize="0"/>
          <p:nvPr/>
        </p:nvPicPr>
        <p:blipFill rotWithShape="1">
          <a:blip r:embed="rId5">
            <a:alphaModFix/>
          </a:blip>
          <a:srcRect b="10570"/>
          <a:stretch/>
        </p:blipFill>
        <p:spPr>
          <a:xfrm>
            <a:off x="5815350" y="605950"/>
            <a:ext cx="3295498" cy="1965800"/>
          </a:xfrm>
          <a:prstGeom prst="rect">
            <a:avLst/>
          </a:prstGeom>
          <a:noFill/>
          <a:ln>
            <a:noFill/>
          </a:ln>
        </p:spPr>
      </p:pic>
      <p:sp>
        <p:nvSpPr>
          <p:cNvPr id="966" name="Google Shape;966;p128"/>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67" name="Google Shape;967;p128"/>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20">
                <a:latin typeface="Lato Black"/>
                <a:ea typeface="Lato Black"/>
                <a:cs typeface="Lato Black"/>
                <a:sym typeface="Lato Black"/>
              </a:rPr>
              <a:t>FIELD HOUSE</a:t>
            </a:r>
            <a:endParaRPr sz="3020">
              <a:latin typeface="Lato Black"/>
              <a:ea typeface="Lato Black"/>
              <a:cs typeface="Lato Black"/>
              <a:sym typeface="Lato Black"/>
            </a:endParaRPr>
          </a:p>
          <a:p>
            <a:pPr marL="0" lvl="0" indent="0" algn="l" rtl="0">
              <a:spcBef>
                <a:spcPts val="0"/>
              </a:spcBef>
              <a:spcAft>
                <a:spcPts val="0"/>
              </a:spcAft>
              <a:buSzPts val="990"/>
              <a:buNone/>
            </a:pPr>
            <a:endParaRPr sz="3020">
              <a:latin typeface="Lato"/>
              <a:ea typeface="Lato"/>
              <a:cs typeface="Lato"/>
              <a:sym typeface="Lato"/>
            </a:endParaRPr>
          </a:p>
        </p:txBody>
      </p:sp>
      <p:pic>
        <p:nvPicPr>
          <p:cNvPr id="968" name="Google Shape;968;p128"/>
          <p:cNvPicPr preferRelativeResize="0"/>
          <p:nvPr/>
        </p:nvPicPr>
        <p:blipFill>
          <a:blip r:embed="rId6">
            <a:alphaModFix/>
          </a:blip>
          <a:stretch>
            <a:fillRect/>
          </a:stretch>
        </p:blipFill>
        <p:spPr>
          <a:xfrm>
            <a:off x="3444513" y="4197847"/>
            <a:ext cx="726901" cy="873119"/>
          </a:xfrm>
          <a:prstGeom prst="rect">
            <a:avLst/>
          </a:prstGeom>
          <a:noFill/>
          <a:ln>
            <a:noFill/>
          </a:ln>
        </p:spPr>
      </p:pic>
      <p:pic>
        <p:nvPicPr>
          <p:cNvPr id="969" name="Google Shape;969;p128" title="Logo_BW.png"/>
          <p:cNvPicPr preferRelativeResize="0"/>
          <p:nvPr/>
        </p:nvPicPr>
        <p:blipFill rotWithShape="1">
          <a:blip r:embed="rId7">
            <a:alphaModFix/>
          </a:blip>
          <a:srcRect l="59" r="49"/>
          <a:stretch/>
        </p:blipFill>
        <p:spPr>
          <a:xfrm>
            <a:off x="4262613" y="4139225"/>
            <a:ext cx="938228" cy="897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29"/>
          <p:cNvSpPr txBox="1">
            <a:spLocks noGrp="1"/>
          </p:cNvSpPr>
          <p:nvPr>
            <p:ph type="title" idx="4294967295"/>
          </p:nvPr>
        </p:nvSpPr>
        <p:spPr>
          <a:xfrm>
            <a:off x="1710325" y="1088100"/>
            <a:ext cx="5722200" cy="296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latin typeface="Poly"/>
                <a:ea typeface="Poly"/>
                <a:cs typeface="Poly"/>
                <a:sym typeface="Poly"/>
              </a:rPr>
              <a:t>ISD 624 </a:t>
            </a:r>
            <a:endParaRPr sz="5000" b="1">
              <a:latin typeface="Poly"/>
              <a:ea typeface="Poly"/>
              <a:cs typeface="Poly"/>
              <a:sym typeface="Poly"/>
            </a:endParaRPr>
          </a:p>
          <a:p>
            <a:pPr marL="0" lvl="0" indent="0" algn="ctr" rtl="0">
              <a:spcBef>
                <a:spcPts val="0"/>
              </a:spcBef>
              <a:spcAft>
                <a:spcPts val="0"/>
              </a:spcAft>
              <a:buSzPts val="990"/>
              <a:buNone/>
            </a:pPr>
            <a:r>
              <a:rPr lang="en" sz="5000" b="1">
                <a:latin typeface="Poly"/>
                <a:ea typeface="Poly"/>
                <a:cs typeface="Poly"/>
                <a:sym typeface="Poly"/>
              </a:rPr>
              <a:t>Strategic Plan</a:t>
            </a:r>
            <a:endParaRPr sz="5000" b="1">
              <a:latin typeface="Poly"/>
              <a:ea typeface="Poly"/>
              <a:cs typeface="Poly"/>
              <a:sym typeface="Pol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7B20"/>
        </a:solidFill>
        <a:effectLst/>
      </p:bgPr>
    </p:bg>
    <p:spTree>
      <p:nvGrpSpPr>
        <p:cNvPr id="1" name="Shape 978"/>
        <p:cNvGrpSpPr/>
        <p:nvPr/>
      </p:nvGrpSpPr>
      <p:grpSpPr>
        <a:xfrm>
          <a:off x="0" y="0"/>
          <a:ext cx="0" cy="0"/>
          <a:chOff x="0" y="0"/>
          <a:chExt cx="0" cy="0"/>
        </a:xfrm>
      </p:grpSpPr>
      <p:sp>
        <p:nvSpPr>
          <p:cNvPr id="979" name="Google Shape;979;p130"/>
          <p:cNvSpPr txBox="1">
            <a:spLocks noGrp="1"/>
          </p:cNvSpPr>
          <p:nvPr>
            <p:ph type="sldNum" idx="12"/>
          </p:nvPr>
        </p:nvSpPr>
        <p:spPr>
          <a:xfrm>
            <a:off x="8478133" y="4645042"/>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rgbClr val="EF8600"/>
                </a:solidFill>
              </a:rPr>
              <a:t>36</a:t>
            </a:fld>
            <a:endParaRPr>
              <a:solidFill>
                <a:srgbClr val="EF8600"/>
              </a:solidFill>
            </a:endParaRPr>
          </a:p>
        </p:txBody>
      </p:sp>
      <p:sp>
        <p:nvSpPr>
          <p:cNvPr id="980" name="Google Shape;980;p130"/>
          <p:cNvSpPr txBox="1"/>
          <p:nvPr/>
        </p:nvSpPr>
        <p:spPr>
          <a:xfrm>
            <a:off x="141417" y="1974133"/>
            <a:ext cx="8885400" cy="288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2600" b="1">
                <a:solidFill>
                  <a:schemeClr val="lt1"/>
                </a:solidFill>
                <a:latin typeface="Lato"/>
                <a:ea typeface="Lato"/>
                <a:cs typeface="Lato"/>
                <a:sym typeface="Lato"/>
              </a:rPr>
              <a:t>The mission of White Bear Lake Area High School, the safe and vibrant community that aspires for greatness, is to ensure each student sets sail on their own course to personal and intellectual excellence. Together, our school is committed to a culture of welcoming, belonging, and leading. </a:t>
            </a:r>
            <a:endParaRPr sz="2750" b="1">
              <a:solidFill>
                <a:srgbClr val="FFFFFF"/>
              </a:solidFill>
              <a:latin typeface="Lato"/>
              <a:ea typeface="Lato"/>
              <a:cs typeface="Lato"/>
              <a:sym typeface="Lato"/>
            </a:endParaRPr>
          </a:p>
        </p:txBody>
      </p:sp>
      <p:pic>
        <p:nvPicPr>
          <p:cNvPr id="981" name="Google Shape;981;p130"/>
          <p:cNvPicPr preferRelativeResize="0"/>
          <p:nvPr/>
        </p:nvPicPr>
        <p:blipFill>
          <a:blip r:embed="rId3">
            <a:alphaModFix/>
          </a:blip>
          <a:stretch>
            <a:fillRect/>
          </a:stretch>
        </p:blipFill>
        <p:spPr>
          <a:xfrm>
            <a:off x="4003844" y="219842"/>
            <a:ext cx="1394899" cy="1675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31"/>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Black"/>
                <a:ea typeface="Lato Black"/>
                <a:cs typeface="Lato Black"/>
                <a:sym typeface="Lato Black"/>
              </a:rPr>
              <a:t>3 QUESTIONS  /  4 CORE VALUES</a:t>
            </a:r>
            <a:endParaRPr sz="2820">
              <a:latin typeface="Lato Black"/>
              <a:ea typeface="Lato Black"/>
              <a:cs typeface="Lato Black"/>
              <a:sym typeface="Lato Black"/>
            </a:endParaRPr>
          </a:p>
        </p:txBody>
      </p:sp>
      <p:sp>
        <p:nvSpPr>
          <p:cNvPr id="987" name="Google Shape;987;p131"/>
          <p:cNvSpPr txBox="1">
            <a:spLocks noGrp="1"/>
          </p:cNvSpPr>
          <p:nvPr>
            <p:ph type="body" idx="1"/>
          </p:nvPr>
        </p:nvSpPr>
        <p:spPr>
          <a:xfrm>
            <a:off x="88950" y="634050"/>
            <a:ext cx="88707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i="1">
                <a:solidFill>
                  <a:srgbClr val="000000"/>
                </a:solidFill>
                <a:latin typeface="Lato"/>
                <a:ea typeface="Lato"/>
                <a:cs typeface="Lato"/>
                <a:sym typeface="Lato"/>
              </a:rPr>
              <a:t>We want all students to be able to answer yes to these </a:t>
            </a:r>
            <a:r>
              <a:rPr lang="en" sz="1900" b="1" i="1">
                <a:solidFill>
                  <a:srgbClr val="F57B20"/>
                </a:solidFill>
                <a:latin typeface="Lato"/>
                <a:ea typeface="Lato"/>
                <a:cs typeface="Lato"/>
                <a:sym typeface="Lato"/>
              </a:rPr>
              <a:t>Three Essential Questions:</a:t>
            </a:r>
            <a:endParaRPr sz="1900" b="1" i="1">
              <a:solidFill>
                <a:srgbClr val="F57B2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Do I belong here?</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Is this meaningful?</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Can I do this?</a:t>
            </a:r>
            <a:endParaRPr sz="2000" i="1">
              <a:solidFill>
                <a:srgbClr val="000000"/>
              </a:solidFill>
              <a:latin typeface="Lato"/>
              <a:ea typeface="Lato"/>
              <a:cs typeface="Lato"/>
              <a:sym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0" lvl="0" indent="0" algn="l" rtl="0">
              <a:spcBef>
                <a:spcPts val="0"/>
              </a:spcBef>
              <a:spcAft>
                <a:spcPts val="0"/>
              </a:spcAft>
              <a:buNone/>
            </a:pPr>
            <a:r>
              <a:rPr lang="en" sz="1900" b="1" i="1">
                <a:solidFill>
                  <a:srgbClr val="000000"/>
                </a:solidFill>
                <a:latin typeface="Lato"/>
                <a:ea typeface="Lato"/>
                <a:cs typeface="Lato"/>
                <a:sym typeface="Lato"/>
              </a:rPr>
              <a:t>We believe in providing the conditions for students to develop their </a:t>
            </a:r>
            <a:r>
              <a:rPr lang="en" sz="1900" b="1" i="1">
                <a:solidFill>
                  <a:srgbClr val="F57B20"/>
                </a:solidFill>
                <a:latin typeface="Lato"/>
                <a:ea typeface="Lato"/>
                <a:cs typeface="Lato"/>
                <a:sym typeface="Lato"/>
              </a:rPr>
              <a:t>ROAR</a:t>
            </a:r>
            <a:r>
              <a:rPr lang="en" sz="1900" b="1" i="1">
                <a:solidFill>
                  <a:srgbClr val="000000"/>
                </a:solidFill>
                <a:latin typeface="Lato"/>
                <a:ea typeface="Lato"/>
                <a:cs typeface="Lato"/>
                <a:sym typeface="Lato"/>
              </a:rPr>
              <a:t>…</a:t>
            </a:r>
            <a:endParaRPr sz="1900" b="1"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F57B20"/>
                </a:solidFill>
                <a:latin typeface="Lato"/>
                <a:ea typeface="Lato"/>
                <a:cs typeface="Lato"/>
                <a:sym typeface="Lato"/>
              </a:rPr>
              <a:t>R</a:t>
            </a:r>
            <a:r>
              <a:rPr lang="en" sz="2000" i="1">
                <a:solidFill>
                  <a:srgbClr val="000000"/>
                </a:solidFill>
                <a:latin typeface="Lato"/>
                <a:ea typeface="Lato"/>
                <a:cs typeface="Lato"/>
                <a:sym typeface="Lato"/>
              </a:rPr>
              <a:t>elationships</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F57B20"/>
                </a:solidFill>
                <a:latin typeface="Lato"/>
                <a:ea typeface="Lato"/>
                <a:cs typeface="Lato"/>
                <a:sym typeface="Lato"/>
              </a:rPr>
              <a:t>O</a:t>
            </a:r>
            <a:r>
              <a:rPr lang="en" sz="2000" i="1">
                <a:solidFill>
                  <a:srgbClr val="000000"/>
                </a:solidFill>
                <a:latin typeface="Lato"/>
                <a:ea typeface="Lato"/>
                <a:cs typeface="Lato"/>
                <a:sym typeface="Lato"/>
              </a:rPr>
              <a:t>wnership</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F57B20"/>
                </a:solidFill>
                <a:latin typeface="Lato"/>
                <a:ea typeface="Lato"/>
                <a:cs typeface="Lato"/>
                <a:sym typeface="Lato"/>
              </a:rPr>
              <a:t>A</a:t>
            </a:r>
            <a:r>
              <a:rPr lang="en" sz="2000" i="1">
                <a:solidFill>
                  <a:srgbClr val="000000"/>
                </a:solidFill>
                <a:latin typeface="Lato"/>
                <a:ea typeface="Lato"/>
                <a:cs typeface="Lato"/>
                <a:sym typeface="Lato"/>
              </a:rPr>
              <a:t>wareness</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FF9900"/>
                </a:solidFill>
                <a:latin typeface="Lato"/>
                <a:ea typeface="Lato"/>
                <a:cs typeface="Lato"/>
                <a:sym typeface="Lato"/>
              </a:rPr>
              <a:t>R</a:t>
            </a:r>
            <a:r>
              <a:rPr lang="en" sz="2000" i="1">
                <a:solidFill>
                  <a:srgbClr val="000000"/>
                </a:solidFill>
                <a:latin typeface="Lato"/>
                <a:ea typeface="Lato"/>
                <a:cs typeface="Lato"/>
                <a:sym typeface="Lato"/>
              </a:rPr>
              <a:t>espect</a:t>
            </a:r>
            <a:endParaRPr sz="2000" i="1">
              <a:solidFill>
                <a:srgbClr val="000000"/>
              </a:solidFill>
              <a:latin typeface="Lato"/>
              <a:ea typeface="Lato"/>
              <a:cs typeface="Lato"/>
              <a:sym typeface="Lato"/>
            </a:endParaRPr>
          </a:p>
        </p:txBody>
      </p:sp>
      <p:sp>
        <p:nvSpPr>
          <p:cNvPr id="988" name="Google Shape;988;p131"/>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989" name="Google Shape;989;p131"/>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990" name="Google Shape;990;p131"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2"/>
          <p:cNvSpPr txBox="1">
            <a:spLocks noGrp="1"/>
          </p:cNvSpPr>
          <p:nvPr>
            <p:ph type="title"/>
          </p:nvPr>
        </p:nvSpPr>
        <p:spPr>
          <a:xfrm>
            <a:off x="261750" y="1239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320">
                <a:latin typeface="Lato Black"/>
                <a:ea typeface="Lato Black"/>
                <a:cs typeface="Lato Black"/>
                <a:sym typeface="Lato Black"/>
              </a:rPr>
              <a:t>“DO I BELONG HERE?”</a:t>
            </a:r>
            <a:endParaRPr sz="6320">
              <a:latin typeface="Lato Black"/>
              <a:ea typeface="Lato Black"/>
              <a:cs typeface="Lato Black"/>
              <a:sym typeface="Lato Black"/>
            </a:endParaRPr>
          </a:p>
        </p:txBody>
      </p:sp>
      <p:sp>
        <p:nvSpPr>
          <p:cNvPr id="996" name="Google Shape;996;p132"/>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997" name="Google Shape;997;p132"/>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998" name="Google Shape;998;p132"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33" title="_92A5880.v2.jpg"/>
          <p:cNvPicPr preferRelativeResize="0"/>
          <p:nvPr/>
        </p:nvPicPr>
        <p:blipFill rotWithShape="1">
          <a:blip r:embed="rId3">
            <a:alphaModFix/>
          </a:blip>
          <a:srcRect l="5812" t="9709" r="22255" b="23279"/>
          <a:stretch/>
        </p:blipFill>
        <p:spPr>
          <a:xfrm>
            <a:off x="5687600" y="2291350"/>
            <a:ext cx="3344399" cy="2078127"/>
          </a:xfrm>
          <a:prstGeom prst="rect">
            <a:avLst/>
          </a:prstGeom>
          <a:noFill/>
          <a:ln>
            <a:noFill/>
          </a:ln>
        </p:spPr>
      </p:pic>
      <p:sp>
        <p:nvSpPr>
          <p:cNvPr id="1004" name="Google Shape;1004;p133"/>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“DO I BELONG HERE?”</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05" name="Google Shape;1005;p133"/>
          <p:cNvSpPr txBox="1">
            <a:spLocks noGrp="1"/>
          </p:cNvSpPr>
          <p:nvPr>
            <p:ph type="body" idx="1"/>
          </p:nvPr>
        </p:nvSpPr>
        <p:spPr>
          <a:xfrm>
            <a:off x="136975" y="997413"/>
            <a:ext cx="5226900" cy="2467500"/>
          </a:xfrm>
          <a:prstGeom prst="rect">
            <a:avLst/>
          </a:prstGeom>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Clr>
                <a:srgbClr val="000000"/>
              </a:buClr>
              <a:buSzPts val="2100"/>
              <a:buFont typeface="Lato"/>
              <a:buChar char="●"/>
            </a:pPr>
            <a:r>
              <a:rPr lang="en" sz="2000" i="1">
                <a:solidFill>
                  <a:schemeClr val="dk1"/>
                </a:solidFill>
                <a:latin typeface="Lato"/>
                <a:ea typeface="Lato"/>
                <a:cs typeface="Lato"/>
                <a:sym typeface="Lato"/>
              </a:rPr>
              <a:t>Flexible furniture supports educational needs and creation of norms among studios</a:t>
            </a:r>
            <a:endParaRPr sz="2000" i="1">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 sz="2000" i="1">
                <a:solidFill>
                  <a:schemeClr val="dk1"/>
                </a:solidFill>
                <a:latin typeface="Lato"/>
                <a:ea typeface="Lato"/>
                <a:cs typeface="Lato"/>
                <a:sym typeface="Lato"/>
              </a:rPr>
              <a:t>Student choice and agency</a:t>
            </a:r>
            <a:endParaRPr sz="2000" i="1">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 sz="2000" i="1">
                <a:solidFill>
                  <a:schemeClr val="dk1"/>
                </a:solidFill>
                <a:latin typeface="Lato"/>
                <a:ea typeface="Lato"/>
                <a:cs typeface="Lato"/>
                <a:sym typeface="Lato"/>
              </a:rPr>
              <a:t>Beyond the seating chart</a:t>
            </a:r>
            <a:endParaRPr sz="2000" i="1">
              <a:solidFill>
                <a:schemeClr val="dk1"/>
              </a:solidFill>
              <a:latin typeface="Lato"/>
              <a:ea typeface="Lato"/>
              <a:cs typeface="Lato"/>
              <a:sym typeface="Lato"/>
            </a:endParaRPr>
          </a:p>
        </p:txBody>
      </p:sp>
      <p:sp>
        <p:nvSpPr>
          <p:cNvPr id="1006" name="Google Shape;1006;p133"/>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07" name="Google Shape;1007;p133"/>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1008" name="Google Shape;1008;p133"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pic>
        <p:nvPicPr>
          <p:cNvPr id="1009" name="Google Shape;1009;p133"/>
          <p:cNvPicPr preferRelativeResize="0"/>
          <p:nvPr/>
        </p:nvPicPr>
        <p:blipFill>
          <a:blip r:embed="rId6">
            <a:alphaModFix/>
          </a:blip>
          <a:stretch>
            <a:fillRect/>
          </a:stretch>
        </p:blipFill>
        <p:spPr>
          <a:xfrm>
            <a:off x="5687600" y="0"/>
            <a:ext cx="3300573" cy="21870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98"/>
          <p:cNvPicPr preferRelativeResize="0"/>
          <p:nvPr/>
        </p:nvPicPr>
        <p:blipFill>
          <a:blip r:embed="rId3">
            <a:alphaModFix/>
          </a:blip>
          <a:stretch>
            <a:fillRect/>
          </a:stretch>
        </p:blipFill>
        <p:spPr>
          <a:xfrm>
            <a:off x="6149600" y="4662775"/>
            <a:ext cx="2994393" cy="444950"/>
          </a:xfrm>
          <a:prstGeom prst="rect">
            <a:avLst/>
          </a:prstGeom>
          <a:noFill/>
          <a:ln>
            <a:noFill/>
          </a:ln>
        </p:spPr>
      </p:pic>
      <p:pic>
        <p:nvPicPr>
          <p:cNvPr id="439" name="Google Shape;439;p98" title="Paul A (1).jpg"/>
          <p:cNvPicPr preferRelativeResize="0"/>
          <p:nvPr/>
        </p:nvPicPr>
        <p:blipFill rotWithShape="1">
          <a:blip r:embed="rId4">
            <a:alphaModFix/>
          </a:blip>
          <a:srcRect l="35281" t="10992" r="14451"/>
          <a:stretch/>
        </p:blipFill>
        <p:spPr>
          <a:xfrm>
            <a:off x="4044585" y="1283592"/>
            <a:ext cx="1767900" cy="2089576"/>
          </a:xfrm>
          <a:prstGeom prst="rect">
            <a:avLst/>
          </a:prstGeom>
          <a:noFill/>
          <a:ln>
            <a:noFill/>
          </a:ln>
        </p:spPr>
      </p:pic>
      <p:sp>
        <p:nvSpPr>
          <p:cNvPr id="440" name="Google Shape;440;p98"/>
          <p:cNvSpPr txBox="1"/>
          <p:nvPr/>
        </p:nvSpPr>
        <p:spPr>
          <a:xfrm>
            <a:off x="4094559" y="3434776"/>
            <a:ext cx="1740900" cy="321300"/>
          </a:xfrm>
          <a:prstGeom prst="rect">
            <a:avLst/>
          </a:prstGeom>
          <a:noFill/>
          <a:ln>
            <a:noFill/>
          </a:ln>
        </p:spPr>
        <p:txBody>
          <a:bodyPr spcFirstLastPara="1" wrap="square" lIns="73925" tIns="73925" rIns="73925" bIns="73925" anchor="ctr" anchorCtr="0">
            <a:noAutofit/>
          </a:bodyPr>
          <a:lstStyle/>
          <a:p>
            <a:pPr marL="0" lvl="0" indent="0" algn="l" rtl="0">
              <a:spcBef>
                <a:spcPts val="0"/>
              </a:spcBef>
              <a:spcAft>
                <a:spcPts val="0"/>
              </a:spcAft>
              <a:buNone/>
            </a:pPr>
            <a:r>
              <a:rPr lang="en" sz="970" b="1">
                <a:solidFill>
                  <a:schemeClr val="dk1"/>
                </a:solidFill>
                <a:latin typeface="Lato"/>
                <a:ea typeface="Lato"/>
                <a:cs typeface="Lato"/>
                <a:sym typeface="Lato"/>
              </a:rPr>
              <a:t>Paul Aplikowski</a:t>
            </a:r>
            <a:endParaRPr sz="970" b="1">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Education Practice Leader</a:t>
            </a:r>
            <a:endParaRPr sz="970">
              <a:solidFill>
                <a:schemeClr val="dk1"/>
              </a:solidFill>
              <a:latin typeface="Lato"/>
              <a:ea typeface="Lato"/>
              <a:cs typeface="Lato"/>
              <a:sym typeface="Lato"/>
            </a:endParaRPr>
          </a:p>
        </p:txBody>
      </p:sp>
      <p:cxnSp>
        <p:nvCxnSpPr>
          <p:cNvPr id="441" name="Google Shape;441;p98"/>
          <p:cNvCxnSpPr/>
          <p:nvPr/>
        </p:nvCxnSpPr>
        <p:spPr>
          <a:xfrm>
            <a:off x="4052781" y="3442534"/>
            <a:ext cx="0" cy="314700"/>
          </a:xfrm>
          <a:prstGeom prst="straightConnector1">
            <a:avLst/>
          </a:prstGeom>
          <a:noFill/>
          <a:ln w="15400" cap="flat" cmpd="sng">
            <a:solidFill>
              <a:srgbClr val="DA5A1C"/>
            </a:solidFill>
            <a:prstDash val="solid"/>
            <a:round/>
            <a:headEnd type="none" w="med" len="med"/>
            <a:tailEnd type="none" w="med" len="med"/>
          </a:ln>
        </p:spPr>
      </p:cxnSp>
      <p:pic>
        <p:nvPicPr>
          <p:cNvPr id="442" name="Google Shape;442;p98" title="IMG_1504-Edit.jpg"/>
          <p:cNvPicPr preferRelativeResize="0"/>
          <p:nvPr/>
        </p:nvPicPr>
        <p:blipFill rotWithShape="1">
          <a:blip r:embed="rId5">
            <a:alphaModFix/>
          </a:blip>
          <a:srcRect l="18630" r="6519" b="11535"/>
          <a:stretch/>
        </p:blipFill>
        <p:spPr>
          <a:xfrm>
            <a:off x="6473395" y="1289322"/>
            <a:ext cx="1767900" cy="2089574"/>
          </a:xfrm>
          <a:prstGeom prst="rect">
            <a:avLst/>
          </a:prstGeom>
          <a:noFill/>
          <a:ln>
            <a:noFill/>
          </a:ln>
        </p:spPr>
      </p:pic>
      <p:sp>
        <p:nvSpPr>
          <p:cNvPr id="443" name="Google Shape;443;p98"/>
          <p:cNvSpPr txBox="1"/>
          <p:nvPr/>
        </p:nvSpPr>
        <p:spPr>
          <a:xfrm>
            <a:off x="6517953" y="3440506"/>
            <a:ext cx="1740900" cy="321300"/>
          </a:xfrm>
          <a:prstGeom prst="rect">
            <a:avLst/>
          </a:prstGeom>
          <a:noFill/>
          <a:ln>
            <a:noFill/>
          </a:ln>
        </p:spPr>
        <p:txBody>
          <a:bodyPr spcFirstLastPara="1" wrap="square" lIns="73925" tIns="73925" rIns="73925" bIns="73925" anchor="ctr" anchorCtr="0">
            <a:noAutofit/>
          </a:bodyPr>
          <a:lstStyle/>
          <a:p>
            <a:pPr marL="0" lvl="0" indent="0" algn="l" rtl="0">
              <a:spcBef>
                <a:spcPts val="0"/>
              </a:spcBef>
              <a:spcAft>
                <a:spcPts val="0"/>
              </a:spcAft>
              <a:buNone/>
            </a:pPr>
            <a:r>
              <a:rPr lang="en" sz="970" b="1">
                <a:solidFill>
                  <a:schemeClr val="dk1"/>
                </a:solidFill>
                <a:latin typeface="Lato"/>
                <a:ea typeface="Lato"/>
                <a:cs typeface="Lato"/>
                <a:sym typeface="Lato"/>
              </a:rPr>
              <a:t>Maria Kennedy</a:t>
            </a:r>
            <a:endParaRPr sz="970" b="1">
              <a:solidFill>
                <a:schemeClr val="dk1"/>
              </a:solidFill>
              <a:latin typeface="Lato"/>
              <a:ea typeface="Lato"/>
              <a:cs typeface="Lato"/>
              <a:sym typeface="Lato"/>
            </a:endParaRPr>
          </a:p>
          <a:p>
            <a:pPr marL="0" lvl="0" indent="0" algn="l" rtl="0">
              <a:spcBef>
                <a:spcPts val="0"/>
              </a:spcBef>
              <a:spcAft>
                <a:spcPts val="0"/>
              </a:spcAft>
              <a:buNone/>
            </a:pPr>
            <a:r>
              <a:rPr lang="en" sz="970">
                <a:solidFill>
                  <a:schemeClr val="dk1"/>
                </a:solidFill>
                <a:latin typeface="Lato"/>
                <a:ea typeface="Lato"/>
                <a:cs typeface="Lato"/>
                <a:sym typeface="Lato"/>
              </a:rPr>
              <a:t>Project Architect </a:t>
            </a:r>
            <a:endParaRPr sz="970">
              <a:solidFill>
                <a:schemeClr val="dk1"/>
              </a:solidFill>
              <a:latin typeface="Lato"/>
              <a:ea typeface="Lato"/>
              <a:cs typeface="Lato"/>
              <a:sym typeface="Lato"/>
            </a:endParaRPr>
          </a:p>
        </p:txBody>
      </p:sp>
      <p:cxnSp>
        <p:nvCxnSpPr>
          <p:cNvPr id="444" name="Google Shape;444;p98"/>
          <p:cNvCxnSpPr/>
          <p:nvPr/>
        </p:nvCxnSpPr>
        <p:spPr>
          <a:xfrm>
            <a:off x="6481409" y="3443781"/>
            <a:ext cx="0" cy="314700"/>
          </a:xfrm>
          <a:prstGeom prst="straightConnector1">
            <a:avLst/>
          </a:prstGeom>
          <a:noFill/>
          <a:ln w="15400" cap="flat" cmpd="sng">
            <a:solidFill>
              <a:srgbClr val="DA5A1C"/>
            </a:solidFill>
            <a:prstDash val="solid"/>
            <a:round/>
            <a:headEnd type="none" w="med" len="med"/>
            <a:tailEnd type="none" w="med" len="med"/>
          </a:ln>
        </p:spPr>
      </p:cxnSp>
      <p:pic>
        <p:nvPicPr>
          <p:cNvPr id="445" name="Google Shape;445;p98" title="Logo_Color.png"/>
          <p:cNvPicPr preferRelativeResize="0"/>
          <p:nvPr/>
        </p:nvPicPr>
        <p:blipFill>
          <a:blip r:embed="rId6">
            <a:alphaModFix/>
          </a:blip>
          <a:stretch>
            <a:fillRect/>
          </a:stretch>
        </p:blipFill>
        <p:spPr>
          <a:xfrm>
            <a:off x="2809045" y="3744275"/>
            <a:ext cx="1095800" cy="1046500"/>
          </a:xfrm>
          <a:prstGeom prst="rect">
            <a:avLst/>
          </a:prstGeom>
          <a:noFill/>
          <a:ln>
            <a:noFill/>
          </a:ln>
        </p:spPr>
      </p:pic>
      <p:sp>
        <p:nvSpPr>
          <p:cNvPr id="446" name="Google Shape;446;p98"/>
          <p:cNvSpPr txBox="1">
            <a:spLocks noGrp="1"/>
          </p:cNvSpPr>
          <p:nvPr>
            <p:ph type="ctrTitle" idx="4294967295"/>
          </p:nvPr>
        </p:nvSpPr>
        <p:spPr>
          <a:xfrm>
            <a:off x="3917894" y="370500"/>
            <a:ext cx="45933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latin typeface="Lato Black"/>
                <a:ea typeface="Lato Black"/>
                <a:cs typeface="Lato Black"/>
                <a:sym typeface="Lato Black"/>
              </a:rPr>
              <a:t>INTRODUCTIONS</a:t>
            </a:r>
            <a:endParaRPr sz="3500" i="1">
              <a:latin typeface="Lato Black"/>
              <a:ea typeface="Lato Black"/>
              <a:cs typeface="Lato Black"/>
              <a:sym typeface="Lato Black"/>
            </a:endParaRPr>
          </a:p>
        </p:txBody>
      </p:sp>
      <p:pic>
        <p:nvPicPr>
          <p:cNvPr id="447" name="Google Shape;447;p98"/>
          <p:cNvPicPr preferRelativeResize="0"/>
          <p:nvPr/>
        </p:nvPicPr>
        <p:blipFill>
          <a:blip r:embed="rId7">
            <a:alphaModFix/>
          </a:blip>
          <a:stretch>
            <a:fillRect/>
          </a:stretch>
        </p:blipFill>
        <p:spPr>
          <a:xfrm>
            <a:off x="0" y="0"/>
            <a:ext cx="2689150" cy="51765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34"/>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“DO I BELONG HERE?”</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15" name="Google Shape;1015;p134"/>
          <p:cNvSpPr txBox="1">
            <a:spLocks noGrp="1"/>
          </p:cNvSpPr>
          <p:nvPr>
            <p:ph type="body" idx="1"/>
          </p:nvPr>
        </p:nvSpPr>
        <p:spPr>
          <a:xfrm>
            <a:off x="62375" y="799625"/>
            <a:ext cx="5032500" cy="3339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900" b="1" i="1">
                <a:solidFill>
                  <a:srgbClr val="000000"/>
                </a:solidFill>
                <a:latin typeface="Lato"/>
                <a:ea typeface="Lato"/>
                <a:cs typeface="Lato"/>
                <a:sym typeface="Lato"/>
              </a:rPr>
              <a:t>Design Strategy 1 - </a:t>
            </a:r>
            <a:r>
              <a:rPr lang="en" sz="2000" i="1">
                <a:solidFill>
                  <a:srgbClr val="000000"/>
                </a:solidFill>
                <a:latin typeface="Lato"/>
                <a:ea typeface="Lato"/>
                <a:cs typeface="Lato"/>
                <a:sym typeface="Lato"/>
              </a:rPr>
              <a:t>Learning Studios</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A “school-within-a-school”</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Team-based environments</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Makes a large building feel small </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Creates a sense of community and ownership</a:t>
            </a:r>
            <a:endParaRPr sz="2000" i="1">
              <a:solidFill>
                <a:srgbClr val="000000"/>
              </a:solidFill>
              <a:latin typeface="Lato"/>
              <a:ea typeface="Lato"/>
              <a:cs typeface="Lato"/>
              <a:sym typeface="Lato"/>
            </a:endParaRPr>
          </a:p>
          <a:p>
            <a:pPr marL="0" lvl="0" indent="0" algn="l" rtl="0">
              <a:lnSpc>
                <a:spcPct val="150000"/>
              </a:lnSpc>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sp>
        <p:nvSpPr>
          <p:cNvPr id="1016" name="Google Shape;1016;p134"/>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17" name="Google Shape;1017;p134"/>
          <p:cNvPicPr preferRelativeResize="0"/>
          <p:nvPr/>
        </p:nvPicPr>
        <p:blipFill>
          <a:blip r:embed="rId3">
            <a:alphaModFix/>
          </a:blip>
          <a:stretch>
            <a:fillRect/>
          </a:stretch>
        </p:blipFill>
        <p:spPr>
          <a:xfrm>
            <a:off x="4522800" y="799625"/>
            <a:ext cx="4448574" cy="2955629"/>
          </a:xfrm>
          <a:prstGeom prst="rect">
            <a:avLst/>
          </a:prstGeom>
          <a:noFill/>
          <a:ln>
            <a:noFill/>
          </a:ln>
        </p:spPr>
      </p:pic>
      <p:pic>
        <p:nvPicPr>
          <p:cNvPr id="1018" name="Google Shape;1018;p134"/>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1019" name="Google Shape;1019;p134"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35"/>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“DO I BELONG HERE?”</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25" name="Google Shape;1025;p135"/>
          <p:cNvSpPr txBox="1">
            <a:spLocks noGrp="1"/>
          </p:cNvSpPr>
          <p:nvPr>
            <p:ph type="body" idx="1"/>
          </p:nvPr>
        </p:nvSpPr>
        <p:spPr>
          <a:xfrm>
            <a:off x="88950" y="634050"/>
            <a:ext cx="5416500" cy="3505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50" b="1" i="1" dirty="0">
                <a:solidFill>
                  <a:schemeClr val="dk1"/>
                </a:solidFill>
                <a:latin typeface="Lato"/>
                <a:ea typeface="Lato"/>
                <a:cs typeface="Lato"/>
                <a:sym typeface="Lato"/>
              </a:rPr>
              <a:t>Design Strategy 3 - </a:t>
            </a:r>
            <a:r>
              <a:rPr lang="en" sz="1750" i="1" dirty="0">
                <a:solidFill>
                  <a:schemeClr val="dk1"/>
                </a:solidFill>
                <a:latin typeface="Lato"/>
                <a:ea typeface="Lato"/>
                <a:cs typeface="Lato"/>
                <a:sym typeface="Lato"/>
              </a:rPr>
              <a:t>Inclusive &amp; Student Centered-Spaces</a:t>
            </a:r>
            <a:endParaRPr sz="1750" i="1" dirty="0">
              <a:solidFill>
                <a:schemeClr val="dk1"/>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i="1" dirty="0">
                <a:solidFill>
                  <a:srgbClr val="000000"/>
                </a:solidFill>
                <a:latin typeface="Lato"/>
                <a:ea typeface="Lato"/>
                <a:cs typeface="Lato"/>
                <a:sym typeface="Lato"/>
              </a:rPr>
              <a:t>Accessibility for varying abilities and personal preferences</a:t>
            </a:r>
            <a:endParaRPr i="1" dirty="0">
              <a:solidFill>
                <a:srgbClr val="000000"/>
              </a:solidFill>
              <a:latin typeface="Lato"/>
              <a:ea typeface="Lato"/>
              <a:cs typeface="Lato"/>
            </a:endParaRPr>
          </a:p>
          <a:p>
            <a:pPr marL="457200" lvl="0" indent="-355600" algn="l" rtl="0">
              <a:lnSpc>
                <a:spcPct val="150000"/>
              </a:lnSpc>
              <a:spcBef>
                <a:spcPts val="0"/>
              </a:spcBef>
              <a:spcAft>
                <a:spcPts val="0"/>
              </a:spcAft>
              <a:buClr>
                <a:srgbClr val="000000"/>
              </a:buClr>
              <a:buSzPts val="2000"/>
              <a:buFont typeface="Lato"/>
              <a:buChar char="●"/>
            </a:pPr>
            <a:r>
              <a:rPr lang="en" i="1" dirty="0">
                <a:solidFill>
                  <a:srgbClr val="000000"/>
                </a:solidFill>
                <a:latin typeface="Lato"/>
                <a:ea typeface="Lato"/>
                <a:cs typeface="Lato"/>
                <a:sym typeface="Lato"/>
              </a:rPr>
              <a:t>Large and small group collaborative spaces</a:t>
            </a:r>
            <a:endParaRPr i="1" dirty="0">
              <a:solidFill>
                <a:srgbClr val="000000"/>
              </a:solidFill>
              <a:latin typeface="Lato"/>
              <a:ea typeface="Lato"/>
              <a:cs typeface="Lato"/>
            </a:endParaRPr>
          </a:p>
          <a:p>
            <a:pPr marL="457200" lvl="0" indent="-355600" algn="l" rtl="0">
              <a:lnSpc>
                <a:spcPct val="150000"/>
              </a:lnSpc>
              <a:spcBef>
                <a:spcPts val="0"/>
              </a:spcBef>
              <a:spcAft>
                <a:spcPts val="0"/>
              </a:spcAft>
              <a:buClr>
                <a:srgbClr val="000000"/>
              </a:buClr>
              <a:buSzPts val="2000"/>
              <a:buFont typeface="Lato"/>
              <a:buChar char="●"/>
            </a:pPr>
            <a:r>
              <a:rPr lang="en" i="1" dirty="0">
                <a:solidFill>
                  <a:srgbClr val="000000"/>
                </a:solidFill>
                <a:latin typeface="Lato"/>
                <a:ea typeface="Lato"/>
                <a:cs typeface="Lato"/>
                <a:sym typeface="Lato"/>
              </a:rPr>
              <a:t>Flexible seating</a:t>
            </a:r>
            <a:endParaRPr i="1" dirty="0">
              <a:solidFill>
                <a:srgbClr val="000000"/>
              </a:solidFill>
              <a:latin typeface="Lato"/>
              <a:ea typeface="Lato"/>
              <a:cs typeface="Lato"/>
            </a:endParaRPr>
          </a:p>
          <a:p>
            <a:pPr marL="457200" lvl="0" indent="-355600" algn="l" rtl="0">
              <a:lnSpc>
                <a:spcPct val="150000"/>
              </a:lnSpc>
              <a:spcBef>
                <a:spcPts val="0"/>
              </a:spcBef>
              <a:spcAft>
                <a:spcPts val="0"/>
              </a:spcAft>
              <a:buClr>
                <a:srgbClr val="000000"/>
              </a:buClr>
              <a:buSzPts val="2000"/>
              <a:buFont typeface="Lato"/>
              <a:buChar char="●"/>
            </a:pPr>
            <a:r>
              <a:rPr lang="en" i="1" dirty="0">
                <a:solidFill>
                  <a:srgbClr val="000000"/>
                </a:solidFill>
                <a:latin typeface="Lato"/>
                <a:ea typeface="Lato"/>
                <a:cs typeface="Lato"/>
                <a:sym typeface="Lato"/>
              </a:rPr>
              <a:t>Learning &amp; </a:t>
            </a:r>
            <a:r>
              <a:rPr lang="en" i="1" dirty="0">
                <a:solidFill>
                  <a:schemeClr val="dk1"/>
                </a:solidFill>
                <a:latin typeface="Lato"/>
                <a:ea typeface="Lato"/>
                <a:cs typeface="Lato"/>
                <a:sym typeface="Lato"/>
              </a:rPr>
              <a:t>Achievement </a:t>
            </a:r>
            <a:r>
              <a:rPr lang="en" i="1" dirty="0">
                <a:solidFill>
                  <a:srgbClr val="000000"/>
                </a:solidFill>
                <a:latin typeface="Lato"/>
                <a:ea typeface="Lato"/>
                <a:cs typeface="Lato"/>
                <a:sym typeface="Lato"/>
              </a:rPr>
              <a:t>on display</a:t>
            </a:r>
            <a:endParaRPr i="1" dirty="0">
              <a:solidFill>
                <a:srgbClr val="000000"/>
              </a:solidFill>
              <a:latin typeface="Lato"/>
              <a:ea typeface="Lato"/>
              <a:cs typeface="Lato"/>
            </a:endParaRPr>
          </a:p>
          <a:p>
            <a:pPr marL="457200" lvl="0" indent="-355600" algn="l" rtl="0">
              <a:lnSpc>
                <a:spcPct val="150000"/>
              </a:lnSpc>
              <a:spcBef>
                <a:spcPts val="0"/>
              </a:spcBef>
              <a:spcAft>
                <a:spcPts val="0"/>
              </a:spcAft>
              <a:buClr>
                <a:schemeClr val="dk1"/>
              </a:buClr>
              <a:buSzPts val="2000"/>
              <a:buFont typeface="Lato"/>
              <a:buChar char="●"/>
            </a:pPr>
            <a:r>
              <a:rPr lang="en" i="1" dirty="0">
                <a:solidFill>
                  <a:schemeClr val="dk1"/>
                </a:solidFill>
                <a:latin typeface="Lato"/>
                <a:ea typeface="Lato"/>
                <a:cs typeface="Lato"/>
                <a:sym typeface="Lato"/>
              </a:rPr>
              <a:t>Privacy Restrooms</a:t>
            </a:r>
            <a:endParaRPr i="1" dirty="0">
              <a:solidFill>
                <a:schemeClr val="dk1"/>
              </a:solidFill>
              <a:latin typeface="Lato"/>
              <a:ea typeface="Lato"/>
              <a:cs typeface="Lato"/>
            </a:endParaRPr>
          </a:p>
          <a:p>
            <a:pPr marL="457200" lvl="0" indent="-355600" algn="l" rtl="0">
              <a:lnSpc>
                <a:spcPct val="150000"/>
              </a:lnSpc>
              <a:spcBef>
                <a:spcPts val="0"/>
              </a:spcBef>
              <a:spcAft>
                <a:spcPts val="0"/>
              </a:spcAft>
              <a:buClr>
                <a:srgbClr val="000000"/>
              </a:buClr>
              <a:buSzPts val="2000"/>
              <a:buFont typeface="Lato"/>
              <a:buChar char="●"/>
            </a:pPr>
            <a:r>
              <a:rPr lang="en" i="1" dirty="0">
                <a:solidFill>
                  <a:srgbClr val="000000"/>
                </a:solidFill>
                <a:latin typeface="Lato"/>
                <a:ea typeface="Lato"/>
                <a:cs typeface="Lato"/>
                <a:sym typeface="Lato"/>
              </a:rPr>
              <a:t>Happy &amp; Proud </a:t>
            </a:r>
            <a:endParaRPr i="1" dirty="0">
              <a:solidFill>
                <a:srgbClr val="000000"/>
              </a:solidFill>
              <a:latin typeface="Lato"/>
              <a:ea typeface="Lato"/>
              <a:cs typeface="Lato"/>
            </a:endParaRPr>
          </a:p>
        </p:txBody>
      </p:sp>
      <p:sp>
        <p:nvSpPr>
          <p:cNvPr id="1026" name="Google Shape;1026;p135"/>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27" name="Google Shape;1027;p135"/>
          <p:cNvPicPr preferRelativeResize="0"/>
          <p:nvPr/>
        </p:nvPicPr>
        <p:blipFill rotWithShape="1">
          <a:blip r:embed="rId3">
            <a:alphaModFix/>
          </a:blip>
          <a:srcRect t="13509" b="22007"/>
          <a:stretch/>
        </p:blipFill>
        <p:spPr>
          <a:xfrm>
            <a:off x="5505425" y="634050"/>
            <a:ext cx="3425125" cy="1459899"/>
          </a:xfrm>
          <a:prstGeom prst="rect">
            <a:avLst/>
          </a:prstGeom>
          <a:noFill/>
          <a:ln>
            <a:noFill/>
          </a:ln>
        </p:spPr>
      </p:pic>
      <p:pic>
        <p:nvPicPr>
          <p:cNvPr id="1028" name="Google Shape;1028;p135"/>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1029" name="Google Shape;1029;p135"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pic>
        <p:nvPicPr>
          <p:cNvPr id="1030" name="Google Shape;1030;p135" title="_92A5728.jpg"/>
          <p:cNvPicPr preferRelativeResize="0"/>
          <p:nvPr/>
        </p:nvPicPr>
        <p:blipFill rotWithShape="1">
          <a:blip r:embed="rId6">
            <a:alphaModFix/>
          </a:blip>
          <a:srcRect l="12411" t="5364" b="7829"/>
          <a:stretch/>
        </p:blipFill>
        <p:spPr>
          <a:xfrm>
            <a:off x="5505425" y="2159475"/>
            <a:ext cx="3425126" cy="22639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36"/>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“DO I BELONG HERE?”</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36" name="Google Shape;1036;p136"/>
          <p:cNvSpPr txBox="1">
            <a:spLocks noGrp="1"/>
          </p:cNvSpPr>
          <p:nvPr>
            <p:ph type="body" idx="1"/>
          </p:nvPr>
        </p:nvSpPr>
        <p:spPr>
          <a:xfrm>
            <a:off x="88950" y="634050"/>
            <a:ext cx="5522400" cy="330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900" b="1" i="1">
                <a:solidFill>
                  <a:schemeClr val="dk1"/>
                </a:solidFill>
                <a:latin typeface="Lato"/>
                <a:ea typeface="Lato"/>
                <a:cs typeface="Lato"/>
                <a:sym typeface="Lato"/>
              </a:rPr>
              <a:t>Design Strategy 2 </a:t>
            </a:r>
            <a:r>
              <a:rPr lang="en" sz="2000" i="1">
                <a:solidFill>
                  <a:srgbClr val="000000"/>
                </a:solidFill>
                <a:latin typeface="Lato"/>
                <a:ea typeface="Lato"/>
                <a:cs typeface="Lato"/>
                <a:sym typeface="Lato"/>
              </a:rPr>
              <a:t>- The Union</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The central backbone </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Serves as a social hub, collaboration space, meeting/event space…and cafeteria</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A unified identity - “White Bear Nation”</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Natural light, open sightlines, &amp; constant activity - far from an institutional feel</a:t>
            </a:r>
            <a:endParaRPr sz="2000" i="1">
              <a:solidFill>
                <a:srgbClr val="000000"/>
              </a:solidFill>
              <a:latin typeface="Lato"/>
              <a:ea typeface="Lato"/>
              <a:cs typeface="Lato"/>
              <a:sym typeface="Lato"/>
            </a:endParaRPr>
          </a:p>
          <a:p>
            <a:pPr marL="457200" lvl="0" indent="0" algn="l" rtl="0">
              <a:lnSpc>
                <a:spcPct val="150000"/>
              </a:lnSpc>
              <a:spcBef>
                <a:spcPts val="0"/>
              </a:spcBef>
              <a:spcAft>
                <a:spcPts val="0"/>
              </a:spcAft>
              <a:buNone/>
            </a:pPr>
            <a:endParaRPr sz="2000" i="1">
              <a:solidFill>
                <a:srgbClr val="000000"/>
              </a:solidFill>
              <a:latin typeface="Lato"/>
              <a:ea typeface="Lato"/>
              <a:cs typeface="Lato"/>
              <a:sym typeface="Lato"/>
            </a:endParaRPr>
          </a:p>
        </p:txBody>
      </p:sp>
      <p:sp>
        <p:nvSpPr>
          <p:cNvPr id="1037" name="Google Shape;1037;p136"/>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38" name="Google Shape;1038;p136"/>
          <p:cNvPicPr preferRelativeResize="0"/>
          <p:nvPr/>
        </p:nvPicPr>
        <p:blipFill rotWithShape="1">
          <a:blip r:embed="rId3">
            <a:alphaModFix/>
          </a:blip>
          <a:srcRect l="3504" t="23475" r="2298" b="15068"/>
          <a:stretch/>
        </p:blipFill>
        <p:spPr>
          <a:xfrm>
            <a:off x="5286725" y="634050"/>
            <a:ext cx="3660924" cy="1566174"/>
          </a:xfrm>
          <a:prstGeom prst="rect">
            <a:avLst/>
          </a:prstGeom>
          <a:noFill/>
          <a:ln>
            <a:noFill/>
          </a:ln>
        </p:spPr>
      </p:pic>
      <p:pic>
        <p:nvPicPr>
          <p:cNvPr id="1039" name="Google Shape;1039;p136" title="Union IMG_1930.JPG"/>
          <p:cNvPicPr preferRelativeResize="0"/>
          <p:nvPr/>
        </p:nvPicPr>
        <p:blipFill rotWithShape="1">
          <a:blip r:embed="rId4">
            <a:alphaModFix/>
          </a:blip>
          <a:srcRect l="9728" t="3993" r="2552" b="3993"/>
          <a:stretch/>
        </p:blipFill>
        <p:spPr>
          <a:xfrm>
            <a:off x="5286725" y="2267425"/>
            <a:ext cx="3660923" cy="2154300"/>
          </a:xfrm>
          <a:prstGeom prst="rect">
            <a:avLst/>
          </a:prstGeom>
          <a:noFill/>
          <a:ln>
            <a:noFill/>
          </a:ln>
        </p:spPr>
      </p:pic>
      <p:pic>
        <p:nvPicPr>
          <p:cNvPr id="1040" name="Google Shape;1040;p136"/>
          <p:cNvPicPr preferRelativeResize="0"/>
          <p:nvPr/>
        </p:nvPicPr>
        <p:blipFill>
          <a:blip r:embed="rId5">
            <a:alphaModFix/>
          </a:blip>
          <a:stretch>
            <a:fillRect/>
          </a:stretch>
        </p:blipFill>
        <p:spPr>
          <a:xfrm>
            <a:off x="3444513" y="4197847"/>
            <a:ext cx="726901" cy="873119"/>
          </a:xfrm>
          <a:prstGeom prst="rect">
            <a:avLst/>
          </a:prstGeom>
          <a:noFill/>
          <a:ln>
            <a:noFill/>
          </a:ln>
        </p:spPr>
      </p:pic>
      <p:pic>
        <p:nvPicPr>
          <p:cNvPr id="1041" name="Google Shape;1041;p136" title="Logo_BW.png"/>
          <p:cNvPicPr preferRelativeResize="0"/>
          <p:nvPr/>
        </p:nvPicPr>
        <p:blipFill rotWithShape="1">
          <a:blip r:embed="rId6">
            <a:alphaModFix/>
          </a:blip>
          <a:srcRect l="59" r="49"/>
          <a:stretch/>
        </p:blipFill>
        <p:spPr>
          <a:xfrm>
            <a:off x="4262613" y="4139225"/>
            <a:ext cx="938228" cy="897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7"/>
          <p:cNvSpPr txBox="1">
            <a:spLocks noGrp="1"/>
          </p:cNvSpPr>
          <p:nvPr>
            <p:ph type="title"/>
          </p:nvPr>
        </p:nvSpPr>
        <p:spPr>
          <a:xfrm>
            <a:off x="261750" y="1239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320">
                <a:latin typeface="Lato Black"/>
                <a:ea typeface="Lato Black"/>
                <a:cs typeface="Lato Black"/>
                <a:sym typeface="Lato Black"/>
              </a:rPr>
              <a:t>“IS THIS MEANINGFUL?”</a:t>
            </a:r>
            <a:endParaRPr sz="6320">
              <a:latin typeface="Lato Black"/>
              <a:ea typeface="Lato Black"/>
              <a:cs typeface="Lato Black"/>
              <a:sym typeface="Lato Black"/>
            </a:endParaRPr>
          </a:p>
        </p:txBody>
      </p:sp>
      <p:sp>
        <p:nvSpPr>
          <p:cNvPr id="1047" name="Google Shape;1047;p137"/>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48" name="Google Shape;1048;p137"/>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1049" name="Google Shape;1049;p137"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38"/>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“IS THIS MEANINGFUL?”</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55" name="Google Shape;1055;p138"/>
          <p:cNvSpPr txBox="1">
            <a:spLocks noGrp="1"/>
          </p:cNvSpPr>
          <p:nvPr>
            <p:ph type="body" idx="1"/>
          </p:nvPr>
        </p:nvSpPr>
        <p:spPr>
          <a:xfrm>
            <a:off x="88950" y="634050"/>
            <a:ext cx="52497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i="1">
                <a:solidFill>
                  <a:srgbClr val="000000"/>
                </a:solidFill>
                <a:latin typeface="Lato"/>
                <a:ea typeface="Lato"/>
                <a:cs typeface="Lato"/>
                <a:sym typeface="Lato"/>
              </a:rPr>
              <a:t>Design Strategy 1 - </a:t>
            </a:r>
            <a:r>
              <a:rPr lang="en" sz="1900" i="1">
                <a:solidFill>
                  <a:srgbClr val="000000"/>
                </a:solidFill>
                <a:latin typeface="Lato"/>
                <a:ea typeface="Lato"/>
                <a:cs typeface="Lato"/>
                <a:sym typeface="Lato"/>
              </a:rPr>
              <a:t>Career Pathways &amp; Professional-Grade Spaces</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State-of-the-art, industry-standard spaces for CTE and beyond</a:t>
            </a:r>
            <a:endParaRPr sz="2000" i="1">
              <a:solidFill>
                <a:srgbClr val="000000"/>
              </a:solidFill>
              <a:latin typeface="Lato"/>
              <a:ea typeface="Lato"/>
              <a:cs typeface="Lato"/>
              <a:sym typeface="Lato"/>
            </a:endParaRPr>
          </a:p>
          <a:p>
            <a:pPr marL="914400" lvl="1"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CNA, Construction, Manufacturing, Automotive, Culinary Arts, Business and Performing Arts</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Learning becomes tangible &amp; aspirational</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Career Pathways program is booming</a:t>
            </a:r>
            <a:endParaRPr sz="2000" i="1">
              <a:solidFill>
                <a:srgbClr val="000000"/>
              </a:solidFill>
              <a:latin typeface="Lato"/>
              <a:ea typeface="Lato"/>
              <a:cs typeface="Lato"/>
              <a:sym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sp>
        <p:nvSpPr>
          <p:cNvPr id="1056" name="Google Shape;1056;p138"/>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57" name="Google Shape;1057;p138"/>
          <p:cNvPicPr preferRelativeResize="0"/>
          <p:nvPr/>
        </p:nvPicPr>
        <p:blipFill rotWithShape="1">
          <a:blip r:embed="rId3">
            <a:alphaModFix/>
          </a:blip>
          <a:srcRect t="8999" b="17772"/>
          <a:stretch/>
        </p:blipFill>
        <p:spPr>
          <a:xfrm>
            <a:off x="5721850" y="634050"/>
            <a:ext cx="3261523" cy="1566400"/>
          </a:xfrm>
          <a:prstGeom prst="rect">
            <a:avLst/>
          </a:prstGeom>
          <a:noFill/>
          <a:ln>
            <a:noFill/>
          </a:ln>
        </p:spPr>
      </p:pic>
      <p:pic>
        <p:nvPicPr>
          <p:cNvPr id="1058" name="Google Shape;1058;p138"/>
          <p:cNvPicPr preferRelativeResize="0"/>
          <p:nvPr/>
        </p:nvPicPr>
        <p:blipFill>
          <a:blip r:embed="rId4">
            <a:alphaModFix/>
          </a:blip>
          <a:stretch>
            <a:fillRect/>
          </a:stretch>
        </p:blipFill>
        <p:spPr>
          <a:xfrm>
            <a:off x="5711225" y="2275138"/>
            <a:ext cx="3282751" cy="2139100"/>
          </a:xfrm>
          <a:prstGeom prst="rect">
            <a:avLst/>
          </a:prstGeom>
          <a:noFill/>
          <a:ln>
            <a:noFill/>
          </a:ln>
        </p:spPr>
      </p:pic>
      <p:pic>
        <p:nvPicPr>
          <p:cNvPr id="1059" name="Google Shape;1059;p138"/>
          <p:cNvPicPr preferRelativeResize="0"/>
          <p:nvPr/>
        </p:nvPicPr>
        <p:blipFill>
          <a:blip r:embed="rId5">
            <a:alphaModFix/>
          </a:blip>
          <a:stretch>
            <a:fillRect/>
          </a:stretch>
        </p:blipFill>
        <p:spPr>
          <a:xfrm>
            <a:off x="3444513" y="4197847"/>
            <a:ext cx="726901" cy="873119"/>
          </a:xfrm>
          <a:prstGeom prst="rect">
            <a:avLst/>
          </a:prstGeom>
          <a:noFill/>
          <a:ln>
            <a:noFill/>
          </a:ln>
        </p:spPr>
      </p:pic>
      <p:pic>
        <p:nvPicPr>
          <p:cNvPr id="1060" name="Google Shape;1060;p138" title="Logo_BW.png"/>
          <p:cNvPicPr preferRelativeResize="0"/>
          <p:nvPr/>
        </p:nvPicPr>
        <p:blipFill rotWithShape="1">
          <a:blip r:embed="rId6">
            <a:alphaModFix/>
          </a:blip>
          <a:srcRect l="59" r="49"/>
          <a:stretch/>
        </p:blipFill>
        <p:spPr>
          <a:xfrm>
            <a:off x="4262613" y="4139225"/>
            <a:ext cx="938228" cy="897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39"/>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“IS THIS MEANINGFUL?”</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66" name="Google Shape;1066;p139"/>
          <p:cNvSpPr txBox="1">
            <a:spLocks noGrp="1"/>
          </p:cNvSpPr>
          <p:nvPr>
            <p:ph type="body" idx="1"/>
          </p:nvPr>
        </p:nvSpPr>
        <p:spPr>
          <a:xfrm>
            <a:off x="62375" y="735300"/>
            <a:ext cx="5832600" cy="330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900" b="1" i="1">
                <a:solidFill>
                  <a:srgbClr val="000000"/>
                </a:solidFill>
                <a:latin typeface="Lato"/>
                <a:ea typeface="Lato"/>
                <a:cs typeface="Lato"/>
                <a:sym typeface="Lato"/>
              </a:rPr>
              <a:t>Design Strategy 2 - </a:t>
            </a:r>
            <a:r>
              <a:rPr lang="en" sz="1900" i="1">
                <a:solidFill>
                  <a:srgbClr val="000000"/>
                </a:solidFill>
                <a:latin typeface="Lato"/>
                <a:ea typeface="Lato"/>
                <a:cs typeface="Lato"/>
                <a:sym typeface="Lato"/>
              </a:rPr>
              <a:t>Learning &amp; achievement on Display</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Significant use of glass in all spaces</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chemeClr val="dk1"/>
                </a:solidFill>
                <a:latin typeface="Lato"/>
                <a:ea typeface="Lato"/>
                <a:cs typeface="Lato"/>
                <a:sym typeface="Lato"/>
              </a:rPr>
              <a:t>Sparks Curiosity </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Increases student ownership  </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Improves awareness of learning</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Highlights the great things all students are doing in every classroom</a:t>
            </a:r>
            <a:endParaRPr sz="2000" i="1">
              <a:solidFill>
                <a:srgbClr val="000000"/>
              </a:solidFill>
              <a:latin typeface="Lato"/>
              <a:ea typeface="Lato"/>
              <a:cs typeface="Lato"/>
              <a:sym typeface="Lato"/>
            </a:endParaRPr>
          </a:p>
          <a:p>
            <a:pPr marL="0" lvl="0" indent="0" algn="l" rtl="0">
              <a:lnSpc>
                <a:spcPct val="150000"/>
              </a:lnSpc>
              <a:spcBef>
                <a:spcPts val="0"/>
              </a:spcBef>
              <a:spcAft>
                <a:spcPts val="0"/>
              </a:spcAft>
              <a:buNone/>
            </a:pPr>
            <a:endParaRPr sz="2000" i="1">
              <a:solidFill>
                <a:srgbClr val="000000"/>
              </a:solidFill>
              <a:latin typeface="Lato"/>
              <a:ea typeface="Lato"/>
              <a:cs typeface="Lato"/>
              <a:sym typeface="Lato"/>
            </a:endParaRPr>
          </a:p>
          <a:p>
            <a:pPr marL="457200" lvl="0" indent="0" algn="l" rtl="0">
              <a:lnSpc>
                <a:spcPct val="150000"/>
              </a:lnSpc>
              <a:spcBef>
                <a:spcPts val="0"/>
              </a:spcBef>
              <a:spcAft>
                <a:spcPts val="0"/>
              </a:spcAft>
              <a:buNone/>
            </a:pPr>
            <a:endParaRPr sz="2000" i="1">
              <a:solidFill>
                <a:srgbClr val="000000"/>
              </a:solidFill>
              <a:latin typeface="Lato"/>
              <a:ea typeface="Lato"/>
              <a:cs typeface="Lato"/>
              <a:sym typeface="Lato"/>
            </a:endParaRPr>
          </a:p>
        </p:txBody>
      </p:sp>
      <p:sp>
        <p:nvSpPr>
          <p:cNvPr id="1067" name="Google Shape;1067;p139"/>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68" name="Google Shape;1068;p139"/>
          <p:cNvPicPr preferRelativeResize="0"/>
          <p:nvPr/>
        </p:nvPicPr>
        <p:blipFill rotWithShape="1">
          <a:blip r:embed="rId3">
            <a:alphaModFix/>
          </a:blip>
          <a:srcRect t="20975" b="5581"/>
          <a:stretch/>
        </p:blipFill>
        <p:spPr>
          <a:xfrm>
            <a:off x="5895000" y="634050"/>
            <a:ext cx="3107977" cy="1472000"/>
          </a:xfrm>
          <a:prstGeom prst="rect">
            <a:avLst/>
          </a:prstGeom>
          <a:noFill/>
          <a:ln>
            <a:noFill/>
          </a:ln>
        </p:spPr>
      </p:pic>
      <p:pic>
        <p:nvPicPr>
          <p:cNvPr id="1069" name="Google Shape;1069;p139"/>
          <p:cNvPicPr preferRelativeResize="0"/>
          <p:nvPr/>
        </p:nvPicPr>
        <p:blipFill>
          <a:blip r:embed="rId4">
            <a:alphaModFix/>
          </a:blip>
          <a:stretch>
            <a:fillRect/>
          </a:stretch>
        </p:blipFill>
        <p:spPr>
          <a:xfrm>
            <a:off x="5895000" y="2242900"/>
            <a:ext cx="3107977" cy="2059062"/>
          </a:xfrm>
          <a:prstGeom prst="rect">
            <a:avLst/>
          </a:prstGeom>
          <a:noFill/>
          <a:ln>
            <a:noFill/>
          </a:ln>
        </p:spPr>
      </p:pic>
      <p:pic>
        <p:nvPicPr>
          <p:cNvPr id="1070" name="Google Shape;1070;p139"/>
          <p:cNvPicPr preferRelativeResize="0"/>
          <p:nvPr/>
        </p:nvPicPr>
        <p:blipFill>
          <a:blip r:embed="rId5">
            <a:alphaModFix/>
          </a:blip>
          <a:stretch>
            <a:fillRect/>
          </a:stretch>
        </p:blipFill>
        <p:spPr>
          <a:xfrm>
            <a:off x="3444513" y="4197847"/>
            <a:ext cx="726901" cy="873119"/>
          </a:xfrm>
          <a:prstGeom prst="rect">
            <a:avLst/>
          </a:prstGeom>
          <a:noFill/>
          <a:ln>
            <a:noFill/>
          </a:ln>
        </p:spPr>
      </p:pic>
      <p:pic>
        <p:nvPicPr>
          <p:cNvPr id="1071" name="Google Shape;1071;p139" title="Logo_BW.png"/>
          <p:cNvPicPr preferRelativeResize="0"/>
          <p:nvPr/>
        </p:nvPicPr>
        <p:blipFill rotWithShape="1">
          <a:blip r:embed="rId6">
            <a:alphaModFix/>
          </a:blip>
          <a:srcRect l="59" r="49"/>
          <a:stretch/>
        </p:blipFill>
        <p:spPr>
          <a:xfrm>
            <a:off x="4262613" y="4139225"/>
            <a:ext cx="938228" cy="897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40"/>
          <p:cNvSpPr txBox="1">
            <a:spLocks noGrp="1"/>
          </p:cNvSpPr>
          <p:nvPr>
            <p:ph type="title"/>
          </p:nvPr>
        </p:nvSpPr>
        <p:spPr>
          <a:xfrm>
            <a:off x="331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“IS THIS MEANINGFUL?”</a:t>
            </a:r>
            <a:endParaRPr sz="2820">
              <a:latin typeface="Lato Black"/>
              <a:ea typeface="Lato Black"/>
              <a:cs typeface="Lato Black"/>
              <a:sym typeface="Lato Black"/>
            </a:endParaRPr>
          </a:p>
          <a:p>
            <a:pPr marL="0" lvl="0" indent="0" algn="l" rtl="0">
              <a:spcBef>
                <a:spcPts val="0"/>
              </a:spcBef>
              <a:spcAft>
                <a:spcPts val="0"/>
              </a:spcAft>
              <a:buSzPts val="990"/>
              <a:buNone/>
            </a:pPr>
            <a:endParaRPr sz="2820">
              <a:latin typeface="Lato"/>
              <a:ea typeface="Lato"/>
              <a:cs typeface="Lato"/>
              <a:sym typeface="Lato"/>
            </a:endParaRPr>
          </a:p>
        </p:txBody>
      </p:sp>
      <p:sp>
        <p:nvSpPr>
          <p:cNvPr id="1077" name="Google Shape;1077;p140"/>
          <p:cNvSpPr txBox="1">
            <a:spLocks noGrp="1"/>
          </p:cNvSpPr>
          <p:nvPr>
            <p:ph type="body" idx="1"/>
          </p:nvPr>
        </p:nvSpPr>
        <p:spPr>
          <a:xfrm>
            <a:off x="88950" y="634050"/>
            <a:ext cx="4889100" cy="330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900" b="1" i="1">
                <a:solidFill>
                  <a:srgbClr val="000000"/>
                </a:solidFill>
                <a:latin typeface="Lato"/>
                <a:ea typeface="Lato"/>
                <a:cs typeface="Lato"/>
                <a:sym typeface="Lato"/>
              </a:rPr>
              <a:t>Design Strategy 3 - </a:t>
            </a:r>
            <a:r>
              <a:rPr lang="en" sz="1900" i="1">
                <a:solidFill>
                  <a:srgbClr val="000000"/>
                </a:solidFill>
                <a:latin typeface="Lato"/>
                <a:ea typeface="Lato"/>
                <a:cs typeface="Lato"/>
                <a:sym typeface="Lato"/>
              </a:rPr>
              <a:t>Centralized &amp; Visible College and Career Center</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Placed strategically within the Union</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Industry partnerships are highlighted</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Moving beyond 4-year college</a:t>
            </a:r>
            <a:endParaRPr sz="2000" i="1">
              <a:solidFill>
                <a:srgbClr val="000000"/>
              </a:solidFill>
              <a:latin typeface="Lato"/>
              <a:ea typeface="Lato"/>
              <a:cs typeface="Lato"/>
              <a:sym typeface="Lato"/>
            </a:endParaRPr>
          </a:p>
          <a:p>
            <a:pPr marL="914400" lvl="1" indent="-355600" algn="l" rtl="0">
              <a:lnSpc>
                <a:spcPct val="150000"/>
              </a:lnSpc>
              <a:spcBef>
                <a:spcPts val="0"/>
              </a:spcBef>
              <a:spcAft>
                <a:spcPts val="0"/>
              </a:spcAft>
              <a:buClr>
                <a:srgbClr val="000000"/>
              </a:buClr>
              <a:buSzPts val="2000"/>
              <a:buFont typeface="Lato"/>
              <a:buChar char="○"/>
            </a:pPr>
            <a:r>
              <a:rPr lang="en" sz="2000" i="1">
                <a:solidFill>
                  <a:schemeClr val="dk1"/>
                </a:solidFill>
                <a:latin typeface="Lato"/>
                <a:ea typeface="Lato"/>
                <a:cs typeface="Lato"/>
                <a:sym typeface="Lato"/>
              </a:rPr>
              <a:t>Highlighting apprenticeship, 2-yr, and 4-yr options</a:t>
            </a:r>
            <a:endParaRPr sz="2000" i="1">
              <a:solidFill>
                <a:srgbClr val="000000"/>
              </a:solidFill>
              <a:latin typeface="Lato"/>
              <a:ea typeface="Lato"/>
              <a:cs typeface="Lato"/>
              <a:sym typeface="Lato"/>
            </a:endParaRPr>
          </a:p>
          <a:p>
            <a:pPr marL="457200" lvl="0" indent="-355600" algn="l" rtl="0">
              <a:lnSpc>
                <a:spcPct val="150000"/>
              </a:lnSpc>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400% increase in student visits</a:t>
            </a:r>
            <a:endParaRPr sz="2000" i="1">
              <a:solidFill>
                <a:srgbClr val="000000"/>
              </a:solidFill>
              <a:latin typeface="Lato"/>
              <a:ea typeface="Lato"/>
              <a:cs typeface="Lato"/>
              <a:sym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sp>
        <p:nvSpPr>
          <p:cNvPr id="1078" name="Google Shape;1078;p140"/>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grpSp>
        <p:nvGrpSpPr>
          <p:cNvPr id="1079" name="Google Shape;1079;p140"/>
          <p:cNvGrpSpPr/>
          <p:nvPr/>
        </p:nvGrpSpPr>
        <p:grpSpPr>
          <a:xfrm>
            <a:off x="4711560" y="634051"/>
            <a:ext cx="4344562" cy="3433029"/>
            <a:chOff x="3899913" y="61350"/>
            <a:chExt cx="5156139" cy="4074328"/>
          </a:xfrm>
        </p:grpSpPr>
        <p:pic>
          <p:nvPicPr>
            <p:cNvPr id="1080" name="Google Shape;1080;p140" title="_58A1978.jpg"/>
            <p:cNvPicPr preferRelativeResize="0"/>
            <p:nvPr/>
          </p:nvPicPr>
          <p:blipFill rotWithShape="1">
            <a:blip r:embed="rId3">
              <a:alphaModFix/>
            </a:blip>
            <a:srcRect l="1399" t="42758" r="47334" b="25284"/>
            <a:stretch/>
          </p:blipFill>
          <p:spPr>
            <a:xfrm>
              <a:off x="3899925" y="61350"/>
              <a:ext cx="5156127" cy="2142074"/>
            </a:xfrm>
            <a:prstGeom prst="rect">
              <a:avLst/>
            </a:prstGeom>
            <a:noFill/>
            <a:ln>
              <a:noFill/>
            </a:ln>
          </p:spPr>
        </p:pic>
        <p:pic>
          <p:nvPicPr>
            <p:cNvPr id="1081" name="Google Shape;1081;p140" title="Commons/StudioIMG_6405.jpg"/>
            <p:cNvPicPr preferRelativeResize="0"/>
            <p:nvPr/>
          </p:nvPicPr>
          <p:blipFill>
            <a:blip r:embed="rId4">
              <a:alphaModFix/>
            </a:blip>
            <a:stretch>
              <a:fillRect/>
            </a:stretch>
          </p:blipFill>
          <p:spPr>
            <a:xfrm>
              <a:off x="6562200" y="2265275"/>
              <a:ext cx="2493850" cy="1870399"/>
            </a:xfrm>
            <a:prstGeom prst="rect">
              <a:avLst/>
            </a:prstGeom>
            <a:noFill/>
            <a:ln>
              <a:noFill/>
            </a:ln>
          </p:spPr>
        </p:pic>
        <p:pic>
          <p:nvPicPr>
            <p:cNvPr id="1082" name="Google Shape;1082;p140" title="_58A8371.jpg"/>
            <p:cNvPicPr preferRelativeResize="0"/>
            <p:nvPr/>
          </p:nvPicPr>
          <p:blipFill rotWithShape="1">
            <a:blip r:embed="rId5">
              <a:alphaModFix/>
            </a:blip>
            <a:srcRect l="3993" r="4002"/>
            <a:stretch/>
          </p:blipFill>
          <p:spPr>
            <a:xfrm>
              <a:off x="3899913" y="2265280"/>
              <a:ext cx="2580040" cy="1870399"/>
            </a:xfrm>
            <a:prstGeom prst="rect">
              <a:avLst/>
            </a:prstGeom>
            <a:noFill/>
            <a:ln>
              <a:noFill/>
            </a:ln>
          </p:spPr>
        </p:pic>
      </p:grpSp>
      <p:pic>
        <p:nvPicPr>
          <p:cNvPr id="1083" name="Google Shape;1083;p140"/>
          <p:cNvPicPr preferRelativeResize="0"/>
          <p:nvPr/>
        </p:nvPicPr>
        <p:blipFill>
          <a:blip r:embed="rId6">
            <a:alphaModFix/>
          </a:blip>
          <a:stretch>
            <a:fillRect/>
          </a:stretch>
        </p:blipFill>
        <p:spPr>
          <a:xfrm>
            <a:off x="3444513" y="4197847"/>
            <a:ext cx="726901" cy="873119"/>
          </a:xfrm>
          <a:prstGeom prst="rect">
            <a:avLst/>
          </a:prstGeom>
          <a:noFill/>
          <a:ln>
            <a:noFill/>
          </a:ln>
        </p:spPr>
      </p:pic>
      <p:pic>
        <p:nvPicPr>
          <p:cNvPr id="1084" name="Google Shape;1084;p140" title="Logo_BW.png"/>
          <p:cNvPicPr preferRelativeResize="0"/>
          <p:nvPr/>
        </p:nvPicPr>
        <p:blipFill rotWithShape="1">
          <a:blip r:embed="rId7">
            <a:alphaModFix/>
          </a:blip>
          <a:srcRect l="59" r="49"/>
          <a:stretch/>
        </p:blipFill>
        <p:spPr>
          <a:xfrm>
            <a:off x="4262613" y="4139225"/>
            <a:ext cx="938228" cy="897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41"/>
          <p:cNvSpPr txBox="1">
            <a:spLocks noGrp="1"/>
          </p:cNvSpPr>
          <p:nvPr>
            <p:ph type="title"/>
          </p:nvPr>
        </p:nvSpPr>
        <p:spPr>
          <a:xfrm>
            <a:off x="261750" y="1239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320">
                <a:latin typeface="Lato Black"/>
                <a:ea typeface="Lato Black"/>
                <a:cs typeface="Lato Black"/>
                <a:sym typeface="Lato Black"/>
              </a:rPr>
              <a:t>“CAN I DO THIS”</a:t>
            </a:r>
            <a:endParaRPr sz="6320">
              <a:latin typeface="Lato Black"/>
              <a:ea typeface="Lato Black"/>
              <a:cs typeface="Lato Black"/>
              <a:sym typeface="Lato Black"/>
            </a:endParaRPr>
          </a:p>
        </p:txBody>
      </p:sp>
      <p:sp>
        <p:nvSpPr>
          <p:cNvPr id="1090" name="Google Shape;1090;p141"/>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091" name="Google Shape;1091;p141"/>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1092" name="Google Shape;1092;p141"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42" title="EDspaces MAIN LEVEL - Exploded Axon - Final.png"/>
          <p:cNvPicPr preferRelativeResize="0"/>
          <p:nvPr/>
        </p:nvPicPr>
        <p:blipFill>
          <a:blip r:embed="rId3">
            <a:alphaModFix/>
          </a:blip>
          <a:stretch>
            <a:fillRect/>
          </a:stretch>
        </p:blipFill>
        <p:spPr>
          <a:xfrm>
            <a:off x="4854929" y="49233"/>
            <a:ext cx="3172349" cy="4483549"/>
          </a:xfrm>
          <a:prstGeom prst="rect">
            <a:avLst/>
          </a:prstGeom>
          <a:noFill/>
          <a:ln>
            <a:noFill/>
          </a:ln>
        </p:spPr>
      </p:pic>
      <p:sp>
        <p:nvSpPr>
          <p:cNvPr id="1098" name="Google Shape;1098;p142"/>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Black"/>
                <a:ea typeface="Lato Black"/>
                <a:cs typeface="Lato Black"/>
                <a:sym typeface="Lato Black"/>
              </a:rPr>
              <a:t>DESIGN &amp; “CAN I DO THIS?”</a:t>
            </a:r>
            <a:endParaRPr sz="2820">
              <a:latin typeface="Lato Black"/>
              <a:ea typeface="Lato Black"/>
              <a:cs typeface="Lato Black"/>
              <a:sym typeface="Lato Black"/>
            </a:endParaRPr>
          </a:p>
        </p:txBody>
      </p:sp>
      <p:sp>
        <p:nvSpPr>
          <p:cNvPr id="1099" name="Google Shape;1099;p142"/>
          <p:cNvSpPr txBox="1">
            <a:spLocks noGrp="1"/>
          </p:cNvSpPr>
          <p:nvPr>
            <p:ph type="body" idx="1"/>
          </p:nvPr>
        </p:nvSpPr>
        <p:spPr>
          <a:xfrm>
            <a:off x="62375" y="836513"/>
            <a:ext cx="5229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i="1">
                <a:solidFill>
                  <a:srgbClr val="000000"/>
                </a:solidFill>
                <a:latin typeface="Lato"/>
                <a:ea typeface="Lato"/>
                <a:cs typeface="Lato"/>
                <a:sym typeface="Lato"/>
              </a:rPr>
              <a:t>Design Strategy 1 - </a:t>
            </a:r>
            <a:r>
              <a:rPr lang="en" sz="1900" i="1">
                <a:solidFill>
                  <a:srgbClr val="000000"/>
                </a:solidFill>
                <a:latin typeface="Lato"/>
                <a:ea typeface="Lato"/>
                <a:cs typeface="Lato"/>
                <a:sym typeface="Lato"/>
              </a:rPr>
              <a:t>Distributed Support Systems</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Support Offices throughout building</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Centrally located Tutoring Center &amp; Testing Center</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Assistance is always close and accessible</a:t>
            </a:r>
            <a:endParaRPr sz="2000" i="1">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The need for support is destigmatized</a:t>
            </a:r>
            <a:endParaRPr sz="2000" i="1">
              <a:solidFill>
                <a:srgbClr val="000000"/>
              </a:solidFill>
              <a:latin typeface="Lato"/>
              <a:ea typeface="Lato"/>
              <a:cs typeface="Lato"/>
              <a:sym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sp>
        <p:nvSpPr>
          <p:cNvPr id="1100" name="Google Shape;1100;p142"/>
          <p:cNvSpPr txBox="1"/>
          <p:nvPr/>
        </p:nvSpPr>
        <p:spPr>
          <a:xfrm>
            <a:off x="6669036" y="117684"/>
            <a:ext cx="15195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Third Level </a:t>
            </a:r>
            <a:endParaRPr sz="1500">
              <a:solidFill>
                <a:schemeClr val="dk2"/>
              </a:solidFill>
              <a:latin typeface="Lato"/>
              <a:ea typeface="Lato"/>
              <a:cs typeface="Lato"/>
              <a:sym typeface="Lato"/>
            </a:endParaRPr>
          </a:p>
        </p:txBody>
      </p:sp>
      <p:sp>
        <p:nvSpPr>
          <p:cNvPr id="1101" name="Google Shape;1101;p142"/>
          <p:cNvSpPr txBox="1"/>
          <p:nvPr/>
        </p:nvSpPr>
        <p:spPr>
          <a:xfrm>
            <a:off x="7164034" y="3817909"/>
            <a:ext cx="1431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Lower Level</a:t>
            </a:r>
            <a:endParaRPr sz="1500">
              <a:solidFill>
                <a:schemeClr val="dk2"/>
              </a:solidFill>
              <a:latin typeface="Lato"/>
              <a:ea typeface="Lato"/>
              <a:cs typeface="Lato"/>
              <a:sym typeface="Lato"/>
            </a:endParaRPr>
          </a:p>
        </p:txBody>
      </p:sp>
      <p:sp>
        <p:nvSpPr>
          <p:cNvPr id="1102" name="Google Shape;1102;p142"/>
          <p:cNvSpPr txBox="1"/>
          <p:nvPr/>
        </p:nvSpPr>
        <p:spPr>
          <a:xfrm>
            <a:off x="8042929" y="2504409"/>
            <a:ext cx="1431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Main Level </a:t>
            </a:r>
            <a:endParaRPr sz="1500">
              <a:solidFill>
                <a:schemeClr val="dk2"/>
              </a:solidFill>
              <a:latin typeface="Lato"/>
              <a:ea typeface="Lato"/>
              <a:cs typeface="Lato"/>
              <a:sym typeface="Lato"/>
            </a:endParaRPr>
          </a:p>
        </p:txBody>
      </p:sp>
      <p:sp>
        <p:nvSpPr>
          <p:cNvPr id="1103" name="Google Shape;1103;p142"/>
          <p:cNvSpPr txBox="1"/>
          <p:nvPr/>
        </p:nvSpPr>
        <p:spPr>
          <a:xfrm>
            <a:off x="7361884" y="1107809"/>
            <a:ext cx="14310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ato"/>
                <a:ea typeface="Lato"/>
                <a:cs typeface="Lato"/>
                <a:sym typeface="Lato"/>
              </a:rPr>
              <a:t>Second Level</a:t>
            </a:r>
            <a:endParaRPr sz="1500">
              <a:solidFill>
                <a:schemeClr val="dk2"/>
              </a:solidFill>
              <a:latin typeface="Lato"/>
              <a:ea typeface="Lato"/>
              <a:cs typeface="Lato"/>
              <a:sym typeface="Lato"/>
            </a:endParaRPr>
          </a:p>
        </p:txBody>
      </p:sp>
      <p:pic>
        <p:nvPicPr>
          <p:cNvPr id="1104" name="Google Shape;1104;p142" title="EDspaces MAIN LEVEL - Exploded Axon - Final.png"/>
          <p:cNvPicPr preferRelativeResize="0"/>
          <p:nvPr/>
        </p:nvPicPr>
        <p:blipFill>
          <a:blip r:embed="rId4">
            <a:alphaModFix/>
          </a:blip>
          <a:stretch>
            <a:fillRect/>
          </a:stretch>
        </p:blipFill>
        <p:spPr>
          <a:xfrm>
            <a:off x="4854924" y="49225"/>
            <a:ext cx="3172349" cy="4483549"/>
          </a:xfrm>
          <a:prstGeom prst="rect">
            <a:avLst/>
          </a:prstGeom>
          <a:noFill/>
          <a:ln>
            <a:noFill/>
          </a:ln>
        </p:spPr>
      </p:pic>
      <p:sp>
        <p:nvSpPr>
          <p:cNvPr id="1105" name="Google Shape;1105;p142"/>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06" name="Google Shape;1106;p142"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pic>
        <p:nvPicPr>
          <p:cNvPr id="1107" name="Google Shape;1107;p142"/>
          <p:cNvPicPr preferRelativeResize="0"/>
          <p:nvPr/>
        </p:nvPicPr>
        <p:blipFill>
          <a:blip r:embed="rId6">
            <a:alphaModFix/>
          </a:blip>
          <a:stretch>
            <a:fillRect/>
          </a:stretch>
        </p:blipFill>
        <p:spPr>
          <a:xfrm>
            <a:off x="3444513" y="4197847"/>
            <a:ext cx="726901" cy="87311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43"/>
          <p:cNvSpPr txBox="1">
            <a:spLocks noGrp="1"/>
          </p:cNvSpPr>
          <p:nvPr>
            <p:ph type="title"/>
          </p:nvPr>
        </p:nvSpPr>
        <p:spPr>
          <a:xfrm>
            <a:off x="889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“CAN I DO THIS?”</a:t>
            </a:r>
            <a:endParaRPr sz="2820">
              <a:latin typeface="Lato"/>
              <a:ea typeface="Lato"/>
              <a:cs typeface="Lato"/>
              <a:sym typeface="Lato"/>
            </a:endParaRPr>
          </a:p>
        </p:txBody>
      </p:sp>
      <p:sp>
        <p:nvSpPr>
          <p:cNvPr id="1113" name="Google Shape;1113;p143"/>
          <p:cNvSpPr txBox="1">
            <a:spLocks noGrp="1"/>
          </p:cNvSpPr>
          <p:nvPr>
            <p:ph type="body" idx="1"/>
          </p:nvPr>
        </p:nvSpPr>
        <p:spPr>
          <a:xfrm>
            <a:off x="88950" y="572700"/>
            <a:ext cx="5275200" cy="36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i="1" dirty="0">
                <a:solidFill>
                  <a:srgbClr val="000000"/>
                </a:solidFill>
                <a:latin typeface="Lato"/>
                <a:ea typeface="Lato"/>
                <a:cs typeface="Lato"/>
                <a:sym typeface="Lato"/>
              </a:rPr>
              <a:t>Design Strategy 2 - </a:t>
            </a:r>
            <a:r>
              <a:rPr lang="en" sz="1900" i="1" dirty="0">
                <a:solidFill>
                  <a:srgbClr val="000000"/>
                </a:solidFill>
                <a:latin typeface="Lato"/>
                <a:ea typeface="Lato"/>
                <a:cs typeface="Lato"/>
                <a:sym typeface="Lato"/>
              </a:rPr>
              <a:t>A Shift in Instructional Practice</a:t>
            </a:r>
            <a:endParaRPr sz="2000" i="1" dirty="0">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dirty="0">
                <a:solidFill>
                  <a:srgbClr val="000000"/>
                </a:solidFill>
                <a:latin typeface="Lato"/>
                <a:ea typeface="Lato"/>
                <a:cs typeface="Lato"/>
                <a:sym typeface="Lato"/>
              </a:rPr>
              <a:t>A fundamental shift in instruction</a:t>
            </a:r>
            <a:endParaRPr sz="2000" i="1" dirty="0">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dirty="0">
                <a:solidFill>
                  <a:srgbClr val="000000"/>
                </a:solidFill>
                <a:latin typeface="Lato"/>
                <a:ea typeface="Lato"/>
                <a:cs typeface="Lato"/>
                <a:sym typeface="Lato"/>
              </a:rPr>
              <a:t>From “my classroom” to “our studio”</a:t>
            </a:r>
            <a:endParaRPr sz="2000" i="1" dirty="0">
              <a:solidFill>
                <a:srgbClr val="000000"/>
              </a:solidFill>
              <a:latin typeface="Lato"/>
              <a:ea typeface="Lato"/>
              <a:cs typeface="Lato"/>
              <a:sym typeface="Lato"/>
            </a:endParaRPr>
          </a:p>
          <a:p>
            <a:pPr indent="-355600">
              <a:buClr>
                <a:srgbClr val="000000"/>
              </a:buClr>
              <a:buSzPts val="2000"/>
              <a:buFont typeface="Lato"/>
              <a:buChar char="●"/>
            </a:pPr>
            <a:r>
              <a:rPr lang="en" sz="2000" i="1" dirty="0">
                <a:solidFill>
                  <a:srgbClr val="000000"/>
                </a:solidFill>
                <a:latin typeface="Lato"/>
                <a:ea typeface="Lato"/>
                <a:cs typeface="Lato"/>
                <a:sym typeface="Lato"/>
              </a:rPr>
              <a:t>More collaboration among teachers         and between classrooms</a:t>
            </a:r>
            <a:endParaRPr sz="2000" i="1" dirty="0">
              <a:solidFill>
                <a:srgbClr val="000000"/>
              </a:solidFill>
              <a:latin typeface="Lato"/>
              <a:ea typeface="Lato"/>
              <a:cs typeface="Lato"/>
              <a:sym typeface="Lato"/>
            </a:endParaRPr>
          </a:p>
          <a:p>
            <a:pPr marL="457200" lvl="0" indent="-355600" algn="l" rtl="0">
              <a:spcBef>
                <a:spcPts val="0"/>
              </a:spcBef>
              <a:spcAft>
                <a:spcPts val="0"/>
              </a:spcAft>
              <a:buClr>
                <a:srgbClr val="000000"/>
              </a:buClr>
              <a:buSzPts val="2000"/>
              <a:buFont typeface="Lato"/>
              <a:buChar char="●"/>
            </a:pPr>
            <a:r>
              <a:rPr lang="en" sz="2000" i="1" dirty="0">
                <a:solidFill>
                  <a:srgbClr val="000000"/>
                </a:solidFill>
                <a:latin typeface="Lato"/>
                <a:ea typeface="Lato"/>
                <a:cs typeface="Lato"/>
                <a:sym typeface="Lato"/>
              </a:rPr>
              <a:t>Collective efficacy of staff has </a:t>
            </a:r>
            <a:endParaRPr sz="2000" i="1" dirty="0">
              <a:solidFill>
                <a:srgbClr val="000000"/>
              </a:solidFill>
              <a:latin typeface="Lato"/>
              <a:ea typeface="Lato"/>
              <a:cs typeface="Lato"/>
              <a:sym typeface="Lato"/>
            </a:endParaRPr>
          </a:p>
          <a:p>
            <a:pPr marL="457200" lvl="0" indent="0" algn="l" rtl="0">
              <a:spcBef>
                <a:spcPts val="0"/>
              </a:spcBef>
              <a:spcAft>
                <a:spcPts val="0"/>
              </a:spcAft>
              <a:buNone/>
            </a:pPr>
            <a:r>
              <a:rPr lang="en" sz="2000" i="1" dirty="0">
                <a:solidFill>
                  <a:srgbClr val="000000"/>
                </a:solidFill>
                <a:latin typeface="Lato"/>
                <a:ea typeface="Lato"/>
                <a:cs typeface="Lato"/>
                <a:sym typeface="Lato"/>
              </a:rPr>
              <a:t>transferred to the students</a:t>
            </a:r>
            <a:endParaRPr sz="2000" i="1" dirty="0">
              <a:solidFill>
                <a:srgbClr val="000000"/>
              </a:solidFill>
              <a:latin typeface="Lato"/>
              <a:ea typeface="Lato"/>
              <a:cs typeface="Lato"/>
              <a:sym typeface="Lato"/>
            </a:endParaRPr>
          </a:p>
          <a:p>
            <a:pPr indent="-355600">
              <a:buClr>
                <a:srgbClr val="000000"/>
              </a:buClr>
              <a:buSzPts val="2000"/>
              <a:buFont typeface="Lato"/>
              <a:buChar char="●"/>
            </a:pPr>
            <a:r>
              <a:rPr lang="en" sz="2000" i="1" dirty="0">
                <a:solidFill>
                  <a:srgbClr val="000000"/>
                </a:solidFill>
                <a:latin typeface="Lato"/>
                <a:ea typeface="Lato"/>
                <a:cs typeface="Lato"/>
                <a:sym typeface="Lato"/>
              </a:rPr>
              <a:t>Greater flexibility means more students   get their needs met and find success</a:t>
            </a:r>
            <a:endParaRPr sz="2000" i="1" dirty="0">
              <a:solidFill>
                <a:srgbClr val="000000"/>
              </a:solidFill>
              <a:latin typeface="Lato"/>
              <a:ea typeface="Lato"/>
              <a:cs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sp>
        <p:nvSpPr>
          <p:cNvPr id="1114" name="Google Shape;1114;p143"/>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15" name="Google Shape;1115;p143"/>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1116" name="Google Shape;1116;p143"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pic>
        <p:nvPicPr>
          <p:cNvPr id="1117" name="Google Shape;1117;p143"/>
          <p:cNvPicPr preferRelativeResize="0"/>
          <p:nvPr/>
        </p:nvPicPr>
        <p:blipFill>
          <a:blip r:embed="rId5">
            <a:alphaModFix/>
          </a:blip>
          <a:stretch>
            <a:fillRect/>
          </a:stretch>
        </p:blipFill>
        <p:spPr>
          <a:xfrm>
            <a:off x="4823280" y="1148650"/>
            <a:ext cx="4094196" cy="2414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99"/>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53" name="Google Shape;453;p99"/>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a:ea typeface="Lato"/>
                <a:cs typeface="Lato"/>
                <a:sym typeface="Lato"/>
              </a:rPr>
              <a:t>Key Design Ideas &amp; Terms</a:t>
            </a:r>
            <a:endParaRPr sz="2820">
              <a:latin typeface="Lato"/>
              <a:ea typeface="Lato"/>
              <a:cs typeface="Lato"/>
              <a:sym typeface="Lato"/>
            </a:endParaRPr>
          </a:p>
        </p:txBody>
      </p:sp>
      <p:graphicFrame>
        <p:nvGraphicFramePr>
          <p:cNvPr id="454" name="Google Shape;454;p99"/>
          <p:cNvGraphicFramePr/>
          <p:nvPr/>
        </p:nvGraphicFramePr>
        <p:xfrm>
          <a:off x="152400" y="152400"/>
          <a:ext cx="8775900" cy="3733650"/>
        </p:xfrm>
        <a:graphic>
          <a:graphicData uri="http://schemas.openxmlformats.org/drawingml/2006/table">
            <a:tbl>
              <a:tblPr>
                <a:noFill/>
                <a:tableStyleId>{15E5BCE4-663D-4722-9C48-A7C91742A0D9}</a:tableStyleId>
              </a:tblPr>
              <a:tblGrid>
                <a:gridCol w="2603025">
                  <a:extLst>
                    <a:ext uri="{9D8B030D-6E8A-4147-A177-3AD203B41FA5}">
                      <a16:colId xmlns:a16="http://schemas.microsoft.com/office/drawing/2014/main" val="20000"/>
                    </a:ext>
                  </a:extLst>
                </a:gridCol>
                <a:gridCol w="6172875">
                  <a:extLst>
                    <a:ext uri="{9D8B030D-6E8A-4147-A177-3AD203B41FA5}">
                      <a16:colId xmlns:a16="http://schemas.microsoft.com/office/drawing/2014/main" val="20001"/>
                    </a:ext>
                  </a:extLst>
                </a:gridCol>
              </a:tblGrid>
              <a:tr h="508775">
                <a:tc gridSpan="2">
                  <a:txBody>
                    <a:bodyPr/>
                    <a:lstStyle/>
                    <a:p>
                      <a:pPr marL="0" lvl="0" indent="0" algn="ctr" rtl="0">
                        <a:lnSpc>
                          <a:spcPct val="100000"/>
                        </a:lnSpc>
                        <a:spcBef>
                          <a:spcPts val="0"/>
                        </a:spcBef>
                        <a:spcAft>
                          <a:spcPts val="0"/>
                        </a:spcAft>
                        <a:buNone/>
                      </a:pPr>
                      <a:endParaRPr sz="100">
                        <a:solidFill>
                          <a:srgbClr val="FFFFFF"/>
                        </a:solidFill>
                        <a:latin typeface="Lato Black"/>
                        <a:ea typeface="Lato Black"/>
                        <a:cs typeface="Lato Black"/>
                        <a:sym typeface="Lato Black"/>
                      </a:endParaRPr>
                    </a:p>
                    <a:p>
                      <a:pPr marL="0" lvl="0" indent="0" algn="ctr" rtl="0">
                        <a:lnSpc>
                          <a:spcPct val="100000"/>
                        </a:lnSpc>
                        <a:spcBef>
                          <a:spcPts val="1200"/>
                        </a:spcBef>
                        <a:spcAft>
                          <a:spcPts val="1200"/>
                        </a:spcAft>
                        <a:buNone/>
                      </a:pPr>
                      <a:r>
                        <a:rPr lang="en" sz="3000">
                          <a:solidFill>
                            <a:srgbClr val="FFFFFF"/>
                          </a:solidFill>
                          <a:latin typeface="Lato Black"/>
                          <a:ea typeface="Lato Black"/>
                          <a:cs typeface="Lato Black"/>
                          <a:sym typeface="Lato Black"/>
                        </a:rPr>
                        <a:t>LEARNING OBJECTIVES</a:t>
                      </a:r>
                      <a:endParaRPr sz="3000">
                        <a:solidFill>
                          <a:srgbClr val="FFFFFF"/>
                        </a:solidFill>
                        <a:latin typeface="Lato Black"/>
                        <a:ea typeface="Lato Black"/>
                        <a:cs typeface="Lato Black"/>
                        <a:sym typeface="Lato Black"/>
                      </a:endParaRPr>
                    </a:p>
                  </a:txBody>
                  <a:tcPr marL="66675" marR="66675" marT="91425" marB="91425" anchor="ctr">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solidFill>
                      <a:srgbClr val="E97132"/>
                    </a:solidFill>
                  </a:tcPr>
                </a:tc>
                <a:tc hMerge="1">
                  <a:txBody>
                    <a:bodyPr/>
                    <a:lstStyle/>
                    <a:p>
                      <a:endParaRPr lang="en-US"/>
                    </a:p>
                  </a:txBody>
                  <a:tcPr/>
                </a:tc>
                <a:extLst>
                  <a:ext uri="{0D108BD9-81ED-4DB2-BD59-A6C34878D82A}">
                    <a16:rowId xmlns:a16="http://schemas.microsoft.com/office/drawing/2014/main" val="10000"/>
                  </a:ext>
                </a:extLst>
              </a:tr>
              <a:tr h="713025">
                <a:tc>
                  <a:txBody>
                    <a:bodyPr/>
                    <a:lstStyle/>
                    <a:p>
                      <a:pPr marL="0" lvl="0" indent="0" algn="l" rtl="0">
                        <a:lnSpc>
                          <a:spcPct val="100000"/>
                        </a:lnSpc>
                        <a:spcBef>
                          <a:spcPts val="0"/>
                        </a:spcBef>
                        <a:spcAft>
                          <a:spcPts val="600"/>
                        </a:spcAft>
                        <a:buNone/>
                      </a:pPr>
                      <a:r>
                        <a:rPr lang="en" sz="1200" b="1">
                          <a:latin typeface="Lato"/>
                          <a:ea typeface="Lato"/>
                          <a:cs typeface="Lato"/>
                          <a:sym typeface="Lato"/>
                        </a:rPr>
                        <a:t>Learning Objective 1</a:t>
                      </a:r>
                      <a:endParaRPr sz="1200" b="1">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600"/>
                        </a:spcAft>
                        <a:buNone/>
                      </a:pPr>
                      <a:r>
                        <a:rPr lang="en" sz="1200" b="1">
                          <a:highlight>
                            <a:srgbClr val="FFFFFF"/>
                          </a:highlight>
                          <a:latin typeface="Lato"/>
                          <a:ea typeface="Lato"/>
                          <a:cs typeface="Lato"/>
                          <a:sym typeface="Lato"/>
                        </a:rPr>
                        <a:t>Understand the Impact of Space on Learning</a:t>
                      </a:r>
                      <a:r>
                        <a:rPr lang="en" sz="1200">
                          <a:highlight>
                            <a:srgbClr val="FFFFFF"/>
                          </a:highlight>
                          <a:latin typeface="Lato"/>
                          <a:ea typeface="Lato"/>
                          <a:cs typeface="Lato"/>
                          <a:sym typeface="Lato"/>
                        </a:rPr>
                        <a:t> – Explore how intentional design choices in learning studios foster student engagement, collaboration, and a sense of belonging in any school setting.</a:t>
                      </a:r>
                      <a:endParaRPr sz="1200">
                        <a:highlight>
                          <a:srgbClr val="FFFFFF"/>
                        </a:highlight>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13025">
                <a:tc>
                  <a:txBody>
                    <a:bodyPr/>
                    <a:lstStyle/>
                    <a:p>
                      <a:pPr marL="0" lvl="0" indent="0" algn="l" rtl="0">
                        <a:lnSpc>
                          <a:spcPct val="100000"/>
                        </a:lnSpc>
                        <a:spcBef>
                          <a:spcPts val="0"/>
                        </a:spcBef>
                        <a:spcAft>
                          <a:spcPts val="600"/>
                        </a:spcAft>
                        <a:buNone/>
                      </a:pPr>
                      <a:r>
                        <a:rPr lang="en" sz="1200" b="1">
                          <a:latin typeface="Lato"/>
                          <a:ea typeface="Lato"/>
                          <a:cs typeface="Lato"/>
                          <a:sym typeface="Lato"/>
                        </a:rPr>
                        <a:t>Learning Objective 2</a:t>
                      </a:r>
                      <a:endParaRPr sz="1200" b="1">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600"/>
                        </a:spcAft>
                        <a:buNone/>
                      </a:pPr>
                      <a:r>
                        <a:rPr lang="en" sz="1200" b="1">
                          <a:highlight>
                            <a:srgbClr val="FFFFFF"/>
                          </a:highlight>
                          <a:latin typeface="Lato"/>
                          <a:ea typeface="Lato"/>
                          <a:cs typeface="Lato"/>
                          <a:sym typeface="Lato"/>
                        </a:rPr>
                        <a:t>Examine the Role of Flexible Furniture and Student Choice</a:t>
                      </a:r>
                      <a:r>
                        <a:rPr lang="en" sz="1200">
                          <a:highlight>
                            <a:srgbClr val="FFFFFF"/>
                          </a:highlight>
                          <a:latin typeface="Lato"/>
                          <a:ea typeface="Lato"/>
                          <a:cs typeface="Lato"/>
                          <a:sym typeface="Lato"/>
                        </a:rPr>
                        <a:t> – Learn how adaptable furniture and student-driven learning environments enhance ownership, creativity, and personalized learning experiences.</a:t>
                      </a:r>
                      <a:endParaRPr sz="1200">
                        <a:highlight>
                          <a:srgbClr val="FFFFFF"/>
                        </a:highlight>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13025">
                <a:tc>
                  <a:txBody>
                    <a:bodyPr/>
                    <a:lstStyle/>
                    <a:p>
                      <a:pPr marL="0" lvl="0" indent="0" algn="l" rtl="0">
                        <a:lnSpc>
                          <a:spcPct val="100000"/>
                        </a:lnSpc>
                        <a:spcBef>
                          <a:spcPts val="0"/>
                        </a:spcBef>
                        <a:spcAft>
                          <a:spcPts val="600"/>
                        </a:spcAft>
                        <a:buNone/>
                      </a:pPr>
                      <a:r>
                        <a:rPr lang="en" sz="1200" b="1">
                          <a:latin typeface="Lato"/>
                          <a:ea typeface="Lato"/>
                          <a:cs typeface="Lato"/>
                          <a:sym typeface="Lato"/>
                        </a:rPr>
                        <a:t>Learning Objective 3</a:t>
                      </a:r>
                      <a:endParaRPr sz="1200" b="1">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600"/>
                        </a:spcAft>
                        <a:buNone/>
                      </a:pPr>
                      <a:r>
                        <a:rPr lang="en" sz="1200" b="1">
                          <a:highlight>
                            <a:srgbClr val="FFFFFF"/>
                          </a:highlight>
                          <a:latin typeface="Lato"/>
                          <a:ea typeface="Lato"/>
                          <a:cs typeface="Lato"/>
                          <a:sym typeface="Lato"/>
                        </a:rPr>
                        <a:t>Analyze the Shift from Traditional Classrooms to Collaborative Studios</a:t>
                      </a:r>
                      <a:r>
                        <a:rPr lang="en" sz="1200">
                          <a:highlight>
                            <a:srgbClr val="FFFFFF"/>
                          </a:highlight>
                          <a:latin typeface="Lato"/>
                          <a:ea typeface="Lato"/>
                          <a:cs typeface="Lato"/>
                          <a:sym typeface="Lato"/>
                        </a:rPr>
                        <a:t> – Identify key differences between traditional classroom setups and innovative learning studios, and discuss the benefits of increased student dialogue and collaboration.</a:t>
                      </a:r>
                      <a:endParaRPr sz="1200">
                        <a:highlight>
                          <a:srgbClr val="FFFFFF"/>
                        </a:highlight>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13025">
                <a:tc>
                  <a:txBody>
                    <a:bodyPr/>
                    <a:lstStyle/>
                    <a:p>
                      <a:pPr marL="0" lvl="0" indent="0" algn="l" rtl="0">
                        <a:lnSpc>
                          <a:spcPct val="100000"/>
                        </a:lnSpc>
                        <a:spcBef>
                          <a:spcPts val="0"/>
                        </a:spcBef>
                        <a:spcAft>
                          <a:spcPts val="600"/>
                        </a:spcAft>
                        <a:buNone/>
                      </a:pPr>
                      <a:r>
                        <a:rPr lang="en" sz="1200" b="1">
                          <a:latin typeface="Lato"/>
                          <a:ea typeface="Lato"/>
                          <a:cs typeface="Lato"/>
                          <a:sym typeface="Lato"/>
                        </a:rPr>
                        <a:t>Learning Objective 4</a:t>
                      </a:r>
                      <a:endParaRPr sz="1200" b="1">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600"/>
                        </a:spcAft>
                        <a:buNone/>
                      </a:pPr>
                      <a:r>
                        <a:rPr lang="en" sz="1200" b="1">
                          <a:highlight>
                            <a:srgbClr val="FFFFFF"/>
                          </a:highlight>
                          <a:latin typeface="Lato"/>
                          <a:ea typeface="Lato"/>
                          <a:cs typeface="Lato"/>
                          <a:sym typeface="Lato"/>
                        </a:rPr>
                        <a:t>Evaluate the Long-Term Impact of Learning Studios on School Culture</a:t>
                      </a:r>
                      <a:r>
                        <a:rPr lang="en" sz="1200">
                          <a:highlight>
                            <a:srgbClr val="FFFFFF"/>
                          </a:highlight>
                          <a:latin typeface="Lato"/>
                          <a:ea typeface="Lato"/>
                          <a:cs typeface="Lato"/>
                          <a:sym typeface="Lato"/>
                        </a:rPr>
                        <a:t> – Discuss how transforming physical spaces contributes to a more inclusive, connected, and engaging high school experience for students and staff.</a:t>
                      </a:r>
                      <a:endParaRPr sz="1200">
                        <a:highlight>
                          <a:srgbClr val="FFFFFF"/>
                        </a:highlight>
                        <a:latin typeface="Lato"/>
                        <a:ea typeface="Lato"/>
                        <a:cs typeface="Lato"/>
                        <a:sym typeface="Lato"/>
                      </a:endParaRPr>
                    </a:p>
                  </a:txBody>
                  <a:tcPr marL="66675" marR="66675" marT="91425" marB="91425">
                    <a:lnL w="7050" cap="flat" cmpd="sng">
                      <a:solidFill>
                        <a:srgbClr val="000000"/>
                      </a:solidFill>
                      <a:prstDash val="solid"/>
                      <a:round/>
                      <a:headEnd type="none" w="sm" len="sm"/>
                      <a:tailEnd type="none" w="sm" len="sm"/>
                    </a:lnL>
                    <a:lnR w="7050" cap="flat" cmpd="sng">
                      <a:solidFill>
                        <a:srgbClr val="000000"/>
                      </a:solidFill>
                      <a:prstDash val="solid"/>
                      <a:round/>
                      <a:headEnd type="none" w="sm" len="sm"/>
                      <a:tailEnd type="none" w="sm" len="sm"/>
                    </a:lnR>
                    <a:lnT w="7050" cap="flat" cmpd="sng">
                      <a:solidFill>
                        <a:srgbClr val="000000"/>
                      </a:solidFill>
                      <a:prstDash val="solid"/>
                      <a:round/>
                      <a:headEnd type="none" w="sm" len="sm"/>
                      <a:tailEnd type="none" w="sm" len="sm"/>
                    </a:lnT>
                    <a:lnB w="7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455" name="Google Shape;455;p99"/>
          <p:cNvPicPr preferRelativeResize="0"/>
          <p:nvPr/>
        </p:nvPicPr>
        <p:blipFill>
          <a:blip r:embed="rId3">
            <a:alphaModFix/>
          </a:blip>
          <a:stretch>
            <a:fillRect/>
          </a:stretch>
        </p:blipFill>
        <p:spPr>
          <a:xfrm>
            <a:off x="3693825" y="4224247"/>
            <a:ext cx="726901" cy="873119"/>
          </a:xfrm>
          <a:prstGeom prst="rect">
            <a:avLst/>
          </a:prstGeom>
          <a:noFill/>
          <a:ln>
            <a:noFill/>
          </a:ln>
        </p:spPr>
      </p:pic>
      <p:pic>
        <p:nvPicPr>
          <p:cNvPr id="456" name="Google Shape;456;p99"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144"/>
          <p:cNvPicPr preferRelativeResize="0"/>
          <p:nvPr/>
        </p:nvPicPr>
        <p:blipFill rotWithShape="1">
          <a:blip r:embed="rId3">
            <a:alphaModFix/>
          </a:blip>
          <a:srcRect l="742" t="26786" r="1856" b="27273"/>
          <a:stretch>
            <a:fillRect/>
          </a:stretch>
        </p:blipFill>
        <p:spPr>
          <a:xfrm>
            <a:off x="3794723" y="638974"/>
            <a:ext cx="5327518" cy="3852555"/>
          </a:xfrm>
          <a:prstGeom prst="rect">
            <a:avLst/>
          </a:prstGeom>
          <a:noFill/>
          <a:ln>
            <a:noFill/>
          </a:ln>
        </p:spPr>
      </p:pic>
      <p:sp>
        <p:nvSpPr>
          <p:cNvPr id="1123" name="Google Shape;1123;p144"/>
          <p:cNvSpPr txBox="1">
            <a:spLocks noGrp="1"/>
          </p:cNvSpPr>
          <p:nvPr>
            <p:ph type="title"/>
          </p:nvPr>
        </p:nvSpPr>
        <p:spPr>
          <a:xfrm>
            <a:off x="62375" y="61350"/>
            <a:ext cx="8520600" cy="572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820">
                <a:latin typeface="Lato Black"/>
                <a:ea typeface="Lato Black"/>
                <a:cs typeface="Lato Black"/>
                <a:sym typeface="Lato Black"/>
              </a:rPr>
              <a:t>DESIGN &amp; “CAN I DO THIS?”</a:t>
            </a:r>
            <a:endParaRPr sz="2820">
              <a:latin typeface="Lato"/>
              <a:ea typeface="Lato"/>
              <a:cs typeface="Lato"/>
              <a:sym typeface="Lato"/>
            </a:endParaRPr>
          </a:p>
        </p:txBody>
      </p:sp>
      <p:sp>
        <p:nvSpPr>
          <p:cNvPr id="1124" name="Google Shape;1124;p144"/>
          <p:cNvSpPr txBox="1">
            <a:spLocks noGrp="1"/>
          </p:cNvSpPr>
          <p:nvPr>
            <p:ph type="body" idx="1"/>
          </p:nvPr>
        </p:nvSpPr>
        <p:spPr>
          <a:xfrm>
            <a:off x="66970" y="641376"/>
            <a:ext cx="5184807" cy="15293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i="1">
                <a:solidFill>
                  <a:srgbClr val="000000"/>
                </a:solidFill>
                <a:latin typeface="Lato"/>
                <a:ea typeface="Lato"/>
                <a:cs typeface="Lato"/>
                <a:sym typeface="Lato"/>
              </a:rPr>
              <a:t>Design Strategy 3 - </a:t>
            </a:r>
            <a:r>
              <a:rPr lang="en" sz="1600" i="1">
                <a:solidFill>
                  <a:srgbClr val="000000"/>
                </a:solidFill>
                <a:latin typeface="Lato"/>
                <a:ea typeface="Lato"/>
                <a:cs typeface="Lato"/>
                <a:sym typeface="Lato"/>
              </a:rPr>
              <a:t>Wide Spectrum of Learning Spaces</a:t>
            </a:r>
            <a:endParaRPr sz="1700" i="1">
              <a:solidFill>
                <a:srgbClr val="000000"/>
              </a:solidFill>
              <a:latin typeface="Lato"/>
              <a:ea typeface="Lato"/>
              <a:cs typeface="Lato"/>
              <a:sym typeface="Lato"/>
            </a:endParaRPr>
          </a:p>
          <a:p>
            <a:pPr marL="457200" lvl="0" indent="-336550" algn="l" rtl="0">
              <a:spcBef>
                <a:spcPts val="0"/>
              </a:spcBef>
              <a:spcAft>
                <a:spcPts val="0"/>
              </a:spcAft>
              <a:buClr>
                <a:srgbClr val="000000"/>
              </a:buClr>
              <a:buSzPts val="1700"/>
              <a:buFont typeface="Lato"/>
              <a:buChar char="●"/>
            </a:pPr>
            <a:r>
              <a:rPr lang="en" sz="1700" i="1">
                <a:solidFill>
                  <a:srgbClr val="000000"/>
                </a:solidFill>
                <a:latin typeface="Lato"/>
                <a:ea typeface="Lato"/>
                <a:cs typeface="Lato"/>
                <a:sym typeface="Lato"/>
              </a:rPr>
              <a:t>Increase student agency and ownership</a:t>
            </a:r>
            <a:endParaRPr sz="1700" i="1">
              <a:solidFill>
                <a:srgbClr val="000000"/>
              </a:solidFill>
              <a:latin typeface="Lato"/>
              <a:ea typeface="Lato"/>
              <a:cs typeface="Lato"/>
              <a:sym typeface="Lato"/>
            </a:endParaRPr>
          </a:p>
          <a:p>
            <a:pPr marL="914400" lvl="1" indent="-336550" algn="l" rtl="0">
              <a:spcBef>
                <a:spcPts val="0"/>
              </a:spcBef>
              <a:spcAft>
                <a:spcPts val="0"/>
              </a:spcAft>
              <a:buClr>
                <a:srgbClr val="000000"/>
              </a:buClr>
              <a:buSzPts val="1700"/>
              <a:buFont typeface="Lato"/>
              <a:buChar char="○"/>
            </a:pPr>
            <a:r>
              <a:rPr lang="en" sz="1700" i="1">
                <a:solidFill>
                  <a:srgbClr val="000000"/>
                </a:solidFill>
                <a:latin typeface="Lato"/>
                <a:ea typeface="Lato"/>
                <a:cs typeface="Lato"/>
                <a:sym typeface="Lato"/>
              </a:rPr>
              <a:t>students are empowered with choice</a:t>
            </a:r>
            <a:endParaRPr sz="1700" i="1">
              <a:solidFill>
                <a:srgbClr val="000000"/>
              </a:solidFill>
              <a:latin typeface="Lato"/>
              <a:ea typeface="Lato"/>
              <a:cs typeface="Lato"/>
              <a:sym typeface="Lato"/>
            </a:endParaRPr>
          </a:p>
          <a:p>
            <a:pPr marL="457200" lvl="0" indent="-336550" algn="l" rtl="0">
              <a:spcBef>
                <a:spcPts val="0"/>
              </a:spcBef>
              <a:spcAft>
                <a:spcPts val="0"/>
              </a:spcAft>
              <a:buClr>
                <a:srgbClr val="000000"/>
              </a:buClr>
              <a:buSzPts val="1700"/>
              <a:buFont typeface="Lato"/>
              <a:buChar char="●"/>
            </a:pPr>
            <a:r>
              <a:rPr lang="en" sz="1700" i="1">
                <a:solidFill>
                  <a:srgbClr val="000000"/>
                </a:solidFill>
                <a:latin typeface="Lato"/>
                <a:ea typeface="Lato"/>
                <a:cs typeface="Lato"/>
                <a:sym typeface="Lato"/>
              </a:rPr>
              <a:t>Students find a spaces that fits their needs</a:t>
            </a:r>
            <a:endParaRPr sz="1700" i="1">
              <a:solidFill>
                <a:srgbClr val="000000"/>
              </a:solidFill>
              <a:latin typeface="Lato"/>
              <a:ea typeface="Lato"/>
              <a:cs typeface="Lato"/>
              <a:sym typeface="Lato"/>
            </a:endParaRPr>
          </a:p>
          <a:p>
            <a:pPr marL="0" lvl="0" indent="0" algn="l" rtl="0">
              <a:spcBef>
                <a:spcPts val="0"/>
              </a:spcBef>
              <a:spcAft>
                <a:spcPts val="0"/>
              </a:spcAft>
              <a:buNone/>
            </a:pPr>
            <a:endParaRPr sz="1700" i="1">
              <a:solidFill>
                <a:srgbClr val="000000"/>
              </a:solidFill>
              <a:latin typeface="Lato"/>
              <a:ea typeface="Lato"/>
              <a:cs typeface="Lato"/>
              <a:sym typeface="Lato"/>
            </a:endParaRPr>
          </a:p>
          <a:p>
            <a:pPr marL="457200" lvl="0" indent="0" algn="l" rtl="0">
              <a:spcBef>
                <a:spcPts val="0"/>
              </a:spcBef>
              <a:spcAft>
                <a:spcPts val="0"/>
              </a:spcAft>
              <a:buNone/>
            </a:pPr>
            <a:endParaRPr sz="1700" i="1">
              <a:solidFill>
                <a:srgbClr val="000000"/>
              </a:solidFill>
              <a:latin typeface="Lato"/>
              <a:ea typeface="Lato"/>
              <a:cs typeface="Lato"/>
              <a:sym typeface="Lato"/>
            </a:endParaRPr>
          </a:p>
        </p:txBody>
      </p:sp>
      <p:sp>
        <p:nvSpPr>
          <p:cNvPr id="1125" name="Google Shape;1125;p144"/>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26" name="Google Shape;1126;p144"/>
          <p:cNvPicPr preferRelativeResize="0"/>
          <p:nvPr/>
        </p:nvPicPr>
        <p:blipFill>
          <a:blip r:embed="rId4">
            <a:alphaModFix/>
          </a:blip>
          <a:stretch>
            <a:fillRect/>
          </a:stretch>
        </p:blipFill>
        <p:spPr>
          <a:xfrm>
            <a:off x="3608788" y="4176025"/>
            <a:ext cx="826976" cy="993326"/>
          </a:xfrm>
          <a:prstGeom prst="rect">
            <a:avLst/>
          </a:prstGeom>
          <a:noFill/>
          <a:ln>
            <a:noFill/>
          </a:ln>
        </p:spPr>
      </p:pic>
      <p:sp>
        <p:nvSpPr>
          <p:cNvPr id="1127" name="Google Shape;1127;p144"/>
          <p:cNvSpPr txBox="1"/>
          <p:nvPr/>
        </p:nvSpPr>
        <p:spPr>
          <a:xfrm>
            <a:off x="129401" y="2738211"/>
            <a:ext cx="2440245" cy="48548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i="1">
                <a:solidFill>
                  <a:srgbClr val="E97132"/>
                </a:solidFill>
                <a:latin typeface="Lato"/>
                <a:ea typeface="Lato"/>
                <a:cs typeface="Lato"/>
                <a:sym typeface="Lato"/>
              </a:rPr>
              <a:t>Quiet study nooks</a:t>
            </a:r>
            <a:endParaRPr sz="1700">
              <a:solidFill>
                <a:srgbClr val="E97132"/>
              </a:solidFill>
            </a:endParaRPr>
          </a:p>
        </p:txBody>
      </p:sp>
      <p:sp>
        <p:nvSpPr>
          <p:cNvPr id="1128" name="Google Shape;1128;p144"/>
          <p:cNvSpPr txBox="1"/>
          <p:nvPr/>
        </p:nvSpPr>
        <p:spPr>
          <a:xfrm>
            <a:off x="129402" y="3229038"/>
            <a:ext cx="2046992" cy="808318"/>
          </a:xfrm>
          <a:prstGeom prst="rect">
            <a:avLst/>
          </a:prstGeom>
          <a:noFill/>
          <a:ln>
            <a:noFill/>
          </a:ln>
        </p:spPr>
        <p:txBody>
          <a:bodyPr spcFirstLastPara="1" wrap="square" lIns="91425" tIns="91425" rIns="91425" bIns="91425" anchor="t" anchorCtr="0">
            <a:spAutoFit/>
          </a:bodyPr>
          <a:lstStyle/>
          <a:p>
            <a:pPr>
              <a:lnSpc>
                <a:spcPct val="115000"/>
              </a:lnSpc>
            </a:pPr>
            <a:r>
              <a:rPr lang="en" sz="1700" i="1" dirty="0">
                <a:solidFill>
                  <a:srgbClr val="E97132"/>
                </a:solidFill>
                <a:latin typeface="Lato"/>
                <a:ea typeface="Lato"/>
                <a:cs typeface="Lato"/>
                <a:sym typeface="Lato"/>
              </a:rPr>
              <a:t>Small &amp; large group</a:t>
            </a:r>
            <a:endParaRPr lang="en-US" sz="1700" dirty="0">
              <a:solidFill>
                <a:srgbClr val="E97132"/>
              </a:solidFill>
              <a:ea typeface="Lato"/>
              <a:sym typeface="Lato"/>
            </a:endParaRPr>
          </a:p>
          <a:p>
            <a:pPr>
              <a:lnSpc>
                <a:spcPct val="114999"/>
              </a:lnSpc>
            </a:pPr>
            <a:r>
              <a:rPr lang="en" sz="1700" i="1" dirty="0">
                <a:solidFill>
                  <a:srgbClr val="E97132"/>
                </a:solidFill>
                <a:latin typeface="Lato"/>
                <a:ea typeface="Lato"/>
                <a:cs typeface="Lato"/>
                <a:sym typeface="Lato"/>
              </a:rPr>
              <a:t> flexible rooms</a:t>
            </a:r>
            <a:endParaRPr sz="1700" dirty="0">
              <a:solidFill>
                <a:srgbClr val="E97132"/>
              </a:solidFill>
            </a:endParaRPr>
          </a:p>
        </p:txBody>
      </p:sp>
      <p:sp>
        <p:nvSpPr>
          <p:cNvPr id="1129" name="Google Shape;1129;p144"/>
          <p:cNvSpPr txBox="1"/>
          <p:nvPr/>
        </p:nvSpPr>
        <p:spPr>
          <a:xfrm>
            <a:off x="127527" y="3909824"/>
            <a:ext cx="4098698" cy="4935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i="1">
                <a:solidFill>
                  <a:srgbClr val="E97132"/>
                </a:solidFill>
                <a:latin typeface="Lato"/>
                <a:ea typeface="Lato"/>
                <a:cs typeface="Lato"/>
                <a:sym typeface="Lato"/>
              </a:rPr>
              <a:t>Flexible classrooms and furniture</a:t>
            </a:r>
            <a:endParaRPr sz="1700">
              <a:solidFill>
                <a:srgbClr val="E97132"/>
              </a:solidFill>
            </a:endParaRPr>
          </a:p>
        </p:txBody>
      </p:sp>
      <p:sp>
        <p:nvSpPr>
          <p:cNvPr id="1130" name="Google Shape;1130;p144"/>
          <p:cNvSpPr txBox="1"/>
          <p:nvPr/>
        </p:nvSpPr>
        <p:spPr>
          <a:xfrm>
            <a:off x="129400" y="1996225"/>
            <a:ext cx="3279000" cy="74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i="1">
                <a:solidFill>
                  <a:srgbClr val="E97132"/>
                </a:solidFill>
                <a:latin typeface="Lato"/>
                <a:ea typeface="Lato"/>
                <a:cs typeface="Lato"/>
                <a:sym typeface="Lato"/>
              </a:rPr>
              <a:t>Open spaces evoking the feeling of flexibility and freedom</a:t>
            </a:r>
            <a:endParaRPr sz="1700" i="1">
              <a:solidFill>
                <a:srgbClr val="E97132"/>
              </a:solidFill>
              <a:latin typeface="Lato"/>
              <a:ea typeface="Lato"/>
              <a:cs typeface="Lato"/>
              <a:sym typeface="Lato"/>
            </a:endParaRPr>
          </a:p>
        </p:txBody>
      </p:sp>
      <p:cxnSp>
        <p:nvCxnSpPr>
          <p:cNvPr id="1131" name="Google Shape;1131;p144"/>
          <p:cNvCxnSpPr>
            <a:cxnSpLocks/>
          </p:cNvCxnSpPr>
          <p:nvPr/>
        </p:nvCxnSpPr>
        <p:spPr>
          <a:xfrm flipV="1">
            <a:off x="2153694" y="2375001"/>
            <a:ext cx="4593994" cy="617935"/>
          </a:xfrm>
          <a:prstGeom prst="straightConnector1">
            <a:avLst/>
          </a:prstGeom>
          <a:noFill/>
          <a:ln w="28575" cap="flat" cmpd="sng">
            <a:solidFill>
              <a:srgbClr val="E97132"/>
            </a:solidFill>
            <a:prstDash val="solid"/>
            <a:round/>
            <a:headEnd type="oval" w="med" len="med"/>
            <a:tailEnd type="oval" w="med" len="med"/>
          </a:ln>
        </p:spPr>
      </p:cxnSp>
      <p:cxnSp>
        <p:nvCxnSpPr>
          <p:cNvPr id="1132" name="Google Shape;1132;p144"/>
          <p:cNvCxnSpPr>
            <a:stCxn id="1128" idx="3"/>
          </p:cNvCxnSpPr>
          <p:nvPr/>
        </p:nvCxnSpPr>
        <p:spPr>
          <a:xfrm flipV="1">
            <a:off x="2176394" y="2859531"/>
            <a:ext cx="3268821" cy="773666"/>
          </a:xfrm>
          <a:prstGeom prst="straightConnector1">
            <a:avLst/>
          </a:prstGeom>
          <a:noFill/>
          <a:ln w="28575" cap="flat" cmpd="sng">
            <a:solidFill>
              <a:srgbClr val="E97132"/>
            </a:solidFill>
            <a:prstDash val="solid"/>
            <a:round/>
            <a:headEnd type="oval" w="med" len="med"/>
            <a:tailEnd type="oval" w="med" len="med"/>
          </a:ln>
        </p:spPr>
      </p:cxnSp>
      <p:cxnSp>
        <p:nvCxnSpPr>
          <p:cNvPr id="1133" name="Google Shape;1133;p144"/>
          <p:cNvCxnSpPr>
            <a:stCxn id="1129" idx="3"/>
          </p:cNvCxnSpPr>
          <p:nvPr/>
        </p:nvCxnSpPr>
        <p:spPr>
          <a:xfrm flipV="1">
            <a:off x="3639280" y="3644250"/>
            <a:ext cx="2597520" cy="493035"/>
          </a:xfrm>
          <a:prstGeom prst="straightConnector1">
            <a:avLst/>
          </a:prstGeom>
          <a:noFill/>
          <a:ln w="28575" cap="flat" cmpd="sng">
            <a:solidFill>
              <a:srgbClr val="E97132"/>
            </a:solidFill>
            <a:prstDash val="solid"/>
            <a:round/>
            <a:headEnd type="oval" w="med" len="med"/>
            <a:tailEnd type="oval" w="med" len="med"/>
          </a:ln>
        </p:spPr>
      </p:cxnSp>
      <p:cxnSp>
        <p:nvCxnSpPr>
          <p:cNvPr id="1134" name="Google Shape;1134;p144"/>
          <p:cNvCxnSpPr>
            <a:stCxn id="1129" idx="3"/>
          </p:cNvCxnSpPr>
          <p:nvPr/>
        </p:nvCxnSpPr>
        <p:spPr>
          <a:xfrm flipV="1">
            <a:off x="3630578" y="3308799"/>
            <a:ext cx="3636422" cy="831695"/>
          </a:xfrm>
          <a:prstGeom prst="straightConnector1">
            <a:avLst/>
          </a:prstGeom>
          <a:noFill/>
          <a:ln w="28575" cap="flat" cmpd="sng">
            <a:solidFill>
              <a:srgbClr val="E97132"/>
            </a:solidFill>
            <a:prstDash val="solid"/>
            <a:round/>
            <a:headEnd type="none" w="med" len="med"/>
            <a:tailEnd type="oval" w="med" len="med"/>
          </a:ln>
        </p:spPr>
      </p:cxnSp>
      <p:cxnSp>
        <p:nvCxnSpPr>
          <p:cNvPr id="1135" name="Google Shape;1135;p144"/>
          <p:cNvCxnSpPr>
            <a:stCxn id="1129" idx="3"/>
          </p:cNvCxnSpPr>
          <p:nvPr/>
        </p:nvCxnSpPr>
        <p:spPr>
          <a:xfrm flipV="1">
            <a:off x="3622528" y="3514350"/>
            <a:ext cx="4531272" cy="642242"/>
          </a:xfrm>
          <a:prstGeom prst="straightConnector1">
            <a:avLst/>
          </a:prstGeom>
          <a:noFill/>
          <a:ln w="28575" cap="flat" cmpd="sng">
            <a:solidFill>
              <a:srgbClr val="E97132"/>
            </a:solidFill>
            <a:prstDash val="solid"/>
            <a:round/>
            <a:headEnd type="none" w="med" len="med"/>
            <a:tailEnd type="oval" w="med" len="med"/>
          </a:ln>
        </p:spPr>
      </p:cxnSp>
      <p:cxnSp>
        <p:nvCxnSpPr>
          <p:cNvPr id="1136" name="Google Shape;1136;p144"/>
          <p:cNvCxnSpPr/>
          <p:nvPr/>
        </p:nvCxnSpPr>
        <p:spPr>
          <a:xfrm flipV="1">
            <a:off x="3485681" y="2083527"/>
            <a:ext cx="3441980" cy="192250"/>
          </a:xfrm>
          <a:prstGeom prst="straightConnector1">
            <a:avLst/>
          </a:prstGeom>
          <a:noFill/>
          <a:ln w="28575" cap="flat" cmpd="sng">
            <a:solidFill>
              <a:srgbClr val="E97132"/>
            </a:solidFill>
            <a:prstDash val="solid"/>
            <a:round/>
            <a:headEnd type="oval" w="med" len="med"/>
            <a:tailEnd type="oval" w="med" len="med"/>
          </a:ln>
        </p:spPr>
      </p:cxnSp>
      <p:cxnSp>
        <p:nvCxnSpPr>
          <p:cNvPr id="1137" name="Google Shape;1137;p144"/>
          <p:cNvCxnSpPr>
            <a:cxnSpLocks/>
          </p:cNvCxnSpPr>
          <p:nvPr/>
        </p:nvCxnSpPr>
        <p:spPr>
          <a:xfrm flipV="1">
            <a:off x="2172368" y="2707625"/>
            <a:ext cx="4667726" cy="928507"/>
          </a:xfrm>
          <a:prstGeom prst="straightConnector1">
            <a:avLst/>
          </a:prstGeom>
          <a:noFill/>
          <a:ln w="28575" cap="flat" cmpd="sng">
            <a:solidFill>
              <a:srgbClr val="E97132"/>
            </a:solidFill>
            <a:prstDash val="solid"/>
            <a:round/>
            <a:headEnd type="none" w="med" len="med"/>
            <a:tailEnd type="oval" w="med" len="med"/>
          </a:ln>
        </p:spPr>
      </p:cxnSp>
      <p:pic>
        <p:nvPicPr>
          <p:cNvPr id="1138" name="Google Shape;1138;p144" title="Logo_BW.png"/>
          <p:cNvPicPr preferRelativeResize="0"/>
          <p:nvPr/>
        </p:nvPicPr>
        <p:blipFill>
          <a:blip r:embed="rId5">
            <a:alphaModFix/>
          </a:blip>
          <a:stretch>
            <a:fillRect/>
          </a:stretch>
        </p:blipFill>
        <p:spPr>
          <a:xfrm>
            <a:off x="4495093" y="4155450"/>
            <a:ext cx="1040132" cy="99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1136"/>
                                        </p:tgtEl>
                                        <p:attrNameLst>
                                          <p:attrName>style.visibility</p:attrName>
                                        </p:attrNameLst>
                                      </p:cBhvr>
                                      <p:to>
                                        <p:strVal val="visible"/>
                                      </p:to>
                                    </p:set>
                                    <p:anim calcmode="lin" valueType="num">
                                      <p:cBhvr additive="base">
                                        <p:cTn id="9" dur="1000"/>
                                        <p:tgtEl>
                                          <p:spTgt spid="1136"/>
                                        </p:tgtEl>
                                        <p:attrNameLst>
                                          <p:attrName>ppt_w</p:attrName>
                                        </p:attrNameLst>
                                      </p:cBhvr>
                                      <p:tavLst>
                                        <p:tav tm="0">
                                          <p:val>
                                            <p:strVal val="0"/>
                                          </p:val>
                                        </p:tav>
                                        <p:tav tm="100000">
                                          <p:val>
                                            <p:strVal val="#ppt_w"/>
                                          </p:val>
                                        </p:tav>
                                      </p:tavLst>
                                    </p:anim>
                                    <p:anim calcmode="lin" valueType="num">
                                      <p:cBhvr additive="base">
                                        <p:cTn id="10" dur="1000"/>
                                        <p:tgtEl>
                                          <p:spTgt spid="1136"/>
                                        </p:tgtEl>
                                        <p:attrNameLst>
                                          <p:attrName>ppt_h</p:attrName>
                                        </p:attrNameLst>
                                      </p:cBhvr>
                                      <p:tavLst>
                                        <p:tav tm="0">
                                          <p:val>
                                            <p:str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
                                        </p:tgtEl>
                                        <p:attrNameLst>
                                          <p:attrName>style.visibility</p:attrName>
                                        </p:attrNameLst>
                                      </p:cBhvr>
                                      <p:to>
                                        <p:strVal val="visible"/>
                                      </p:to>
                                    </p:set>
                                  </p:childTnLst>
                                </p:cTn>
                              </p:par>
                              <p:par>
                                <p:cTn id="15" presetID="23" presetClass="entr" presetSubtype="16" fill="hold" nodeType="withEffect">
                                  <p:stCondLst>
                                    <p:cond delay="0"/>
                                  </p:stCondLst>
                                  <p:childTnLst>
                                    <p:set>
                                      <p:cBhvr>
                                        <p:cTn id="16" dur="1" fill="hold">
                                          <p:stCondLst>
                                            <p:cond delay="0"/>
                                          </p:stCondLst>
                                        </p:cTn>
                                        <p:tgtEl>
                                          <p:spTgt spid="1131"/>
                                        </p:tgtEl>
                                        <p:attrNameLst>
                                          <p:attrName>style.visibility</p:attrName>
                                        </p:attrNameLst>
                                      </p:cBhvr>
                                      <p:to>
                                        <p:strVal val="visible"/>
                                      </p:to>
                                    </p:set>
                                    <p:anim calcmode="lin" valueType="num">
                                      <p:cBhvr additive="base">
                                        <p:cTn id="17" dur="1000"/>
                                        <p:tgtEl>
                                          <p:spTgt spid="1131"/>
                                        </p:tgtEl>
                                        <p:attrNameLst>
                                          <p:attrName>ppt_w</p:attrName>
                                        </p:attrNameLst>
                                      </p:cBhvr>
                                      <p:tavLst>
                                        <p:tav tm="0">
                                          <p:val>
                                            <p:strVal val="0"/>
                                          </p:val>
                                        </p:tav>
                                        <p:tav tm="100000">
                                          <p:val>
                                            <p:strVal val="#ppt_w"/>
                                          </p:val>
                                        </p:tav>
                                      </p:tavLst>
                                    </p:anim>
                                    <p:anim calcmode="lin" valueType="num">
                                      <p:cBhvr additive="base">
                                        <p:cTn id="18" dur="1000"/>
                                        <p:tgtEl>
                                          <p:spTgt spid="113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8"/>
                                        </p:tgtEl>
                                        <p:attrNameLst>
                                          <p:attrName>style.visibility</p:attrName>
                                        </p:attrNameLst>
                                      </p:cBhvr>
                                      <p:to>
                                        <p:strVal val="visible"/>
                                      </p:to>
                                    </p:set>
                                  </p:childTnLst>
                                </p:cTn>
                              </p:par>
                              <p:par>
                                <p:cTn id="23" presetID="23" presetClass="entr" presetSubtype="16" fill="hold" nodeType="withEffect">
                                  <p:stCondLst>
                                    <p:cond delay="0"/>
                                  </p:stCondLst>
                                  <p:childTnLst>
                                    <p:set>
                                      <p:cBhvr>
                                        <p:cTn id="24" dur="1" fill="hold">
                                          <p:stCondLst>
                                            <p:cond delay="0"/>
                                          </p:stCondLst>
                                        </p:cTn>
                                        <p:tgtEl>
                                          <p:spTgt spid="1132"/>
                                        </p:tgtEl>
                                        <p:attrNameLst>
                                          <p:attrName>style.visibility</p:attrName>
                                        </p:attrNameLst>
                                      </p:cBhvr>
                                      <p:to>
                                        <p:strVal val="visible"/>
                                      </p:to>
                                    </p:set>
                                    <p:anim calcmode="lin" valueType="num">
                                      <p:cBhvr additive="base">
                                        <p:cTn id="25" dur="1000"/>
                                        <p:tgtEl>
                                          <p:spTgt spid="1132"/>
                                        </p:tgtEl>
                                        <p:attrNameLst>
                                          <p:attrName>ppt_w</p:attrName>
                                        </p:attrNameLst>
                                      </p:cBhvr>
                                      <p:tavLst>
                                        <p:tav tm="0">
                                          <p:val>
                                            <p:strVal val="0"/>
                                          </p:val>
                                        </p:tav>
                                        <p:tav tm="100000">
                                          <p:val>
                                            <p:strVal val="#ppt_w"/>
                                          </p:val>
                                        </p:tav>
                                      </p:tavLst>
                                    </p:anim>
                                    <p:anim calcmode="lin" valueType="num">
                                      <p:cBhvr additive="base">
                                        <p:cTn id="26" dur="1000"/>
                                        <p:tgtEl>
                                          <p:spTgt spid="1132"/>
                                        </p:tgtEl>
                                        <p:attrNameLst>
                                          <p:attrName>ppt_h</p:attrName>
                                        </p:attrNameLst>
                                      </p:cBhvr>
                                      <p:tavLst>
                                        <p:tav tm="0">
                                          <p:val>
                                            <p:strVal val="0"/>
                                          </p:val>
                                        </p:tav>
                                        <p:tav tm="100000">
                                          <p:val>
                                            <p:strVal val="#ppt_h"/>
                                          </p:val>
                                        </p:tav>
                                      </p:tavLst>
                                    </p:anim>
                                  </p:childTnLst>
                                </p:cTn>
                              </p:par>
                            </p:childTnLst>
                          </p:cTn>
                        </p:par>
                        <p:par>
                          <p:cTn id="27" fill="hold">
                            <p:stCondLst>
                              <p:cond delay="1000"/>
                            </p:stCondLst>
                            <p:childTnLst>
                              <p:par>
                                <p:cTn id="28" presetID="23" presetClass="entr" presetSubtype="16" fill="hold" nodeType="afterEffect">
                                  <p:stCondLst>
                                    <p:cond delay="0"/>
                                  </p:stCondLst>
                                  <p:childTnLst>
                                    <p:set>
                                      <p:cBhvr>
                                        <p:cTn id="29" dur="1" fill="hold">
                                          <p:stCondLst>
                                            <p:cond delay="0"/>
                                          </p:stCondLst>
                                        </p:cTn>
                                        <p:tgtEl>
                                          <p:spTgt spid="1137"/>
                                        </p:tgtEl>
                                        <p:attrNameLst>
                                          <p:attrName>style.visibility</p:attrName>
                                        </p:attrNameLst>
                                      </p:cBhvr>
                                      <p:to>
                                        <p:strVal val="visible"/>
                                      </p:to>
                                    </p:set>
                                    <p:anim calcmode="lin" valueType="num">
                                      <p:cBhvr additive="base">
                                        <p:cTn id="30" dur="1000"/>
                                        <p:tgtEl>
                                          <p:spTgt spid="1137"/>
                                        </p:tgtEl>
                                        <p:attrNameLst>
                                          <p:attrName>ppt_w</p:attrName>
                                        </p:attrNameLst>
                                      </p:cBhvr>
                                      <p:tavLst>
                                        <p:tav tm="0">
                                          <p:val>
                                            <p:strVal val="0"/>
                                          </p:val>
                                        </p:tav>
                                        <p:tav tm="100000">
                                          <p:val>
                                            <p:strVal val="#ppt_w"/>
                                          </p:val>
                                        </p:tav>
                                      </p:tavLst>
                                    </p:anim>
                                    <p:anim calcmode="lin" valueType="num">
                                      <p:cBhvr additive="base">
                                        <p:cTn id="31" dur="1000"/>
                                        <p:tgtEl>
                                          <p:spTgt spid="1137"/>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9"/>
                                        </p:tgtEl>
                                        <p:attrNameLst>
                                          <p:attrName>style.visibility</p:attrName>
                                        </p:attrNameLst>
                                      </p:cBhvr>
                                      <p:to>
                                        <p:strVal val="visible"/>
                                      </p:to>
                                    </p:set>
                                  </p:childTnLst>
                                </p:cTn>
                              </p:par>
                              <p:par>
                                <p:cTn id="36" presetID="23" presetClass="entr" presetSubtype="16" fill="hold" nodeType="withEffect">
                                  <p:stCondLst>
                                    <p:cond delay="0"/>
                                  </p:stCondLst>
                                  <p:childTnLst>
                                    <p:set>
                                      <p:cBhvr>
                                        <p:cTn id="37" dur="1" fill="hold">
                                          <p:stCondLst>
                                            <p:cond delay="0"/>
                                          </p:stCondLst>
                                        </p:cTn>
                                        <p:tgtEl>
                                          <p:spTgt spid="1133"/>
                                        </p:tgtEl>
                                        <p:attrNameLst>
                                          <p:attrName>style.visibility</p:attrName>
                                        </p:attrNameLst>
                                      </p:cBhvr>
                                      <p:to>
                                        <p:strVal val="visible"/>
                                      </p:to>
                                    </p:set>
                                    <p:anim calcmode="lin" valueType="num">
                                      <p:cBhvr additive="base">
                                        <p:cTn id="38" dur="1000"/>
                                        <p:tgtEl>
                                          <p:spTgt spid="1133"/>
                                        </p:tgtEl>
                                        <p:attrNameLst>
                                          <p:attrName>ppt_w</p:attrName>
                                        </p:attrNameLst>
                                      </p:cBhvr>
                                      <p:tavLst>
                                        <p:tav tm="0">
                                          <p:val>
                                            <p:strVal val="0"/>
                                          </p:val>
                                        </p:tav>
                                        <p:tav tm="100000">
                                          <p:val>
                                            <p:strVal val="#ppt_w"/>
                                          </p:val>
                                        </p:tav>
                                      </p:tavLst>
                                    </p:anim>
                                    <p:anim calcmode="lin" valueType="num">
                                      <p:cBhvr additive="base">
                                        <p:cTn id="39" dur="1000"/>
                                        <p:tgtEl>
                                          <p:spTgt spid="1133"/>
                                        </p:tgtEl>
                                        <p:attrNameLst>
                                          <p:attrName>ppt_h</p:attrName>
                                        </p:attrNameLst>
                                      </p:cBhvr>
                                      <p:tavLst>
                                        <p:tav tm="0">
                                          <p:val>
                                            <p:strVal val="0"/>
                                          </p:val>
                                        </p:tav>
                                        <p:tav tm="100000">
                                          <p:val>
                                            <p:strVal val="#ppt_h"/>
                                          </p:val>
                                        </p:tav>
                                      </p:tavLst>
                                    </p:anim>
                                  </p:childTnLst>
                                </p:cTn>
                              </p:par>
                            </p:childTnLst>
                          </p:cTn>
                        </p:par>
                        <p:par>
                          <p:cTn id="40" fill="hold">
                            <p:stCondLst>
                              <p:cond delay="1000"/>
                            </p:stCondLst>
                            <p:childTnLst>
                              <p:par>
                                <p:cTn id="41" presetID="23" presetClass="entr" presetSubtype="16" fill="hold" nodeType="afterEffect">
                                  <p:stCondLst>
                                    <p:cond delay="0"/>
                                  </p:stCondLst>
                                  <p:childTnLst>
                                    <p:set>
                                      <p:cBhvr>
                                        <p:cTn id="42" dur="1" fill="hold">
                                          <p:stCondLst>
                                            <p:cond delay="0"/>
                                          </p:stCondLst>
                                        </p:cTn>
                                        <p:tgtEl>
                                          <p:spTgt spid="1134"/>
                                        </p:tgtEl>
                                        <p:attrNameLst>
                                          <p:attrName>style.visibility</p:attrName>
                                        </p:attrNameLst>
                                      </p:cBhvr>
                                      <p:to>
                                        <p:strVal val="visible"/>
                                      </p:to>
                                    </p:set>
                                    <p:anim calcmode="lin" valueType="num">
                                      <p:cBhvr additive="base">
                                        <p:cTn id="43" dur="1000"/>
                                        <p:tgtEl>
                                          <p:spTgt spid="1134"/>
                                        </p:tgtEl>
                                        <p:attrNameLst>
                                          <p:attrName>ppt_w</p:attrName>
                                        </p:attrNameLst>
                                      </p:cBhvr>
                                      <p:tavLst>
                                        <p:tav tm="0">
                                          <p:val>
                                            <p:strVal val="0"/>
                                          </p:val>
                                        </p:tav>
                                        <p:tav tm="100000">
                                          <p:val>
                                            <p:strVal val="#ppt_w"/>
                                          </p:val>
                                        </p:tav>
                                      </p:tavLst>
                                    </p:anim>
                                    <p:anim calcmode="lin" valueType="num">
                                      <p:cBhvr additive="base">
                                        <p:cTn id="44" dur="1000"/>
                                        <p:tgtEl>
                                          <p:spTgt spid="1134"/>
                                        </p:tgtEl>
                                        <p:attrNameLst>
                                          <p:attrName>ppt_h</p:attrName>
                                        </p:attrNameLst>
                                      </p:cBhvr>
                                      <p:tavLst>
                                        <p:tav tm="0">
                                          <p:val>
                                            <p:strVal val="0"/>
                                          </p:val>
                                        </p:tav>
                                        <p:tav tm="100000">
                                          <p:val>
                                            <p:strVal val="#ppt_h"/>
                                          </p:val>
                                        </p:tav>
                                      </p:tavLst>
                                    </p:anim>
                                  </p:childTnLst>
                                </p:cTn>
                              </p:par>
                            </p:childTnLst>
                          </p:cTn>
                        </p:par>
                        <p:par>
                          <p:cTn id="45" fill="hold">
                            <p:stCondLst>
                              <p:cond delay="2000"/>
                            </p:stCondLst>
                            <p:childTnLst>
                              <p:par>
                                <p:cTn id="46" presetID="23" presetClass="entr" presetSubtype="16" fill="hold" nodeType="afterEffect">
                                  <p:stCondLst>
                                    <p:cond delay="0"/>
                                  </p:stCondLst>
                                  <p:childTnLst>
                                    <p:set>
                                      <p:cBhvr>
                                        <p:cTn id="47" dur="1" fill="hold">
                                          <p:stCondLst>
                                            <p:cond delay="0"/>
                                          </p:stCondLst>
                                        </p:cTn>
                                        <p:tgtEl>
                                          <p:spTgt spid="1135"/>
                                        </p:tgtEl>
                                        <p:attrNameLst>
                                          <p:attrName>style.visibility</p:attrName>
                                        </p:attrNameLst>
                                      </p:cBhvr>
                                      <p:to>
                                        <p:strVal val="visible"/>
                                      </p:to>
                                    </p:set>
                                    <p:anim calcmode="lin" valueType="num">
                                      <p:cBhvr additive="base">
                                        <p:cTn id="48" dur="1000"/>
                                        <p:tgtEl>
                                          <p:spTgt spid="1135"/>
                                        </p:tgtEl>
                                        <p:attrNameLst>
                                          <p:attrName>ppt_w</p:attrName>
                                        </p:attrNameLst>
                                      </p:cBhvr>
                                      <p:tavLst>
                                        <p:tav tm="0">
                                          <p:val>
                                            <p:strVal val="0"/>
                                          </p:val>
                                        </p:tav>
                                        <p:tav tm="100000">
                                          <p:val>
                                            <p:strVal val="#ppt_w"/>
                                          </p:val>
                                        </p:tav>
                                      </p:tavLst>
                                    </p:anim>
                                    <p:anim calcmode="lin" valueType="num">
                                      <p:cBhvr additive="base">
                                        <p:cTn id="49" dur="1000"/>
                                        <p:tgtEl>
                                          <p:spTgt spid="1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45"/>
          <p:cNvSpPr txBox="1">
            <a:spLocks noGrp="1"/>
          </p:cNvSpPr>
          <p:nvPr>
            <p:ph type="title"/>
          </p:nvPr>
        </p:nvSpPr>
        <p:spPr>
          <a:xfrm>
            <a:off x="261750" y="1239875"/>
            <a:ext cx="8520600" cy="134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320">
                <a:latin typeface="Lato Black"/>
                <a:ea typeface="Lato Black"/>
                <a:cs typeface="Lato Black"/>
                <a:sym typeface="Lato Black"/>
              </a:rPr>
              <a:t>SURPRISE &amp; NEXT STEPS</a:t>
            </a:r>
            <a:endParaRPr sz="6320">
              <a:latin typeface="Lato Black"/>
              <a:ea typeface="Lato Black"/>
              <a:cs typeface="Lato Black"/>
              <a:sym typeface="Lato Black"/>
            </a:endParaRPr>
          </a:p>
        </p:txBody>
      </p:sp>
      <p:sp>
        <p:nvSpPr>
          <p:cNvPr id="1144" name="Google Shape;1144;p145"/>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45" name="Google Shape;1145;p145"/>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1146" name="Google Shape;1146;p145"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1152" name="Google Shape;1152;p146" title="WBLAHS Skol Chant.mov">
            <a:hlinkClick r:id="rId3"/>
          </p:cNvPr>
          <p:cNvPicPr preferRelativeResize="0"/>
          <p:nvPr/>
        </p:nvPicPr>
        <p:blipFill>
          <a:blip r:embed="rId4">
            <a:alphaModFix/>
          </a:blip>
          <a:stretch>
            <a:fillRect/>
          </a:stretch>
        </p:blipFill>
        <p:spPr>
          <a:xfrm>
            <a:off x="311701" y="146200"/>
            <a:ext cx="8520600" cy="47928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2"/>
                                        </p:tgtEl>
                                        <p:attrNameLst>
                                          <p:attrName>style.visibility</p:attrName>
                                        </p:attrNameLst>
                                      </p:cBhvr>
                                      <p:to>
                                        <p:strVal val="visible"/>
                                      </p:to>
                                    </p:set>
                                    <p:animEffect transition="in" filter="fade">
                                      <p:cBhvr>
                                        <p:cTn id="7" dur="1000"/>
                                        <p:tgtEl>
                                          <p:spTgt spid="1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p147" title="20250927_212322.mp4">
            <a:hlinkClick r:id="rId3"/>
          </p:cNvPr>
          <p:cNvPicPr preferRelativeResize="0"/>
          <p:nvPr/>
        </p:nvPicPr>
        <p:blipFill>
          <a:blip r:embed="rId4">
            <a:alphaModFix/>
          </a:blip>
          <a:stretch>
            <a:fillRect/>
          </a:stretch>
        </p:blipFill>
        <p:spPr>
          <a:xfrm>
            <a:off x="152400" y="152400"/>
            <a:ext cx="8602138" cy="4838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
                                        </p:tgtEl>
                                        <p:attrNameLst>
                                          <p:attrName>style.visibility</p:attrName>
                                        </p:attrNameLst>
                                      </p:cBhvr>
                                      <p:to>
                                        <p:strVal val="visible"/>
                                      </p:to>
                                    </p:set>
                                    <p:animEffect transition="in" filter="fade">
                                      <p:cBhvr>
                                        <p:cTn id="7" dur="1000"/>
                                        <p:tgtEl>
                                          <p:spTgt spid="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48"/>
          <p:cNvSpPr txBox="1">
            <a:spLocks noGrp="1"/>
          </p:cNvSpPr>
          <p:nvPr>
            <p:ph type="title"/>
          </p:nvPr>
        </p:nvSpPr>
        <p:spPr>
          <a:xfrm>
            <a:off x="62375" y="-49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Black"/>
                <a:ea typeface="Lato Black"/>
                <a:cs typeface="Lato Black"/>
                <a:sym typeface="Lato Black"/>
              </a:rPr>
              <a:t>NEXT STEPS</a:t>
            </a:r>
            <a:endParaRPr sz="2820">
              <a:latin typeface="Lato Black"/>
              <a:ea typeface="Lato Black"/>
              <a:cs typeface="Lato Black"/>
              <a:sym typeface="Lato Black"/>
            </a:endParaRPr>
          </a:p>
        </p:txBody>
      </p:sp>
      <p:sp>
        <p:nvSpPr>
          <p:cNvPr id="1163" name="Google Shape;1163;p148"/>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64" name="Google Shape;1164;p148"/>
          <p:cNvPicPr preferRelativeResize="0"/>
          <p:nvPr/>
        </p:nvPicPr>
        <p:blipFill rotWithShape="1">
          <a:blip r:embed="rId3">
            <a:alphaModFix/>
          </a:blip>
          <a:srcRect l="13995" t="18608" r="13297" b="20038"/>
          <a:stretch/>
        </p:blipFill>
        <p:spPr>
          <a:xfrm>
            <a:off x="5320800" y="702056"/>
            <a:ext cx="3085724" cy="3144212"/>
          </a:xfrm>
          <a:prstGeom prst="rect">
            <a:avLst/>
          </a:prstGeom>
          <a:noFill/>
          <a:ln>
            <a:noFill/>
          </a:ln>
        </p:spPr>
      </p:pic>
      <p:sp>
        <p:nvSpPr>
          <p:cNvPr id="1165" name="Google Shape;1165;p148"/>
          <p:cNvSpPr txBox="1">
            <a:spLocks noGrp="1"/>
          </p:cNvSpPr>
          <p:nvPr>
            <p:ph type="body" idx="1"/>
          </p:nvPr>
        </p:nvSpPr>
        <p:spPr>
          <a:xfrm>
            <a:off x="62375" y="818425"/>
            <a:ext cx="5275200" cy="330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Getting the last 15% to full adoption</a:t>
            </a:r>
            <a:endParaRPr sz="2000" i="1">
              <a:solidFill>
                <a:srgbClr val="000000"/>
              </a:solidFill>
              <a:latin typeface="Lato"/>
              <a:ea typeface="Lato"/>
              <a:cs typeface="Lato"/>
              <a:sym typeface="Lato"/>
            </a:endParaRPr>
          </a:p>
          <a:p>
            <a:pPr marL="914400" lvl="1"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100% staff adoption of instructional strategies</a:t>
            </a:r>
            <a:endParaRPr sz="2000" i="1">
              <a:solidFill>
                <a:srgbClr val="000000"/>
              </a:solidFill>
              <a:latin typeface="Lato"/>
              <a:ea typeface="Lato"/>
              <a:cs typeface="Lato"/>
              <a:sym typeface="Lato"/>
            </a:endParaRPr>
          </a:p>
          <a:p>
            <a:pPr marL="914400" lvl="1"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Setting the anxious minds at ease about building safety.</a:t>
            </a:r>
            <a:endParaRPr sz="2000" i="1">
              <a:solidFill>
                <a:srgbClr val="000000"/>
              </a:solidFill>
              <a:latin typeface="Lato"/>
              <a:ea typeface="Lato"/>
              <a:cs typeface="Lato"/>
              <a:sym typeface="Lato"/>
            </a:endParaRPr>
          </a:p>
          <a:p>
            <a:pPr marL="914400" lvl="1" indent="-355600" algn="l" rtl="0">
              <a:spcBef>
                <a:spcPts val="0"/>
              </a:spcBef>
              <a:spcAft>
                <a:spcPts val="0"/>
              </a:spcAft>
              <a:buClr>
                <a:srgbClr val="000000"/>
              </a:buClr>
              <a:buSzPts val="2000"/>
              <a:buFont typeface="Lato"/>
              <a:buChar char="○"/>
            </a:pPr>
            <a:r>
              <a:rPr lang="en" sz="2000" i="1">
                <a:solidFill>
                  <a:srgbClr val="000000"/>
                </a:solidFill>
                <a:latin typeface="Lato"/>
                <a:ea typeface="Lato"/>
                <a:cs typeface="Lato"/>
                <a:sym typeface="Lato"/>
              </a:rPr>
              <a:t>LS mindset in our more traditional environments</a:t>
            </a:r>
            <a:endParaRPr sz="2000" i="1">
              <a:solidFill>
                <a:srgbClr val="000000"/>
              </a:solidFill>
              <a:latin typeface="Lato"/>
              <a:ea typeface="Lato"/>
              <a:cs typeface="Lato"/>
              <a:sym typeface="Lato"/>
            </a:endParaRPr>
          </a:p>
          <a:p>
            <a:pPr marL="0" lvl="0" indent="0" algn="l" rtl="0">
              <a:spcBef>
                <a:spcPts val="0"/>
              </a:spcBef>
              <a:spcAft>
                <a:spcPts val="0"/>
              </a:spcAft>
              <a:buNone/>
            </a:pPr>
            <a:endParaRPr sz="2000" i="1">
              <a:solidFill>
                <a:srgbClr val="000000"/>
              </a:solidFill>
              <a:latin typeface="Lato"/>
              <a:ea typeface="Lato"/>
              <a:cs typeface="Lato"/>
              <a:sym typeface="Lato"/>
            </a:endParaRPr>
          </a:p>
          <a:p>
            <a:pPr marL="457200" lvl="0" indent="0" algn="l" rtl="0">
              <a:spcBef>
                <a:spcPts val="0"/>
              </a:spcBef>
              <a:spcAft>
                <a:spcPts val="0"/>
              </a:spcAft>
              <a:buNone/>
            </a:pPr>
            <a:endParaRPr sz="2000" i="1">
              <a:solidFill>
                <a:srgbClr val="000000"/>
              </a:solidFill>
              <a:latin typeface="Lato"/>
              <a:ea typeface="Lato"/>
              <a:cs typeface="Lato"/>
              <a:sym typeface="Lato"/>
            </a:endParaRPr>
          </a:p>
        </p:txBody>
      </p:sp>
      <p:pic>
        <p:nvPicPr>
          <p:cNvPr id="1166" name="Google Shape;1166;p148"/>
          <p:cNvPicPr preferRelativeResize="0"/>
          <p:nvPr/>
        </p:nvPicPr>
        <p:blipFill>
          <a:blip r:embed="rId4">
            <a:alphaModFix/>
          </a:blip>
          <a:stretch>
            <a:fillRect/>
          </a:stretch>
        </p:blipFill>
        <p:spPr>
          <a:xfrm>
            <a:off x="3444513" y="4197847"/>
            <a:ext cx="726901" cy="873119"/>
          </a:xfrm>
          <a:prstGeom prst="rect">
            <a:avLst/>
          </a:prstGeom>
          <a:noFill/>
          <a:ln>
            <a:noFill/>
          </a:ln>
        </p:spPr>
      </p:pic>
      <p:pic>
        <p:nvPicPr>
          <p:cNvPr id="1167" name="Google Shape;1167;p148" title="Logo_BW.png"/>
          <p:cNvPicPr preferRelativeResize="0"/>
          <p:nvPr/>
        </p:nvPicPr>
        <p:blipFill rotWithShape="1">
          <a:blip r:embed="rId5">
            <a:alphaModFix/>
          </a:blip>
          <a:srcRect l="59" r="49"/>
          <a:stretch/>
        </p:blipFill>
        <p:spPr>
          <a:xfrm>
            <a:off x="4262613" y="4139225"/>
            <a:ext cx="938228" cy="897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49"/>
          <p:cNvSpPr txBox="1">
            <a:spLocks noGrp="1"/>
          </p:cNvSpPr>
          <p:nvPr>
            <p:ph type="title"/>
          </p:nvPr>
        </p:nvSpPr>
        <p:spPr>
          <a:xfrm>
            <a:off x="261750" y="1239875"/>
            <a:ext cx="8520600" cy="134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320">
                <a:latin typeface="Lato Black"/>
                <a:ea typeface="Lato Black"/>
                <a:cs typeface="Lato Black"/>
                <a:sym typeface="Lato Black"/>
              </a:rPr>
              <a:t>Q &amp; A</a:t>
            </a:r>
            <a:endParaRPr sz="6320">
              <a:latin typeface="Lato Black"/>
              <a:ea typeface="Lato Black"/>
              <a:cs typeface="Lato Black"/>
              <a:sym typeface="Lato Black"/>
            </a:endParaRPr>
          </a:p>
        </p:txBody>
      </p:sp>
      <p:sp>
        <p:nvSpPr>
          <p:cNvPr id="1173" name="Google Shape;1173;p149"/>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174" name="Google Shape;1174;p149"/>
          <p:cNvPicPr preferRelativeResize="0"/>
          <p:nvPr/>
        </p:nvPicPr>
        <p:blipFill>
          <a:blip r:embed="rId3">
            <a:alphaModFix/>
          </a:blip>
          <a:stretch>
            <a:fillRect/>
          </a:stretch>
        </p:blipFill>
        <p:spPr>
          <a:xfrm>
            <a:off x="3444513" y="4197847"/>
            <a:ext cx="726901" cy="873119"/>
          </a:xfrm>
          <a:prstGeom prst="rect">
            <a:avLst/>
          </a:prstGeom>
          <a:noFill/>
          <a:ln>
            <a:noFill/>
          </a:ln>
        </p:spPr>
      </p:pic>
      <p:pic>
        <p:nvPicPr>
          <p:cNvPr id="1175" name="Google Shape;1175;p149" title="Logo_BW.png"/>
          <p:cNvPicPr preferRelativeResize="0"/>
          <p:nvPr/>
        </p:nvPicPr>
        <p:blipFill rotWithShape="1">
          <a:blip r:embed="rId4">
            <a:alphaModFix/>
          </a:blip>
          <a:srcRect l="59" r="49"/>
          <a:stretch/>
        </p:blipFill>
        <p:spPr>
          <a:xfrm>
            <a:off x="4262613" y="4139225"/>
            <a:ext cx="938228" cy="897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0" name="Google Shape;1180;p150" title="Screenshot 2025-10-22 171122.png"/>
          <p:cNvPicPr preferRelativeResize="0"/>
          <p:nvPr/>
        </p:nvPicPr>
        <p:blipFill>
          <a:blip r:embed="rId3">
            <a:alphaModFix/>
          </a:blip>
          <a:stretch>
            <a:fillRect/>
          </a:stretch>
        </p:blipFill>
        <p:spPr>
          <a:xfrm>
            <a:off x="-13912" y="-16600"/>
            <a:ext cx="9171825" cy="5176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51" title="Screenshot 2025-10-22 171533.png"/>
          <p:cNvPicPr preferRelativeResize="0"/>
          <p:nvPr/>
        </p:nvPicPr>
        <p:blipFill>
          <a:blip r:embed="rId3">
            <a:alphaModFix/>
          </a:blip>
          <a:stretch>
            <a:fillRect/>
          </a:stretch>
        </p:blipFill>
        <p:spPr>
          <a:xfrm>
            <a:off x="-82000" y="-48475"/>
            <a:ext cx="9244851" cy="5214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189"/>
        <p:cNvGrpSpPr/>
        <p:nvPr/>
      </p:nvGrpSpPr>
      <p:grpSpPr>
        <a:xfrm>
          <a:off x="0" y="0"/>
          <a:ext cx="0" cy="0"/>
          <a:chOff x="0" y="0"/>
          <a:chExt cx="0" cy="0"/>
        </a:xfrm>
      </p:grpSpPr>
      <p:pic>
        <p:nvPicPr>
          <p:cNvPr id="1190" name="Google Shape;1190;p152" title="EDspaces LOWER LEVEL - D2.png"/>
          <p:cNvPicPr preferRelativeResize="0"/>
          <p:nvPr/>
        </p:nvPicPr>
        <p:blipFill rotWithShape="1">
          <a:blip r:embed="rId3">
            <a:alphaModFix/>
          </a:blip>
          <a:srcRect t="27388"/>
          <a:stretch/>
        </p:blipFill>
        <p:spPr>
          <a:xfrm>
            <a:off x="-97775" y="38550"/>
            <a:ext cx="5590527" cy="4361851"/>
          </a:xfrm>
          <a:prstGeom prst="rect">
            <a:avLst/>
          </a:prstGeom>
          <a:noFill/>
          <a:ln>
            <a:noFill/>
          </a:ln>
        </p:spPr>
      </p:pic>
      <p:pic>
        <p:nvPicPr>
          <p:cNvPr id="1191" name="Google Shape;1191;p152" title="EDspaces LOWER LEVEL.png"/>
          <p:cNvPicPr preferRelativeResize="0"/>
          <p:nvPr/>
        </p:nvPicPr>
        <p:blipFill rotWithShape="1">
          <a:blip r:embed="rId4">
            <a:alphaModFix/>
          </a:blip>
          <a:srcRect t="26608" b="42113"/>
          <a:stretch/>
        </p:blipFill>
        <p:spPr>
          <a:xfrm>
            <a:off x="-84925" y="-1"/>
            <a:ext cx="5556300" cy="1867474"/>
          </a:xfrm>
          <a:prstGeom prst="rect">
            <a:avLst/>
          </a:prstGeom>
          <a:noFill/>
          <a:ln>
            <a:noFill/>
          </a:ln>
        </p:spPr>
      </p:pic>
      <p:pic>
        <p:nvPicPr>
          <p:cNvPr id="1192" name="Google Shape;1192;p152" title="EDspaces MAIN LEVEL - Bubble Map.png"/>
          <p:cNvPicPr preferRelativeResize="0"/>
          <p:nvPr/>
        </p:nvPicPr>
        <p:blipFill>
          <a:blip r:embed="rId5">
            <a:alphaModFix/>
          </a:blip>
          <a:stretch>
            <a:fillRect/>
          </a:stretch>
        </p:blipFill>
        <p:spPr>
          <a:xfrm>
            <a:off x="4667810" y="29414"/>
            <a:ext cx="4290142" cy="4451326"/>
          </a:xfrm>
          <a:prstGeom prst="rect">
            <a:avLst/>
          </a:prstGeom>
          <a:noFill/>
          <a:ln>
            <a:noFill/>
          </a:ln>
        </p:spPr>
      </p:pic>
      <p:sp>
        <p:nvSpPr>
          <p:cNvPr id="1193" name="Google Shape;1193;p152"/>
          <p:cNvSpPr txBox="1"/>
          <p:nvPr/>
        </p:nvSpPr>
        <p:spPr>
          <a:xfrm>
            <a:off x="0" y="4488925"/>
            <a:ext cx="91440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94" name="Google Shape;1194;p152"/>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a:ea typeface="Lato"/>
                <a:cs typeface="Lato"/>
                <a:sym typeface="Lato"/>
              </a:rPr>
              <a:t>Building Layout</a:t>
            </a:r>
            <a:endParaRPr sz="2820">
              <a:latin typeface="Lato"/>
              <a:ea typeface="Lato"/>
              <a:cs typeface="Lato"/>
              <a:sym typeface="Lato"/>
            </a:endParaRPr>
          </a:p>
        </p:txBody>
      </p:sp>
      <p:sp>
        <p:nvSpPr>
          <p:cNvPr id="1195" name="Google Shape;1195;p152"/>
          <p:cNvSpPr txBox="1"/>
          <p:nvPr/>
        </p:nvSpPr>
        <p:spPr>
          <a:xfrm>
            <a:off x="2049000" y="4071250"/>
            <a:ext cx="17103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96" name="Google Shape;1196;p152"/>
          <p:cNvSpPr txBox="1"/>
          <p:nvPr/>
        </p:nvSpPr>
        <p:spPr>
          <a:xfrm>
            <a:off x="3652675" y="3223400"/>
            <a:ext cx="11577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Main Level</a:t>
            </a:r>
            <a:endParaRPr>
              <a:solidFill>
                <a:schemeClr val="dk2"/>
              </a:solidFill>
              <a:latin typeface="Lato"/>
              <a:ea typeface="Lato"/>
              <a:cs typeface="Lato"/>
              <a:sym typeface="Lato"/>
            </a:endParaRPr>
          </a:p>
        </p:txBody>
      </p:sp>
      <p:pic>
        <p:nvPicPr>
          <p:cNvPr id="1197" name="Google Shape;1197;p152"/>
          <p:cNvPicPr preferRelativeResize="0"/>
          <p:nvPr/>
        </p:nvPicPr>
        <p:blipFill>
          <a:blip r:embed="rId6">
            <a:alphaModFix/>
          </a:blip>
          <a:stretch>
            <a:fillRect/>
          </a:stretch>
        </p:blipFill>
        <p:spPr>
          <a:xfrm>
            <a:off x="3444513" y="4197847"/>
            <a:ext cx="726901" cy="873119"/>
          </a:xfrm>
          <a:prstGeom prst="rect">
            <a:avLst/>
          </a:prstGeom>
          <a:noFill/>
          <a:ln>
            <a:noFill/>
          </a:ln>
        </p:spPr>
      </p:pic>
      <p:pic>
        <p:nvPicPr>
          <p:cNvPr id="1198" name="Google Shape;1198;p152" title="EDspaces MAIN LEVEL - Bubble Map.png"/>
          <p:cNvPicPr preferRelativeResize="0"/>
          <p:nvPr/>
        </p:nvPicPr>
        <p:blipFill>
          <a:blip r:embed="rId7">
            <a:alphaModFix/>
          </a:blip>
          <a:stretch>
            <a:fillRect/>
          </a:stretch>
        </p:blipFill>
        <p:spPr>
          <a:xfrm>
            <a:off x="4676588" y="38562"/>
            <a:ext cx="4272574" cy="4433050"/>
          </a:xfrm>
          <a:prstGeom prst="rect">
            <a:avLst/>
          </a:prstGeom>
          <a:noFill/>
          <a:ln>
            <a:noFill/>
          </a:ln>
        </p:spPr>
      </p:pic>
      <p:sp>
        <p:nvSpPr>
          <p:cNvPr id="1199" name="Google Shape;1199;p152"/>
          <p:cNvSpPr txBox="1"/>
          <p:nvPr/>
        </p:nvSpPr>
        <p:spPr>
          <a:xfrm>
            <a:off x="33150" y="3322550"/>
            <a:ext cx="11577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Lower Level</a:t>
            </a:r>
            <a:endParaRPr>
              <a:solidFill>
                <a:schemeClr val="dk2"/>
              </a:solidFill>
              <a:latin typeface="Lato"/>
              <a:ea typeface="Lato"/>
              <a:cs typeface="Lato"/>
              <a:sym typeface="Lato"/>
            </a:endParaRPr>
          </a:p>
        </p:txBody>
      </p:sp>
      <p:pic>
        <p:nvPicPr>
          <p:cNvPr id="1200" name="Google Shape;1200;p152" title="Logo_BW.png"/>
          <p:cNvPicPr preferRelativeResize="0"/>
          <p:nvPr/>
        </p:nvPicPr>
        <p:blipFill rotWithShape="1">
          <a:blip r:embed="rId8">
            <a:alphaModFix/>
          </a:blip>
          <a:srcRect l="59" r="49"/>
          <a:stretch/>
        </p:blipFill>
        <p:spPr>
          <a:xfrm>
            <a:off x="4262613" y="4139225"/>
            <a:ext cx="938228" cy="897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204"/>
        <p:cNvGrpSpPr/>
        <p:nvPr/>
      </p:nvGrpSpPr>
      <p:grpSpPr>
        <a:xfrm>
          <a:off x="0" y="0"/>
          <a:ext cx="0" cy="0"/>
          <a:chOff x="0" y="0"/>
          <a:chExt cx="0" cy="0"/>
        </a:xfrm>
      </p:grpSpPr>
      <p:pic>
        <p:nvPicPr>
          <p:cNvPr id="1205" name="Google Shape;1205;p153" title="EDspaces 2nd LEVEL - Final.png"/>
          <p:cNvPicPr preferRelativeResize="0"/>
          <p:nvPr/>
        </p:nvPicPr>
        <p:blipFill>
          <a:blip r:embed="rId3">
            <a:alphaModFix/>
          </a:blip>
          <a:stretch>
            <a:fillRect/>
          </a:stretch>
        </p:blipFill>
        <p:spPr>
          <a:xfrm>
            <a:off x="4262625" y="347850"/>
            <a:ext cx="4502748" cy="4447798"/>
          </a:xfrm>
          <a:prstGeom prst="rect">
            <a:avLst/>
          </a:prstGeom>
          <a:noFill/>
          <a:ln>
            <a:noFill/>
          </a:ln>
        </p:spPr>
      </p:pic>
      <p:pic>
        <p:nvPicPr>
          <p:cNvPr id="1206" name="Google Shape;1206;p153" title="EDspaces 3rd LEVEL.png"/>
          <p:cNvPicPr preferRelativeResize="0"/>
          <p:nvPr/>
        </p:nvPicPr>
        <p:blipFill rotWithShape="1">
          <a:blip r:embed="rId4">
            <a:alphaModFix/>
          </a:blip>
          <a:srcRect r="23065"/>
          <a:stretch/>
        </p:blipFill>
        <p:spPr>
          <a:xfrm>
            <a:off x="546525" y="474375"/>
            <a:ext cx="3005327" cy="3204373"/>
          </a:xfrm>
          <a:prstGeom prst="rect">
            <a:avLst/>
          </a:prstGeom>
          <a:noFill/>
          <a:ln>
            <a:noFill/>
          </a:ln>
        </p:spPr>
      </p:pic>
      <p:sp>
        <p:nvSpPr>
          <p:cNvPr id="1207" name="Google Shape;1207;p153"/>
          <p:cNvSpPr txBox="1"/>
          <p:nvPr/>
        </p:nvSpPr>
        <p:spPr>
          <a:xfrm>
            <a:off x="150" y="4488925"/>
            <a:ext cx="91440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08" name="Google Shape;1208;p153"/>
          <p:cNvSpPr txBox="1">
            <a:spLocks noGrp="1"/>
          </p:cNvSpPr>
          <p:nvPr>
            <p:ph type="title"/>
          </p:nvPr>
        </p:nvSpPr>
        <p:spPr>
          <a:xfrm>
            <a:off x="62375" y="6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Lato"/>
                <a:ea typeface="Lato"/>
                <a:cs typeface="Lato"/>
                <a:sym typeface="Lato"/>
              </a:rPr>
              <a:t>Building Layout</a:t>
            </a:r>
            <a:endParaRPr sz="2820">
              <a:latin typeface="Lato"/>
              <a:ea typeface="Lato"/>
              <a:cs typeface="Lato"/>
              <a:sym typeface="Lato"/>
            </a:endParaRPr>
          </a:p>
        </p:txBody>
      </p:sp>
      <p:sp>
        <p:nvSpPr>
          <p:cNvPr id="1209" name="Google Shape;1209;p153"/>
          <p:cNvSpPr txBox="1"/>
          <p:nvPr/>
        </p:nvSpPr>
        <p:spPr>
          <a:xfrm>
            <a:off x="2049000" y="4071250"/>
            <a:ext cx="17103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10" name="Google Shape;1210;p153"/>
          <p:cNvSpPr txBox="1"/>
          <p:nvPr/>
        </p:nvSpPr>
        <p:spPr>
          <a:xfrm>
            <a:off x="4262625" y="3567925"/>
            <a:ext cx="15885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Second Level</a:t>
            </a:r>
            <a:endParaRPr>
              <a:solidFill>
                <a:schemeClr val="dk2"/>
              </a:solidFill>
              <a:latin typeface="Lato"/>
              <a:ea typeface="Lato"/>
              <a:cs typeface="Lato"/>
              <a:sym typeface="Lato"/>
            </a:endParaRPr>
          </a:p>
        </p:txBody>
      </p:sp>
      <p:pic>
        <p:nvPicPr>
          <p:cNvPr id="1211" name="Google Shape;1211;p153"/>
          <p:cNvPicPr preferRelativeResize="0"/>
          <p:nvPr/>
        </p:nvPicPr>
        <p:blipFill>
          <a:blip r:embed="rId5">
            <a:alphaModFix/>
          </a:blip>
          <a:stretch>
            <a:fillRect/>
          </a:stretch>
        </p:blipFill>
        <p:spPr>
          <a:xfrm>
            <a:off x="3444513" y="4197847"/>
            <a:ext cx="726901" cy="873119"/>
          </a:xfrm>
          <a:prstGeom prst="rect">
            <a:avLst/>
          </a:prstGeom>
          <a:noFill/>
          <a:ln>
            <a:noFill/>
          </a:ln>
        </p:spPr>
      </p:pic>
      <p:pic>
        <p:nvPicPr>
          <p:cNvPr id="1212" name="Google Shape;1212;p153" title="Logo_BW.png"/>
          <p:cNvPicPr preferRelativeResize="0"/>
          <p:nvPr/>
        </p:nvPicPr>
        <p:blipFill rotWithShape="1">
          <a:blip r:embed="rId6">
            <a:alphaModFix/>
          </a:blip>
          <a:srcRect l="59" r="49"/>
          <a:stretch/>
        </p:blipFill>
        <p:spPr>
          <a:xfrm>
            <a:off x="4262613" y="4139225"/>
            <a:ext cx="938228" cy="897000"/>
          </a:xfrm>
          <a:prstGeom prst="rect">
            <a:avLst/>
          </a:prstGeom>
          <a:noFill/>
          <a:ln>
            <a:noFill/>
          </a:ln>
        </p:spPr>
      </p:pic>
      <p:sp>
        <p:nvSpPr>
          <p:cNvPr id="1213" name="Google Shape;1213;p153"/>
          <p:cNvSpPr txBox="1"/>
          <p:nvPr/>
        </p:nvSpPr>
        <p:spPr>
          <a:xfrm>
            <a:off x="487472" y="3567921"/>
            <a:ext cx="15885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Third Level</a:t>
            </a:r>
            <a:endParaRPr>
              <a:solidFill>
                <a:schemeClr val="dk2"/>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00"/>
          <p:cNvSpPr txBox="1"/>
          <p:nvPr/>
        </p:nvSpPr>
        <p:spPr>
          <a:xfrm>
            <a:off x="33150" y="4488925"/>
            <a:ext cx="90777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62" name="Google Shape;462;p100"/>
          <p:cNvSpPr txBox="1">
            <a:spLocks noGrp="1"/>
          </p:cNvSpPr>
          <p:nvPr>
            <p:ph type="title"/>
          </p:nvPr>
        </p:nvSpPr>
        <p:spPr>
          <a:xfrm>
            <a:off x="62375" y="61350"/>
            <a:ext cx="8520600" cy="98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Lato Black"/>
                <a:ea typeface="Lato Black"/>
                <a:cs typeface="Lato Black"/>
                <a:sym typeface="Lato Black"/>
              </a:rPr>
              <a:t>THE WHOLE BUILDING BECOMES A LEARNING SPACE</a:t>
            </a:r>
            <a:endParaRPr sz="3020">
              <a:latin typeface="Lato Black"/>
              <a:ea typeface="Lato Black"/>
              <a:cs typeface="Lato Black"/>
              <a:sym typeface="Lato Black"/>
            </a:endParaRPr>
          </a:p>
        </p:txBody>
      </p:sp>
      <p:sp>
        <p:nvSpPr>
          <p:cNvPr id="463" name="Google Shape;463;p100"/>
          <p:cNvSpPr txBox="1"/>
          <p:nvPr/>
        </p:nvSpPr>
        <p:spPr>
          <a:xfrm>
            <a:off x="483293" y="1044098"/>
            <a:ext cx="8114915" cy="3027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Learning is no longer contained to the “Classroom”.</a:t>
            </a:r>
            <a:endParaRPr lang="en-US" sz="1800">
              <a:solidFill>
                <a:schemeClr val="dk1"/>
              </a:solidFill>
              <a:latin typeface="Lato"/>
              <a:ea typeface="Lato"/>
              <a:cs typeface="Lato"/>
            </a:endParaRPr>
          </a:p>
          <a:p>
            <a:pPr marL="457200" lvl="0"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Personalized Learning must support learning throughout a student’s day.</a:t>
            </a:r>
            <a:endParaRPr sz="1800" dirty="0">
              <a:solidFill>
                <a:schemeClr val="dk1"/>
              </a:solidFill>
              <a:latin typeface="Lato"/>
              <a:ea typeface="Lato"/>
              <a:cs typeface="Lato"/>
            </a:endParaRPr>
          </a:p>
          <a:p>
            <a:pPr marL="457200" lvl="0"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Maximizing the building as a space for learning is essential.</a:t>
            </a:r>
            <a:endParaRPr sz="1800" dirty="0">
              <a:solidFill>
                <a:schemeClr val="dk1"/>
              </a:solidFill>
              <a:latin typeface="Lato"/>
              <a:ea typeface="Lato"/>
              <a:cs typeface="Lato"/>
            </a:endParaRPr>
          </a:p>
          <a:p>
            <a:pPr marL="914400" lvl="1"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Student Union</a:t>
            </a:r>
            <a:endParaRPr sz="1800" dirty="0">
              <a:solidFill>
                <a:schemeClr val="dk1"/>
              </a:solidFill>
              <a:latin typeface="Lato"/>
              <a:ea typeface="Lato"/>
              <a:cs typeface="Lato"/>
            </a:endParaRPr>
          </a:p>
          <a:p>
            <a:pPr marL="914400" lvl="1"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Flex Areas</a:t>
            </a:r>
            <a:endParaRPr sz="1800" dirty="0">
              <a:solidFill>
                <a:schemeClr val="dk1"/>
              </a:solidFill>
              <a:latin typeface="Lato"/>
              <a:ea typeface="Lato"/>
              <a:cs typeface="Lato"/>
            </a:endParaRPr>
          </a:p>
          <a:p>
            <a:pPr marL="914400" lvl="1"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Learning Commons (Media Center)</a:t>
            </a:r>
            <a:endParaRPr sz="1800" dirty="0">
              <a:solidFill>
                <a:schemeClr val="dk1"/>
              </a:solidFill>
              <a:latin typeface="Lato"/>
              <a:ea typeface="Lato"/>
              <a:cs typeface="Lato"/>
            </a:endParaRPr>
          </a:p>
          <a:p>
            <a:pPr marL="914400" lvl="1"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Athletic Areas</a:t>
            </a:r>
            <a:endParaRPr sz="1800" dirty="0">
              <a:solidFill>
                <a:schemeClr val="dk1"/>
              </a:solidFill>
              <a:latin typeface="Lato"/>
              <a:ea typeface="Lato"/>
              <a:cs typeface="Lato"/>
            </a:endParaRPr>
          </a:p>
          <a:p>
            <a:pPr marL="914400" lvl="1" indent="-342900" algn="l" rtl="0">
              <a:lnSpc>
                <a:spcPct val="115000"/>
              </a:lnSpc>
              <a:spcBef>
                <a:spcPts val="0"/>
              </a:spcBef>
              <a:spcAft>
                <a:spcPts val="0"/>
              </a:spcAft>
              <a:buClr>
                <a:schemeClr val="dk1"/>
              </a:buClr>
              <a:buSzPts val="1800"/>
              <a:buFont typeface="Lato"/>
              <a:buChar char="○"/>
            </a:pPr>
            <a:r>
              <a:rPr lang="en" sz="1800" dirty="0">
                <a:solidFill>
                  <a:schemeClr val="dk1"/>
                </a:solidFill>
                <a:latin typeface="Lato"/>
                <a:ea typeface="Lato"/>
                <a:cs typeface="Lato"/>
                <a:sym typeface="Lato"/>
              </a:rPr>
              <a:t>Theatre spaces</a:t>
            </a:r>
            <a:endParaRPr sz="1800" dirty="0">
              <a:solidFill>
                <a:schemeClr val="dk1"/>
              </a:solidFill>
              <a:latin typeface="Lato"/>
              <a:ea typeface="Lato"/>
              <a:cs typeface="Lato"/>
            </a:endParaRPr>
          </a:p>
          <a:p>
            <a:pPr marL="0" lvl="0" indent="0" algn="l" rtl="0">
              <a:lnSpc>
                <a:spcPct val="115000"/>
              </a:lnSpc>
              <a:spcBef>
                <a:spcPts val="0"/>
              </a:spcBef>
              <a:spcAft>
                <a:spcPts val="0"/>
              </a:spcAft>
              <a:buNone/>
            </a:pPr>
            <a:endParaRPr sz="600" dirty="0">
              <a:solidFill>
                <a:schemeClr val="dk1"/>
              </a:solidFill>
              <a:latin typeface="Lato"/>
              <a:ea typeface="Lato"/>
              <a:cs typeface="Lato"/>
            </a:endParaRPr>
          </a:p>
          <a:p>
            <a:pPr marL="0" lvl="0" indent="0" algn="l" rtl="0">
              <a:lnSpc>
                <a:spcPct val="115000"/>
              </a:lnSpc>
              <a:spcBef>
                <a:spcPts val="0"/>
              </a:spcBef>
              <a:spcAft>
                <a:spcPts val="0"/>
              </a:spcAft>
              <a:buNone/>
            </a:pPr>
            <a:r>
              <a:rPr lang="en" sz="1800" dirty="0">
                <a:solidFill>
                  <a:schemeClr val="dk1"/>
                </a:solidFill>
                <a:latin typeface="Lato"/>
                <a:ea typeface="Lato"/>
                <a:cs typeface="Lato"/>
                <a:sym typeface="Lato"/>
              </a:rPr>
              <a:t>The design process incorporated this concept whenever possible.</a:t>
            </a:r>
            <a:endParaRPr sz="18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800">
              <a:solidFill>
                <a:schemeClr val="dk1"/>
              </a:solidFill>
              <a:latin typeface="Lato"/>
              <a:ea typeface="Lato"/>
              <a:cs typeface="Lato"/>
              <a:sym typeface="Lato"/>
            </a:endParaRPr>
          </a:p>
        </p:txBody>
      </p:sp>
      <p:pic>
        <p:nvPicPr>
          <p:cNvPr id="464" name="Google Shape;464;p100"/>
          <p:cNvPicPr preferRelativeResize="0"/>
          <p:nvPr/>
        </p:nvPicPr>
        <p:blipFill>
          <a:blip r:embed="rId3">
            <a:alphaModFix/>
          </a:blip>
          <a:stretch>
            <a:fillRect/>
          </a:stretch>
        </p:blipFill>
        <p:spPr>
          <a:xfrm>
            <a:off x="3693825" y="4224247"/>
            <a:ext cx="726901" cy="873119"/>
          </a:xfrm>
          <a:prstGeom prst="rect">
            <a:avLst/>
          </a:prstGeom>
          <a:noFill/>
          <a:ln>
            <a:noFill/>
          </a:ln>
        </p:spPr>
      </p:pic>
      <p:pic>
        <p:nvPicPr>
          <p:cNvPr id="465" name="Google Shape;465;p100" title="Logo_BW.png"/>
          <p:cNvPicPr preferRelativeResize="0"/>
          <p:nvPr/>
        </p:nvPicPr>
        <p:blipFill rotWithShape="1">
          <a:blip r:embed="rId4">
            <a:alphaModFix/>
          </a:blip>
          <a:srcRect l="59" r="49"/>
          <a:stretch/>
        </p:blipFill>
        <p:spPr>
          <a:xfrm>
            <a:off x="4511925" y="4165625"/>
            <a:ext cx="938228" cy="897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217"/>
        <p:cNvGrpSpPr/>
        <p:nvPr/>
      </p:nvGrpSpPr>
      <p:grpSpPr>
        <a:xfrm>
          <a:off x="0" y="0"/>
          <a:ext cx="0" cy="0"/>
          <a:chOff x="0" y="0"/>
          <a:chExt cx="0" cy="0"/>
        </a:xfrm>
      </p:grpSpPr>
      <p:pic>
        <p:nvPicPr>
          <p:cNvPr id="1218" name="Google Shape;1218;p154" title="WBLAHS Grounds 2.jpg"/>
          <p:cNvPicPr preferRelativeResize="0"/>
          <p:nvPr/>
        </p:nvPicPr>
        <p:blipFill>
          <a:blip r:embed="rId3">
            <a:alphaModFix/>
          </a:blip>
          <a:stretch>
            <a:fillRect/>
          </a:stretch>
        </p:blipFill>
        <p:spPr>
          <a:xfrm>
            <a:off x="807187" y="258775"/>
            <a:ext cx="7529649" cy="4230151"/>
          </a:xfrm>
          <a:prstGeom prst="rect">
            <a:avLst/>
          </a:prstGeom>
          <a:noFill/>
          <a:ln>
            <a:noFill/>
          </a:ln>
        </p:spPr>
      </p:pic>
      <p:sp>
        <p:nvSpPr>
          <p:cNvPr id="1219" name="Google Shape;1219;p154"/>
          <p:cNvSpPr txBox="1"/>
          <p:nvPr/>
        </p:nvSpPr>
        <p:spPr>
          <a:xfrm>
            <a:off x="150" y="4488925"/>
            <a:ext cx="9144000" cy="654600"/>
          </a:xfrm>
          <a:prstGeom prst="rect">
            <a:avLst/>
          </a:prstGeom>
          <a:solidFill>
            <a:srgbClr val="F57B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220" name="Google Shape;1220;p154"/>
          <p:cNvPicPr preferRelativeResize="0"/>
          <p:nvPr/>
        </p:nvPicPr>
        <p:blipFill>
          <a:blip r:embed="rId4">
            <a:alphaModFix/>
          </a:blip>
          <a:stretch>
            <a:fillRect/>
          </a:stretch>
        </p:blipFill>
        <p:spPr>
          <a:xfrm>
            <a:off x="3516388" y="4258434"/>
            <a:ext cx="726901" cy="873119"/>
          </a:xfrm>
          <a:prstGeom prst="rect">
            <a:avLst/>
          </a:prstGeom>
          <a:noFill/>
          <a:ln>
            <a:noFill/>
          </a:ln>
        </p:spPr>
      </p:pic>
      <p:pic>
        <p:nvPicPr>
          <p:cNvPr id="1221" name="Google Shape;1221;p154" title="Logo_BW.png"/>
          <p:cNvPicPr preferRelativeResize="0"/>
          <p:nvPr/>
        </p:nvPicPr>
        <p:blipFill rotWithShape="1">
          <a:blip r:embed="rId5">
            <a:alphaModFix/>
          </a:blip>
          <a:srcRect l="59" r="49"/>
          <a:stretch/>
        </p:blipFill>
        <p:spPr>
          <a:xfrm>
            <a:off x="4243288" y="4246500"/>
            <a:ext cx="938228" cy="89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101"/>
          <p:cNvSpPr txBox="1">
            <a:spLocks noGrp="1"/>
          </p:cNvSpPr>
          <p:nvPr>
            <p:ph type="title" idx="4294967295"/>
          </p:nvPr>
        </p:nvSpPr>
        <p:spPr>
          <a:xfrm>
            <a:off x="1710325" y="1088100"/>
            <a:ext cx="5722200" cy="296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latin typeface="Poly"/>
                <a:ea typeface="Poly"/>
                <a:cs typeface="Poly"/>
                <a:sym typeface="Poly"/>
              </a:rPr>
              <a:t>ISD 624 </a:t>
            </a:r>
            <a:endParaRPr sz="5000" b="1">
              <a:latin typeface="Poly"/>
              <a:ea typeface="Poly"/>
              <a:cs typeface="Poly"/>
              <a:sym typeface="Poly"/>
            </a:endParaRPr>
          </a:p>
          <a:p>
            <a:pPr marL="0" lvl="0" indent="0" algn="ctr" rtl="0">
              <a:spcBef>
                <a:spcPts val="0"/>
              </a:spcBef>
              <a:spcAft>
                <a:spcPts val="0"/>
              </a:spcAft>
              <a:buSzPts val="990"/>
              <a:buNone/>
            </a:pPr>
            <a:r>
              <a:rPr lang="en" sz="5000" b="1">
                <a:latin typeface="Poly"/>
                <a:ea typeface="Poly"/>
                <a:cs typeface="Poly"/>
                <a:sym typeface="Poly"/>
              </a:rPr>
              <a:t>Strategic Plan</a:t>
            </a:r>
            <a:endParaRPr sz="5000" b="1">
              <a:latin typeface="Poly"/>
              <a:ea typeface="Poly"/>
              <a:cs typeface="Poly"/>
              <a:sym typeface="Pol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102"/>
          <p:cNvPicPr preferRelativeResize="0"/>
          <p:nvPr/>
        </p:nvPicPr>
        <p:blipFill rotWithShape="1">
          <a:blip r:embed="rId3">
            <a:alphaModFix/>
          </a:blip>
          <a:srcRect t="7205" b="10442"/>
          <a:stretch/>
        </p:blipFill>
        <p:spPr>
          <a:xfrm>
            <a:off x="433025" y="0"/>
            <a:ext cx="8182780"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79"/>
        <p:cNvGrpSpPr/>
        <p:nvPr/>
      </p:nvGrpSpPr>
      <p:grpSpPr>
        <a:xfrm>
          <a:off x="0" y="0"/>
          <a:ext cx="0" cy="0"/>
          <a:chOff x="0" y="0"/>
          <a:chExt cx="0" cy="0"/>
        </a:xfrm>
      </p:grpSpPr>
      <p:sp>
        <p:nvSpPr>
          <p:cNvPr id="480" name="Google Shape;480;p103"/>
          <p:cNvSpPr txBox="1">
            <a:spLocks noGrp="1"/>
          </p:cNvSpPr>
          <p:nvPr>
            <p:ph type="ctrTitle" idx="4294967295"/>
          </p:nvPr>
        </p:nvSpPr>
        <p:spPr>
          <a:xfrm>
            <a:off x="2956200" y="225000"/>
            <a:ext cx="5188200" cy="6156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500">
                <a:solidFill>
                  <a:schemeClr val="lt1"/>
                </a:solidFill>
              </a:rPr>
              <a:t>OUR MISSION</a:t>
            </a:r>
            <a:endParaRPr sz="3500" i="1">
              <a:solidFill>
                <a:schemeClr val="lt1"/>
              </a:solidFill>
            </a:endParaRPr>
          </a:p>
        </p:txBody>
      </p:sp>
      <p:sp>
        <p:nvSpPr>
          <p:cNvPr id="481" name="Google Shape;481;p103"/>
          <p:cNvSpPr txBox="1"/>
          <p:nvPr/>
        </p:nvSpPr>
        <p:spPr>
          <a:xfrm>
            <a:off x="2956200" y="931850"/>
            <a:ext cx="5764200" cy="339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lt1"/>
                </a:solidFill>
                <a:latin typeface="Lato"/>
                <a:ea typeface="Lato"/>
                <a:cs typeface="Lato"/>
                <a:sym typeface="Lato"/>
              </a:rPr>
              <a:t>The mission of the White Bear Lake Area School District, the community at the forefront of educational excellence, honoring our legacy and courageously building the future, is to ensure each student realizes their unique talents and abilities, and makes meaningful contributions with local and global impact through a vital system distinguished by:</a:t>
            </a:r>
            <a:endParaRPr sz="1600" b="1">
              <a:solidFill>
                <a:schemeClr val="lt1"/>
              </a:solidFill>
              <a:latin typeface="Lato"/>
              <a:ea typeface="Lato"/>
              <a:cs typeface="Lato"/>
              <a:sym typeface="Lato"/>
            </a:endParaRPr>
          </a:p>
          <a:p>
            <a:pPr marL="457200" lvl="0" indent="-330200" algn="l" rtl="0">
              <a:lnSpc>
                <a:spcPct val="115000"/>
              </a:lnSpc>
              <a:spcBef>
                <a:spcPts val="1000"/>
              </a:spcBef>
              <a:spcAft>
                <a:spcPts val="0"/>
              </a:spcAft>
              <a:buClr>
                <a:schemeClr val="lt1"/>
              </a:buClr>
              <a:buSzPts val="1600"/>
              <a:buFont typeface="Lato"/>
              <a:buChar char="●"/>
            </a:pPr>
            <a:r>
              <a:rPr lang="en" sz="1600" b="1" i="1">
                <a:solidFill>
                  <a:schemeClr val="lt1"/>
                </a:solidFill>
                <a:latin typeface="Lato"/>
                <a:ea typeface="Lato"/>
                <a:cs typeface="Lato"/>
                <a:sym typeface="Lato"/>
              </a:rPr>
              <a:t>Students who design and create their own future</a:t>
            </a:r>
            <a:endParaRPr sz="1600" b="1" i="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i="1">
                <a:solidFill>
                  <a:schemeClr val="lt1"/>
                </a:solidFill>
                <a:latin typeface="Lato"/>
                <a:ea typeface="Lato"/>
                <a:cs typeface="Lato"/>
                <a:sym typeface="Lato"/>
              </a:rPr>
              <a:t>A culture that respects diverse people and ideas</a:t>
            </a:r>
            <a:endParaRPr sz="1600" b="1" i="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i="1">
                <a:solidFill>
                  <a:schemeClr val="lt1"/>
                </a:solidFill>
                <a:latin typeface="Lato"/>
                <a:ea typeface="Lato"/>
                <a:cs typeface="Lato"/>
                <a:sym typeface="Lato"/>
              </a:rPr>
              <a:t>Safe, nurturing and inspiring experiences</a:t>
            </a:r>
            <a:endParaRPr sz="1600" b="1" i="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i="1">
                <a:solidFill>
                  <a:schemeClr val="lt1"/>
                </a:solidFill>
                <a:latin typeface="Lato"/>
                <a:ea typeface="Lato"/>
                <a:cs typeface="Lato"/>
                <a:sym typeface="Lato"/>
              </a:rPr>
              <a:t>Exceptional staff and families committed to student success</a:t>
            </a:r>
            <a:endParaRPr sz="1600" b="1" i="1">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Char char="●"/>
            </a:pPr>
            <a:r>
              <a:rPr lang="en" sz="1600" b="1" i="1">
                <a:solidFill>
                  <a:schemeClr val="lt1"/>
                </a:solidFill>
                <a:latin typeface="Lato"/>
                <a:ea typeface="Lato"/>
                <a:cs typeface="Lato"/>
                <a:sym typeface="Lato"/>
              </a:rPr>
              <a:t>Abundant and engaged community partners</a:t>
            </a:r>
            <a:endParaRPr sz="13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B7B7B7"/>
      </a:dk2>
      <a:lt2>
        <a:srgbClr val="EBEBEB"/>
      </a:lt2>
      <a:accent1>
        <a:srgbClr val="FFFFFF"/>
      </a:accent1>
      <a:accent2>
        <a:srgbClr val="FBA970"/>
      </a:accent2>
      <a:accent3>
        <a:srgbClr val="EF770F"/>
      </a:accent3>
      <a:accent4>
        <a:srgbClr val="CF4A02"/>
      </a:accent4>
      <a:accent5>
        <a:srgbClr val="919191"/>
      </a:accent5>
      <a:accent6>
        <a:srgbClr val="000000"/>
      </a:accent6>
      <a:hlink>
        <a:srgbClr val="CF4A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363636"/>
      </a:lt1>
      <a:dk2>
        <a:srgbClr val="919191"/>
      </a:dk2>
      <a:lt2>
        <a:srgbClr val="EBEBEB"/>
      </a:lt2>
      <a:accent1>
        <a:srgbClr val="FFFFFF"/>
      </a:accent1>
      <a:accent2>
        <a:srgbClr val="F8A970"/>
      </a:accent2>
      <a:accent3>
        <a:srgbClr val="EF700F"/>
      </a:accent3>
      <a:accent4>
        <a:srgbClr val="CD4A02"/>
      </a:accent4>
      <a:accent5>
        <a:srgbClr val="000000"/>
      </a:accent5>
      <a:accent6>
        <a:srgbClr val="363636"/>
      </a:accent6>
      <a:hlink>
        <a:srgbClr val="CD4A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11c9502-fd7f-4a5f-8612-cc58cd162270" xsi:nil="true"/>
    <lcf76f155ced4ddcb4097134ff3c332f xmlns="63bd73c6-8785-411b-ac1a-d941dda289b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AA13F2B4EFEE478D5F039D2442CCF3" ma:contentTypeVersion="16" ma:contentTypeDescription="Create a new document." ma:contentTypeScope="" ma:versionID="be144ea3770d736729065025756c407a">
  <xsd:schema xmlns:xsd="http://www.w3.org/2001/XMLSchema" xmlns:xs="http://www.w3.org/2001/XMLSchema" xmlns:p="http://schemas.microsoft.com/office/2006/metadata/properties" xmlns:ns2="63bd73c6-8785-411b-ac1a-d941dda289b6" xmlns:ns3="411c9502-fd7f-4a5f-8612-cc58cd162270" targetNamespace="http://schemas.microsoft.com/office/2006/metadata/properties" ma:root="true" ma:fieldsID="08be324afd83d7528d2b271b99cb1a65" ns2:_="" ns3:_="">
    <xsd:import namespace="63bd73c6-8785-411b-ac1a-d941dda289b6"/>
    <xsd:import namespace="411c9502-fd7f-4a5f-8612-cc58cd1622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bd73c6-8785-411b-ac1a-d941dda28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96054ad-113d-4da4-abaa-da6e9f078a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1c9502-fd7f-4a5f-8612-cc58cd16227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861c392-0319-4ddd-a204-60c966c9fc93}" ma:internalName="TaxCatchAll" ma:showField="CatchAllData" ma:web="411c9502-fd7f-4a5f-8612-cc58cd16227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986EC2-B4FE-4861-A3FE-189B16CF78BB}">
  <ds:schemaRefs>
    <ds:schemaRef ds:uri="http://schemas.microsoft.com/office/2006/metadata/properties"/>
    <ds:schemaRef ds:uri="http://schemas.microsoft.com/office/infopath/2007/PartnerControls"/>
    <ds:schemaRef ds:uri="411c9502-fd7f-4a5f-8612-cc58cd162270"/>
    <ds:schemaRef ds:uri="63bd73c6-8785-411b-ac1a-d941dda289b6"/>
  </ds:schemaRefs>
</ds:datastoreItem>
</file>

<file path=customXml/itemProps2.xml><?xml version="1.0" encoding="utf-8"?>
<ds:datastoreItem xmlns:ds="http://schemas.openxmlformats.org/officeDocument/2006/customXml" ds:itemID="{DE9D6E25-2063-4047-96AC-A79712F37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bd73c6-8785-411b-ac1a-d941dda289b6"/>
    <ds:schemaRef ds:uri="411c9502-fd7f-4a5f-8612-cc58cd1622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43ABF-AF2D-410D-802A-ED4805E3B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60</Slides>
  <Notes>60</Notes>
  <HiddenSlides>3</HiddenSlide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Simple Light</vt:lpstr>
      <vt:lpstr>Simple Light</vt:lpstr>
      <vt:lpstr>Simple Light</vt:lpstr>
      <vt:lpstr>PowerPoint Presentation</vt:lpstr>
      <vt:lpstr>PowerPoint Presentation</vt:lpstr>
      <vt:lpstr>INTRODUCTIONS</vt:lpstr>
      <vt:lpstr>INTRODUCTIONS</vt:lpstr>
      <vt:lpstr>Key Design Ideas &amp; Terms</vt:lpstr>
      <vt:lpstr>THE WHOLE BUILDING BECOMES A LEARNING SPACE</vt:lpstr>
      <vt:lpstr>ISD 624  Strategic Plan</vt:lpstr>
      <vt:lpstr>PowerPoint Presentation</vt:lpstr>
      <vt:lpstr>OUR MISSION</vt:lpstr>
      <vt:lpstr>OUR OBJECTIVES</vt:lpstr>
      <vt:lpstr>STRATEGIES </vt:lpstr>
      <vt:lpstr>PARAMETERS</vt:lpstr>
      <vt:lpstr>PowerPoint Presentation</vt:lpstr>
      <vt:lpstr>PLANNING PROCESS OVERVIEW</vt:lpstr>
      <vt:lpstr>DESIGN PROCESS</vt:lpstr>
      <vt:lpstr>Facility Design Process</vt:lpstr>
      <vt:lpstr>DESIGN PROCESS - ALIGNMENT WITH DISTRICT VISION</vt:lpstr>
      <vt:lpstr>DESIGN PROCESS - INPUT GATHERING</vt:lpstr>
      <vt:lpstr>PROJECT DESIGN PRINCIPLES</vt:lpstr>
      <vt:lpstr>KEY DESIGN IDEAS &amp; TERMS</vt:lpstr>
      <vt:lpstr>KEY DESIGN IDEAS &amp; TERMS </vt:lpstr>
      <vt:lpstr>OVERALL SITE PLAN </vt:lpstr>
      <vt:lpstr>BUILDING LAYOUT</vt:lpstr>
      <vt:lpstr>BUILDING LAYOUT   </vt:lpstr>
      <vt:lpstr>DESIGN CONCEPT &amp; INSPIRATION</vt:lpstr>
      <vt:lpstr>LEARNING STUDIO MODEL</vt:lpstr>
      <vt:lpstr>LEARNING STUDIO </vt:lpstr>
      <vt:lpstr>LEARNING COMMONS </vt:lpstr>
      <vt:lpstr>LEARNING COMMONS </vt:lpstr>
      <vt:lpstr>THE UNION</vt:lpstr>
      <vt:lpstr>THE UNION </vt:lpstr>
      <vt:lpstr>THE UNION </vt:lpstr>
      <vt:lpstr>FIELD HOUSE</vt:lpstr>
      <vt:lpstr>FIELD HOUSE </vt:lpstr>
      <vt:lpstr>ISD 624  Strategic Plan</vt:lpstr>
      <vt:lpstr>PowerPoint Presentation</vt:lpstr>
      <vt:lpstr>3 QUESTIONS  /  4 CORE VALUES</vt:lpstr>
      <vt:lpstr>“DO I BELONG HERE?”</vt:lpstr>
      <vt:lpstr>DESIGN &amp; “DO I BELONG HERE?” </vt:lpstr>
      <vt:lpstr>DESIGN &amp; “DO I BELONG HERE?” </vt:lpstr>
      <vt:lpstr>DESIGN &amp; “DO I BELONG HERE?” </vt:lpstr>
      <vt:lpstr>DESIGN &amp; “DO I BELONG HERE?” </vt:lpstr>
      <vt:lpstr>“IS THIS MEANINGFUL?”</vt:lpstr>
      <vt:lpstr>DESIGN  &amp; “IS THIS MEANINGFUL?” </vt:lpstr>
      <vt:lpstr>DESIGN  &amp; “IS THIS MEANINGFUL?” </vt:lpstr>
      <vt:lpstr>DESIGN  &amp; “IS THIS MEANINGFUL?” </vt:lpstr>
      <vt:lpstr>“CAN I DO THIS”</vt:lpstr>
      <vt:lpstr>DESIGN &amp; “CAN I DO THIS?”</vt:lpstr>
      <vt:lpstr>DESIGN &amp; “CAN I DO THIS?”</vt:lpstr>
      <vt:lpstr>DESIGN &amp; “CAN I DO THIS?”</vt:lpstr>
      <vt:lpstr>SURPRISE &amp; NEXT STEPS</vt:lpstr>
      <vt:lpstr>PowerPoint Presentation</vt:lpstr>
      <vt:lpstr>PowerPoint Presentation</vt:lpstr>
      <vt:lpstr>NEXT STEPS</vt:lpstr>
      <vt:lpstr>Q &amp; A</vt:lpstr>
      <vt:lpstr>PowerPoint Presentation</vt:lpstr>
      <vt:lpstr>PowerPoint Presentation</vt:lpstr>
      <vt:lpstr>Building Layout</vt:lpstr>
      <vt:lpstr>Building Layout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60</cp:revision>
  <dcterms:modified xsi:type="dcterms:W3CDTF">2025-11-03T20:17:24Z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0x010100BCAA13F2B4EFEE478D5F039D2442CCF3</vt:lpwstr>
  </property>
  <property fmtid="{D5CDD505-2E9C-101B-9397-08002B2CF9AE}" pid="3" name="MediaServiceImageTags">
    <vt:lpwstr/>
  </property>
</Properties>
</file>